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0" r:id="rId3"/>
    <p:sldId id="348" r:id="rId4"/>
    <p:sldId id="371" r:id="rId5"/>
    <p:sldId id="345" r:id="rId6"/>
    <p:sldId id="319" r:id="rId7"/>
    <p:sldId id="320" r:id="rId8"/>
    <p:sldId id="321" r:id="rId9"/>
    <p:sldId id="341" r:id="rId10"/>
    <p:sldId id="342" r:id="rId11"/>
    <p:sldId id="343" r:id="rId12"/>
    <p:sldId id="344" r:id="rId13"/>
    <p:sldId id="359" r:id="rId14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>
        <p:scale>
          <a:sx n="70" d="100"/>
          <a:sy n="70" d="100"/>
        </p:scale>
        <p:origin x="1637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EF0D-41C4-411E-97B2-79B303DB9C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E1D1-28CA-4231-A57E-E9042C10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9E1D1-28CA-4231-A57E-E9042C103F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9E1D1-28CA-4231-A57E-E9042C103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300" y="6324601"/>
            <a:ext cx="23114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25980A3-4125-44AA-9C93-D94D4B311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95300" y="6324601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980A3-4125-44AA-9C93-D94D4B311B7F}" type="slidenum">
              <a:rPr lang="en-US" sz="1600" b="1" smtClean="0"/>
              <a:pPr/>
              <a:t>‹#›</a:t>
            </a:fld>
            <a:endParaRPr lang="en-US" sz="16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92600" y="632460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Lab 3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7650" y="6291209"/>
            <a:ext cx="9575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kumbar\AppData\Local\Microsoft\Windows\INetCache\Content.Word\Engineering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90" y="6324601"/>
            <a:ext cx="3686810" cy="43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6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65432" y="1298528"/>
            <a:ext cx="6519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</a:p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&amp; I/O board</a:t>
            </a:r>
          </a:p>
        </p:txBody>
      </p:sp>
      <p:pic>
        <p:nvPicPr>
          <p:cNvPr id="1026" name="Picture 2" descr="C:\Users\shankar\Desktop\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223481"/>
            <a:ext cx="3512841" cy="9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31602" y="2896541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 3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97992" y="4509785"/>
            <a:ext cx="1083487" cy="234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20113"/>
            <a:ext cx="911436" cy="110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94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914400"/>
            <a:ext cx="8880023" cy="50167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RPi.GPIO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as G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import time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try: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# Set up the G channels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G.setmode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(G.BCM)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G.OUT)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t = 1.5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while True: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True)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False)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KeyboardInterrupt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:   #if Ctrl-C is pressed, exit cleanly.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G.cleanup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016" y="62460"/>
            <a:ext cx="779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G5: Using while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(Blink RED LED)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127" y="5931158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stop the program</a:t>
            </a: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914401"/>
            <a:ext cx="8880023" cy="532453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RPi.GPIO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as G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import time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try: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# Set up the GPIO channels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G.setmode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(G.BCM)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G.OUT)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(22, G.OUT)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(4, G.IN)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t = 1.5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while True: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while(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G.input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(4) == 0):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#pass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print(“You pressed the button”)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True)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(22, True)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016" y="62460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G6: Input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(GPIO 4)</a:t>
            </a:r>
          </a:p>
        </p:txBody>
      </p:sp>
    </p:spTree>
    <p:extLst>
      <p:ext uri="{BB962C8B-B14F-4D97-AF65-F5344CB8AC3E}">
        <p14:creationId xmlns:p14="http://schemas.microsoft.com/office/powerpoint/2010/main" val="342870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914401"/>
            <a:ext cx="8880023" cy="25545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# Note the indentation, type exactly below the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(27, False)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(22, False)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KeyboardInterrupt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G.cleanup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SG" sz="2000" dirty="0"/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016" y="62460"/>
            <a:ext cx="694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G6: Input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(GPIO 4)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7212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914400"/>
            <a:ext cx="8880023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Using the 2 LEDs and a switch, write a program which counts the number of times you have pressed the switch and display the count on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Turn ON both the LEDs when the switch is pressed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Turn OFF  both the LEDs when the switch is released.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016" y="62460"/>
            <a:ext cx="782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G6a: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Design a counter: Try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013" y="2667001"/>
            <a:ext cx="8880023" cy="34778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1620" y="15240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692" y="1171546"/>
            <a:ext cx="85585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At the end of this Lab 3, you should be able to: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GPIO pins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interface I/O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I/O peripherals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complete examples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6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168540" y="5540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GPIO pin diagram (40 pin)</a:t>
            </a:r>
          </a:p>
        </p:txBody>
      </p:sp>
      <p:pic>
        <p:nvPicPr>
          <p:cNvPr id="8" name="Picture 7" descr="RPi Pi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0" y="625538"/>
            <a:ext cx="8746860" cy="55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168540" y="5540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and I/O board: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94813" y="1692850"/>
            <a:ext cx="4848225" cy="324802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87365" y="-24763"/>
            <a:ext cx="2530970" cy="547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21382" y="160339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General Purpose Input Output (GPIO)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639" y="990600"/>
            <a:ext cx="8746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Python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opens up the opportunity to connect to the real world through the Pi's GPIO pins. This can be done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GPIO library. It is preinstalled on recent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Raspbian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images: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433" y="2765286"/>
            <a:ext cx="8798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your Python script, import the GPIO module, set the board mode to that of your preference, set up the pins you want to use: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738" y="3657601"/>
            <a:ext cx="816901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RPi.GPIO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G.setmode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(G.BCM)  # set board mode to Broadcom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(27, G.OUT)  # set up pin 27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G.setup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(22, G.OUT)  # set up pin 22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(27, 1)  # turn on pin 27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G.output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(22, 1)  # turn on pin 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410" y="2057400"/>
            <a:ext cx="8782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control the GPIO pins you'll need root access, so run 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94216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2363089"/>
            <a:ext cx="35083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556" y="2721378"/>
            <a:ext cx="611242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RPi.GPIO</a:t>
            </a:r>
            <a:r>
              <a:rPr lang="en-US" dirty="0">
                <a:latin typeface="Arial" pitchFamily="34" charset="0"/>
                <a:cs typeface="Arial" pitchFamily="34" charset="0"/>
              </a:rPr>
              <a:t> as G   # Import GPIO library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G.setmode</a:t>
            </a:r>
            <a:r>
              <a:rPr lang="en-US" dirty="0">
                <a:latin typeface="Arial" pitchFamily="34" charset="0"/>
                <a:cs typeface="Arial" pitchFamily="34" charset="0"/>
              </a:rPr>
              <a:t>(G.BCM)       # Use board pin numbering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G.setup</a:t>
            </a:r>
            <a:r>
              <a:rPr lang="en-US" dirty="0">
                <a:latin typeface="Arial" pitchFamily="34" charset="0"/>
                <a:cs typeface="Arial" pitchFamily="34" charset="0"/>
              </a:rPr>
              <a:t>(27, G.OUT)      # Setup GPIO Pin 27 to OUT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dirty="0">
                <a:latin typeface="Arial" pitchFamily="34" charset="0"/>
                <a:cs typeface="Arial" pitchFamily="34" charset="0"/>
              </a:rPr>
              <a:t>(27, True)         # Turn on GPIO pin 27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input(‘Press &lt;Enter&gt; key to turn On LED &amp; exit this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en-US" dirty="0">
                <a:latin typeface="Arial" pitchFamily="34" charset="0"/>
                <a:cs typeface="Arial" pitchFamily="34" charset="0"/>
              </a:rPr>
              <a:t>’)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dirty="0">
                <a:latin typeface="Arial" pitchFamily="34" charset="0"/>
                <a:cs typeface="Arial" pitchFamily="34" charset="0"/>
              </a:rPr>
              <a:t>(27, False)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G.cleanup</a:t>
            </a:r>
            <a:r>
              <a:rPr lang="en-US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100" y="152400"/>
            <a:ext cx="7101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Examples using GPIO</a:t>
            </a:r>
          </a:p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G1: Turn ON  Red 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556" y="5029702"/>
            <a:ext cx="6078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Save the file with any file name (for example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G1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py)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Run &gt; Run Module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Then observe the Red LED status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789" y="1014174"/>
            <a:ext cx="7596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To control GPIO, you need an Adminstrator rights.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Launch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LXTerminal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pi@raspberry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~ $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sudo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idle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 new shell will be launched, then go to File &gt;New Window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and type the below code:</a:t>
            </a:r>
          </a:p>
        </p:txBody>
      </p:sp>
    </p:spTree>
    <p:extLst>
      <p:ext uri="{BB962C8B-B14F-4D97-AF65-F5344CB8AC3E}">
        <p14:creationId xmlns:p14="http://schemas.microsoft.com/office/powerpoint/2010/main" val="4465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798731"/>
            <a:ext cx="9245600" cy="224676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RPi.GPIO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as G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G.setmode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(G.BCM)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G.setup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(27, G.OUT)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(27, False)  # you can also use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OFF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instead of False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input(‘Press &lt;Enter&gt; key to turn On LED &amp; exit this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(27, True)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G.cleanup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152401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G2: Turn OFF Red 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73" y="3048000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Save the file with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G2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py</a:t>
            </a:r>
            <a:r>
              <a:rPr lang="en-US" dirty="0">
                <a:latin typeface="Arial" pitchFamily="34" charset="0"/>
                <a:cs typeface="Arial" pitchFamily="34" charset="0"/>
              </a:rPr>
              <a:t> name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Run &gt; Run Module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Then observe the Red LED status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673" y="4343401"/>
            <a:ext cx="923612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Modify the above program to turn ON Green LED along with the Red LED.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Green LED is connected to GPIO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2064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632165"/>
            <a:ext cx="8880023" cy="55707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RPi.GPIO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as G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import time     # Import 'time' library. Allows us to use 'sleep'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G.setwarnings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(False)  # to suppress warning messages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G.setmode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(G.BCM) 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G.setup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G.OUT)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G.setup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(22, G.OUT)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True)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(22, True)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time.sleep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(3)   # time in seconds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False)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(22, False)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time.sleep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(3)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input(‘Hit &lt;Enter&gt; key to exit this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G.setwarnings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(False)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G.cleanup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100" y="1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G3: Blink RED &amp; GREEN LEDs</a:t>
            </a:r>
          </a:p>
        </p:txBody>
      </p:sp>
    </p:spTree>
    <p:extLst>
      <p:ext uri="{BB962C8B-B14F-4D97-AF65-F5344CB8AC3E}">
        <p14:creationId xmlns:p14="http://schemas.microsoft.com/office/powerpoint/2010/main" val="8864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127" y="609600"/>
            <a:ext cx="8880023" cy="58554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RPi.GPIO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as G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import time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G.setmode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(G.BCM) 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G.setup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G.OUT)</a:t>
            </a:r>
          </a:p>
          <a:p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#Define a function named Blink()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Blink(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numTimes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 length):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for i in range(0,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numTimes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):             # Run loop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numTimes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sz="1600" dirty="0">
                <a:latin typeface="Arial" pitchFamily="34" charset="0"/>
                <a:cs typeface="Arial" pitchFamily="34" charset="0"/>
              </a:rPr>
              <a:t>   print (“Iteration “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(i+1) )  # Print current loop</a:t>
            </a:r>
          </a:p>
          <a:p>
            <a:pPr lvl="3"/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True)                 # Turn ON red LED on GPIO 27        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time.sleep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(length)   # Wait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G.output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(27, False)   # Turn OFF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time.sleep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(length)    # Wait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print (“Done”)     # When loop is complete, print "Done"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G.cleanup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iterations = input(‘Enter total number of times to blink: ‘)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duration = input(‘Enter duration of each On/Off state(seconds): ‘)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# Start Blink() function. Convert input from strings to numeric data &amp; pass to Blink() Blink(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(iterations), float(duration))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016" y="62460"/>
            <a:ext cx="846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 G4: Using function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(Blink RED LED)</a:t>
            </a:r>
          </a:p>
        </p:txBody>
      </p:sp>
    </p:spTree>
    <p:extLst>
      <p:ext uri="{BB962C8B-B14F-4D97-AF65-F5344CB8AC3E}">
        <p14:creationId xmlns:p14="http://schemas.microsoft.com/office/powerpoint/2010/main" val="261327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1207</Words>
  <Application>Microsoft Office PowerPoint</Application>
  <PresentationFormat>A4 Paper (210x297 mm)</PresentationFormat>
  <Paragraphs>161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Kumbar, Shankarappa</dc:creator>
  <cp:lastModifiedBy>Boon Kiong KOK (TP)</cp:lastModifiedBy>
  <cp:revision>318</cp:revision>
  <cp:lastPrinted>2020-11-24T07:21:46Z</cp:lastPrinted>
  <dcterms:created xsi:type="dcterms:W3CDTF">2015-04-07T00:32:43Z</dcterms:created>
  <dcterms:modified xsi:type="dcterms:W3CDTF">2022-11-17T06:48:53Z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9d7fc4-da81-42e5-b309-526f71322d86_Enabled">
    <vt:lpwstr>true</vt:lpwstr>
  </property>
  <property fmtid="{D5CDD505-2E9C-101B-9397-08002B2CF9AE}" pid="3" name="MSIP_Label_f69d7fc4-da81-42e5-b309-526f71322d86_SetDate">
    <vt:lpwstr>2022-11-17T06:48:51Z</vt:lpwstr>
  </property>
  <property fmtid="{D5CDD505-2E9C-101B-9397-08002B2CF9AE}" pid="4" name="MSIP_Label_f69d7fc4-da81-42e5-b309-526f71322d86_Method">
    <vt:lpwstr>Standard</vt:lpwstr>
  </property>
  <property fmtid="{D5CDD505-2E9C-101B-9397-08002B2CF9AE}" pid="5" name="MSIP_Label_f69d7fc4-da81-42e5-b309-526f71322d86_Name">
    <vt:lpwstr>Non Sensitive</vt:lpwstr>
  </property>
  <property fmtid="{D5CDD505-2E9C-101B-9397-08002B2CF9AE}" pid="6" name="MSIP_Label_f69d7fc4-da81-42e5-b309-526f71322d86_SiteId">
    <vt:lpwstr>25a99bf0-8e72-472a-ae50-adfbdf0df6f1</vt:lpwstr>
  </property>
  <property fmtid="{D5CDD505-2E9C-101B-9397-08002B2CF9AE}" pid="7" name="MSIP_Label_f69d7fc4-da81-42e5-b309-526f71322d86_ActionId">
    <vt:lpwstr>37744a65-1e7b-40e7-ae46-956f9892958f</vt:lpwstr>
  </property>
  <property fmtid="{D5CDD505-2E9C-101B-9397-08002B2CF9AE}" pid="8" name="MSIP_Label_f69d7fc4-da81-42e5-b309-526f71322d86_ContentBits">
    <vt:lpwstr>0</vt:lpwstr>
  </property>
</Properties>
</file>