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1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4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6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8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DA89-F2B2-42F4-88ED-B4C3A915C19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3F23E-E2C0-4E7E-B812-8C5EF60562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2BCF05-96DB-48B9-9A63-04229184A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980A3-4125-44AA-9C93-D94D4B311B7F}" type="slidenum">
              <a:rPr lang="en-US" sz="1600" b="1" smtClean="0"/>
              <a:pPr/>
              <a:t>‹#›</a:t>
            </a:fld>
            <a:endParaRPr lang="en-US" sz="1600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62400" y="63246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Product 1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8600" y="6291209"/>
            <a:ext cx="88392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kumbar\AppData\Local\Microsoft\Windows\INetCache\Content.Word\Engineering.jpg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90" y="6313434"/>
            <a:ext cx="3686810" cy="43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11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2981" y="116655"/>
            <a:ext cx="31395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ASP </a:t>
            </a:r>
            <a:r>
              <a:rPr lang="en-US" sz="2700" b="1" dirty="0" smtClean="0">
                <a:solidFill>
                  <a:srgbClr val="FF0000"/>
                </a:solidFill>
              </a:rPr>
              <a:t>Product 1 </a:t>
            </a:r>
            <a:r>
              <a:rPr lang="en-US" sz="2700" b="1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864" y="624486"/>
            <a:ext cx="322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Thurs, </a:t>
            </a:r>
            <a:r>
              <a:rPr lang="en-US" b="1" dirty="0" smtClean="0"/>
              <a:t>5 Dec 2019  </a:t>
            </a:r>
            <a:r>
              <a:rPr lang="en-US" b="1" dirty="0"/>
              <a:t>time:3.00PM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864" y="995850"/>
            <a:ext cx="780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Duration:30 </a:t>
            </a:r>
            <a:r>
              <a:rPr lang="en-US" dirty="0"/>
              <a:t>Mins per group(10 mins presentation, 10 mins demo, </a:t>
            </a:r>
            <a:r>
              <a:rPr lang="en-US" dirty="0" smtClean="0"/>
              <a:t>10 </a:t>
            </a:r>
            <a:r>
              <a:rPr lang="en-US" dirty="0"/>
              <a:t>mins Q &amp; 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64" y="1405130"/>
            <a:ext cx="830509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PPT Slides overview: (Max. 10 slides)</a:t>
            </a:r>
          </a:p>
          <a:p>
            <a:pPr marL="257175" indent="-257175">
              <a:buAutoNum type="arabicParenR"/>
            </a:pPr>
            <a:r>
              <a:rPr lang="en-US" sz="2800" dirty="0"/>
              <a:t>Introduction (Project title, team members name)</a:t>
            </a:r>
          </a:p>
          <a:p>
            <a:pPr marL="257175" indent="-257175">
              <a:buAutoNum type="arabicParenR"/>
            </a:pPr>
            <a:r>
              <a:rPr lang="en-US" sz="2800" dirty="0"/>
              <a:t>Problem and target users</a:t>
            </a:r>
          </a:p>
          <a:p>
            <a:pPr marL="257175" indent="-257175">
              <a:buAutoNum type="arabicParenR"/>
            </a:pPr>
            <a:r>
              <a:rPr lang="en-US" sz="2800" dirty="0"/>
              <a:t>Solution (Architecture/block diagram)</a:t>
            </a:r>
          </a:p>
          <a:p>
            <a:pPr marL="257175" indent="-257175">
              <a:buAutoNum type="arabicParenR"/>
            </a:pPr>
            <a:r>
              <a:rPr lang="en-US" sz="2800" dirty="0"/>
              <a:t>Similar solutions/products in the market (if any)</a:t>
            </a:r>
          </a:p>
          <a:p>
            <a:pPr marL="257175" indent="-257175">
              <a:buAutoNum type="arabicParenR"/>
            </a:pPr>
            <a:r>
              <a:rPr lang="en-US" sz="2800" dirty="0"/>
              <a:t>Innovation factor</a:t>
            </a:r>
          </a:p>
          <a:p>
            <a:pPr marL="257175" indent="-257175">
              <a:buAutoNum type="arabicParenR"/>
            </a:pPr>
            <a:r>
              <a:rPr lang="en-US" sz="2800" dirty="0"/>
              <a:t>Hardware &amp; Software tools used</a:t>
            </a:r>
          </a:p>
          <a:p>
            <a:pPr marL="257175" indent="-257175">
              <a:buAutoNum type="arabicParenR"/>
            </a:pPr>
            <a:r>
              <a:rPr lang="en-US" sz="2800" dirty="0"/>
              <a:t>Screen captures</a:t>
            </a:r>
          </a:p>
          <a:p>
            <a:pPr marL="257175" indent="-257175">
              <a:buAutoNum type="arabicParenR"/>
            </a:pPr>
            <a:r>
              <a:rPr lang="en-US" sz="2800" dirty="0"/>
              <a:t>Task </a:t>
            </a:r>
            <a:r>
              <a:rPr lang="en-US" sz="2800" dirty="0" smtClean="0"/>
              <a:t>division(member’s </a:t>
            </a:r>
            <a:r>
              <a:rPr lang="en-US" sz="2800" dirty="0"/>
              <a:t>contribution)</a:t>
            </a:r>
          </a:p>
          <a:p>
            <a:pPr marL="257175" indent="-257175">
              <a:buAutoNum type="arabicParenR"/>
            </a:pPr>
            <a:r>
              <a:rPr lang="en-US" sz="2800" dirty="0"/>
              <a:t>Conclusion</a:t>
            </a:r>
          </a:p>
          <a:p>
            <a:pPr marL="257175" indent="-257175">
              <a:buAutoNum type="arabicParenR"/>
            </a:pPr>
            <a:r>
              <a:rPr lang="en-US" sz="2800" dirty="0" smtClean="0"/>
              <a:t>Demo, Q &amp;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83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com&amp;pro</dc:creator>
  <cp:lastModifiedBy>Kumbar, Shankarappa</cp:lastModifiedBy>
  <cp:revision>17</cp:revision>
  <dcterms:created xsi:type="dcterms:W3CDTF">2020-02-13T01:43:15Z</dcterms:created>
  <dcterms:modified xsi:type="dcterms:W3CDTF">2020-02-17T02:57:09Z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cb20ed-001a-45f4-b2e7-234c5fc91178_Enabled">
    <vt:lpwstr>True</vt:lpwstr>
  </property>
  <property fmtid="{D5CDD505-2E9C-101B-9397-08002B2CF9AE}" pid="3" name="MSIP_Label_4bcb20ed-001a-45f4-b2e7-234c5fc91178_SiteId">
    <vt:lpwstr>25a99bf0-8e72-472a-ae50-adfbdf0df6f1</vt:lpwstr>
  </property>
  <property fmtid="{D5CDD505-2E9C-101B-9397-08002B2CF9AE}" pid="4" name="MSIP_Label_4bcb20ed-001a-45f4-b2e7-234c5fc91178_Owner">
    <vt:lpwstr>kumbar@TP.EDU.SG</vt:lpwstr>
  </property>
  <property fmtid="{D5CDD505-2E9C-101B-9397-08002B2CF9AE}" pid="5" name="MSIP_Label_4bcb20ed-001a-45f4-b2e7-234c5fc91178_SetDate">
    <vt:lpwstr>2020-02-14T01:52:33.9034127Z</vt:lpwstr>
  </property>
  <property fmtid="{D5CDD505-2E9C-101B-9397-08002B2CF9AE}" pid="6" name="MSIP_Label_4bcb20ed-001a-45f4-b2e7-234c5fc91178_Name">
    <vt:lpwstr>Official (Closed)</vt:lpwstr>
  </property>
  <property fmtid="{D5CDD505-2E9C-101B-9397-08002B2CF9AE}" pid="7" name="MSIP_Label_4bcb20ed-001a-45f4-b2e7-234c5fc91178_Application">
    <vt:lpwstr>Microsoft Azure Information Protection</vt:lpwstr>
  </property>
  <property fmtid="{D5CDD505-2E9C-101B-9397-08002B2CF9AE}" pid="8" name="MSIP_Label_4bcb20ed-001a-45f4-b2e7-234c5fc91178_ActionId">
    <vt:lpwstr>fb4cd61f-54b7-43f6-a0b6-d81b89eacdd7</vt:lpwstr>
  </property>
  <property fmtid="{D5CDD505-2E9C-101B-9397-08002B2CF9AE}" pid="9" name="MSIP_Label_4bcb20ed-001a-45f4-b2e7-234c5fc91178_Extended_MSFT_Method">
    <vt:lpwstr>Automatic</vt:lpwstr>
  </property>
  <property fmtid="{D5CDD505-2E9C-101B-9397-08002B2CF9AE}" pid="10" name="MSIP_Label_f69d7fc4-da81-42e5-b309-526f71322d86_Enabled">
    <vt:lpwstr>True</vt:lpwstr>
  </property>
  <property fmtid="{D5CDD505-2E9C-101B-9397-08002B2CF9AE}" pid="11" name="MSIP_Label_f69d7fc4-da81-42e5-b309-526f71322d86_SiteId">
    <vt:lpwstr>25a99bf0-8e72-472a-ae50-adfbdf0df6f1</vt:lpwstr>
  </property>
  <property fmtid="{D5CDD505-2E9C-101B-9397-08002B2CF9AE}" pid="12" name="MSIP_Label_f69d7fc4-da81-42e5-b309-526f71322d86_Owner">
    <vt:lpwstr>kumbar@TP.EDU.SG</vt:lpwstr>
  </property>
  <property fmtid="{D5CDD505-2E9C-101B-9397-08002B2CF9AE}" pid="13" name="MSIP_Label_f69d7fc4-da81-42e5-b309-526f71322d86_SetDate">
    <vt:lpwstr>2020-02-14T01:52:33.9034127Z</vt:lpwstr>
  </property>
  <property fmtid="{D5CDD505-2E9C-101B-9397-08002B2CF9AE}" pid="14" name="MSIP_Label_f69d7fc4-da81-42e5-b309-526f71322d86_Name">
    <vt:lpwstr>Non-Sensitive</vt:lpwstr>
  </property>
  <property fmtid="{D5CDD505-2E9C-101B-9397-08002B2CF9AE}" pid="15" name="MSIP_Label_f69d7fc4-da81-42e5-b309-526f71322d86_Application">
    <vt:lpwstr>Microsoft Azure Information Protection</vt:lpwstr>
  </property>
  <property fmtid="{D5CDD505-2E9C-101B-9397-08002B2CF9AE}" pid="16" name="MSIP_Label_f69d7fc4-da81-42e5-b309-526f71322d86_ActionId">
    <vt:lpwstr>fb4cd61f-54b7-43f6-a0b6-d81b89eacdd7</vt:lpwstr>
  </property>
  <property fmtid="{D5CDD505-2E9C-101B-9397-08002B2CF9AE}" pid="17" name="MSIP_Label_f69d7fc4-da81-42e5-b309-526f71322d86_Parent">
    <vt:lpwstr>4bcb20ed-001a-45f4-b2e7-234c5fc91178</vt:lpwstr>
  </property>
  <property fmtid="{D5CDD505-2E9C-101B-9397-08002B2CF9AE}" pid="18" name="MSIP_Label_f69d7fc4-da81-42e5-b309-526f71322d86_Extended_MSFT_Method">
    <vt:lpwstr>Automatic</vt:lpwstr>
  </property>
  <property fmtid="{D5CDD505-2E9C-101B-9397-08002B2CF9AE}" pid="19" name="Sensitivity">
    <vt:lpwstr>Official (Closed) Non-Sensitive</vt:lpwstr>
  </property>
</Properties>
</file>