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63" r:id="rId5"/>
    <p:sldId id="265" r:id="rId6"/>
    <p:sldId id="266" r:id="rId7"/>
    <p:sldId id="269" r:id="rId8"/>
    <p:sldId id="273" r:id="rId9"/>
    <p:sldId id="270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>
        <p:scale>
          <a:sx n="68" d="100"/>
          <a:sy n="68" d="100"/>
        </p:scale>
        <p:origin x="1416" y="3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7/31/2018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276600"/>
          </a:xfrm>
        </p:spPr>
        <p:txBody>
          <a:bodyPr/>
          <a:lstStyle/>
          <a:p>
            <a:r>
              <a:rPr lang="en-US" dirty="0" smtClean="0"/>
              <a:t>DIAGNOSTIC</a:t>
            </a:r>
            <a:br>
              <a:rPr lang="en-US" dirty="0" smtClean="0"/>
            </a:br>
            <a:r>
              <a:rPr lang="en-US" dirty="0" smtClean="0"/>
              <a:t>CHAIR </a:t>
            </a:r>
            <a:br>
              <a:rPr lang="en-US" dirty="0" smtClean="0"/>
            </a:br>
            <a:r>
              <a:rPr lang="en-US" sz="4400" dirty="0" smtClean="0"/>
              <a:t>(ARM REST)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250575" cy="685800"/>
          </a:xfrm>
        </p:spPr>
        <p:txBody>
          <a:bodyPr>
            <a:normAutofit fontScale="85000" lnSpcReduction="20000"/>
          </a:bodyPr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dirty="0" smtClean="0"/>
              <a:t>TEAM </a:t>
            </a:r>
            <a:r>
              <a:rPr lang="en-US" dirty="0" smtClean="0"/>
              <a:t>MISOSA – </a:t>
            </a:r>
            <a:r>
              <a:rPr lang="en-US" dirty="0" err="1" smtClean="0"/>
              <a:t>Waziup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8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62200"/>
            <a:ext cx="109737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7779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PRESENTATION HANDLE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Introduction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Project Objectives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Methodology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Business </a:t>
            </a:r>
            <a:r>
              <a:rPr lang="en-US" sz="3200" dirty="0" smtClean="0">
                <a:solidFill>
                  <a:schemeClr val="tx1"/>
                </a:solidFill>
              </a:rPr>
              <a:t>Model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12192000" cy="8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94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project is geared towards solving certain challenges associated with health sector in certain areas of the world starting with Ghana</a:t>
            </a:r>
          </a:p>
          <a:p>
            <a:pPr marL="0" indent="0">
              <a:buNone/>
            </a:pPr>
            <a:r>
              <a:rPr lang="en-GB" dirty="0" smtClean="0"/>
              <a:t>These challenges are usually data related.</a:t>
            </a:r>
          </a:p>
          <a:p>
            <a:pPr marL="0" indent="0">
              <a:buNone/>
            </a:pPr>
            <a:r>
              <a:rPr lang="en-GB" dirty="0" smtClean="0"/>
              <a:t>They usually cause problems in hospitals, e.g.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/>
              <a:t>C</a:t>
            </a:r>
            <a:r>
              <a:rPr lang="en-GB" dirty="0" smtClean="0"/>
              <a:t>ongestions</a:t>
            </a:r>
            <a:r>
              <a:rPr lang="en-GB" dirty="0" smtClean="0"/>
              <a:t>,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L</a:t>
            </a:r>
            <a:r>
              <a:rPr lang="en-GB" dirty="0" smtClean="0"/>
              <a:t>ost </a:t>
            </a:r>
            <a:r>
              <a:rPr lang="en-GB" dirty="0" smtClean="0"/>
              <a:t>hospital </a:t>
            </a:r>
            <a:r>
              <a:rPr lang="en-GB" dirty="0" smtClean="0"/>
              <a:t>cards, </a:t>
            </a:r>
          </a:p>
          <a:p>
            <a:pPr>
              <a:buFontTx/>
              <a:buChar char="-"/>
            </a:pPr>
            <a:r>
              <a:rPr lang="en-GB" dirty="0" smtClean="0"/>
              <a:t>Misfiling of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Patient </a:t>
            </a:r>
            <a:r>
              <a:rPr lang="en-GB" dirty="0"/>
              <a:t>medical records history are not stored electronically.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Patient file not easily and readily accessible by various </a:t>
            </a:r>
            <a:r>
              <a:rPr lang="en-GB" dirty="0" smtClean="0"/>
              <a:t>departments as at when needed.</a:t>
            </a: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 Undue stress due to the use of the paper card system especially when patient doesn’t remember card details.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Proper </a:t>
            </a:r>
            <a:r>
              <a:rPr lang="en-GB" dirty="0"/>
              <a:t>medical treatments not administered to patients due to inaccessibility to medical history of patients.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use available technologies (Arduino, Sensors, Waziup platform) to solve existing problem.</a:t>
            </a:r>
          </a:p>
          <a:p>
            <a:r>
              <a:rPr lang="en-GB" dirty="0" smtClean="0"/>
              <a:t>To be able to easily pick patients vitals and upload to cloud (Waziup platform).</a:t>
            </a:r>
          </a:p>
          <a:p>
            <a:r>
              <a:rPr lang="en-GB" dirty="0" smtClean="0"/>
              <a:t>To create a Browser Application to be able to pick the uploaded data and display to the user(medical personnel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This vitals will also be made available to the medical personnel upon the next visit of the patient.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20"/>
            <a:ext cx="10668000" cy="1325563"/>
          </a:xfrm>
        </p:spPr>
        <p:txBody>
          <a:bodyPr/>
          <a:lstStyle/>
          <a:p>
            <a:r>
              <a:rPr lang="en-GB" dirty="0" smtClean="0"/>
              <a:t>METHODOLOGY (FLOWCHART)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"/>
            <a:ext cx="4582164" cy="6296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7" y="2057400"/>
            <a:ext cx="5806800" cy="43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MARKET AND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1"/>
          </a:xfrm>
        </p:spPr>
        <p:txBody>
          <a:bodyPr/>
          <a:lstStyle/>
          <a:p>
            <a:pPr marL="1051560" lvl="5" indent="0">
              <a:buNone/>
            </a:pPr>
            <a:endParaRPr lang="en-US" dirty="0"/>
          </a:p>
          <a:p>
            <a:r>
              <a:rPr lang="en-US" dirty="0" smtClean="0"/>
              <a:t>Hospitals</a:t>
            </a:r>
          </a:p>
          <a:p>
            <a:r>
              <a:rPr lang="en-US" dirty="0" smtClean="0"/>
              <a:t>Ministry of Health</a:t>
            </a:r>
          </a:p>
          <a:p>
            <a:r>
              <a:rPr lang="en-US" dirty="0" smtClean="0"/>
              <a:t>World Health Organization</a:t>
            </a:r>
          </a:p>
          <a:p>
            <a:r>
              <a:rPr lang="en-US" dirty="0" smtClean="0"/>
              <a:t>Health NGOs</a:t>
            </a:r>
          </a:p>
          <a:p>
            <a:endParaRPr lang="en-US" dirty="0" smtClean="0"/>
          </a:p>
          <a:p>
            <a:r>
              <a:rPr lang="en-US" dirty="0" smtClean="0"/>
              <a:t>The device will be sold on contract basis to these organizations and will receive one year free technical services</a:t>
            </a:r>
          </a:p>
          <a:p>
            <a:r>
              <a:rPr lang="en-US" dirty="0" smtClean="0"/>
              <a:t>Will pitch idea to various investment companies/investors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/>
              <a:t>CONCLUSION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connect all necessary sensors and obtain readings </a:t>
            </a:r>
          </a:p>
          <a:p>
            <a:r>
              <a:rPr lang="en-GB" dirty="0" smtClean="0"/>
              <a:t>Able to connect to the gateway and push data to cloud ( </a:t>
            </a:r>
            <a:r>
              <a:rPr lang="en-GB" dirty="0" err="1" smtClean="0"/>
              <a:t>Waziup</a:t>
            </a:r>
            <a:r>
              <a:rPr lang="en-GB" dirty="0" smtClean="0"/>
              <a:t> Platform</a:t>
            </a:r>
          </a:p>
          <a:p>
            <a:r>
              <a:rPr lang="en-GB" dirty="0" smtClean="0"/>
              <a:t>Able to pick the data sent to the cloud and display to the users ( medical personnel)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6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250</TotalTime>
  <Words>292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Wingdings</vt:lpstr>
      <vt:lpstr>Medical Design 16x9</vt:lpstr>
      <vt:lpstr>DIAGNOSTIC CHAIR  (ARM REST)</vt:lpstr>
      <vt:lpstr>PRESENTATION HANDLE</vt:lpstr>
      <vt:lpstr>PowerPoint Presentation</vt:lpstr>
      <vt:lpstr>INTRODUCTION</vt:lpstr>
      <vt:lpstr>PROBLEM STATEMENT</vt:lpstr>
      <vt:lpstr>PROJECT OBJECTIVES</vt:lpstr>
      <vt:lpstr>METHODOLOGY (FLOWCHART)</vt:lpstr>
      <vt:lpstr>TARGET MARKET AND BUSINESS MODEL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CHAIR</dc:title>
  <dc:creator>Sylla Mohammed</dc:creator>
  <cp:lastModifiedBy>Sylla Mohammed</cp:lastModifiedBy>
  <cp:revision>49</cp:revision>
  <dcterms:created xsi:type="dcterms:W3CDTF">2018-07-31T10:23:40Z</dcterms:created>
  <dcterms:modified xsi:type="dcterms:W3CDTF">2018-07-31T18:23:42Z</dcterms:modified>
</cp:coreProperties>
</file>