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1.png"/><Relationship Id="rId7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1.png"/><Relationship Id="rId10" Type="http://schemas.openxmlformats.org/officeDocument/2006/relationships/image" Target="../media/image64.png"/><Relationship Id="rId4" Type="http://schemas.openxmlformats.org/officeDocument/2006/relationships/image" Target="../media/image43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1.png"/><Relationship Id="rId7" Type="http://schemas.openxmlformats.org/officeDocument/2006/relationships/image" Target="../media/image6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21.png"/><Relationship Id="rId10" Type="http://schemas.openxmlformats.org/officeDocument/2006/relationships/image" Target="../media/image64.png"/><Relationship Id="rId4" Type="http://schemas.openxmlformats.org/officeDocument/2006/relationships/image" Target="../media/image43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6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21.png"/><Relationship Id="rId4" Type="http://schemas.openxmlformats.org/officeDocument/2006/relationships/image" Target="../media/image43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45368" y="3139073"/>
            <a:ext cx="6590476" cy="6590476"/>
            <a:chOff x="9245368" y="3139073"/>
            <a:chExt cx="6590476" cy="6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45368" y="3139073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45368" y="3139073"/>
            <a:ext cx="6590476" cy="3295238"/>
            <a:chOff x="9245368" y="3139073"/>
            <a:chExt cx="6590476" cy="32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5368" y="3139073"/>
              <a:ext cx="6590476" cy="32952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2429" y="-304981"/>
            <a:ext cx="6597790" cy="40601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62" y="2324607"/>
            <a:ext cx="8861143" cy="7172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741030" y="3136508"/>
            <a:ext cx="6590476" cy="6590476"/>
            <a:chOff x="4741030" y="3136508"/>
            <a:chExt cx="6590476" cy="6590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1030" y="3136508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750911" y="3136149"/>
            <a:ext cx="6590476" cy="3295238"/>
            <a:chOff x="13750911" y="3136149"/>
            <a:chExt cx="6590476" cy="32952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50911" y="3136149"/>
              <a:ext cx="6590476" cy="32952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17100" y="371544"/>
            <a:ext cx="28795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57416" y="2790476"/>
            <a:ext cx="9970883" cy="7024960"/>
            <a:chOff x="4157416" y="2790476"/>
            <a:chExt cx="9970883" cy="702496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7416" y="2790476"/>
              <a:ext cx="9970883" cy="702496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6292" y="203125"/>
            <a:ext cx="12636876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17100" y="371544"/>
            <a:ext cx="28795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19048" y="3085225"/>
            <a:ext cx="9823537" cy="6730212"/>
            <a:chOff x="4419048" y="3085225"/>
            <a:chExt cx="9823537" cy="67302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048" y="3085225"/>
              <a:ext cx="9823537" cy="673021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6292" y="203125"/>
            <a:ext cx="12636876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517100" y="371544"/>
            <a:ext cx="28795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57416" y="2776190"/>
            <a:ext cx="9970883" cy="7089099"/>
            <a:chOff x="4157416" y="2776190"/>
            <a:chExt cx="9970883" cy="70890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7416" y="2776190"/>
              <a:ext cx="9970883" cy="70890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36292" y="203125"/>
            <a:ext cx="12636876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6377" y="203125"/>
            <a:ext cx="12575352" cy="24314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0" y="3086100"/>
            <a:ext cx="15791534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52654" y="6496095"/>
            <a:ext cx="6171429" cy="3413982"/>
            <a:chOff x="2252654" y="6496095"/>
            <a:chExt cx="6171429" cy="341398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2654" y="6496095"/>
              <a:ext cx="6171429" cy="341398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252654" y="3071067"/>
            <a:ext cx="6171429" cy="3395059"/>
            <a:chOff x="2252654" y="3071067"/>
            <a:chExt cx="6171429" cy="339505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2654" y="3071067"/>
              <a:ext cx="6171429" cy="33950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80880" y="6490115"/>
            <a:ext cx="6526393" cy="3425028"/>
            <a:chOff x="9780880" y="6490115"/>
            <a:chExt cx="6526393" cy="342502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0880" y="6490115"/>
              <a:ext cx="6526393" cy="34250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80880" y="3015426"/>
            <a:ext cx="6492816" cy="3416766"/>
            <a:chOff x="9780880" y="3015426"/>
            <a:chExt cx="6492816" cy="34167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0880" y="3015426"/>
              <a:ext cx="6492816" cy="341676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130" y="203125"/>
            <a:ext cx="13893181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5201" y="2774025"/>
            <a:ext cx="6988738" cy="3431793"/>
            <a:chOff x="9585201" y="2774025"/>
            <a:chExt cx="6988738" cy="343179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5201" y="2774025"/>
              <a:ext cx="6988738" cy="34317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11775" y="2735930"/>
            <a:ext cx="6725996" cy="3469888"/>
            <a:chOff x="1711775" y="2735930"/>
            <a:chExt cx="6725996" cy="34698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1775" y="2735930"/>
              <a:ext cx="6725996" cy="3469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11775" y="6283544"/>
            <a:ext cx="6725996" cy="3531893"/>
            <a:chOff x="1711775" y="6283544"/>
            <a:chExt cx="6725996" cy="35318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775" y="6283544"/>
              <a:ext cx="6725996" cy="3531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85201" y="6283544"/>
            <a:ext cx="6988738" cy="3589940"/>
            <a:chOff x="9585201" y="6283544"/>
            <a:chExt cx="6988738" cy="358994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5201" y="6283544"/>
              <a:ext cx="6988738" cy="358994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4130" y="203125"/>
            <a:ext cx="13893181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137436" y="3530337"/>
            <a:ext cx="10010843" cy="5231425"/>
            <a:chOff x="4137436" y="3530337"/>
            <a:chExt cx="10010843" cy="523142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7436" y="3530337"/>
              <a:ext cx="10010843" cy="523142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130" y="203125"/>
            <a:ext cx="13893181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82952" y="9355114"/>
            <a:ext cx="576162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9840" y="3528571"/>
            <a:ext cx="5526004" cy="28571"/>
            <a:chOff x="10609840" y="3528571"/>
            <a:chExt cx="5526004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9840" y="3528571"/>
              <a:ext cx="5526004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06088" y="1166627"/>
            <a:ext cx="7157171" cy="261522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0558" y="371541"/>
            <a:ext cx="2930419" cy="856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483687" y="2828021"/>
            <a:ext cx="9518636" cy="5424693"/>
            <a:chOff x="-1483687" y="2828021"/>
            <a:chExt cx="9518636" cy="5424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83687" y="2828021"/>
              <a:ext cx="9518636" cy="54246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27333" y="4325323"/>
            <a:ext cx="8234095" cy="33000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82952" y="9355114"/>
            <a:ext cx="576162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09840" y="3528571"/>
            <a:ext cx="5526004" cy="28571"/>
            <a:chOff x="10609840" y="3528571"/>
            <a:chExt cx="5526004" cy="28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09840" y="3528571"/>
              <a:ext cx="5526004" cy="28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549631" y="1534869"/>
            <a:ext cx="7257257" cy="173273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0558" y="371541"/>
            <a:ext cx="2930419" cy="856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483687" y="2828021"/>
            <a:ext cx="9518636" cy="5424693"/>
            <a:chOff x="-1483687" y="2828021"/>
            <a:chExt cx="9518636" cy="54246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483687" y="2828021"/>
              <a:ext cx="9518636" cy="54246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27429" y="4046370"/>
            <a:ext cx="8738324" cy="56274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938581" y="3973621"/>
            <a:ext cx="2961425" cy="2961425"/>
            <a:chOff x="6938581" y="3973621"/>
            <a:chExt cx="2961425" cy="2961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8581" y="3973621"/>
              <a:ext cx="2961425" cy="2961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10618" y="2199679"/>
            <a:ext cx="5886357" cy="5886357"/>
            <a:chOff x="2010618" y="2199679"/>
            <a:chExt cx="5886357" cy="58863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618" y="2199679"/>
              <a:ext cx="5886357" cy="588635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723417" y="4777920"/>
            <a:ext cx="1563457" cy="7934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35305" y="4874920"/>
            <a:ext cx="2525524" cy="10819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777378" y="5434010"/>
            <a:ext cx="3651448" cy="6919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99121" y="3520923"/>
            <a:ext cx="7286133" cy="360294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3843" y="5742511"/>
            <a:ext cx="6718476" cy="642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950594" y="1852381"/>
            <a:ext cx="6590476" cy="6590476"/>
            <a:chOff x="2950594" y="1852381"/>
            <a:chExt cx="6590476" cy="65904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0594" y="1852381"/>
              <a:ext cx="6590476" cy="65904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679909" y="1847619"/>
            <a:ext cx="6590476" cy="6590476"/>
            <a:chOff x="-1679909" y="1847619"/>
            <a:chExt cx="6590476" cy="65904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679909" y="1847619"/>
              <a:ext cx="6590476" cy="65904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9305" y="3877633"/>
            <a:ext cx="4629505" cy="2851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44495" y="950831"/>
            <a:ext cx="5040638" cy="19713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82514" y="2612576"/>
            <a:ext cx="6128676" cy="108779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346436" y="9351937"/>
            <a:ext cx="630933" cy="6437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34282" y="4798307"/>
            <a:ext cx="3047619" cy="3047619"/>
            <a:chOff x="13334282" y="4798307"/>
            <a:chExt cx="3047619" cy="304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282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524126" y="4798307"/>
            <a:ext cx="3047619" cy="3047619"/>
            <a:chOff x="9524126" y="4798307"/>
            <a:chExt cx="3047619" cy="304761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126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13970" y="4798307"/>
            <a:ext cx="3047619" cy="3047619"/>
            <a:chOff x="5713970" y="4798307"/>
            <a:chExt cx="3047619" cy="30476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3970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3813" y="4798307"/>
            <a:ext cx="3047619" cy="3047619"/>
            <a:chOff x="1903813" y="4798307"/>
            <a:chExt cx="3047619" cy="304761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3813" y="4798307"/>
              <a:ext cx="3047619" cy="30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382952" y="9355114"/>
            <a:ext cx="566638" cy="63418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4181" y="5715172"/>
            <a:ext cx="4013924" cy="13993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36975" y="5715173"/>
            <a:ext cx="4278448" cy="13929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575112" y="5858525"/>
            <a:ext cx="4329076" cy="11130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312154" y="5858525"/>
            <a:ext cx="4426952" cy="111301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04563" y="8202567"/>
            <a:ext cx="5953067" cy="11482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53379" y="70524"/>
            <a:ext cx="7956038" cy="2504429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53800" y="1707622"/>
            <a:ext cx="6954019" cy="86903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19048" y="2789683"/>
            <a:ext cx="15247619" cy="1638095"/>
            <a:chOff x="1519048" y="2789683"/>
            <a:chExt cx="15247619" cy="163809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9048" y="2789683"/>
              <a:ext cx="15247619" cy="16380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323810" y="-4015078"/>
            <a:ext cx="1638095" cy="15247619"/>
            <a:chOff x="8323810" y="-4015078"/>
            <a:chExt cx="1638095" cy="1524761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6200000">
              <a:off x="8323810" y="-4015078"/>
              <a:ext cx="1638095" cy="1524761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379300" y="371541"/>
            <a:ext cx="3292933" cy="85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441" y="2793287"/>
            <a:ext cx="5666667" cy="5666667"/>
            <a:chOff x="328441" y="2793287"/>
            <a:chExt cx="5666667" cy="5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41" y="2793287"/>
              <a:ext cx="5666667" cy="5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76162" cy="6341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10867" y="612447"/>
            <a:ext cx="6505438" cy="2628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25039" y="3872960"/>
            <a:ext cx="5330905" cy="7649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591" y="2750160"/>
            <a:ext cx="5663408" cy="5663408"/>
            <a:chOff x="946591" y="2750160"/>
            <a:chExt cx="5663408" cy="56634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591" y="2750160"/>
              <a:ext cx="5663408" cy="56634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379300" y="371541"/>
            <a:ext cx="3292933" cy="856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65304" y="6287419"/>
            <a:ext cx="2833333" cy="2833333"/>
            <a:chOff x="8165304" y="6287419"/>
            <a:chExt cx="2833333" cy="28333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65304" y="6287419"/>
              <a:ext cx="2833333" cy="28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79549" y="6287419"/>
            <a:ext cx="2833333" cy="2833333"/>
            <a:chOff x="12379549" y="6287419"/>
            <a:chExt cx="2833333" cy="2833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79549" y="6287419"/>
              <a:ext cx="2833333" cy="28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57369" y="2793287"/>
            <a:ext cx="2833333" cy="2833333"/>
            <a:chOff x="12057369" y="2793287"/>
            <a:chExt cx="2833333" cy="283333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57369" y="2793287"/>
              <a:ext cx="2833333" cy="28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4215" y="2793287"/>
            <a:ext cx="2833333" cy="2833333"/>
            <a:chOff x="8254215" y="2793287"/>
            <a:chExt cx="2833333" cy="28333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4215" y="2793287"/>
              <a:ext cx="2833333" cy="2833333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725515" y="3698353"/>
            <a:ext cx="4877905" cy="111099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53194" y="7249629"/>
            <a:ext cx="4960286" cy="111416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463468" y="7288206"/>
            <a:ext cx="5517638" cy="1110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441" y="2793287"/>
            <a:ext cx="5666667" cy="5666667"/>
            <a:chOff x="328441" y="2793287"/>
            <a:chExt cx="5666667" cy="5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41" y="2793287"/>
              <a:ext cx="5666667" cy="5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76162" cy="6341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72771" y="1937691"/>
            <a:ext cx="6643600" cy="2485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85333" y="3916572"/>
            <a:ext cx="9461390" cy="58064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591" y="2750160"/>
            <a:ext cx="5663408" cy="5663408"/>
            <a:chOff x="946591" y="2750160"/>
            <a:chExt cx="5663408" cy="56634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591" y="2750160"/>
              <a:ext cx="5663408" cy="56634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36348" y="362017"/>
            <a:ext cx="2170943" cy="875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8441" y="2793287"/>
            <a:ext cx="5666667" cy="5666667"/>
            <a:chOff x="328441" y="2793287"/>
            <a:chExt cx="5666667" cy="566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41" y="2793287"/>
              <a:ext cx="5666667" cy="566666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76162" cy="6341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4971" y="368363"/>
            <a:ext cx="8369305" cy="348538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17229" y="3680052"/>
            <a:ext cx="9239781" cy="51711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46591" y="2750160"/>
            <a:ext cx="5663408" cy="5663408"/>
            <a:chOff x="946591" y="2750160"/>
            <a:chExt cx="5663408" cy="56634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591" y="2750160"/>
              <a:ext cx="5663408" cy="56634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58841" y="149320"/>
            <a:ext cx="3245590" cy="85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34637" y="2663152"/>
            <a:ext cx="10123145" cy="6819505"/>
            <a:chOff x="4834637" y="2663152"/>
            <a:chExt cx="10123145" cy="68195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4637" y="2663152"/>
              <a:ext cx="10123145" cy="68195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5777" y="203125"/>
            <a:ext cx="13676714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9300" y="371544"/>
            <a:ext cx="3292943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62211" y="2839315"/>
            <a:ext cx="6761292" cy="6976121"/>
            <a:chOff x="5762211" y="2839315"/>
            <a:chExt cx="6761292" cy="69761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2211" y="2839315"/>
              <a:ext cx="6761292" cy="697612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2111" y="203125"/>
            <a:ext cx="13949324" cy="2431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D3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49317" y="149325"/>
            <a:ext cx="3245600" cy="856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06816" y="9815436"/>
            <a:ext cx="392169" cy="99706"/>
            <a:chOff x="17406816" y="9815436"/>
            <a:chExt cx="392169" cy="9970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6816" y="9815436"/>
              <a:ext cx="392169" cy="9970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82952" y="9355114"/>
            <a:ext cx="585686" cy="63418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21299" y="2471429"/>
            <a:ext cx="15243117" cy="28571"/>
            <a:chOff x="1521299" y="2471429"/>
            <a:chExt cx="15243117" cy="28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299" y="2471429"/>
              <a:ext cx="15243117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15548" y="3196943"/>
            <a:ext cx="3283736" cy="6171429"/>
            <a:chOff x="2515548" y="3196943"/>
            <a:chExt cx="3283736" cy="6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5548" y="3196943"/>
              <a:ext cx="328373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34643" y="3139800"/>
            <a:ext cx="3387578" cy="6285714"/>
            <a:chOff x="7634643" y="3139800"/>
            <a:chExt cx="3387578" cy="62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4643" y="3139800"/>
              <a:ext cx="3387578" cy="6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44726" y="3196943"/>
            <a:ext cx="3087019" cy="6171429"/>
            <a:chOff x="12544726" y="3196943"/>
            <a:chExt cx="3087019" cy="617142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4726" y="3196943"/>
              <a:ext cx="3087019" cy="617142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48492" y="203125"/>
            <a:ext cx="13096010" cy="2431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officegen</dc:creator>
  <cp:lastModifiedBy>HP</cp:lastModifiedBy>
  <cp:revision>2</cp:revision>
  <dcterms:created xsi:type="dcterms:W3CDTF">2024-05-05T20:44:59Z</dcterms:created>
  <dcterms:modified xsi:type="dcterms:W3CDTF">2024-05-07T15:07:18Z</dcterms:modified>
</cp:coreProperties>
</file>