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13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6D304-30AA-4A48-B07A-F72B6FC2ED3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3BF0-76C3-41D9-91CE-72651E40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AA6-3555-7691-231C-E768C9574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9A7FC-63E1-4260-3144-1E9A7754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F4B1-BC53-C2B3-F309-FDCCCC13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B5ED-11CF-CFF1-2FF6-69090210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792E-A83F-9DD2-2A0B-F50B300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73A6-28D7-ACAF-6BCC-ACF30308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Muhidin Misbah Dawud</dc:creator>
  <cp:lastModifiedBy>Muhidin Misbah Dawud</cp:lastModifiedBy>
  <cp:revision>2</cp:revision>
  <dcterms:created xsi:type="dcterms:W3CDTF">2024-08-25T14:00:39Z</dcterms:created>
  <dcterms:modified xsi:type="dcterms:W3CDTF">2024-08-25T14:01:24Z</dcterms:modified>
</cp:coreProperties>
</file>