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94" r:id="rId3"/>
    <p:sldId id="259" r:id="rId4"/>
    <p:sldId id="313" r:id="rId5"/>
    <p:sldId id="315" r:id="rId6"/>
    <p:sldId id="31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DE8"/>
    <a:srgbClr val="ED7D31"/>
    <a:srgbClr val="FFFFFF"/>
    <a:srgbClr val="0091C4"/>
    <a:srgbClr val="43CEFF"/>
    <a:srgbClr val="F0F0F0"/>
    <a:srgbClr val="F1F4F9"/>
    <a:srgbClr val="404040"/>
    <a:srgbClr val="F4B183"/>
    <a:srgbClr val="F8C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42" autoAdjust="0"/>
    <p:restoredTop sz="94660"/>
  </p:normalViewPr>
  <p:slideViewPr>
    <p:cSldViewPr snapToGrid="0">
      <p:cViewPr varScale="1">
        <p:scale>
          <a:sx n="85" d="100"/>
          <a:sy n="85" d="100"/>
        </p:scale>
        <p:origin x="7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7FDD-6672-4240-8EFA-51DE1346FFFE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43AE-84E1-444E-9BF7-F37C79B06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92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7FDD-6672-4240-8EFA-51DE1346FFFE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43AE-84E1-444E-9BF7-F37C79B06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552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7FDD-6672-4240-8EFA-51DE1346FFFE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43AE-84E1-444E-9BF7-F37C79B06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45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7FDD-6672-4240-8EFA-51DE1346FFFE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43AE-84E1-444E-9BF7-F37C79B06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520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7FDD-6672-4240-8EFA-51DE1346FFFE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43AE-84E1-444E-9BF7-F37C79B06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93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7FDD-6672-4240-8EFA-51DE1346FFFE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43AE-84E1-444E-9BF7-F37C79B06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06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7FDD-6672-4240-8EFA-51DE1346FFFE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43AE-84E1-444E-9BF7-F37C79B06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4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7FDD-6672-4240-8EFA-51DE1346FFFE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43AE-84E1-444E-9BF7-F37C79B06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17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7FDD-6672-4240-8EFA-51DE1346FFFE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43AE-84E1-444E-9BF7-F37C79B06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774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7FDD-6672-4240-8EFA-51DE1346FFFE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43AE-84E1-444E-9BF7-F37C79B06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79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7FDD-6672-4240-8EFA-51DE1346FFFE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43AE-84E1-444E-9BF7-F37C79B06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86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07FDD-6672-4240-8EFA-51DE1346FFFE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543AE-84E1-444E-9BF7-F37C79B06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801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6.png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2.png"/><Relationship Id="rId11" Type="http://schemas.openxmlformats.org/officeDocument/2006/relationships/image" Target="../media/image4.png"/><Relationship Id="rId5" Type="http://schemas.microsoft.com/office/2007/relationships/hdphoto" Target="../media/hdphoto1.wdp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2.jpg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9" y="-52148"/>
            <a:ext cx="2487878" cy="2857500"/>
          </a:xfrm>
          <a:prstGeom prst="rect">
            <a:avLst/>
          </a:prstGeom>
        </p:spPr>
      </p:pic>
      <p:sp>
        <p:nvSpPr>
          <p:cNvPr id="207" name="Freeform: Shape 246">
            <a:extLst>
              <a:ext uri="{FF2B5EF4-FFF2-40B4-BE49-F238E27FC236}">
                <a16:creationId xmlns:a16="http://schemas.microsoft.com/office/drawing/2014/main" id="{00819C8D-5472-46D2-A968-E8B9CB57F7F4}"/>
              </a:ext>
            </a:extLst>
          </p:cNvPr>
          <p:cNvSpPr/>
          <p:nvPr/>
        </p:nvSpPr>
        <p:spPr>
          <a:xfrm>
            <a:off x="11088859" y="0"/>
            <a:ext cx="1103141" cy="1042317"/>
          </a:xfrm>
          <a:custGeom>
            <a:avLst/>
            <a:gdLst>
              <a:gd name="connsiteX0" fmla="*/ 10670 w 5613718"/>
              <a:gd name="connsiteY0" fmla="*/ 0 h 5304196"/>
              <a:gd name="connsiteX1" fmla="*/ 5613718 w 5613718"/>
              <a:gd name="connsiteY1" fmla="*/ 0 h 5304196"/>
              <a:gd name="connsiteX2" fmla="*/ 5613718 w 5613718"/>
              <a:gd name="connsiteY2" fmla="*/ 5263456 h 5304196"/>
              <a:gd name="connsiteX3" fmla="*/ 5352739 w 5613718"/>
              <a:gd name="connsiteY3" fmla="*/ 5291392 h 5304196"/>
              <a:gd name="connsiteX4" fmla="*/ 4992406 w 5613718"/>
              <a:gd name="connsiteY4" fmla="*/ 5304196 h 5304196"/>
              <a:gd name="connsiteX5" fmla="*/ 0 w 5613718"/>
              <a:gd name="connsiteY5" fmla="*/ 311788 h 5304196"/>
              <a:gd name="connsiteX6" fmla="*/ 6496 w 5613718"/>
              <a:gd name="connsiteY6" fmla="*/ 54879 h 5304196"/>
              <a:gd name="connsiteX7" fmla="*/ 10670 w 5613718"/>
              <a:gd name="connsiteY7" fmla="*/ 0 h 5304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13718" h="5304196">
                <a:moveTo>
                  <a:pt x="10670" y="0"/>
                </a:moveTo>
                <a:lnTo>
                  <a:pt x="5613718" y="0"/>
                </a:lnTo>
                <a:lnTo>
                  <a:pt x="5613718" y="5263456"/>
                </a:lnTo>
                <a:lnTo>
                  <a:pt x="5352739" y="5291392"/>
                </a:lnTo>
                <a:cubicBezTo>
                  <a:pt x="5233733" y="5299880"/>
                  <a:pt x="5113574" y="5304196"/>
                  <a:pt x="4992406" y="5304196"/>
                </a:cubicBezTo>
                <a:cubicBezTo>
                  <a:pt x="2235177" y="5304196"/>
                  <a:pt x="0" y="3069019"/>
                  <a:pt x="0" y="311788"/>
                </a:cubicBezTo>
                <a:cubicBezTo>
                  <a:pt x="0" y="225624"/>
                  <a:pt x="2183" y="139971"/>
                  <a:pt x="6496" y="54879"/>
                </a:cubicBezTo>
                <a:lnTo>
                  <a:pt x="1067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3CD681DE-28F4-4351-936A-FA74B329616A}"/>
              </a:ext>
            </a:extLst>
          </p:cNvPr>
          <p:cNvCxnSpPr>
            <a:cxnSpLocks/>
          </p:cNvCxnSpPr>
          <p:nvPr/>
        </p:nvCxnSpPr>
        <p:spPr>
          <a:xfrm>
            <a:off x="806086" y="2641366"/>
            <a:ext cx="1099053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Subtitle 2"/>
          <p:cNvSpPr txBox="1">
            <a:spLocks/>
          </p:cNvSpPr>
          <p:nvPr/>
        </p:nvSpPr>
        <p:spPr>
          <a:xfrm>
            <a:off x="366303" y="2657505"/>
            <a:ext cx="2886568" cy="338554"/>
          </a:xfrm>
          <a:prstGeom prst="rect">
            <a:avLst/>
          </a:prstGeom>
        </p:spPr>
        <p:txBody>
          <a:bodyPr wrap="square" lIns="121920" tIns="60960" rIns="121920" bIns="60960">
            <a:spAutoFit/>
          </a:bodyPr>
          <a:lstStyle/>
          <a:p>
            <a:pPr defTabSz="1219050">
              <a:spcBef>
                <a:spcPct val="20000"/>
              </a:spcBef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34" charset="0"/>
              </a:rPr>
              <a:t>Exploring Souqpass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66303" y="6395296"/>
            <a:ext cx="11447384" cy="407293"/>
            <a:chOff x="366303" y="6395296"/>
            <a:chExt cx="11447384" cy="40729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00523" y="6395628"/>
              <a:ext cx="1013164" cy="406961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303" y="6395296"/>
              <a:ext cx="1740049" cy="337714"/>
            </a:xfrm>
            <a:prstGeom prst="rect">
              <a:avLst/>
            </a:prstGeom>
          </p:spPr>
        </p:pic>
      </p:grpSp>
      <p:pic>
        <p:nvPicPr>
          <p:cNvPr id="32" name="Audio 31">
            <a:hlinkClick r:id="" action="ppaction://media"/>
            <a:extLst>
              <a:ext uri="{FF2B5EF4-FFF2-40B4-BE49-F238E27FC236}">
                <a16:creationId xmlns:a16="http://schemas.microsoft.com/office/drawing/2014/main" id="{03DA33FF-8276-4E55-857A-DD60CE51F58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552238" y="6218238"/>
            <a:ext cx="487362" cy="4873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F2A53B-C734-4CFD-A38D-3E6516CD9C48}"/>
              </a:ext>
            </a:extLst>
          </p:cNvPr>
          <p:cNvSpPr txBox="1"/>
          <p:nvPr/>
        </p:nvSpPr>
        <p:spPr>
          <a:xfrm>
            <a:off x="4338918" y="1317812"/>
            <a:ext cx="4392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ADE8"/>
                </a:solidFill>
              </a:rPr>
              <a:t>SOUQPASS PAYMENT PLATFORM</a:t>
            </a:r>
            <a:endParaRPr lang="en-NG" dirty="0">
              <a:solidFill>
                <a:srgbClr val="00ADE8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0A868B-6F9A-48F8-AD4B-C9FD9F3F08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54181" y="2268070"/>
            <a:ext cx="8344237" cy="412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371835"/>
      </p:ext>
    </p:extLst>
  </p:cSld>
  <p:clrMapOvr>
    <a:masterClrMapping/>
  </p:clrMapOvr>
  <p:transition spd="slow" advTm="4247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ubtitle 2"/>
          <p:cNvSpPr txBox="1">
            <a:spLocks/>
          </p:cNvSpPr>
          <p:nvPr/>
        </p:nvSpPr>
        <p:spPr>
          <a:xfrm>
            <a:off x="867556" y="749406"/>
            <a:ext cx="10095765" cy="400110"/>
          </a:xfrm>
          <a:prstGeom prst="rect">
            <a:avLst/>
          </a:prstGeom>
        </p:spPr>
        <p:txBody>
          <a:bodyPr wrap="square" lIns="121920" tIns="60960" rIns="121920" bIns="60960">
            <a:spAutoFit/>
          </a:bodyPr>
          <a:lstStyle/>
          <a:p>
            <a:pPr algn="ctr" defTabSz="1219050">
              <a:spcBef>
                <a:spcPct val="20000"/>
              </a:spcBef>
              <a:defRPr/>
            </a:pPr>
            <a:r>
              <a:rPr lang="en-US" dirty="0">
                <a:latin typeface="Myriad Pro" panose="020B0503030403020204" pitchFamily="34" charset="0"/>
              </a:rPr>
              <a:t>Souqpass ensures all payments, from any source, reach the cooperative account via one platform.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80682" y="188921"/>
            <a:ext cx="5373330" cy="63023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en-GB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yriad Pro" panose="020B0503030403020204" pitchFamily="34" charset="0"/>
                <a:ea typeface="Fira Sans Heavy Italic" panose="00000A00000000000000" pitchFamily="50" charset="0"/>
                <a:cs typeface="Clear Sans Light" panose="020B0303030202020304" pitchFamily="34" charset="0"/>
              </a:rPr>
              <a:t>Souqpass Payment  </a:t>
            </a: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523" y="6395628"/>
            <a:ext cx="1013164" cy="406961"/>
          </a:xfrm>
          <a:prstGeom prst="rect">
            <a:avLst/>
          </a:prstGeom>
        </p:spPr>
      </p:pic>
      <p:sp>
        <p:nvSpPr>
          <p:cNvPr id="78" name="Rectangle 77"/>
          <p:cNvSpPr/>
          <p:nvPr/>
        </p:nvSpPr>
        <p:spPr>
          <a:xfrm>
            <a:off x="5838031" y="1398930"/>
            <a:ext cx="515938" cy="5656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4F9BDD4-34AA-4D2E-AB94-4FD4AEFD1A88}"/>
              </a:ext>
            </a:extLst>
          </p:cNvPr>
          <p:cNvGrpSpPr/>
          <p:nvPr/>
        </p:nvGrpSpPr>
        <p:grpSpPr>
          <a:xfrm>
            <a:off x="465814" y="1156994"/>
            <a:ext cx="5227039" cy="4460564"/>
            <a:chOff x="6308034" y="906246"/>
            <a:chExt cx="5546554" cy="5045508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B237F5C0-1A59-445F-81F6-99A9286009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6052" y="2409387"/>
              <a:ext cx="2834595" cy="2828755"/>
            </a:xfrm>
            <a:prstGeom prst="ellipse">
              <a:avLst/>
            </a:prstGeom>
            <a:noFill/>
            <a:ln w="12700">
              <a:solidFill>
                <a:schemeClr val="tx1">
                  <a:alpha val="20000"/>
                </a:schemeClr>
              </a:solidFill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AutoShape 3">
              <a:extLst>
                <a:ext uri="{FF2B5EF4-FFF2-40B4-BE49-F238E27FC236}">
                  <a16:creationId xmlns:a16="http://schemas.microsoft.com/office/drawing/2014/main" id="{C5DD7107-6E8D-4524-A118-D276F99434E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308034" y="906246"/>
              <a:ext cx="5293112" cy="5045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AC38478A-BB73-4002-9725-077AA92BA1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35217" y="3956910"/>
              <a:ext cx="2019371" cy="176125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 vert="horz" wrap="square" lIns="0" tIns="36000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  <a:spcBef>
                  <a:spcPts val="600"/>
                </a:spcBef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eCommerce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4FF1466B-6A2D-4635-B924-C5CFFB7E61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8034" y="3956910"/>
              <a:ext cx="1765928" cy="176125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3CEFF"/>
              </a:solidFill>
            </a:ln>
          </p:spPr>
          <p:txBody>
            <a:bodyPr vert="horz" wrap="square" lIns="0" tIns="36000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  <a:spcBef>
                  <a:spcPts val="600"/>
                </a:spcBef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Cards and Wallet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99A34EDD-D786-4FCA-83FB-A3CD391AF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9290" y="906246"/>
              <a:ext cx="1764760" cy="176125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</a:ln>
          </p:spPr>
          <p:txBody>
            <a:bodyPr vert="horz" wrap="square" lIns="0" tIns="36000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  <a:spcBef>
                  <a:spcPts val="600"/>
                </a:spcBef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</a:t>
              </a:r>
            </a:p>
          </p:txBody>
        </p:sp>
        <p:sp>
          <p:nvSpPr>
            <p:cNvPr id="83" name="Freeform 145">
              <a:extLst>
                <a:ext uri="{FF2B5EF4-FFF2-40B4-BE49-F238E27FC236}">
                  <a16:creationId xmlns:a16="http://schemas.microsoft.com/office/drawing/2014/main" id="{4082071E-16FF-4EC3-A40E-15869457C9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76" y="5542974"/>
              <a:ext cx="2277486" cy="408780"/>
            </a:xfrm>
            <a:custGeom>
              <a:avLst/>
              <a:gdLst>
                <a:gd name="T0" fmla="*/ 11 w 1950"/>
                <a:gd name="T1" fmla="*/ 56 h 350"/>
                <a:gd name="T2" fmla="*/ 51 w 1950"/>
                <a:gd name="T3" fmla="*/ 24 h 350"/>
                <a:gd name="T4" fmla="*/ 1789 w 1950"/>
                <a:gd name="T5" fmla="*/ 36 h 350"/>
                <a:gd name="T6" fmla="*/ 1835 w 1950"/>
                <a:gd name="T7" fmla="*/ 150 h 350"/>
                <a:gd name="T8" fmla="*/ 1793 w 1950"/>
                <a:gd name="T9" fmla="*/ 115 h 350"/>
                <a:gd name="T10" fmla="*/ 1828 w 1950"/>
                <a:gd name="T11" fmla="*/ 98 h 350"/>
                <a:gd name="T12" fmla="*/ 1742 w 1950"/>
                <a:gd name="T13" fmla="*/ 194 h 350"/>
                <a:gd name="T14" fmla="*/ 1702 w 1950"/>
                <a:gd name="T15" fmla="*/ 157 h 350"/>
                <a:gd name="T16" fmla="*/ 1739 w 1950"/>
                <a:gd name="T17" fmla="*/ 142 h 350"/>
                <a:gd name="T18" fmla="*/ 1654 w 1950"/>
                <a:gd name="T19" fmla="*/ 230 h 350"/>
                <a:gd name="T20" fmla="*/ 1610 w 1950"/>
                <a:gd name="T21" fmla="*/ 194 h 350"/>
                <a:gd name="T22" fmla="*/ 1646 w 1950"/>
                <a:gd name="T23" fmla="*/ 180 h 350"/>
                <a:gd name="T24" fmla="*/ 1564 w 1950"/>
                <a:gd name="T25" fmla="*/ 262 h 350"/>
                <a:gd name="T26" fmla="*/ 1516 w 1950"/>
                <a:gd name="T27" fmla="*/ 225 h 350"/>
                <a:gd name="T28" fmla="*/ 1552 w 1950"/>
                <a:gd name="T29" fmla="*/ 214 h 350"/>
                <a:gd name="T30" fmla="*/ 1469 w 1950"/>
                <a:gd name="T31" fmla="*/ 290 h 350"/>
                <a:gd name="T32" fmla="*/ 1422 w 1950"/>
                <a:gd name="T33" fmla="*/ 250 h 350"/>
                <a:gd name="T34" fmla="*/ 1460 w 1950"/>
                <a:gd name="T35" fmla="*/ 241 h 350"/>
                <a:gd name="T36" fmla="*/ 1369 w 1950"/>
                <a:gd name="T37" fmla="*/ 313 h 350"/>
                <a:gd name="T38" fmla="*/ 1327 w 1950"/>
                <a:gd name="T39" fmla="*/ 270 h 350"/>
                <a:gd name="T40" fmla="*/ 1363 w 1950"/>
                <a:gd name="T41" fmla="*/ 264 h 350"/>
                <a:gd name="T42" fmla="*/ 1275 w 1950"/>
                <a:gd name="T43" fmla="*/ 329 h 350"/>
                <a:gd name="T44" fmla="*/ 1238 w 1950"/>
                <a:gd name="T45" fmla="*/ 334 h 350"/>
                <a:gd name="T46" fmla="*/ 1264 w 1950"/>
                <a:gd name="T47" fmla="*/ 281 h 350"/>
                <a:gd name="T48" fmla="*/ 1181 w 1950"/>
                <a:gd name="T49" fmla="*/ 341 h 350"/>
                <a:gd name="T50" fmla="*/ 1140 w 1950"/>
                <a:gd name="T51" fmla="*/ 344 h 350"/>
                <a:gd name="T52" fmla="*/ 1165 w 1950"/>
                <a:gd name="T53" fmla="*/ 293 h 350"/>
                <a:gd name="T54" fmla="*/ 1085 w 1950"/>
                <a:gd name="T55" fmla="*/ 348 h 350"/>
                <a:gd name="T56" fmla="*/ 1045 w 1950"/>
                <a:gd name="T57" fmla="*/ 349 h 350"/>
                <a:gd name="T58" fmla="*/ 1065 w 1950"/>
                <a:gd name="T59" fmla="*/ 299 h 350"/>
                <a:gd name="T60" fmla="*/ 987 w 1950"/>
                <a:gd name="T61" fmla="*/ 350 h 350"/>
                <a:gd name="T62" fmla="*/ 941 w 1950"/>
                <a:gd name="T63" fmla="*/ 349 h 350"/>
                <a:gd name="T64" fmla="*/ 976 w 1950"/>
                <a:gd name="T65" fmla="*/ 300 h 350"/>
                <a:gd name="T66" fmla="*/ 875 w 1950"/>
                <a:gd name="T67" fmla="*/ 345 h 350"/>
                <a:gd name="T68" fmla="*/ 846 w 1950"/>
                <a:gd name="T69" fmla="*/ 293 h 350"/>
                <a:gd name="T70" fmla="*/ 890 w 1950"/>
                <a:gd name="T71" fmla="*/ 296 h 350"/>
                <a:gd name="T72" fmla="*/ 763 w 1950"/>
                <a:gd name="T73" fmla="*/ 333 h 350"/>
                <a:gd name="T74" fmla="*/ 761 w 1950"/>
                <a:gd name="T75" fmla="*/ 284 h 350"/>
                <a:gd name="T76" fmla="*/ 700 w 1950"/>
                <a:gd name="T77" fmla="*/ 274 h 350"/>
                <a:gd name="T78" fmla="*/ 653 w 1950"/>
                <a:gd name="T79" fmla="*/ 316 h 350"/>
                <a:gd name="T80" fmla="*/ 678 w 1950"/>
                <a:gd name="T81" fmla="*/ 270 h 350"/>
                <a:gd name="T82" fmla="*/ 588 w 1950"/>
                <a:gd name="T83" fmla="*/ 301 h 350"/>
                <a:gd name="T84" fmla="*/ 545 w 1950"/>
                <a:gd name="T85" fmla="*/ 291 h 350"/>
                <a:gd name="T86" fmla="*/ 595 w 1950"/>
                <a:gd name="T87" fmla="*/ 253 h 350"/>
                <a:gd name="T88" fmla="*/ 480 w 1950"/>
                <a:gd name="T89" fmla="*/ 273 h 350"/>
                <a:gd name="T90" fmla="*/ 471 w 1950"/>
                <a:gd name="T91" fmla="*/ 219 h 350"/>
                <a:gd name="T92" fmla="*/ 510 w 1950"/>
                <a:gd name="T93" fmla="*/ 231 h 350"/>
                <a:gd name="T94" fmla="*/ 374 w 1950"/>
                <a:gd name="T95" fmla="*/ 237 h 350"/>
                <a:gd name="T96" fmla="*/ 391 w 1950"/>
                <a:gd name="T97" fmla="*/ 191 h 350"/>
                <a:gd name="T98" fmla="*/ 308 w 1950"/>
                <a:gd name="T99" fmla="*/ 212 h 350"/>
                <a:gd name="T100" fmla="*/ 270 w 1950"/>
                <a:gd name="T101" fmla="*/ 196 h 350"/>
                <a:gd name="T102" fmla="*/ 305 w 1950"/>
                <a:gd name="T103" fmla="*/ 157 h 350"/>
                <a:gd name="T104" fmla="*/ 214 w 1950"/>
                <a:gd name="T105" fmla="*/ 170 h 350"/>
                <a:gd name="T106" fmla="*/ 173 w 1950"/>
                <a:gd name="T107" fmla="*/ 150 h 350"/>
                <a:gd name="T108" fmla="*/ 224 w 1950"/>
                <a:gd name="T109" fmla="*/ 120 h 350"/>
                <a:gd name="T110" fmla="*/ 114 w 1950"/>
                <a:gd name="T111" fmla="*/ 118 h 350"/>
                <a:gd name="T112" fmla="*/ 110 w 1950"/>
                <a:gd name="T113" fmla="*/ 59 h 350"/>
                <a:gd name="T114" fmla="*/ 149 w 1950"/>
                <a:gd name="T115" fmla="*/ 82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50" h="350">
                  <a:moveTo>
                    <a:pt x="68" y="34"/>
                  </a:moveTo>
                  <a:lnTo>
                    <a:pt x="42" y="76"/>
                  </a:lnTo>
                  <a:lnTo>
                    <a:pt x="39" y="74"/>
                  </a:lnTo>
                  <a:lnTo>
                    <a:pt x="35" y="72"/>
                  </a:lnTo>
                  <a:lnTo>
                    <a:pt x="31" y="70"/>
                  </a:lnTo>
                  <a:lnTo>
                    <a:pt x="28" y="67"/>
                  </a:lnTo>
                  <a:lnTo>
                    <a:pt x="25" y="65"/>
                  </a:lnTo>
                  <a:lnTo>
                    <a:pt x="21" y="63"/>
                  </a:lnTo>
                  <a:lnTo>
                    <a:pt x="18" y="61"/>
                  </a:lnTo>
                  <a:lnTo>
                    <a:pt x="14" y="58"/>
                  </a:lnTo>
                  <a:lnTo>
                    <a:pt x="11" y="56"/>
                  </a:lnTo>
                  <a:lnTo>
                    <a:pt x="7" y="54"/>
                  </a:lnTo>
                  <a:lnTo>
                    <a:pt x="3" y="52"/>
                  </a:lnTo>
                  <a:lnTo>
                    <a:pt x="0" y="50"/>
                  </a:lnTo>
                  <a:lnTo>
                    <a:pt x="27" y="8"/>
                  </a:lnTo>
                  <a:lnTo>
                    <a:pt x="30" y="11"/>
                  </a:lnTo>
                  <a:lnTo>
                    <a:pt x="34" y="13"/>
                  </a:lnTo>
                  <a:lnTo>
                    <a:pt x="37" y="15"/>
                  </a:lnTo>
                  <a:lnTo>
                    <a:pt x="41" y="17"/>
                  </a:lnTo>
                  <a:lnTo>
                    <a:pt x="44" y="19"/>
                  </a:lnTo>
                  <a:lnTo>
                    <a:pt x="48" y="22"/>
                  </a:lnTo>
                  <a:lnTo>
                    <a:pt x="51" y="24"/>
                  </a:lnTo>
                  <a:lnTo>
                    <a:pt x="55" y="26"/>
                  </a:lnTo>
                  <a:lnTo>
                    <a:pt x="58" y="28"/>
                  </a:lnTo>
                  <a:lnTo>
                    <a:pt x="61" y="30"/>
                  </a:lnTo>
                  <a:lnTo>
                    <a:pt x="65" y="32"/>
                  </a:lnTo>
                  <a:lnTo>
                    <a:pt x="68" y="34"/>
                  </a:lnTo>
                  <a:lnTo>
                    <a:pt x="68" y="34"/>
                  </a:lnTo>
                  <a:close/>
                  <a:moveTo>
                    <a:pt x="1945" y="61"/>
                  </a:moveTo>
                  <a:lnTo>
                    <a:pt x="1950" y="171"/>
                  </a:lnTo>
                  <a:lnTo>
                    <a:pt x="1886" y="207"/>
                  </a:lnTo>
                  <a:lnTo>
                    <a:pt x="1880" y="98"/>
                  </a:lnTo>
                  <a:lnTo>
                    <a:pt x="1789" y="36"/>
                  </a:lnTo>
                  <a:lnTo>
                    <a:pt x="1853" y="0"/>
                  </a:lnTo>
                  <a:lnTo>
                    <a:pt x="1945" y="61"/>
                  </a:lnTo>
                  <a:lnTo>
                    <a:pt x="1945" y="61"/>
                  </a:lnTo>
                  <a:close/>
                  <a:moveTo>
                    <a:pt x="1830" y="97"/>
                  </a:moveTo>
                  <a:lnTo>
                    <a:pt x="1853" y="140"/>
                  </a:lnTo>
                  <a:lnTo>
                    <a:pt x="1851" y="142"/>
                  </a:lnTo>
                  <a:lnTo>
                    <a:pt x="1848" y="143"/>
                  </a:lnTo>
                  <a:lnTo>
                    <a:pt x="1845" y="144"/>
                  </a:lnTo>
                  <a:lnTo>
                    <a:pt x="1842" y="146"/>
                  </a:lnTo>
                  <a:lnTo>
                    <a:pt x="1838" y="148"/>
                  </a:lnTo>
                  <a:lnTo>
                    <a:pt x="1835" y="150"/>
                  </a:lnTo>
                  <a:lnTo>
                    <a:pt x="1832" y="151"/>
                  </a:lnTo>
                  <a:lnTo>
                    <a:pt x="1828" y="153"/>
                  </a:lnTo>
                  <a:lnTo>
                    <a:pt x="1825" y="155"/>
                  </a:lnTo>
                  <a:lnTo>
                    <a:pt x="1822" y="156"/>
                  </a:lnTo>
                  <a:lnTo>
                    <a:pt x="1818" y="158"/>
                  </a:lnTo>
                  <a:lnTo>
                    <a:pt x="1815" y="160"/>
                  </a:lnTo>
                  <a:lnTo>
                    <a:pt x="1812" y="161"/>
                  </a:lnTo>
                  <a:lnTo>
                    <a:pt x="1809" y="163"/>
                  </a:lnTo>
                  <a:lnTo>
                    <a:pt x="1787" y="119"/>
                  </a:lnTo>
                  <a:lnTo>
                    <a:pt x="1790" y="117"/>
                  </a:lnTo>
                  <a:lnTo>
                    <a:pt x="1793" y="115"/>
                  </a:lnTo>
                  <a:lnTo>
                    <a:pt x="1797" y="114"/>
                  </a:lnTo>
                  <a:lnTo>
                    <a:pt x="1800" y="113"/>
                  </a:lnTo>
                  <a:lnTo>
                    <a:pt x="1803" y="111"/>
                  </a:lnTo>
                  <a:lnTo>
                    <a:pt x="1806" y="109"/>
                  </a:lnTo>
                  <a:lnTo>
                    <a:pt x="1810" y="108"/>
                  </a:lnTo>
                  <a:lnTo>
                    <a:pt x="1813" y="106"/>
                  </a:lnTo>
                  <a:lnTo>
                    <a:pt x="1816" y="104"/>
                  </a:lnTo>
                  <a:lnTo>
                    <a:pt x="1819" y="103"/>
                  </a:lnTo>
                  <a:lnTo>
                    <a:pt x="1822" y="101"/>
                  </a:lnTo>
                  <a:lnTo>
                    <a:pt x="1825" y="99"/>
                  </a:lnTo>
                  <a:lnTo>
                    <a:pt x="1828" y="98"/>
                  </a:lnTo>
                  <a:lnTo>
                    <a:pt x="1830" y="97"/>
                  </a:lnTo>
                  <a:lnTo>
                    <a:pt x="1830" y="97"/>
                  </a:lnTo>
                  <a:close/>
                  <a:moveTo>
                    <a:pt x="1743" y="140"/>
                  </a:moveTo>
                  <a:lnTo>
                    <a:pt x="1764" y="184"/>
                  </a:lnTo>
                  <a:lnTo>
                    <a:pt x="1762" y="185"/>
                  </a:lnTo>
                  <a:lnTo>
                    <a:pt x="1759" y="186"/>
                  </a:lnTo>
                  <a:lnTo>
                    <a:pt x="1755" y="188"/>
                  </a:lnTo>
                  <a:lnTo>
                    <a:pt x="1752" y="189"/>
                  </a:lnTo>
                  <a:lnTo>
                    <a:pt x="1748" y="191"/>
                  </a:lnTo>
                  <a:lnTo>
                    <a:pt x="1746" y="193"/>
                  </a:lnTo>
                  <a:lnTo>
                    <a:pt x="1742" y="194"/>
                  </a:lnTo>
                  <a:lnTo>
                    <a:pt x="1739" y="196"/>
                  </a:lnTo>
                  <a:lnTo>
                    <a:pt x="1735" y="197"/>
                  </a:lnTo>
                  <a:lnTo>
                    <a:pt x="1732" y="199"/>
                  </a:lnTo>
                  <a:lnTo>
                    <a:pt x="1728" y="200"/>
                  </a:lnTo>
                  <a:lnTo>
                    <a:pt x="1725" y="201"/>
                  </a:lnTo>
                  <a:lnTo>
                    <a:pt x="1722" y="203"/>
                  </a:lnTo>
                  <a:lnTo>
                    <a:pt x="1718" y="204"/>
                  </a:lnTo>
                  <a:lnTo>
                    <a:pt x="1718" y="204"/>
                  </a:lnTo>
                  <a:lnTo>
                    <a:pt x="1699" y="159"/>
                  </a:lnTo>
                  <a:lnTo>
                    <a:pt x="1699" y="159"/>
                  </a:lnTo>
                  <a:lnTo>
                    <a:pt x="1702" y="157"/>
                  </a:lnTo>
                  <a:lnTo>
                    <a:pt x="1706" y="156"/>
                  </a:lnTo>
                  <a:lnTo>
                    <a:pt x="1709" y="155"/>
                  </a:lnTo>
                  <a:lnTo>
                    <a:pt x="1712" y="153"/>
                  </a:lnTo>
                  <a:lnTo>
                    <a:pt x="1715" y="152"/>
                  </a:lnTo>
                  <a:lnTo>
                    <a:pt x="1719" y="150"/>
                  </a:lnTo>
                  <a:lnTo>
                    <a:pt x="1722" y="149"/>
                  </a:lnTo>
                  <a:lnTo>
                    <a:pt x="1725" y="147"/>
                  </a:lnTo>
                  <a:lnTo>
                    <a:pt x="1729" y="146"/>
                  </a:lnTo>
                  <a:lnTo>
                    <a:pt x="1732" y="144"/>
                  </a:lnTo>
                  <a:lnTo>
                    <a:pt x="1735" y="143"/>
                  </a:lnTo>
                  <a:lnTo>
                    <a:pt x="1739" y="142"/>
                  </a:lnTo>
                  <a:lnTo>
                    <a:pt x="1742" y="140"/>
                  </a:lnTo>
                  <a:lnTo>
                    <a:pt x="1743" y="140"/>
                  </a:lnTo>
                  <a:lnTo>
                    <a:pt x="1743" y="140"/>
                  </a:lnTo>
                  <a:close/>
                  <a:moveTo>
                    <a:pt x="1654" y="177"/>
                  </a:moveTo>
                  <a:lnTo>
                    <a:pt x="1672" y="223"/>
                  </a:lnTo>
                  <a:lnTo>
                    <a:pt x="1671" y="224"/>
                  </a:lnTo>
                  <a:lnTo>
                    <a:pt x="1667" y="225"/>
                  </a:lnTo>
                  <a:lnTo>
                    <a:pt x="1664" y="226"/>
                  </a:lnTo>
                  <a:lnTo>
                    <a:pt x="1661" y="228"/>
                  </a:lnTo>
                  <a:lnTo>
                    <a:pt x="1657" y="229"/>
                  </a:lnTo>
                  <a:lnTo>
                    <a:pt x="1654" y="230"/>
                  </a:lnTo>
                  <a:lnTo>
                    <a:pt x="1650" y="232"/>
                  </a:lnTo>
                  <a:lnTo>
                    <a:pt x="1647" y="232"/>
                  </a:lnTo>
                  <a:lnTo>
                    <a:pt x="1644" y="234"/>
                  </a:lnTo>
                  <a:lnTo>
                    <a:pt x="1640" y="235"/>
                  </a:lnTo>
                  <a:lnTo>
                    <a:pt x="1637" y="236"/>
                  </a:lnTo>
                  <a:lnTo>
                    <a:pt x="1633" y="238"/>
                  </a:lnTo>
                  <a:lnTo>
                    <a:pt x="1630" y="239"/>
                  </a:lnTo>
                  <a:lnTo>
                    <a:pt x="1626" y="240"/>
                  </a:lnTo>
                  <a:lnTo>
                    <a:pt x="1625" y="241"/>
                  </a:lnTo>
                  <a:lnTo>
                    <a:pt x="1609" y="195"/>
                  </a:lnTo>
                  <a:lnTo>
                    <a:pt x="1610" y="194"/>
                  </a:lnTo>
                  <a:lnTo>
                    <a:pt x="1613" y="193"/>
                  </a:lnTo>
                  <a:lnTo>
                    <a:pt x="1616" y="192"/>
                  </a:lnTo>
                  <a:lnTo>
                    <a:pt x="1619" y="190"/>
                  </a:lnTo>
                  <a:lnTo>
                    <a:pt x="1623" y="189"/>
                  </a:lnTo>
                  <a:lnTo>
                    <a:pt x="1626" y="188"/>
                  </a:lnTo>
                  <a:lnTo>
                    <a:pt x="1629" y="187"/>
                  </a:lnTo>
                  <a:lnTo>
                    <a:pt x="1633" y="185"/>
                  </a:lnTo>
                  <a:lnTo>
                    <a:pt x="1636" y="184"/>
                  </a:lnTo>
                  <a:lnTo>
                    <a:pt x="1640" y="183"/>
                  </a:lnTo>
                  <a:lnTo>
                    <a:pt x="1643" y="182"/>
                  </a:lnTo>
                  <a:lnTo>
                    <a:pt x="1646" y="180"/>
                  </a:lnTo>
                  <a:lnTo>
                    <a:pt x="1649" y="179"/>
                  </a:lnTo>
                  <a:lnTo>
                    <a:pt x="1653" y="178"/>
                  </a:lnTo>
                  <a:lnTo>
                    <a:pt x="1654" y="177"/>
                  </a:lnTo>
                  <a:lnTo>
                    <a:pt x="1654" y="177"/>
                  </a:lnTo>
                  <a:close/>
                  <a:moveTo>
                    <a:pt x="1562" y="210"/>
                  </a:moveTo>
                  <a:lnTo>
                    <a:pt x="1578" y="257"/>
                  </a:lnTo>
                  <a:lnTo>
                    <a:pt x="1578" y="257"/>
                  </a:lnTo>
                  <a:lnTo>
                    <a:pt x="1574" y="258"/>
                  </a:lnTo>
                  <a:lnTo>
                    <a:pt x="1571" y="260"/>
                  </a:lnTo>
                  <a:lnTo>
                    <a:pt x="1567" y="261"/>
                  </a:lnTo>
                  <a:lnTo>
                    <a:pt x="1564" y="262"/>
                  </a:lnTo>
                  <a:lnTo>
                    <a:pt x="1560" y="263"/>
                  </a:lnTo>
                  <a:lnTo>
                    <a:pt x="1557" y="264"/>
                  </a:lnTo>
                  <a:lnTo>
                    <a:pt x="1553" y="265"/>
                  </a:lnTo>
                  <a:lnTo>
                    <a:pt x="1550" y="266"/>
                  </a:lnTo>
                  <a:lnTo>
                    <a:pt x="1547" y="267"/>
                  </a:lnTo>
                  <a:lnTo>
                    <a:pt x="1543" y="268"/>
                  </a:lnTo>
                  <a:lnTo>
                    <a:pt x="1539" y="269"/>
                  </a:lnTo>
                  <a:lnTo>
                    <a:pt x="1536" y="270"/>
                  </a:lnTo>
                  <a:lnTo>
                    <a:pt x="1532" y="271"/>
                  </a:lnTo>
                  <a:lnTo>
                    <a:pt x="1530" y="272"/>
                  </a:lnTo>
                  <a:lnTo>
                    <a:pt x="1516" y="225"/>
                  </a:lnTo>
                  <a:lnTo>
                    <a:pt x="1518" y="225"/>
                  </a:lnTo>
                  <a:lnTo>
                    <a:pt x="1521" y="223"/>
                  </a:lnTo>
                  <a:lnTo>
                    <a:pt x="1525" y="222"/>
                  </a:lnTo>
                  <a:lnTo>
                    <a:pt x="1528" y="221"/>
                  </a:lnTo>
                  <a:lnTo>
                    <a:pt x="1532" y="220"/>
                  </a:lnTo>
                  <a:lnTo>
                    <a:pt x="1535" y="219"/>
                  </a:lnTo>
                  <a:lnTo>
                    <a:pt x="1539" y="218"/>
                  </a:lnTo>
                  <a:lnTo>
                    <a:pt x="1542" y="217"/>
                  </a:lnTo>
                  <a:lnTo>
                    <a:pt x="1545" y="216"/>
                  </a:lnTo>
                  <a:lnTo>
                    <a:pt x="1548" y="215"/>
                  </a:lnTo>
                  <a:lnTo>
                    <a:pt x="1552" y="214"/>
                  </a:lnTo>
                  <a:lnTo>
                    <a:pt x="1555" y="213"/>
                  </a:lnTo>
                  <a:lnTo>
                    <a:pt x="1559" y="211"/>
                  </a:lnTo>
                  <a:lnTo>
                    <a:pt x="1562" y="210"/>
                  </a:lnTo>
                  <a:lnTo>
                    <a:pt x="1562" y="210"/>
                  </a:lnTo>
                  <a:lnTo>
                    <a:pt x="1562" y="210"/>
                  </a:lnTo>
                  <a:close/>
                  <a:moveTo>
                    <a:pt x="1470" y="238"/>
                  </a:moveTo>
                  <a:lnTo>
                    <a:pt x="1482" y="286"/>
                  </a:lnTo>
                  <a:lnTo>
                    <a:pt x="1480" y="287"/>
                  </a:lnTo>
                  <a:lnTo>
                    <a:pt x="1476" y="288"/>
                  </a:lnTo>
                  <a:lnTo>
                    <a:pt x="1472" y="289"/>
                  </a:lnTo>
                  <a:lnTo>
                    <a:pt x="1469" y="290"/>
                  </a:lnTo>
                  <a:lnTo>
                    <a:pt x="1465" y="291"/>
                  </a:lnTo>
                  <a:lnTo>
                    <a:pt x="1462" y="291"/>
                  </a:lnTo>
                  <a:lnTo>
                    <a:pt x="1458" y="292"/>
                  </a:lnTo>
                  <a:lnTo>
                    <a:pt x="1454" y="293"/>
                  </a:lnTo>
                  <a:lnTo>
                    <a:pt x="1451" y="294"/>
                  </a:lnTo>
                  <a:lnTo>
                    <a:pt x="1448" y="295"/>
                  </a:lnTo>
                  <a:lnTo>
                    <a:pt x="1444" y="296"/>
                  </a:lnTo>
                  <a:lnTo>
                    <a:pt x="1441" y="296"/>
                  </a:lnTo>
                  <a:lnTo>
                    <a:pt x="1437" y="297"/>
                  </a:lnTo>
                  <a:lnTo>
                    <a:pt x="1434" y="298"/>
                  </a:lnTo>
                  <a:lnTo>
                    <a:pt x="1422" y="250"/>
                  </a:lnTo>
                  <a:lnTo>
                    <a:pt x="1425" y="250"/>
                  </a:lnTo>
                  <a:lnTo>
                    <a:pt x="1429" y="249"/>
                  </a:lnTo>
                  <a:lnTo>
                    <a:pt x="1432" y="248"/>
                  </a:lnTo>
                  <a:lnTo>
                    <a:pt x="1436" y="247"/>
                  </a:lnTo>
                  <a:lnTo>
                    <a:pt x="1439" y="246"/>
                  </a:lnTo>
                  <a:lnTo>
                    <a:pt x="1443" y="245"/>
                  </a:lnTo>
                  <a:lnTo>
                    <a:pt x="1446" y="244"/>
                  </a:lnTo>
                  <a:lnTo>
                    <a:pt x="1449" y="244"/>
                  </a:lnTo>
                  <a:lnTo>
                    <a:pt x="1453" y="243"/>
                  </a:lnTo>
                  <a:lnTo>
                    <a:pt x="1456" y="242"/>
                  </a:lnTo>
                  <a:lnTo>
                    <a:pt x="1460" y="241"/>
                  </a:lnTo>
                  <a:lnTo>
                    <a:pt x="1463" y="240"/>
                  </a:lnTo>
                  <a:lnTo>
                    <a:pt x="1467" y="239"/>
                  </a:lnTo>
                  <a:lnTo>
                    <a:pt x="1470" y="238"/>
                  </a:lnTo>
                  <a:lnTo>
                    <a:pt x="1470" y="238"/>
                  </a:lnTo>
                  <a:close/>
                  <a:moveTo>
                    <a:pt x="1375" y="261"/>
                  </a:moveTo>
                  <a:lnTo>
                    <a:pt x="1385" y="309"/>
                  </a:lnTo>
                  <a:lnTo>
                    <a:pt x="1383" y="310"/>
                  </a:lnTo>
                  <a:lnTo>
                    <a:pt x="1380" y="310"/>
                  </a:lnTo>
                  <a:lnTo>
                    <a:pt x="1376" y="311"/>
                  </a:lnTo>
                  <a:lnTo>
                    <a:pt x="1373" y="312"/>
                  </a:lnTo>
                  <a:lnTo>
                    <a:pt x="1369" y="313"/>
                  </a:lnTo>
                  <a:lnTo>
                    <a:pt x="1365" y="313"/>
                  </a:lnTo>
                  <a:lnTo>
                    <a:pt x="1362" y="314"/>
                  </a:lnTo>
                  <a:lnTo>
                    <a:pt x="1358" y="315"/>
                  </a:lnTo>
                  <a:lnTo>
                    <a:pt x="1354" y="316"/>
                  </a:lnTo>
                  <a:lnTo>
                    <a:pt x="1351" y="316"/>
                  </a:lnTo>
                  <a:lnTo>
                    <a:pt x="1348" y="317"/>
                  </a:lnTo>
                  <a:lnTo>
                    <a:pt x="1344" y="318"/>
                  </a:lnTo>
                  <a:lnTo>
                    <a:pt x="1340" y="318"/>
                  </a:lnTo>
                  <a:lnTo>
                    <a:pt x="1337" y="319"/>
                  </a:lnTo>
                  <a:lnTo>
                    <a:pt x="1336" y="319"/>
                  </a:lnTo>
                  <a:lnTo>
                    <a:pt x="1327" y="270"/>
                  </a:lnTo>
                  <a:lnTo>
                    <a:pt x="1328" y="270"/>
                  </a:lnTo>
                  <a:lnTo>
                    <a:pt x="1331" y="270"/>
                  </a:lnTo>
                  <a:lnTo>
                    <a:pt x="1335" y="269"/>
                  </a:lnTo>
                  <a:lnTo>
                    <a:pt x="1338" y="268"/>
                  </a:lnTo>
                  <a:lnTo>
                    <a:pt x="1342" y="268"/>
                  </a:lnTo>
                  <a:lnTo>
                    <a:pt x="1345" y="267"/>
                  </a:lnTo>
                  <a:lnTo>
                    <a:pt x="1349" y="266"/>
                  </a:lnTo>
                  <a:lnTo>
                    <a:pt x="1352" y="266"/>
                  </a:lnTo>
                  <a:lnTo>
                    <a:pt x="1355" y="265"/>
                  </a:lnTo>
                  <a:lnTo>
                    <a:pt x="1359" y="264"/>
                  </a:lnTo>
                  <a:lnTo>
                    <a:pt x="1363" y="264"/>
                  </a:lnTo>
                  <a:lnTo>
                    <a:pt x="1366" y="263"/>
                  </a:lnTo>
                  <a:lnTo>
                    <a:pt x="1370" y="262"/>
                  </a:lnTo>
                  <a:lnTo>
                    <a:pt x="1373" y="262"/>
                  </a:lnTo>
                  <a:lnTo>
                    <a:pt x="1375" y="261"/>
                  </a:lnTo>
                  <a:lnTo>
                    <a:pt x="1375" y="261"/>
                  </a:lnTo>
                  <a:close/>
                  <a:moveTo>
                    <a:pt x="1280" y="279"/>
                  </a:moveTo>
                  <a:lnTo>
                    <a:pt x="1287" y="327"/>
                  </a:lnTo>
                  <a:lnTo>
                    <a:pt x="1286" y="327"/>
                  </a:lnTo>
                  <a:lnTo>
                    <a:pt x="1283" y="328"/>
                  </a:lnTo>
                  <a:lnTo>
                    <a:pt x="1279" y="329"/>
                  </a:lnTo>
                  <a:lnTo>
                    <a:pt x="1275" y="329"/>
                  </a:lnTo>
                  <a:lnTo>
                    <a:pt x="1272" y="330"/>
                  </a:lnTo>
                  <a:lnTo>
                    <a:pt x="1268" y="330"/>
                  </a:lnTo>
                  <a:lnTo>
                    <a:pt x="1264" y="331"/>
                  </a:lnTo>
                  <a:lnTo>
                    <a:pt x="1260" y="331"/>
                  </a:lnTo>
                  <a:lnTo>
                    <a:pt x="1257" y="332"/>
                  </a:lnTo>
                  <a:lnTo>
                    <a:pt x="1253" y="332"/>
                  </a:lnTo>
                  <a:lnTo>
                    <a:pt x="1250" y="333"/>
                  </a:lnTo>
                  <a:lnTo>
                    <a:pt x="1246" y="333"/>
                  </a:lnTo>
                  <a:lnTo>
                    <a:pt x="1243" y="334"/>
                  </a:lnTo>
                  <a:lnTo>
                    <a:pt x="1239" y="334"/>
                  </a:lnTo>
                  <a:lnTo>
                    <a:pt x="1238" y="334"/>
                  </a:lnTo>
                  <a:lnTo>
                    <a:pt x="1232" y="286"/>
                  </a:lnTo>
                  <a:lnTo>
                    <a:pt x="1232" y="286"/>
                  </a:lnTo>
                  <a:lnTo>
                    <a:pt x="1236" y="285"/>
                  </a:lnTo>
                  <a:lnTo>
                    <a:pt x="1240" y="285"/>
                  </a:lnTo>
                  <a:lnTo>
                    <a:pt x="1243" y="284"/>
                  </a:lnTo>
                  <a:lnTo>
                    <a:pt x="1247" y="284"/>
                  </a:lnTo>
                  <a:lnTo>
                    <a:pt x="1250" y="283"/>
                  </a:lnTo>
                  <a:lnTo>
                    <a:pt x="1253" y="283"/>
                  </a:lnTo>
                  <a:lnTo>
                    <a:pt x="1257" y="282"/>
                  </a:lnTo>
                  <a:lnTo>
                    <a:pt x="1261" y="282"/>
                  </a:lnTo>
                  <a:lnTo>
                    <a:pt x="1264" y="281"/>
                  </a:lnTo>
                  <a:lnTo>
                    <a:pt x="1268" y="281"/>
                  </a:lnTo>
                  <a:lnTo>
                    <a:pt x="1271" y="280"/>
                  </a:lnTo>
                  <a:lnTo>
                    <a:pt x="1275" y="280"/>
                  </a:lnTo>
                  <a:lnTo>
                    <a:pt x="1279" y="279"/>
                  </a:lnTo>
                  <a:lnTo>
                    <a:pt x="1280" y="279"/>
                  </a:lnTo>
                  <a:lnTo>
                    <a:pt x="1280" y="279"/>
                  </a:lnTo>
                  <a:close/>
                  <a:moveTo>
                    <a:pt x="1184" y="291"/>
                  </a:moveTo>
                  <a:lnTo>
                    <a:pt x="1188" y="340"/>
                  </a:lnTo>
                  <a:lnTo>
                    <a:pt x="1188" y="340"/>
                  </a:lnTo>
                  <a:lnTo>
                    <a:pt x="1184" y="341"/>
                  </a:lnTo>
                  <a:lnTo>
                    <a:pt x="1181" y="341"/>
                  </a:lnTo>
                  <a:lnTo>
                    <a:pt x="1177" y="341"/>
                  </a:lnTo>
                  <a:lnTo>
                    <a:pt x="1173" y="342"/>
                  </a:lnTo>
                  <a:lnTo>
                    <a:pt x="1169" y="342"/>
                  </a:lnTo>
                  <a:lnTo>
                    <a:pt x="1166" y="342"/>
                  </a:lnTo>
                  <a:lnTo>
                    <a:pt x="1162" y="343"/>
                  </a:lnTo>
                  <a:lnTo>
                    <a:pt x="1158" y="343"/>
                  </a:lnTo>
                  <a:lnTo>
                    <a:pt x="1155" y="343"/>
                  </a:lnTo>
                  <a:lnTo>
                    <a:pt x="1151" y="344"/>
                  </a:lnTo>
                  <a:lnTo>
                    <a:pt x="1148" y="344"/>
                  </a:lnTo>
                  <a:lnTo>
                    <a:pt x="1144" y="344"/>
                  </a:lnTo>
                  <a:lnTo>
                    <a:pt x="1140" y="344"/>
                  </a:lnTo>
                  <a:lnTo>
                    <a:pt x="1139" y="345"/>
                  </a:lnTo>
                  <a:lnTo>
                    <a:pt x="1135" y="295"/>
                  </a:lnTo>
                  <a:lnTo>
                    <a:pt x="1136" y="295"/>
                  </a:lnTo>
                  <a:lnTo>
                    <a:pt x="1140" y="295"/>
                  </a:lnTo>
                  <a:lnTo>
                    <a:pt x="1144" y="295"/>
                  </a:lnTo>
                  <a:lnTo>
                    <a:pt x="1147" y="294"/>
                  </a:lnTo>
                  <a:lnTo>
                    <a:pt x="1151" y="294"/>
                  </a:lnTo>
                  <a:lnTo>
                    <a:pt x="1154" y="294"/>
                  </a:lnTo>
                  <a:lnTo>
                    <a:pt x="1158" y="293"/>
                  </a:lnTo>
                  <a:lnTo>
                    <a:pt x="1161" y="293"/>
                  </a:lnTo>
                  <a:lnTo>
                    <a:pt x="1165" y="293"/>
                  </a:lnTo>
                  <a:lnTo>
                    <a:pt x="1169" y="292"/>
                  </a:lnTo>
                  <a:lnTo>
                    <a:pt x="1172" y="292"/>
                  </a:lnTo>
                  <a:lnTo>
                    <a:pt x="1176" y="292"/>
                  </a:lnTo>
                  <a:lnTo>
                    <a:pt x="1179" y="291"/>
                  </a:lnTo>
                  <a:lnTo>
                    <a:pt x="1183" y="291"/>
                  </a:lnTo>
                  <a:lnTo>
                    <a:pt x="1184" y="291"/>
                  </a:lnTo>
                  <a:lnTo>
                    <a:pt x="1184" y="291"/>
                  </a:lnTo>
                  <a:close/>
                  <a:moveTo>
                    <a:pt x="1086" y="298"/>
                  </a:moveTo>
                  <a:lnTo>
                    <a:pt x="1089" y="348"/>
                  </a:lnTo>
                  <a:lnTo>
                    <a:pt x="1088" y="348"/>
                  </a:lnTo>
                  <a:lnTo>
                    <a:pt x="1085" y="348"/>
                  </a:lnTo>
                  <a:lnTo>
                    <a:pt x="1081" y="348"/>
                  </a:lnTo>
                  <a:lnTo>
                    <a:pt x="1078" y="348"/>
                  </a:lnTo>
                  <a:lnTo>
                    <a:pt x="1074" y="348"/>
                  </a:lnTo>
                  <a:lnTo>
                    <a:pt x="1070" y="348"/>
                  </a:lnTo>
                  <a:lnTo>
                    <a:pt x="1067" y="349"/>
                  </a:lnTo>
                  <a:lnTo>
                    <a:pt x="1063" y="349"/>
                  </a:lnTo>
                  <a:lnTo>
                    <a:pt x="1059" y="349"/>
                  </a:lnTo>
                  <a:lnTo>
                    <a:pt x="1055" y="349"/>
                  </a:lnTo>
                  <a:lnTo>
                    <a:pt x="1052" y="349"/>
                  </a:lnTo>
                  <a:lnTo>
                    <a:pt x="1048" y="349"/>
                  </a:lnTo>
                  <a:lnTo>
                    <a:pt x="1045" y="349"/>
                  </a:lnTo>
                  <a:lnTo>
                    <a:pt x="1041" y="349"/>
                  </a:lnTo>
                  <a:lnTo>
                    <a:pt x="1039" y="349"/>
                  </a:lnTo>
                  <a:lnTo>
                    <a:pt x="1038" y="300"/>
                  </a:lnTo>
                  <a:lnTo>
                    <a:pt x="1040" y="300"/>
                  </a:lnTo>
                  <a:lnTo>
                    <a:pt x="1043" y="300"/>
                  </a:lnTo>
                  <a:lnTo>
                    <a:pt x="1047" y="300"/>
                  </a:lnTo>
                  <a:lnTo>
                    <a:pt x="1051" y="300"/>
                  </a:lnTo>
                  <a:lnTo>
                    <a:pt x="1054" y="299"/>
                  </a:lnTo>
                  <a:lnTo>
                    <a:pt x="1058" y="299"/>
                  </a:lnTo>
                  <a:lnTo>
                    <a:pt x="1061" y="299"/>
                  </a:lnTo>
                  <a:lnTo>
                    <a:pt x="1065" y="299"/>
                  </a:lnTo>
                  <a:lnTo>
                    <a:pt x="1068" y="299"/>
                  </a:lnTo>
                  <a:lnTo>
                    <a:pt x="1072" y="299"/>
                  </a:lnTo>
                  <a:lnTo>
                    <a:pt x="1076" y="299"/>
                  </a:lnTo>
                  <a:lnTo>
                    <a:pt x="1079" y="299"/>
                  </a:lnTo>
                  <a:lnTo>
                    <a:pt x="1083" y="298"/>
                  </a:lnTo>
                  <a:lnTo>
                    <a:pt x="1086" y="298"/>
                  </a:lnTo>
                  <a:lnTo>
                    <a:pt x="1086" y="298"/>
                  </a:lnTo>
                  <a:lnTo>
                    <a:pt x="1086" y="298"/>
                  </a:lnTo>
                  <a:close/>
                  <a:moveTo>
                    <a:pt x="989" y="300"/>
                  </a:moveTo>
                  <a:lnTo>
                    <a:pt x="989" y="350"/>
                  </a:lnTo>
                  <a:lnTo>
                    <a:pt x="987" y="350"/>
                  </a:lnTo>
                  <a:lnTo>
                    <a:pt x="983" y="350"/>
                  </a:lnTo>
                  <a:lnTo>
                    <a:pt x="979" y="349"/>
                  </a:lnTo>
                  <a:lnTo>
                    <a:pt x="975" y="349"/>
                  </a:lnTo>
                  <a:lnTo>
                    <a:pt x="970" y="349"/>
                  </a:lnTo>
                  <a:lnTo>
                    <a:pt x="966" y="349"/>
                  </a:lnTo>
                  <a:lnTo>
                    <a:pt x="962" y="349"/>
                  </a:lnTo>
                  <a:lnTo>
                    <a:pt x="958" y="349"/>
                  </a:lnTo>
                  <a:lnTo>
                    <a:pt x="954" y="349"/>
                  </a:lnTo>
                  <a:lnTo>
                    <a:pt x="950" y="349"/>
                  </a:lnTo>
                  <a:lnTo>
                    <a:pt x="946" y="349"/>
                  </a:lnTo>
                  <a:lnTo>
                    <a:pt x="941" y="349"/>
                  </a:lnTo>
                  <a:lnTo>
                    <a:pt x="939" y="348"/>
                  </a:lnTo>
                  <a:lnTo>
                    <a:pt x="941" y="299"/>
                  </a:lnTo>
                  <a:lnTo>
                    <a:pt x="943" y="299"/>
                  </a:lnTo>
                  <a:lnTo>
                    <a:pt x="947" y="299"/>
                  </a:lnTo>
                  <a:lnTo>
                    <a:pt x="951" y="299"/>
                  </a:lnTo>
                  <a:lnTo>
                    <a:pt x="955" y="299"/>
                  </a:lnTo>
                  <a:lnTo>
                    <a:pt x="959" y="300"/>
                  </a:lnTo>
                  <a:lnTo>
                    <a:pt x="963" y="300"/>
                  </a:lnTo>
                  <a:lnTo>
                    <a:pt x="967" y="300"/>
                  </a:lnTo>
                  <a:lnTo>
                    <a:pt x="971" y="300"/>
                  </a:lnTo>
                  <a:lnTo>
                    <a:pt x="976" y="300"/>
                  </a:lnTo>
                  <a:lnTo>
                    <a:pt x="980" y="300"/>
                  </a:lnTo>
                  <a:lnTo>
                    <a:pt x="984" y="300"/>
                  </a:lnTo>
                  <a:lnTo>
                    <a:pt x="987" y="300"/>
                  </a:lnTo>
                  <a:lnTo>
                    <a:pt x="989" y="300"/>
                  </a:lnTo>
                  <a:lnTo>
                    <a:pt x="989" y="300"/>
                  </a:lnTo>
                  <a:close/>
                  <a:moveTo>
                    <a:pt x="892" y="297"/>
                  </a:moveTo>
                  <a:lnTo>
                    <a:pt x="889" y="346"/>
                  </a:lnTo>
                  <a:lnTo>
                    <a:pt x="887" y="346"/>
                  </a:lnTo>
                  <a:lnTo>
                    <a:pt x="883" y="346"/>
                  </a:lnTo>
                  <a:lnTo>
                    <a:pt x="879" y="345"/>
                  </a:lnTo>
                  <a:lnTo>
                    <a:pt x="875" y="345"/>
                  </a:lnTo>
                  <a:lnTo>
                    <a:pt x="871" y="345"/>
                  </a:lnTo>
                  <a:lnTo>
                    <a:pt x="866" y="344"/>
                  </a:lnTo>
                  <a:lnTo>
                    <a:pt x="862" y="344"/>
                  </a:lnTo>
                  <a:lnTo>
                    <a:pt x="858" y="344"/>
                  </a:lnTo>
                  <a:lnTo>
                    <a:pt x="854" y="343"/>
                  </a:lnTo>
                  <a:lnTo>
                    <a:pt x="850" y="343"/>
                  </a:lnTo>
                  <a:lnTo>
                    <a:pt x="846" y="343"/>
                  </a:lnTo>
                  <a:lnTo>
                    <a:pt x="842" y="342"/>
                  </a:lnTo>
                  <a:lnTo>
                    <a:pt x="840" y="342"/>
                  </a:lnTo>
                  <a:lnTo>
                    <a:pt x="844" y="293"/>
                  </a:lnTo>
                  <a:lnTo>
                    <a:pt x="846" y="293"/>
                  </a:lnTo>
                  <a:lnTo>
                    <a:pt x="850" y="293"/>
                  </a:lnTo>
                  <a:lnTo>
                    <a:pt x="854" y="294"/>
                  </a:lnTo>
                  <a:lnTo>
                    <a:pt x="858" y="294"/>
                  </a:lnTo>
                  <a:lnTo>
                    <a:pt x="862" y="294"/>
                  </a:lnTo>
                  <a:lnTo>
                    <a:pt x="866" y="295"/>
                  </a:lnTo>
                  <a:lnTo>
                    <a:pt x="870" y="295"/>
                  </a:lnTo>
                  <a:lnTo>
                    <a:pt x="874" y="295"/>
                  </a:lnTo>
                  <a:lnTo>
                    <a:pt x="878" y="296"/>
                  </a:lnTo>
                  <a:lnTo>
                    <a:pt x="882" y="296"/>
                  </a:lnTo>
                  <a:lnTo>
                    <a:pt x="886" y="296"/>
                  </a:lnTo>
                  <a:lnTo>
                    <a:pt x="890" y="296"/>
                  </a:lnTo>
                  <a:lnTo>
                    <a:pt x="892" y="297"/>
                  </a:lnTo>
                  <a:lnTo>
                    <a:pt x="892" y="297"/>
                  </a:lnTo>
                  <a:close/>
                  <a:moveTo>
                    <a:pt x="796" y="288"/>
                  </a:moveTo>
                  <a:lnTo>
                    <a:pt x="790" y="337"/>
                  </a:lnTo>
                  <a:lnTo>
                    <a:pt x="788" y="337"/>
                  </a:lnTo>
                  <a:lnTo>
                    <a:pt x="784" y="336"/>
                  </a:lnTo>
                  <a:lnTo>
                    <a:pt x="780" y="336"/>
                  </a:lnTo>
                  <a:lnTo>
                    <a:pt x="775" y="335"/>
                  </a:lnTo>
                  <a:lnTo>
                    <a:pt x="771" y="335"/>
                  </a:lnTo>
                  <a:lnTo>
                    <a:pt x="767" y="334"/>
                  </a:lnTo>
                  <a:lnTo>
                    <a:pt x="763" y="333"/>
                  </a:lnTo>
                  <a:lnTo>
                    <a:pt x="759" y="333"/>
                  </a:lnTo>
                  <a:lnTo>
                    <a:pt x="755" y="332"/>
                  </a:lnTo>
                  <a:lnTo>
                    <a:pt x="751" y="332"/>
                  </a:lnTo>
                  <a:lnTo>
                    <a:pt x="747" y="331"/>
                  </a:lnTo>
                  <a:lnTo>
                    <a:pt x="743" y="331"/>
                  </a:lnTo>
                  <a:lnTo>
                    <a:pt x="740" y="330"/>
                  </a:lnTo>
                  <a:lnTo>
                    <a:pt x="748" y="282"/>
                  </a:lnTo>
                  <a:lnTo>
                    <a:pt x="750" y="282"/>
                  </a:lnTo>
                  <a:lnTo>
                    <a:pt x="754" y="283"/>
                  </a:lnTo>
                  <a:lnTo>
                    <a:pt x="757" y="283"/>
                  </a:lnTo>
                  <a:lnTo>
                    <a:pt x="761" y="284"/>
                  </a:lnTo>
                  <a:lnTo>
                    <a:pt x="765" y="284"/>
                  </a:lnTo>
                  <a:lnTo>
                    <a:pt x="770" y="285"/>
                  </a:lnTo>
                  <a:lnTo>
                    <a:pt x="774" y="285"/>
                  </a:lnTo>
                  <a:lnTo>
                    <a:pt x="778" y="286"/>
                  </a:lnTo>
                  <a:lnTo>
                    <a:pt x="782" y="286"/>
                  </a:lnTo>
                  <a:lnTo>
                    <a:pt x="786" y="287"/>
                  </a:lnTo>
                  <a:lnTo>
                    <a:pt x="789" y="288"/>
                  </a:lnTo>
                  <a:lnTo>
                    <a:pt x="793" y="288"/>
                  </a:lnTo>
                  <a:lnTo>
                    <a:pt x="796" y="288"/>
                  </a:lnTo>
                  <a:lnTo>
                    <a:pt x="796" y="288"/>
                  </a:lnTo>
                  <a:close/>
                  <a:moveTo>
                    <a:pt x="700" y="274"/>
                  </a:moveTo>
                  <a:lnTo>
                    <a:pt x="691" y="322"/>
                  </a:lnTo>
                  <a:lnTo>
                    <a:pt x="689" y="322"/>
                  </a:lnTo>
                  <a:lnTo>
                    <a:pt x="685" y="321"/>
                  </a:lnTo>
                  <a:lnTo>
                    <a:pt x="681" y="321"/>
                  </a:lnTo>
                  <a:lnTo>
                    <a:pt x="677" y="320"/>
                  </a:lnTo>
                  <a:lnTo>
                    <a:pt x="673" y="319"/>
                  </a:lnTo>
                  <a:lnTo>
                    <a:pt x="669" y="319"/>
                  </a:lnTo>
                  <a:lnTo>
                    <a:pt x="665" y="318"/>
                  </a:lnTo>
                  <a:lnTo>
                    <a:pt x="661" y="317"/>
                  </a:lnTo>
                  <a:lnTo>
                    <a:pt x="656" y="316"/>
                  </a:lnTo>
                  <a:lnTo>
                    <a:pt x="653" y="316"/>
                  </a:lnTo>
                  <a:lnTo>
                    <a:pt x="649" y="315"/>
                  </a:lnTo>
                  <a:lnTo>
                    <a:pt x="645" y="314"/>
                  </a:lnTo>
                  <a:lnTo>
                    <a:pt x="642" y="313"/>
                  </a:lnTo>
                  <a:lnTo>
                    <a:pt x="652" y="265"/>
                  </a:lnTo>
                  <a:lnTo>
                    <a:pt x="654" y="265"/>
                  </a:lnTo>
                  <a:lnTo>
                    <a:pt x="658" y="266"/>
                  </a:lnTo>
                  <a:lnTo>
                    <a:pt x="662" y="267"/>
                  </a:lnTo>
                  <a:lnTo>
                    <a:pt x="666" y="268"/>
                  </a:lnTo>
                  <a:lnTo>
                    <a:pt x="670" y="269"/>
                  </a:lnTo>
                  <a:lnTo>
                    <a:pt x="674" y="269"/>
                  </a:lnTo>
                  <a:lnTo>
                    <a:pt x="678" y="270"/>
                  </a:lnTo>
                  <a:lnTo>
                    <a:pt x="682" y="271"/>
                  </a:lnTo>
                  <a:lnTo>
                    <a:pt x="686" y="272"/>
                  </a:lnTo>
                  <a:lnTo>
                    <a:pt x="690" y="272"/>
                  </a:lnTo>
                  <a:lnTo>
                    <a:pt x="694" y="273"/>
                  </a:lnTo>
                  <a:lnTo>
                    <a:pt x="698" y="274"/>
                  </a:lnTo>
                  <a:lnTo>
                    <a:pt x="700" y="274"/>
                  </a:lnTo>
                  <a:lnTo>
                    <a:pt x="700" y="274"/>
                  </a:lnTo>
                  <a:close/>
                  <a:moveTo>
                    <a:pt x="604" y="255"/>
                  </a:moveTo>
                  <a:lnTo>
                    <a:pt x="593" y="303"/>
                  </a:lnTo>
                  <a:lnTo>
                    <a:pt x="592" y="302"/>
                  </a:lnTo>
                  <a:lnTo>
                    <a:pt x="588" y="301"/>
                  </a:lnTo>
                  <a:lnTo>
                    <a:pt x="584" y="300"/>
                  </a:lnTo>
                  <a:lnTo>
                    <a:pt x="580" y="299"/>
                  </a:lnTo>
                  <a:lnTo>
                    <a:pt x="576" y="299"/>
                  </a:lnTo>
                  <a:lnTo>
                    <a:pt x="572" y="298"/>
                  </a:lnTo>
                  <a:lnTo>
                    <a:pt x="568" y="297"/>
                  </a:lnTo>
                  <a:lnTo>
                    <a:pt x="564" y="296"/>
                  </a:lnTo>
                  <a:lnTo>
                    <a:pt x="560" y="294"/>
                  </a:lnTo>
                  <a:lnTo>
                    <a:pt x="556" y="293"/>
                  </a:lnTo>
                  <a:lnTo>
                    <a:pt x="552" y="292"/>
                  </a:lnTo>
                  <a:lnTo>
                    <a:pt x="548" y="291"/>
                  </a:lnTo>
                  <a:lnTo>
                    <a:pt x="545" y="291"/>
                  </a:lnTo>
                  <a:lnTo>
                    <a:pt x="557" y="243"/>
                  </a:lnTo>
                  <a:lnTo>
                    <a:pt x="560" y="244"/>
                  </a:lnTo>
                  <a:lnTo>
                    <a:pt x="564" y="245"/>
                  </a:lnTo>
                  <a:lnTo>
                    <a:pt x="568" y="246"/>
                  </a:lnTo>
                  <a:lnTo>
                    <a:pt x="572" y="247"/>
                  </a:lnTo>
                  <a:lnTo>
                    <a:pt x="576" y="248"/>
                  </a:lnTo>
                  <a:lnTo>
                    <a:pt x="580" y="249"/>
                  </a:lnTo>
                  <a:lnTo>
                    <a:pt x="584" y="250"/>
                  </a:lnTo>
                  <a:lnTo>
                    <a:pt x="588" y="251"/>
                  </a:lnTo>
                  <a:lnTo>
                    <a:pt x="591" y="252"/>
                  </a:lnTo>
                  <a:lnTo>
                    <a:pt x="595" y="253"/>
                  </a:lnTo>
                  <a:lnTo>
                    <a:pt x="599" y="254"/>
                  </a:lnTo>
                  <a:lnTo>
                    <a:pt x="603" y="255"/>
                  </a:lnTo>
                  <a:lnTo>
                    <a:pt x="604" y="255"/>
                  </a:lnTo>
                  <a:lnTo>
                    <a:pt x="604" y="255"/>
                  </a:lnTo>
                  <a:close/>
                  <a:moveTo>
                    <a:pt x="510" y="231"/>
                  </a:moveTo>
                  <a:lnTo>
                    <a:pt x="497" y="278"/>
                  </a:lnTo>
                  <a:lnTo>
                    <a:pt x="496" y="277"/>
                  </a:lnTo>
                  <a:lnTo>
                    <a:pt x="492" y="276"/>
                  </a:lnTo>
                  <a:lnTo>
                    <a:pt x="488" y="275"/>
                  </a:lnTo>
                  <a:lnTo>
                    <a:pt x="484" y="274"/>
                  </a:lnTo>
                  <a:lnTo>
                    <a:pt x="480" y="273"/>
                  </a:lnTo>
                  <a:lnTo>
                    <a:pt x="476" y="272"/>
                  </a:lnTo>
                  <a:lnTo>
                    <a:pt x="472" y="270"/>
                  </a:lnTo>
                  <a:lnTo>
                    <a:pt x="468" y="269"/>
                  </a:lnTo>
                  <a:lnTo>
                    <a:pt x="464" y="268"/>
                  </a:lnTo>
                  <a:lnTo>
                    <a:pt x="460" y="267"/>
                  </a:lnTo>
                  <a:lnTo>
                    <a:pt x="456" y="265"/>
                  </a:lnTo>
                  <a:lnTo>
                    <a:pt x="452" y="264"/>
                  </a:lnTo>
                  <a:lnTo>
                    <a:pt x="449" y="263"/>
                  </a:lnTo>
                  <a:lnTo>
                    <a:pt x="464" y="216"/>
                  </a:lnTo>
                  <a:lnTo>
                    <a:pt x="467" y="217"/>
                  </a:lnTo>
                  <a:lnTo>
                    <a:pt x="471" y="219"/>
                  </a:lnTo>
                  <a:lnTo>
                    <a:pt x="475" y="220"/>
                  </a:lnTo>
                  <a:lnTo>
                    <a:pt x="479" y="221"/>
                  </a:lnTo>
                  <a:lnTo>
                    <a:pt x="483" y="222"/>
                  </a:lnTo>
                  <a:lnTo>
                    <a:pt x="487" y="223"/>
                  </a:lnTo>
                  <a:lnTo>
                    <a:pt x="490" y="225"/>
                  </a:lnTo>
                  <a:lnTo>
                    <a:pt x="494" y="226"/>
                  </a:lnTo>
                  <a:lnTo>
                    <a:pt x="498" y="227"/>
                  </a:lnTo>
                  <a:lnTo>
                    <a:pt x="502" y="228"/>
                  </a:lnTo>
                  <a:lnTo>
                    <a:pt x="506" y="229"/>
                  </a:lnTo>
                  <a:lnTo>
                    <a:pt x="510" y="230"/>
                  </a:lnTo>
                  <a:lnTo>
                    <a:pt x="510" y="231"/>
                  </a:lnTo>
                  <a:lnTo>
                    <a:pt x="510" y="231"/>
                  </a:lnTo>
                  <a:close/>
                  <a:moveTo>
                    <a:pt x="418" y="201"/>
                  </a:moveTo>
                  <a:lnTo>
                    <a:pt x="402" y="247"/>
                  </a:lnTo>
                  <a:lnTo>
                    <a:pt x="401" y="247"/>
                  </a:lnTo>
                  <a:lnTo>
                    <a:pt x="397" y="246"/>
                  </a:lnTo>
                  <a:lnTo>
                    <a:pt x="393" y="245"/>
                  </a:lnTo>
                  <a:lnTo>
                    <a:pt x="390" y="243"/>
                  </a:lnTo>
                  <a:lnTo>
                    <a:pt x="386" y="242"/>
                  </a:lnTo>
                  <a:lnTo>
                    <a:pt x="382" y="240"/>
                  </a:lnTo>
                  <a:lnTo>
                    <a:pt x="378" y="239"/>
                  </a:lnTo>
                  <a:lnTo>
                    <a:pt x="374" y="237"/>
                  </a:lnTo>
                  <a:lnTo>
                    <a:pt x="370" y="236"/>
                  </a:lnTo>
                  <a:lnTo>
                    <a:pt x="366" y="234"/>
                  </a:lnTo>
                  <a:lnTo>
                    <a:pt x="362" y="233"/>
                  </a:lnTo>
                  <a:lnTo>
                    <a:pt x="358" y="232"/>
                  </a:lnTo>
                  <a:lnTo>
                    <a:pt x="355" y="231"/>
                  </a:lnTo>
                  <a:lnTo>
                    <a:pt x="372" y="184"/>
                  </a:lnTo>
                  <a:lnTo>
                    <a:pt x="376" y="186"/>
                  </a:lnTo>
                  <a:lnTo>
                    <a:pt x="380" y="187"/>
                  </a:lnTo>
                  <a:lnTo>
                    <a:pt x="384" y="189"/>
                  </a:lnTo>
                  <a:lnTo>
                    <a:pt x="387" y="190"/>
                  </a:lnTo>
                  <a:lnTo>
                    <a:pt x="391" y="191"/>
                  </a:lnTo>
                  <a:lnTo>
                    <a:pt x="395" y="193"/>
                  </a:lnTo>
                  <a:lnTo>
                    <a:pt x="398" y="194"/>
                  </a:lnTo>
                  <a:lnTo>
                    <a:pt x="402" y="196"/>
                  </a:lnTo>
                  <a:lnTo>
                    <a:pt x="406" y="197"/>
                  </a:lnTo>
                  <a:lnTo>
                    <a:pt x="410" y="198"/>
                  </a:lnTo>
                  <a:lnTo>
                    <a:pt x="414" y="200"/>
                  </a:lnTo>
                  <a:lnTo>
                    <a:pt x="418" y="201"/>
                  </a:lnTo>
                  <a:lnTo>
                    <a:pt x="418" y="201"/>
                  </a:lnTo>
                  <a:lnTo>
                    <a:pt x="418" y="201"/>
                  </a:lnTo>
                  <a:close/>
                  <a:moveTo>
                    <a:pt x="327" y="167"/>
                  </a:moveTo>
                  <a:lnTo>
                    <a:pt x="308" y="212"/>
                  </a:lnTo>
                  <a:lnTo>
                    <a:pt x="308" y="212"/>
                  </a:lnTo>
                  <a:lnTo>
                    <a:pt x="304" y="210"/>
                  </a:lnTo>
                  <a:lnTo>
                    <a:pt x="301" y="209"/>
                  </a:lnTo>
                  <a:lnTo>
                    <a:pt x="297" y="207"/>
                  </a:lnTo>
                  <a:lnTo>
                    <a:pt x="293" y="205"/>
                  </a:lnTo>
                  <a:lnTo>
                    <a:pt x="289" y="204"/>
                  </a:lnTo>
                  <a:lnTo>
                    <a:pt x="286" y="203"/>
                  </a:lnTo>
                  <a:lnTo>
                    <a:pt x="282" y="201"/>
                  </a:lnTo>
                  <a:lnTo>
                    <a:pt x="278" y="199"/>
                  </a:lnTo>
                  <a:lnTo>
                    <a:pt x="274" y="198"/>
                  </a:lnTo>
                  <a:lnTo>
                    <a:pt x="270" y="196"/>
                  </a:lnTo>
                  <a:lnTo>
                    <a:pt x="266" y="194"/>
                  </a:lnTo>
                  <a:lnTo>
                    <a:pt x="262" y="193"/>
                  </a:lnTo>
                  <a:lnTo>
                    <a:pt x="262" y="193"/>
                  </a:lnTo>
                  <a:lnTo>
                    <a:pt x="283" y="147"/>
                  </a:lnTo>
                  <a:lnTo>
                    <a:pt x="283" y="147"/>
                  </a:lnTo>
                  <a:lnTo>
                    <a:pt x="286" y="149"/>
                  </a:lnTo>
                  <a:lnTo>
                    <a:pt x="290" y="151"/>
                  </a:lnTo>
                  <a:lnTo>
                    <a:pt x="293" y="152"/>
                  </a:lnTo>
                  <a:lnTo>
                    <a:pt x="297" y="154"/>
                  </a:lnTo>
                  <a:lnTo>
                    <a:pt x="301" y="156"/>
                  </a:lnTo>
                  <a:lnTo>
                    <a:pt x="305" y="157"/>
                  </a:lnTo>
                  <a:lnTo>
                    <a:pt x="309" y="159"/>
                  </a:lnTo>
                  <a:lnTo>
                    <a:pt x="312" y="160"/>
                  </a:lnTo>
                  <a:lnTo>
                    <a:pt x="316" y="162"/>
                  </a:lnTo>
                  <a:lnTo>
                    <a:pt x="320" y="164"/>
                  </a:lnTo>
                  <a:lnTo>
                    <a:pt x="324" y="165"/>
                  </a:lnTo>
                  <a:lnTo>
                    <a:pt x="327" y="167"/>
                  </a:lnTo>
                  <a:lnTo>
                    <a:pt x="327" y="167"/>
                  </a:lnTo>
                  <a:lnTo>
                    <a:pt x="327" y="167"/>
                  </a:lnTo>
                  <a:close/>
                  <a:moveTo>
                    <a:pt x="238" y="127"/>
                  </a:moveTo>
                  <a:lnTo>
                    <a:pt x="217" y="172"/>
                  </a:lnTo>
                  <a:lnTo>
                    <a:pt x="214" y="170"/>
                  </a:lnTo>
                  <a:lnTo>
                    <a:pt x="210" y="168"/>
                  </a:lnTo>
                  <a:lnTo>
                    <a:pt x="206" y="166"/>
                  </a:lnTo>
                  <a:lnTo>
                    <a:pt x="202" y="165"/>
                  </a:lnTo>
                  <a:lnTo>
                    <a:pt x="199" y="163"/>
                  </a:lnTo>
                  <a:lnTo>
                    <a:pt x="195" y="161"/>
                  </a:lnTo>
                  <a:lnTo>
                    <a:pt x="192" y="159"/>
                  </a:lnTo>
                  <a:lnTo>
                    <a:pt x="188" y="157"/>
                  </a:lnTo>
                  <a:lnTo>
                    <a:pt x="184" y="155"/>
                  </a:lnTo>
                  <a:lnTo>
                    <a:pt x="180" y="153"/>
                  </a:lnTo>
                  <a:lnTo>
                    <a:pt x="176" y="151"/>
                  </a:lnTo>
                  <a:lnTo>
                    <a:pt x="173" y="150"/>
                  </a:lnTo>
                  <a:lnTo>
                    <a:pt x="172" y="149"/>
                  </a:lnTo>
                  <a:lnTo>
                    <a:pt x="195" y="106"/>
                  </a:lnTo>
                  <a:lnTo>
                    <a:pt x="195" y="106"/>
                  </a:lnTo>
                  <a:lnTo>
                    <a:pt x="199" y="108"/>
                  </a:lnTo>
                  <a:lnTo>
                    <a:pt x="202" y="110"/>
                  </a:lnTo>
                  <a:lnTo>
                    <a:pt x="206" y="112"/>
                  </a:lnTo>
                  <a:lnTo>
                    <a:pt x="210" y="113"/>
                  </a:lnTo>
                  <a:lnTo>
                    <a:pt x="213" y="115"/>
                  </a:lnTo>
                  <a:lnTo>
                    <a:pt x="217" y="117"/>
                  </a:lnTo>
                  <a:lnTo>
                    <a:pt x="221" y="118"/>
                  </a:lnTo>
                  <a:lnTo>
                    <a:pt x="224" y="120"/>
                  </a:lnTo>
                  <a:lnTo>
                    <a:pt x="228" y="122"/>
                  </a:lnTo>
                  <a:lnTo>
                    <a:pt x="231" y="124"/>
                  </a:lnTo>
                  <a:lnTo>
                    <a:pt x="235" y="126"/>
                  </a:lnTo>
                  <a:lnTo>
                    <a:pt x="238" y="127"/>
                  </a:lnTo>
                  <a:lnTo>
                    <a:pt x="238" y="127"/>
                  </a:lnTo>
                  <a:close/>
                  <a:moveTo>
                    <a:pt x="152" y="83"/>
                  </a:moveTo>
                  <a:lnTo>
                    <a:pt x="128" y="126"/>
                  </a:lnTo>
                  <a:lnTo>
                    <a:pt x="125" y="124"/>
                  </a:lnTo>
                  <a:lnTo>
                    <a:pt x="122" y="122"/>
                  </a:lnTo>
                  <a:lnTo>
                    <a:pt x="118" y="120"/>
                  </a:lnTo>
                  <a:lnTo>
                    <a:pt x="114" y="118"/>
                  </a:lnTo>
                  <a:lnTo>
                    <a:pt x="110" y="116"/>
                  </a:lnTo>
                  <a:lnTo>
                    <a:pt x="107" y="115"/>
                  </a:lnTo>
                  <a:lnTo>
                    <a:pt x="103" y="113"/>
                  </a:lnTo>
                  <a:lnTo>
                    <a:pt x="99" y="110"/>
                  </a:lnTo>
                  <a:lnTo>
                    <a:pt x="96" y="108"/>
                  </a:lnTo>
                  <a:lnTo>
                    <a:pt x="93" y="106"/>
                  </a:lnTo>
                  <a:lnTo>
                    <a:pt x="89" y="104"/>
                  </a:lnTo>
                  <a:lnTo>
                    <a:pt x="85" y="102"/>
                  </a:lnTo>
                  <a:lnTo>
                    <a:pt x="85" y="102"/>
                  </a:lnTo>
                  <a:lnTo>
                    <a:pt x="110" y="59"/>
                  </a:lnTo>
                  <a:lnTo>
                    <a:pt x="110" y="59"/>
                  </a:lnTo>
                  <a:lnTo>
                    <a:pt x="113" y="61"/>
                  </a:lnTo>
                  <a:lnTo>
                    <a:pt x="117" y="63"/>
                  </a:lnTo>
                  <a:lnTo>
                    <a:pt x="121" y="66"/>
                  </a:lnTo>
                  <a:lnTo>
                    <a:pt x="124" y="68"/>
                  </a:lnTo>
                  <a:lnTo>
                    <a:pt x="127" y="70"/>
                  </a:lnTo>
                  <a:lnTo>
                    <a:pt x="131" y="72"/>
                  </a:lnTo>
                  <a:lnTo>
                    <a:pt x="134" y="74"/>
                  </a:lnTo>
                  <a:lnTo>
                    <a:pt x="138" y="76"/>
                  </a:lnTo>
                  <a:lnTo>
                    <a:pt x="142" y="78"/>
                  </a:lnTo>
                  <a:lnTo>
                    <a:pt x="145" y="80"/>
                  </a:lnTo>
                  <a:lnTo>
                    <a:pt x="149" y="82"/>
                  </a:lnTo>
                  <a:lnTo>
                    <a:pt x="152" y="83"/>
                  </a:lnTo>
                  <a:lnTo>
                    <a:pt x="152" y="83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  <a:alpha val="56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Freeform 146">
              <a:extLst>
                <a:ext uri="{FF2B5EF4-FFF2-40B4-BE49-F238E27FC236}">
                  <a16:creationId xmlns:a16="http://schemas.microsoft.com/office/drawing/2014/main" id="{A33DC24A-868A-40D4-9F85-12D8D3289A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34333" y="1977249"/>
              <a:ext cx="1181957" cy="1916592"/>
            </a:xfrm>
            <a:custGeom>
              <a:avLst/>
              <a:gdLst>
                <a:gd name="T0" fmla="*/ 968 w 1012"/>
                <a:gd name="T1" fmla="*/ 12 h 1641"/>
                <a:gd name="T2" fmla="*/ 999 w 1012"/>
                <a:gd name="T3" fmla="*/ 51 h 1641"/>
                <a:gd name="T4" fmla="*/ 970 w 1012"/>
                <a:gd name="T5" fmla="*/ 68 h 1641"/>
                <a:gd name="T6" fmla="*/ 197 w 1012"/>
                <a:gd name="T7" fmla="*/ 1518 h 1641"/>
                <a:gd name="T8" fmla="*/ 75 w 1012"/>
                <a:gd name="T9" fmla="*/ 1511 h 1641"/>
                <a:gd name="T10" fmla="*/ 78 w 1012"/>
                <a:gd name="T11" fmla="*/ 1465 h 1641"/>
                <a:gd name="T12" fmla="*/ 126 w 1012"/>
                <a:gd name="T13" fmla="*/ 1491 h 1641"/>
                <a:gd name="T14" fmla="*/ 131 w 1012"/>
                <a:gd name="T15" fmla="*/ 1418 h 1641"/>
                <a:gd name="T16" fmla="*/ 85 w 1012"/>
                <a:gd name="T17" fmla="*/ 1382 h 1641"/>
                <a:gd name="T18" fmla="*/ 134 w 1012"/>
                <a:gd name="T19" fmla="*/ 1380 h 1641"/>
                <a:gd name="T20" fmla="*/ 131 w 1012"/>
                <a:gd name="T21" fmla="*/ 1418 h 1641"/>
                <a:gd name="T22" fmla="*/ 97 w 1012"/>
                <a:gd name="T23" fmla="*/ 1293 h 1641"/>
                <a:gd name="T24" fmla="*/ 149 w 1012"/>
                <a:gd name="T25" fmla="*/ 1279 h 1641"/>
                <a:gd name="T26" fmla="*/ 142 w 1012"/>
                <a:gd name="T27" fmla="*/ 1322 h 1641"/>
                <a:gd name="T28" fmla="*/ 115 w 1012"/>
                <a:gd name="T29" fmla="*/ 1198 h 1641"/>
                <a:gd name="T30" fmla="*/ 169 w 1012"/>
                <a:gd name="T31" fmla="*/ 1179 h 1641"/>
                <a:gd name="T32" fmla="*/ 162 w 1012"/>
                <a:gd name="T33" fmla="*/ 1215 h 1641"/>
                <a:gd name="T34" fmla="*/ 133 w 1012"/>
                <a:gd name="T35" fmla="*/ 1118 h 1641"/>
                <a:gd name="T36" fmla="*/ 145 w 1012"/>
                <a:gd name="T37" fmla="*/ 1075 h 1641"/>
                <a:gd name="T38" fmla="*/ 187 w 1012"/>
                <a:gd name="T39" fmla="*/ 1110 h 1641"/>
                <a:gd name="T40" fmla="*/ 208 w 1012"/>
                <a:gd name="T41" fmla="*/ 1039 h 1641"/>
                <a:gd name="T42" fmla="*/ 172 w 1012"/>
                <a:gd name="T43" fmla="*/ 990 h 1641"/>
                <a:gd name="T44" fmla="*/ 217 w 1012"/>
                <a:gd name="T45" fmla="*/ 1013 h 1641"/>
                <a:gd name="T46" fmla="*/ 240 w 1012"/>
                <a:gd name="T47" fmla="*/ 947 h 1641"/>
                <a:gd name="T48" fmla="*/ 206 w 1012"/>
                <a:gd name="T49" fmla="*/ 900 h 1641"/>
                <a:gd name="T50" fmla="*/ 254 w 1012"/>
                <a:gd name="T51" fmla="*/ 911 h 1641"/>
                <a:gd name="T52" fmla="*/ 240 w 1012"/>
                <a:gd name="T53" fmla="*/ 947 h 1641"/>
                <a:gd name="T54" fmla="*/ 241 w 1012"/>
                <a:gd name="T55" fmla="*/ 818 h 1641"/>
                <a:gd name="T56" fmla="*/ 295 w 1012"/>
                <a:gd name="T57" fmla="*/ 819 h 1641"/>
                <a:gd name="T58" fmla="*/ 277 w 1012"/>
                <a:gd name="T59" fmla="*/ 858 h 1641"/>
                <a:gd name="T60" fmla="*/ 283 w 1012"/>
                <a:gd name="T61" fmla="*/ 732 h 1641"/>
                <a:gd name="T62" fmla="*/ 342 w 1012"/>
                <a:gd name="T63" fmla="*/ 728 h 1641"/>
                <a:gd name="T64" fmla="*/ 324 w 1012"/>
                <a:gd name="T65" fmla="*/ 761 h 1641"/>
                <a:gd name="T66" fmla="*/ 327 w 1012"/>
                <a:gd name="T67" fmla="*/ 655 h 1641"/>
                <a:gd name="T68" fmla="*/ 349 w 1012"/>
                <a:gd name="T69" fmla="*/ 618 h 1641"/>
                <a:gd name="T70" fmla="*/ 372 w 1012"/>
                <a:gd name="T71" fmla="*/ 673 h 1641"/>
                <a:gd name="T72" fmla="*/ 377 w 1012"/>
                <a:gd name="T73" fmla="*/ 574 h 1641"/>
                <a:gd name="T74" fmla="*/ 402 w 1012"/>
                <a:gd name="T75" fmla="*/ 537 h 1641"/>
                <a:gd name="T76" fmla="*/ 430 w 1012"/>
                <a:gd name="T77" fmla="*/ 582 h 1641"/>
                <a:gd name="T78" fmla="*/ 472 w 1012"/>
                <a:gd name="T79" fmla="*/ 523 h 1641"/>
                <a:gd name="T80" fmla="*/ 455 w 1012"/>
                <a:gd name="T81" fmla="*/ 465 h 1641"/>
                <a:gd name="T82" fmla="*/ 490 w 1012"/>
                <a:gd name="T83" fmla="*/ 501 h 1641"/>
                <a:gd name="T84" fmla="*/ 532 w 1012"/>
                <a:gd name="T85" fmla="*/ 447 h 1641"/>
                <a:gd name="T86" fmla="*/ 516 w 1012"/>
                <a:gd name="T87" fmla="*/ 391 h 1641"/>
                <a:gd name="T88" fmla="*/ 558 w 1012"/>
                <a:gd name="T89" fmla="*/ 417 h 1641"/>
                <a:gd name="T90" fmla="*/ 532 w 1012"/>
                <a:gd name="T91" fmla="*/ 447 h 1641"/>
                <a:gd name="T92" fmla="*/ 575 w 1012"/>
                <a:gd name="T93" fmla="*/ 325 h 1641"/>
                <a:gd name="T94" fmla="*/ 626 w 1012"/>
                <a:gd name="T95" fmla="*/ 343 h 1641"/>
                <a:gd name="T96" fmla="*/ 596 w 1012"/>
                <a:gd name="T97" fmla="*/ 375 h 1641"/>
                <a:gd name="T98" fmla="*/ 644 w 1012"/>
                <a:gd name="T99" fmla="*/ 257 h 1641"/>
                <a:gd name="T100" fmla="*/ 699 w 1012"/>
                <a:gd name="T101" fmla="*/ 272 h 1641"/>
                <a:gd name="T102" fmla="*/ 672 w 1012"/>
                <a:gd name="T103" fmla="*/ 297 h 1641"/>
                <a:gd name="T104" fmla="*/ 705 w 1012"/>
                <a:gd name="T105" fmla="*/ 201 h 1641"/>
                <a:gd name="T106" fmla="*/ 739 w 1012"/>
                <a:gd name="T107" fmla="*/ 172 h 1641"/>
                <a:gd name="T108" fmla="*/ 754 w 1012"/>
                <a:gd name="T109" fmla="*/ 224 h 1641"/>
                <a:gd name="T110" fmla="*/ 811 w 1012"/>
                <a:gd name="T111" fmla="*/ 178 h 1641"/>
                <a:gd name="T112" fmla="*/ 810 w 1012"/>
                <a:gd name="T113" fmla="*/ 117 h 1641"/>
                <a:gd name="T114" fmla="*/ 834 w 1012"/>
                <a:gd name="T115" fmla="*/ 161 h 1641"/>
                <a:gd name="T116" fmla="*/ 889 w 1012"/>
                <a:gd name="T117" fmla="*/ 121 h 1641"/>
                <a:gd name="T118" fmla="*/ 891 w 1012"/>
                <a:gd name="T119" fmla="*/ 60 h 1641"/>
                <a:gd name="T120" fmla="*/ 912 w 1012"/>
                <a:gd name="T121" fmla="*/ 106 h 1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12" h="1641">
                  <a:moveTo>
                    <a:pt x="970" y="68"/>
                  </a:moveTo>
                  <a:lnTo>
                    <a:pt x="945" y="26"/>
                  </a:lnTo>
                  <a:lnTo>
                    <a:pt x="948" y="23"/>
                  </a:lnTo>
                  <a:lnTo>
                    <a:pt x="955" y="20"/>
                  </a:lnTo>
                  <a:lnTo>
                    <a:pt x="961" y="16"/>
                  </a:lnTo>
                  <a:lnTo>
                    <a:pt x="968" y="12"/>
                  </a:lnTo>
                  <a:lnTo>
                    <a:pt x="974" y="8"/>
                  </a:lnTo>
                  <a:lnTo>
                    <a:pt x="981" y="4"/>
                  </a:lnTo>
                  <a:lnTo>
                    <a:pt x="988" y="0"/>
                  </a:lnTo>
                  <a:lnTo>
                    <a:pt x="1012" y="43"/>
                  </a:lnTo>
                  <a:lnTo>
                    <a:pt x="1006" y="47"/>
                  </a:lnTo>
                  <a:lnTo>
                    <a:pt x="999" y="51"/>
                  </a:lnTo>
                  <a:lnTo>
                    <a:pt x="993" y="54"/>
                  </a:lnTo>
                  <a:lnTo>
                    <a:pt x="987" y="58"/>
                  </a:lnTo>
                  <a:lnTo>
                    <a:pt x="980" y="62"/>
                  </a:lnTo>
                  <a:lnTo>
                    <a:pt x="974" y="66"/>
                  </a:lnTo>
                  <a:lnTo>
                    <a:pt x="970" y="68"/>
                  </a:lnTo>
                  <a:lnTo>
                    <a:pt x="970" y="68"/>
                  </a:lnTo>
                  <a:close/>
                  <a:moveTo>
                    <a:pt x="99" y="1641"/>
                  </a:moveTo>
                  <a:lnTo>
                    <a:pt x="0" y="1592"/>
                  </a:lnTo>
                  <a:lnTo>
                    <a:pt x="0" y="1518"/>
                  </a:lnTo>
                  <a:lnTo>
                    <a:pt x="91" y="1563"/>
                  </a:lnTo>
                  <a:lnTo>
                    <a:pt x="107" y="1563"/>
                  </a:lnTo>
                  <a:lnTo>
                    <a:pt x="197" y="1518"/>
                  </a:lnTo>
                  <a:lnTo>
                    <a:pt x="197" y="1592"/>
                  </a:lnTo>
                  <a:lnTo>
                    <a:pt x="99" y="1641"/>
                  </a:lnTo>
                  <a:lnTo>
                    <a:pt x="99" y="1641"/>
                  </a:lnTo>
                  <a:close/>
                  <a:moveTo>
                    <a:pt x="125" y="1515"/>
                  </a:moveTo>
                  <a:lnTo>
                    <a:pt x="75" y="1513"/>
                  </a:lnTo>
                  <a:lnTo>
                    <a:pt x="75" y="1511"/>
                  </a:lnTo>
                  <a:lnTo>
                    <a:pt x="76" y="1503"/>
                  </a:lnTo>
                  <a:lnTo>
                    <a:pt x="76" y="1495"/>
                  </a:lnTo>
                  <a:lnTo>
                    <a:pt x="77" y="1488"/>
                  </a:lnTo>
                  <a:lnTo>
                    <a:pt x="77" y="1480"/>
                  </a:lnTo>
                  <a:lnTo>
                    <a:pt x="77" y="1473"/>
                  </a:lnTo>
                  <a:lnTo>
                    <a:pt x="78" y="1465"/>
                  </a:lnTo>
                  <a:lnTo>
                    <a:pt x="78" y="1463"/>
                  </a:lnTo>
                  <a:lnTo>
                    <a:pt x="127" y="1466"/>
                  </a:lnTo>
                  <a:lnTo>
                    <a:pt x="127" y="1468"/>
                  </a:lnTo>
                  <a:lnTo>
                    <a:pt x="127" y="1476"/>
                  </a:lnTo>
                  <a:lnTo>
                    <a:pt x="126" y="1483"/>
                  </a:lnTo>
                  <a:lnTo>
                    <a:pt x="126" y="1491"/>
                  </a:lnTo>
                  <a:lnTo>
                    <a:pt x="126" y="1498"/>
                  </a:lnTo>
                  <a:lnTo>
                    <a:pt x="125" y="1505"/>
                  </a:lnTo>
                  <a:lnTo>
                    <a:pt x="125" y="1513"/>
                  </a:lnTo>
                  <a:lnTo>
                    <a:pt x="125" y="1515"/>
                  </a:lnTo>
                  <a:lnTo>
                    <a:pt x="125" y="1515"/>
                  </a:lnTo>
                  <a:close/>
                  <a:moveTo>
                    <a:pt x="131" y="1418"/>
                  </a:moveTo>
                  <a:lnTo>
                    <a:pt x="82" y="1413"/>
                  </a:lnTo>
                  <a:lnTo>
                    <a:pt x="82" y="1412"/>
                  </a:lnTo>
                  <a:lnTo>
                    <a:pt x="83" y="1405"/>
                  </a:lnTo>
                  <a:lnTo>
                    <a:pt x="83" y="1398"/>
                  </a:lnTo>
                  <a:lnTo>
                    <a:pt x="84" y="1390"/>
                  </a:lnTo>
                  <a:lnTo>
                    <a:pt x="85" y="1382"/>
                  </a:lnTo>
                  <a:lnTo>
                    <a:pt x="86" y="1375"/>
                  </a:lnTo>
                  <a:lnTo>
                    <a:pt x="87" y="1368"/>
                  </a:lnTo>
                  <a:lnTo>
                    <a:pt x="87" y="1364"/>
                  </a:lnTo>
                  <a:lnTo>
                    <a:pt x="136" y="1370"/>
                  </a:lnTo>
                  <a:lnTo>
                    <a:pt x="135" y="1373"/>
                  </a:lnTo>
                  <a:lnTo>
                    <a:pt x="134" y="1380"/>
                  </a:lnTo>
                  <a:lnTo>
                    <a:pt x="134" y="1388"/>
                  </a:lnTo>
                  <a:lnTo>
                    <a:pt x="133" y="1395"/>
                  </a:lnTo>
                  <a:lnTo>
                    <a:pt x="132" y="1403"/>
                  </a:lnTo>
                  <a:lnTo>
                    <a:pt x="131" y="1410"/>
                  </a:lnTo>
                  <a:lnTo>
                    <a:pt x="131" y="1417"/>
                  </a:lnTo>
                  <a:lnTo>
                    <a:pt x="131" y="1418"/>
                  </a:lnTo>
                  <a:lnTo>
                    <a:pt x="131" y="1418"/>
                  </a:lnTo>
                  <a:close/>
                  <a:moveTo>
                    <a:pt x="142" y="1322"/>
                  </a:moveTo>
                  <a:lnTo>
                    <a:pt x="94" y="1315"/>
                  </a:lnTo>
                  <a:lnTo>
                    <a:pt x="95" y="1308"/>
                  </a:lnTo>
                  <a:lnTo>
                    <a:pt x="96" y="1301"/>
                  </a:lnTo>
                  <a:lnTo>
                    <a:pt x="97" y="1293"/>
                  </a:lnTo>
                  <a:lnTo>
                    <a:pt x="98" y="1286"/>
                  </a:lnTo>
                  <a:lnTo>
                    <a:pt x="99" y="1278"/>
                  </a:lnTo>
                  <a:lnTo>
                    <a:pt x="100" y="1271"/>
                  </a:lnTo>
                  <a:lnTo>
                    <a:pt x="101" y="1265"/>
                  </a:lnTo>
                  <a:lnTo>
                    <a:pt x="150" y="1274"/>
                  </a:lnTo>
                  <a:lnTo>
                    <a:pt x="149" y="1279"/>
                  </a:lnTo>
                  <a:lnTo>
                    <a:pt x="148" y="1287"/>
                  </a:lnTo>
                  <a:lnTo>
                    <a:pt x="147" y="1294"/>
                  </a:lnTo>
                  <a:lnTo>
                    <a:pt x="145" y="1301"/>
                  </a:lnTo>
                  <a:lnTo>
                    <a:pt x="144" y="1308"/>
                  </a:lnTo>
                  <a:lnTo>
                    <a:pt x="143" y="1316"/>
                  </a:lnTo>
                  <a:lnTo>
                    <a:pt x="142" y="1322"/>
                  </a:lnTo>
                  <a:lnTo>
                    <a:pt x="142" y="1322"/>
                  </a:lnTo>
                  <a:close/>
                  <a:moveTo>
                    <a:pt x="159" y="1227"/>
                  </a:moveTo>
                  <a:lnTo>
                    <a:pt x="111" y="1216"/>
                  </a:lnTo>
                  <a:lnTo>
                    <a:pt x="112" y="1212"/>
                  </a:lnTo>
                  <a:lnTo>
                    <a:pt x="113" y="1205"/>
                  </a:lnTo>
                  <a:lnTo>
                    <a:pt x="115" y="1198"/>
                  </a:lnTo>
                  <a:lnTo>
                    <a:pt x="116" y="1190"/>
                  </a:lnTo>
                  <a:lnTo>
                    <a:pt x="118" y="1183"/>
                  </a:lnTo>
                  <a:lnTo>
                    <a:pt x="120" y="1176"/>
                  </a:lnTo>
                  <a:lnTo>
                    <a:pt x="121" y="1169"/>
                  </a:lnTo>
                  <a:lnTo>
                    <a:pt x="121" y="1168"/>
                  </a:lnTo>
                  <a:lnTo>
                    <a:pt x="169" y="1179"/>
                  </a:lnTo>
                  <a:lnTo>
                    <a:pt x="169" y="1179"/>
                  </a:lnTo>
                  <a:lnTo>
                    <a:pt x="167" y="1187"/>
                  </a:lnTo>
                  <a:lnTo>
                    <a:pt x="166" y="1194"/>
                  </a:lnTo>
                  <a:lnTo>
                    <a:pt x="164" y="1201"/>
                  </a:lnTo>
                  <a:lnTo>
                    <a:pt x="163" y="1208"/>
                  </a:lnTo>
                  <a:lnTo>
                    <a:pt x="162" y="1215"/>
                  </a:lnTo>
                  <a:lnTo>
                    <a:pt x="160" y="1222"/>
                  </a:lnTo>
                  <a:lnTo>
                    <a:pt x="159" y="1227"/>
                  </a:lnTo>
                  <a:lnTo>
                    <a:pt x="159" y="1227"/>
                  </a:lnTo>
                  <a:close/>
                  <a:moveTo>
                    <a:pt x="181" y="1132"/>
                  </a:moveTo>
                  <a:lnTo>
                    <a:pt x="133" y="1119"/>
                  </a:lnTo>
                  <a:lnTo>
                    <a:pt x="133" y="1118"/>
                  </a:lnTo>
                  <a:lnTo>
                    <a:pt x="135" y="1110"/>
                  </a:lnTo>
                  <a:lnTo>
                    <a:pt x="137" y="1104"/>
                  </a:lnTo>
                  <a:lnTo>
                    <a:pt x="139" y="1096"/>
                  </a:lnTo>
                  <a:lnTo>
                    <a:pt x="141" y="1089"/>
                  </a:lnTo>
                  <a:lnTo>
                    <a:pt x="143" y="1082"/>
                  </a:lnTo>
                  <a:lnTo>
                    <a:pt x="145" y="1075"/>
                  </a:lnTo>
                  <a:lnTo>
                    <a:pt x="147" y="1071"/>
                  </a:lnTo>
                  <a:lnTo>
                    <a:pt x="194" y="1085"/>
                  </a:lnTo>
                  <a:lnTo>
                    <a:pt x="193" y="1088"/>
                  </a:lnTo>
                  <a:lnTo>
                    <a:pt x="191" y="1095"/>
                  </a:lnTo>
                  <a:lnTo>
                    <a:pt x="189" y="1102"/>
                  </a:lnTo>
                  <a:lnTo>
                    <a:pt x="187" y="1110"/>
                  </a:lnTo>
                  <a:lnTo>
                    <a:pt x="185" y="1116"/>
                  </a:lnTo>
                  <a:lnTo>
                    <a:pt x="183" y="1123"/>
                  </a:lnTo>
                  <a:lnTo>
                    <a:pt x="181" y="1130"/>
                  </a:lnTo>
                  <a:lnTo>
                    <a:pt x="181" y="1132"/>
                  </a:lnTo>
                  <a:lnTo>
                    <a:pt x="181" y="1132"/>
                  </a:lnTo>
                  <a:close/>
                  <a:moveTo>
                    <a:pt x="208" y="1039"/>
                  </a:moveTo>
                  <a:lnTo>
                    <a:pt x="161" y="1023"/>
                  </a:lnTo>
                  <a:lnTo>
                    <a:pt x="163" y="1018"/>
                  </a:lnTo>
                  <a:lnTo>
                    <a:pt x="165" y="1011"/>
                  </a:lnTo>
                  <a:lnTo>
                    <a:pt x="167" y="1004"/>
                  </a:lnTo>
                  <a:lnTo>
                    <a:pt x="170" y="997"/>
                  </a:lnTo>
                  <a:lnTo>
                    <a:pt x="172" y="990"/>
                  </a:lnTo>
                  <a:lnTo>
                    <a:pt x="175" y="983"/>
                  </a:lnTo>
                  <a:lnTo>
                    <a:pt x="177" y="977"/>
                  </a:lnTo>
                  <a:lnTo>
                    <a:pt x="224" y="993"/>
                  </a:lnTo>
                  <a:lnTo>
                    <a:pt x="221" y="999"/>
                  </a:lnTo>
                  <a:lnTo>
                    <a:pt x="219" y="1006"/>
                  </a:lnTo>
                  <a:lnTo>
                    <a:pt x="217" y="1013"/>
                  </a:lnTo>
                  <a:lnTo>
                    <a:pt x="214" y="1020"/>
                  </a:lnTo>
                  <a:lnTo>
                    <a:pt x="212" y="1026"/>
                  </a:lnTo>
                  <a:lnTo>
                    <a:pt x="210" y="1033"/>
                  </a:lnTo>
                  <a:lnTo>
                    <a:pt x="208" y="1039"/>
                  </a:lnTo>
                  <a:lnTo>
                    <a:pt x="208" y="1039"/>
                  </a:lnTo>
                  <a:close/>
                  <a:moveTo>
                    <a:pt x="240" y="947"/>
                  </a:moveTo>
                  <a:lnTo>
                    <a:pt x="194" y="930"/>
                  </a:lnTo>
                  <a:lnTo>
                    <a:pt x="195" y="927"/>
                  </a:lnTo>
                  <a:lnTo>
                    <a:pt x="197" y="920"/>
                  </a:lnTo>
                  <a:lnTo>
                    <a:pt x="200" y="913"/>
                  </a:lnTo>
                  <a:lnTo>
                    <a:pt x="203" y="906"/>
                  </a:lnTo>
                  <a:lnTo>
                    <a:pt x="206" y="900"/>
                  </a:lnTo>
                  <a:lnTo>
                    <a:pt x="209" y="893"/>
                  </a:lnTo>
                  <a:lnTo>
                    <a:pt x="211" y="886"/>
                  </a:lnTo>
                  <a:lnTo>
                    <a:pt x="213" y="883"/>
                  </a:lnTo>
                  <a:lnTo>
                    <a:pt x="258" y="903"/>
                  </a:lnTo>
                  <a:lnTo>
                    <a:pt x="257" y="905"/>
                  </a:lnTo>
                  <a:lnTo>
                    <a:pt x="254" y="911"/>
                  </a:lnTo>
                  <a:lnTo>
                    <a:pt x="252" y="918"/>
                  </a:lnTo>
                  <a:lnTo>
                    <a:pt x="249" y="925"/>
                  </a:lnTo>
                  <a:lnTo>
                    <a:pt x="246" y="932"/>
                  </a:lnTo>
                  <a:lnTo>
                    <a:pt x="244" y="938"/>
                  </a:lnTo>
                  <a:lnTo>
                    <a:pt x="241" y="945"/>
                  </a:lnTo>
                  <a:lnTo>
                    <a:pt x="240" y="947"/>
                  </a:lnTo>
                  <a:lnTo>
                    <a:pt x="240" y="947"/>
                  </a:lnTo>
                  <a:close/>
                  <a:moveTo>
                    <a:pt x="277" y="858"/>
                  </a:moveTo>
                  <a:lnTo>
                    <a:pt x="232" y="838"/>
                  </a:lnTo>
                  <a:lnTo>
                    <a:pt x="235" y="832"/>
                  </a:lnTo>
                  <a:lnTo>
                    <a:pt x="238" y="825"/>
                  </a:lnTo>
                  <a:lnTo>
                    <a:pt x="241" y="818"/>
                  </a:lnTo>
                  <a:lnTo>
                    <a:pt x="244" y="812"/>
                  </a:lnTo>
                  <a:lnTo>
                    <a:pt x="247" y="805"/>
                  </a:lnTo>
                  <a:lnTo>
                    <a:pt x="250" y="798"/>
                  </a:lnTo>
                  <a:lnTo>
                    <a:pt x="253" y="792"/>
                  </a:lnTo>
                  <a:lnTo>
                    <a:pt x="297" y="814"/>
                  </a:lnTo>
                  <a:lnTo>
                    <a:pt x="295" y="819"/>
                  </a:lnTo>
                  <a:lnTo>
                    <a:pt x="292" y="826"/>
                  </a:lnTo>
                  <a:lnTo>
                    <a:pt x="289" y="832"/>
                  </a:lnTo>
                  <a:lnTo>
                    <a:pt x="286" y="839"/>
                  </a:lnTo>
                  <a:lnTo>
                    <a:pt x="283" y="846"/>
                  </a:lnTo>
                  <a:lnTo>
                    <a:pt x="280" y="852"/>
                  </a:lnTo>
                  <a:lnTo>
                    <a:pt x="277" y="858"/>
                  </a:lnTo>
                  <a:lnTo>
                    <a:pt x="277" y="858"/>
                  </a:lnTo>
                  <a:close/>
                  <a:moveTo>
                    <a:pt x="319" y="770"/>
                  </a:moveTo>
                  <a:lnTo>
                    <a:pt x="275" y="748"/>
                  </a:lnTo>
                  <a:lnTo>
                    <a:pt x="277" y="745"/>
                  </a:lnTo>
                  <a:lnTo>
                    <a:pt x="280" y="739"/>
                  </a:lnTo>
                  <a:lnTo>
                    <a:pt x="283" y="732"/>
                  </a:lnTo>
                  <a:lnTo>
                    <a:pt x="287" y="726"/>
                  </a:lnTo>
                  <a:lnTo>
                    <a:pt x="290" y="719"/>
                  </a:lnTo>
                  <a:lnTo>
                    <a:pt x="294" y="713"/>
                  </a:lnTo>
                  <a:lnTo>
                    <a:pt x="297" y="706"/>
                  </a:lnTo>
                  <a:lnTo>
                    <a:pt x="298" y="704"/>
                  </a:lnTo>
                  <a:lnTo>
                    <a:pt x="342" y="728"/>
                  </a:lnTo>
                  <a:lnTo>
                    <a:pt x="340" y="730"/>
                  </a:lnTo>
                  <a:lnTo>
                    <a:pt x="337" y="736"/>
                  </a:lnTo>
                  <a:lnTo>
                    <a:pt x="334" y="742"/>
                  </a:lnTo>
                  <a:lnTo>
                    <a:pt x="330" y="749"/>
                  </a:lnTo>
                  <a:lnTo>
                    <a:pt x="327" y="755"/>
                  </a:lnTo>
                  <a:lnTo>
                    <a:pt x="324" y="761"/>
                  </a:lnTo>
                  <a:lnTo>
                    <a:pt x="320" y="768"/>
                  </a:lnTo>
                  <a:lnTo>
                    <a:pt x="319" y="770"/>
                  </a:lnTo>
                  <a:lnTo>
                    <a:pt x="319" y="770"/>
                  </a:lnTo>
                  <a:close/>
                  <a:moveTo>
                    <a:pt x="365" y="685"/>
                  </a:moveTo>
                  <a:lnTo>
                    <a:pt x="323" y="661"/>
                  </a:lnTo>
                  <a:lnTo>
                    <a:pt x="327" y="655"/>
                  </a:lnTo>
                  <a:lnTo>
                    <a:pt x="330" y="648"/>
                  </a:lnTo>
                  <a:lnTo>
                    <a:pt x="334" y="642"/>
                  </a:lnTo>
                  <a:lnTo>
                    <a:pt x="338" y="636"/>
                  </a:lnTo>
                  <a:lnTo>
                    <a:pt x="342" y="630"/>
                  </a:lnTo>
                  <a:lnTo>
                    <a:pt x="346" y="623"/>
                  </a:lnTo>
                  <a:lnTo>
                    <a:pt x="349" y="618"/>
                  </a:lnTo>
                  <a:lnTo>
                    <a:pt x="391" y="644"/>
                  </a:lnTo>
                  <a:lnTo>
                    <a:pt x="388" y="649"/>
                  </a:lnTo>
                  <a:lnTo>
                    <a:pt x="384" y="655"/>
                  </a:lnTo>
                  <a:lnTo>
                    <a:pt x="380" y="661"/>
                  </a:lnTo>
                  <a:lnTo>
                    <a:pt x="376" y="668"/>
                  </a:lnTo>
                  <a:lnTo>
                    <a:pt x="372" y="673"/>
                  </a:lnTo>
                  <a:lnTo>
                    <a:pt x="369" y="680"/>
                  </a:lnTo>
                  <a:lnTo>
                    <a:pt x="365" y="685"/>
                  </a:lnTo>
                  <a:lnTo>
                    <a:pt x="365" y="685"/>
                  </a:lnTo>
                  <a:close/>
                  <a:moveTo>
                    <a:pt x="417" y="603"/>
                  </a:moveTo>
                  <a:lnTo>
                    <a:pt x="376" y="576"/>
                  </a:lnTo>
                  <a:lnTo>
                    <a:pt x="377" y="574"/>
                  </a:lnTo>
                  <a:lnTo>
                    <a:pt x="381" y="567"/>
                  </a:lnTo>
                  <a:lnTo>
                    <a:pt x="386" y="561"/>
                  </a:lnTo>
                  <a:lnTo>
                    <a:pt x="390" y="555"/>
                  </a:lnTo>
                  <a:lnTo>
                    <a:pt x="394" y="549"/>
                  </a:lnTo>
                  <a:lnTo>
                    <a:pt x="398" y="543"/>
                  </a:lnTo>
                  <a:lnTo>
                    <a:pt x="402" y="537"/>
                  </a:lnTo>
                  <a:lnTo>
                    <a:pt x="404" y="535"/>
                  </a:lnTo>
                  <a:lnTo>
                    <a:pt x="444" y="563"/>
                  </a:lnTo>
                  <a:lnTo>
                    <a:pt x="443" y="565"/>
                  </a:lnTo>
                  <a:lnTo>
                    <a:pt x="438" y="571"/>
                  </a:lnTo>
                  <a:lnTo>
                    <a:pt x="434" y="577"/>
                  </a:lnTo>
                  <a:lnTo>
                    <a:pt x="430" y="582"/>
                  </a:lnTo>
                  <a:lnTo>
                    <a:pt x="427" y="589"/>
                  </a:lnTo>
                  <a:lnTo>
                    <a:pt x="423" y="595"/>
                  </a:lnTo>
                  <a:lnTo>
                    <a:pt x="418" y="601"/>
                  </a:lnTo>
                  <a:lnTo>
                    <a:pt x="417" y="603"/>
                  </a:lnTo>
                  <a:lnTo>
                    <a:pt x="417" y="603"/>
                  </a:lnTo>
                  <a:close/>
                  <a:moveTo>
                    <a:pt x="472" y="523"/>
                  </a:moveTo>
                  <a:lnTo>
                    <a:pt x="433" y="494"/>
                  </a:lnTo>
                  <a:lnTo>
                    <a:pt x="437" y="489"/>
                  </a:lnTo>
                  <a:lnTo>
                    <a:pt x="441" y="483"/>
                  </a:lnTo>
                  <a:lnTo>
                    <a:pt x="446" y="477"/>
                  </a:lnTo>
                  <a:lnTo>
                    <a:pt x="450" y="471"/>
                  </a:lnTo>
                  <a:lnTo>
                    <a:pt x="455" y="465"/>
                  </a:lnTo>
                  <a:lnTo>
                    <a:pt x="460" y="460"/>
                  </a:lnTo>
                  <a:lnTo>
                    <a:pt x="463" y="455"/>
                  </a:lnTo>
                  <a:lnTo>
                    <a:pt x="502" y="485"/>
                  </a:lnTo>
                  <a:lnTo>
                    <a:pt x="498" y="490"/>
                  </a:lnTo>
                  <a:lnTo>
                    <a:pt x="494" y="495"/>
                  </a:lnTo>
                  <a:lnTo>
                    <a:pt x="490" y="501"/>
                  </a:lnTo>
                  <a:lnTo>
                    <a:pt x="485" y="507"/>
                  </a:lnTo>
                  <a:lnTo>
                    <a:pt x="481" y="513"/>
                  </a:lnTo>
                  <a:lnTo>
                    <a:pt x="476" y="518"/>
                  </a:lnTo>
                  <a:lnTo>
                    <a:pt x="472" y="523"/>
                  </a:lnTo>
                  <a:lnTo>
                    <a:pt x="472" y="523"/>
                  </a:lnTo>
                  <a:close/>
                  <a:moveTo>
                    <a:pt x="532" y="447"/>
                  </a:moveTo>
                  <a:lnTo>
                    <a:pt x="494" y="416"/>
                  </a:lnTo>
                  <a:lnTo>
                    <a:pt x="496" y="413"/>
                  </a:lnTo>
                  <a:lnTo>
                    <a:pt x="501" y="408"/>
                  </a:lnTo>
                  <a:lnTo>
                    <a:pt x="506" y="402"/>
                  </a:lnTo>
                  <a:lnTo>
                    <a:pt x="511" y="397"/>
                  </a:lnTo>
                  <a:lnTo>
                    <a:pt x="516" y="391"/>
                  </a:lnTo>
                  <a:lnTo>
                    <a:pt x="521" y="385"/>
                  </a:lnTo>
                  <a:lnTo>
                    <a:pt x="526" y="379"/>
                  </a:lnTo>
                  <a:lnTo>
                    <a:pt x="527" y="378"/>
                  </a:lnTo>
                  <a:lnTo>
                    <a:pt x="564" y="410"/>
                  </a:lnTo>
                  <a:lnTo>
                    <a:pt x="562" y="412"/>
                  </a:lnTo>
                  <a:lnTo>
                    <a:pt x="558" y="417"/>
                  </a:lnTo>
                  <a:lnTo>
                    <a:pt x="553" y="423"/>
                  </a:lnTo>
                  <a:lnTo>
                    <a:pt x="548" y="428"/>
                  </a:lnTo>
                  <a:lnTo>
                    <a:pt x="544" y="434"/>
                  </a:lnTo>
                  <a:lnTo>
                    <a:pt x="539" y="439"/>
                  </a:lnTo>
                  <a:lnTo>
                    <a:pt x="534" y="445"/>
                  </a:lnTo>
                  <a:lnTo>
                    <a:pt x="532" y="447"/>
                  </a:lnTo>
                  <a:lnTo>
                    <a:pt x="532" y="447"/>
                  </a:lnTo>
                  <a:close/>
                  <a:moveTo>
                    <a:pt x="596" y="375"/>
                  </a:moveTo>
                  <a:lnTo>
                    <a:pt x="560" y="341"/>
                  </a:lnTo>
                  <a:lnTo>
                    <a:pt x="565" y="336"/>
                  </a:lnTo>
                  <a:lnTo>
                    <a:pt x="570" y="330"/>
                  </a:lnTo>
                  <a:lnTo>
                    <a:pt x="575" y="325"/>
                  </a:lnTo>
                  <a:lnTo>
                    <a:pt x="581" y="319"/>
                  </a:lnTo>
                  <a:lnTo>
                    <a:pt x="586" y="314"/>
                  </a:lnTo>
                  <a:lnTo>
                    <a:pt x="591" y="309"/>
                  </a:lnTo>
                  <a:lnTo>
                    <a:pt x="594" y="305"/>
                  </a:lnTo>
                  <a:lnTo>
                    <a:pt x="630" y="339"/>
                  </a:lnTo>
                  <a:lnTo>
                    <a:pt x="626" y="343"/>
                  </a:lnTo>
                  <a:lnTo>
                    <a:pt x="621" y="348"/>
                  </a:lnTo>
                  <a:lnTo>
                    <a:pt x="616" y="353"/>
                  </a:lnTo>
                  <a:lnTo>
                    <a:pt x="611" y="359"/>
                  </a:lnTo>
                  <a:lnTo>
                    <a:pt x="606" y="364"/>
                  </a:lnTo>
                  <a:lnTo>
                    <a:pt x="601" y="369"/>
                  </a:lnTo>
                  <a:lnTo>
                    <a:pt x="596" y="375"/>
                  </a:lnTo>
                  <a:lnTo>
                    <a:pt x="596" y="375"/>
                  </a:lnTo>
                  <a:close/>
                  <a:moveTo>
                    <a:pt x="664" y="305"/>
                  </a:moveTo>
                  <a:lnTo>
                    <a:pt x="630" y="270"/>
                  </a:lnTo>
                  <a:lnTo>
                    <a:pt x="633" y="267"/>
                  </a:lnTo>
                  <a:lnTo>
                    <a:pt x="638" y="261"/>
                  </a:lnTo>
                  <a:lnTo>
                    <a:pt x="644" y="257"/>
                  </a:lnTo>
                  <a:lnTo>
                    <a:pt x="649" y="251"/>
                  </a:lnTo>
                  <a:lnTo>
                    <a:pt x="655" y="246"/>
                  </a:lnTo>
                  <a:lnTo>
                    <a:pt x="660" y="241"/>
                  </a:lnTo>
                  <a:lnTo>
                    <a:pt x="665" y="236"/>
                  </a:lnTo>
                  <a:lnTo>
                    <a:pt x="666" y="235"/>
                  </a:lnTo>
                  <a:lnTo>
                    <a:pt x="699" y="272"/>
                  </a:lnTo>
                  <a:lnTo>
                    <a:pt x="699" y="272"/>
                  </a:lnTo>
                  <a:lnTo>
                    <a:pt x="693" y="277"/>
                  </a:lnTo>
                  <a:lnTo>
                    <a:pt x="688" y="282"/>
                  </a:lnTo>
                  <a:lnTo>
                    <a:pt x="683" y="287"/>
                  </a:lnTo>
                  <a:lnTo>
                    <a:pt x="678" y="292"/>
                  </a:lnTo>
                  <a:lnTo>
                    <a:pt x="672" y="297"/>
                  </a:lnTo>
                  <a:lnTo>
                    <a:pt x="667" y="302"/>
                  </a:lnTo>
                  <a:lnTo>
                    <a:pt x="664" y="305"/>
                  </a:lnTo>
                  <a:lnTo>
                    <a:pt x="664" y="305"/>
                  </a:lnTo>
                  <a:close/>
                  <a:moveTo>
                    <a:pt x="736" y="239"/>
                  </a:moveTo>
                  <a:lnTo>
                    <a:pt x="703" y="202"/>
                  </a:lnTo>
                  <a:lnTo>
                    <a:pt x="705" y="201"/>
                  </a:lnTo>
                  <a:lnTo>
                    <a:pt x="710" y="197"/>
                  </a:lnTo>
                  <a:lnTo>
                    <a:pt x="716" y="192"/>
                  </a:lnTo>
                  <a:lnTo>
                    <a:pt x="722" y="187"/>
                  </a:lnTo>
                  <a:lnTo>
                    <a:pt x="727" y="182"/>
                  </a:lnTo>
                  <a:lnTo>
                    <a:pt x="733" y="177"/>
                  </a:lnTo>
                  <a:lnTo>
                    <a:pt x="739" y="172"/>
                  </a:lnTo>
                  <a:lnTo>
                    <a:pt x="742" y="170"/>
                  </a:lnTo>
                  <a:lnTo>
                    <a:pt x="773" y="208"/>
                  </a:lnTo>
                  <a:lnTo>
                    <a:pt x="770" y="210"/>
                  </a:lnTo>
                  <a:lnTo>
                    <a:pt x="765" y="215"/>
                  </a:lnTo>
                  <a:lnTo>
                    <a:pt x="759" y="220"/>
                  </a:lnTo>
                  <a:lnTo>
                    <a:pt x="754" y="224"/>
                  </a:lnTo>
                  <a:lnTo>
                    <a:pt x="748" y="229"/>
                  </a:lnTo>
                  <a:lnTo>
                    <a:pt x="742" y="234"/>
                  </a:lnTo>
                  <a:lnTo>
                    <a:pt x="737" y="238"/>
                  </a:lnTo>
                  <a:lnTo>
                    <a:pt x="736" y="239"/>
                  </a:lnTo>
                  <a:lnTo>
                    <a:pt x="736" y="239"/>
                  </a:lnTo>
                  <a:close/>
                  <a:moveTo>
                    <a:pt x="811" y="178"/>
                  </a:moveTo>
                  <a:lnTo>
                    <a:pt x="781" y="139"/>
                  </a:lnTo>
                  <a:lnTo>
                    <a:pt x="786" y="135"/>
                  </a:lnTo>
                  <a:lnTo>
                    <a:pt x="792" y="130"/>
                  </a:lnTo>
                  <a:lnTo>
                    <a:pt x="798" y="126"/>
                  </a:lnTo>
                  <a:lnTo>
                    <a:pt x="804" y="121"/>
                  </a:lnTo>
                  <a:lnTo>
                    <a:pt x="810" y="117"/>
                  </a:lnTo>
                  <a:lnTo>
                    <a:pt x="816" y="112"/>
                  </a:lnTo>
                  <a:lnTo>
                    <a:pt x="821" y="109"/>
                  </a:lnTo>
                  <a:lnTo>
                    <a:pt x="850" y="149"/>
                  </a:lnTo>
                  <a:lnTo>
                    <a:pt x="845" y="152"/>
                  </a:lnTo>
                  <a:lnTo>
                    <a:pt x="839" y="156"/>
                  </a:lnTo>
                  <a:lnTo>
                    <a:pt x="834" y="161"/>
                  </a:lnTo>
                  <a:lnTo>
                    <a:pt x="828" y="165"/>
                  </a:lnTo>
                  <a:lnTo>
                    <a:pt x="822" y="170"/>
                  </a:lnTo>
                  <a:lnTo>
                    <a:pt x="816" y="174"/>
                  </a:lnTo>
                  <a:lnTo>
                    <a:pt x="811" y="178"/>
                  </a:lnTo>
                  <a:lnTo>
                    <a:pt x="811" y="178"/>
                  </a:lnTo>
                  <a:close/>
                  <a:moveTo>
                    <a:pt x="889" y="121"/>
                  </a:moveTo>
                  <a:lnTo>
                    <a:pt x="861" y="80"/>
                  </a:lnTo>
                  <a:lnTo>
                    <a:pt x="865" y="77"/>
                  </a:lnTo>
                  <a:lnTo>
                    <a:pt x="872" y="73"/>
                  </a:lnTo>
                  <a:lnTo>
                    <a:pt x="878" y="69"/>
                  </a:lnTo>
                  <a:lnTo>
                    <a:pt x="884" y="64"/>
                  </a:lnTo>
                  <a:lnTo>
                    <a:pt x="891" y="60"/>
                  </a:lnTo>
                  <a:lnTo>
                    <a:pt x="897" y="56"/>
                  </a:lnTo>
                  <a:lnTo>
                    <a:pt x="902" y="52"/>
                  </a:lnTo>
                  <a:lnTo>
                    <a:pt x="929" y="94"/>
                  </a:lnTo>
                  <a:lnTo>
                    <a:pt x="924" y="97"/>
                  </a:lnTo>
                  <a:lnTo>
                    <a:pt x="918" y="101"/>
                  </a:lnTo>
                  <a:lnTo>
                    <a:pt x="912" y="106"/>
                  </a:lnTo>
                  <a:lnTo>
                    <a:pt x="905" y="110"/>
                  </a:lnTo>
                  <a:lnTo>
                    <a:pt x="899" y="113"/>
                  </a:lnTo>
                  <a:lnTo>
                    <a:pt x="893" y="118"/>
                  </a:lnTo>
                  <a:lnTo>
                    <a:pt x="889" y="121"/>
                  </a:lnTo>
                  <a:lnTo>
                    <a:pt x="889" y="121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  <a:alpha val="56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Freeform 147">
              <a:extLst>
                <a:ext uri="{FF2B5EF4-FFF2-40B4-BE49-F238E27FC236}">
                  <a16:creationId xmlns:a16="http://schemas.microsoft.com/office/drawing/2014/main" id="{53F46C56-4B4A-43E4-8A51-4FA7B690F7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32157" y="1893157"/>
              <a:ext cx="1155094" cy="2012363"/>
            </a:xfrm>
            <a:custGeom>
              <a:avLst/>
              <a:gdLst>
                <a:gd name="T0" fmla="*/ 6 w 989"/>
                <a:gd name="T1" fmla="*/ 61 h 1723"/>
                <a:gd name="T2" fmla="*/ 131 w 989"/>
                <a:gd name="T3" fmla="*/ 105 h 1723"/>
                <a:gd name="T4" fmla="*/ 117 w 989"/>
                <a:gd name="T5" fmla="*/ 154 h 1723"/>
                <a:gd name="T6" fmla="*/ 84 w 989"/>
                <a:gd name="T7" fmla="*/ 134 h 1723"/>
                <a:gd name="T8" fmla="*/ 219 w 989"/>
                <a:gd name="T9" fmla="*/ 164 h 1723"/>
                <a:gd name="T10" fmla="*/ 191 w 989"/>
                <a:gd name="T11" fmla="*/ 204 h 1723"/>
                <a:gd name="T12" fmla="*/ 244 w 989"/>
                <a:gd name="T13" fmla="*/ 243 h 1723"/>
                <a:gd name="T14" fmla="*/ 310 w 989"/>
                <a:gd name="T15" fmla="*/ 232 h 1723"/>
                <a:gd name="T16" fmla="*/ 256 w 989"/>
                <a:gd name="T17" fmla="*/ 252 h 1723"/>
                <a:gd name="T18" fmla="*/ 362 w 989"/>
                <a:gd name="T19" fmla="*/ 275 h 1723"/>
                <a:gd name="T20" fmla="*/ 351 w 989"/>
                <a:gd name="T21" fmla="*/ 332 h 1723"/>
                <a:gd name="T22" fmla="*/ 320 w 989"/>
                <a:gd name="T23" fmla="*/ 304 h 1723"/>
                <a:gd name="T24" fmla="*/ 449 w 989"/>
                <a:gd name="T25" fmla="*/ 357 h 1723"/>
                <a:gd name="T26" fmla="*/ 415 w 989"/>
                <a:gd name="T27" fmla="*/ 392 h 1723"/>
                <a:gd name="T28" fmla="*/ 460 w 989"/>
                <a:gd name="T29" fmla="*/ 438 h 1723"/>
                <a:gd name="T30" fmla="*/ 521 w 989"/>
                <a:gd name="T31" fmla="*/ 432 h 1723"/>
                <a:gd name="T32" fmla="*/ 475 w 989"/>
                <a:gd name="T33" fmla="*/ 454 h 1723"/>
                <a:gd name="T34" fmla="*/ 562 w 989"/>
                <a:gd name="T35" fmla="*/ 479 h 1723"/>
                <a:gd name="T36" fmla="*/ 593 w 989"/>
                <a:gd name="T37" fmla="*/ 517 h 1723"/>
                <a:gd name="T38" fmla="*/ 536 w 989"/>
                <a:gd name="T39" fmla="*/ 526 h 1723"/>
                <a:gd name="T40" fmla="*/ 625 w 989"/>
                <a:gd name="T41" fmla="*/ 559 h 1723"/>
                <a:gd name="T42" fmla="*/ 654 w 989"/>
                <a:gd name="T43" fmla="*/ 597 h 1723"/>
                <a:gd name="T44" fmla="*/ 590 w 989"/>
                <a:gd name="T45" fmla="*/ 594 h 1723"/>
                <a:gd name="T46" fmla="*/ 689 w 989"/>
                <a:gd name="T47" fmla="*/ 650 h 1723"/>
                <a:gd name="T48" fmla="*/ 664 w 989"/>
                <a:gd name="T49" fmla="*/ 701 h 1723"/>
                <a:gd name="T50" fmla="*/ 641 w 989"/>
                <a:gd name="T51" fmla="*/ 666 h 1723"/>
                <a:gd name="T52" fmla="*/ 751 w 989"/>
                <a:gd name="T53" fmla="*/ 750 h 1723"/>
                <a:gd name="T54" fmla="*/ 708 w 989"/>
                <a:gd name="T55" fmla="*/ 774 h 1723"/>
                <a:gd name="T56" fmla="*/ 740 w 989"/>
                <a:gd name="T57" fmla="*/ 832 h 1723"/>
                <a:gd name="T58" fmla="*/ 803 w 989"/>
                <a:gd name="T59" fmla="*/ 848 h 1723"/>
                <a:gd name="T60" fmla="*/ 746 w 989"/>
                <a:gd name="T61" fmla="*/ 844 h 1723"/>
                <a:gd name="T62" fmla="*/ 831 w 989"/>
                <a:gd name="T63" fmla="*/ 909 h 1723"/>
                <a:gd name="T64" fmla="*/ 801 w 989"/>
                <a:gd name="T65" fmla="*/ 964 h 1723"/>
                <a:gd name="T66" fmla="*/ 783 w 989"/>
                <a:gd name="T67" fmla="*/ 922 h 1723"/>
                <a:gd name="T68" fmla="*/ 873 w 989"/>
                <a:gd name="T69" fmla="*/ 1011 h 1723"/>
                <a:gd name="T70" fmla="*/ 832 w 989"/>
                <a:gd name="T71" fmla="*/ 1042 h 1723"/>
                <a:gd name="T72" fmla="*/ 853 w 989"/>
                <a:gd name="T73" fmla="*/ 1100 h 1723"/>
                <a:gd name="T74" fmla="*/ 911 w 989"/>
                <a:gd name="T75" fmla="*/ 1124 h 1723"/>
                <a:gd name="T76" fmla="*/ 860 w 989"/>
                <a:gd name="T77" fmla="*/ 1124 h 1723"/>
                <a:gd name="T78" fmla="*/ 928 w 989"/>
                <a:gd name="T79" fmla="*/ 1181 h 1723"/>
                <a:gd name="T80" fmla="*/ 939 w 989"/>
                <a:gd name="T81" fmla="*/ 1225 h 1723"/>
                <a:gd name="T82" fmla="*/ 884 w 989"/>
                <a:gd name="T83" fmla="*/ 1208 h 1723"/>
                <a:gd name="T84" fmla="*/ 952 w 989"/>
                <a:gd name="T85" fmla="*/ 1283 h 1723"/>
                <a:gd name="T86" fmla="*/ 912 w 989"/>
                <a:gd name="T87" fmla="*/ 1335 h 1723"/>
                <a:gd name="T88" fmla="*/ 902 w 989"/>
                <a:gd name="T89" fmla="*/ 1288 h 1723"/>
                <a:gd name="T90" fmla="*/ 972 w 989"/>
                <a:gd name="T91" fmla="*/ 1402 h 1723"/>
                <a:gd name="T92" fmla="*/ 926 w 989"/>
                <a:gd name="T93" fmla="*/ 1423 h 1723"/>
                <a:gd name="T94" fmla="*/ 920 w 989"/>
                <a:gd name="T95" fmla="*/ 1383 h 1723"/>
                <a:gd name="T96" fmla="*/ 984 w 989"/>
                <a:gd name="T97" fmla="*/ 1506 h 1723"/>
                <a:gd name="T98" fmla="*/ 934 w 989"/>
                <a:gd name="T99" fmla="*/ 1510 h 1723"/>
                <a:gd name="T100" fmla="*/ 939 w 989"/>
                <a:gd name="T101" fmla="*/ 1576 h 1723"/>
                <a:gd name="T102" fmla="*/ 989 w 989"/>
                <a:gd name="T103" fmla="*/ 1613 h 1723"/>
                <a:gd name="T104" fmla="*/ 939 w 989"/>
                <a:gd name="T105" fmla="*/ 1599 h 1723"/>
                <a:gd name="T106" fmla="*/ 989 w 989"/>
                <a:gd name="T107" fmla="*/ 1674 h 1723"/>
                <a:gd name="T108" fmla="*/ 989 w 989"/>
                <a:gd name="T109" fmla="*/ 1687 h 1723"/>
                <a:gd name="T110" fmla="*/ 989 w 989"/>
                <a:gd name="T111" fmla="*/ 1703 h 1723"/>
                <a:gd name="T112" fmla="*/ 988 w 989"/>
                <a:gd name="T113" fmla="*/ 1718 h 1723"/>
                <a:gd name="T114" fmla="*/ 939 w 989"/>
                <a:gd name="T115" fmla="*/ 1716 h 1723"/>
                <a:gd name="T116" fmla="*/ 939 w 989"/>
                <a:gd name="T117" fmla="*/ 1701 h 1723"/>
                <a:gd name="T118" fmla="*/ 940 w 989"/>
                <a:gd name="T119" fmla="*/ 1686 h 1723"/>
                <a:gd name="T120" fmla="*/ 940 w 989"/>
                <a:gd name="T121" fmla="*/ 1673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89" h="1723">
                  <a:moveTo>
                    <a:pt x="6" y="61"/>
                  </a:moveTo>
                  <a:lnTo>
                    <a:pt x="98" y="0"/>
                  </a:lnTo>
                  <a:lnTo>
                    <a:pt x="162" y="36"/>
                  </a:lnTo>
                  <a:lnTo>
                    <a:pt x="71" y="97"/>
                  </a:lnTo>
                  <a:lnTo>
                    <a:pt x="64" y="207"/>
                  </a:lnTo>
                  <a:lnTo>
                    <a:pt x="0" y="170"/>
                  </a:lnTo>
                  <a:lnTo>
                    <a:pt x="6" y="61"/>
                  </a:lnTo>
                  <a:lnTo>
                    <a:pt x="6" y="61"/>
                  </a:lnTo>
                  <a:close/>
                  <a:moveTo>
                    <a:pt x="84" y="134"/>
                  </a:moveTo>
                  <a:lnTo>
                    <a:pt x="109" y="92"/>
                  </a:lnTo>
                  <a:lnTo>
                    <a:pt x="111" y="93"/>
                  </a:lnTo>
                  <a:lnTo>
                    <a:pt x="118" y="97"/>
                  </a:lnTo>
                  <a:lnTo>
                    <a:pt x="125" y="101"/>
                  </a:lnTo>
                  <a:lnTo>
                    <a:pt x="131" y="105"/>
                  </a:lnTo>
                  <a:lnTo>
                    <a:pt x="137" y="109"/>
                  </a:lnTo>
                  <a:lnTo>
                    <a:pt x="144" y="113"/>
                  </a:lnTo>
                  <a:lnTo>
                    <a:pt x="150" y="117"/>
                  </a:lnTo>
                  <a:lnTo>
                    <a:pt x="152" y="119"/>
                  </a:lnTo>
                  <a:lnTo>
                    <a:pt x="125" y="159"/>
                  </a:lnTo>
                  <a:lnTo>
                    <a:pt x="124" y="159"/>
                  </a:lnTo>
                  <a:lnTo>
                    <a:pt x="117" y="154"/>
                  </a:lnTo>
                  <a:lnTo>
                    <a:pt x="111" y="151"/>
                  </a:lnTo>
                  <a:lnTo>
                    <a:pt x="105" y="147"/>
                  </a:lnTo>
                  <a:lnTo>
                    <a:pt x="99" y="143"/>
                  </a:lnTo>
                  <a:lnTo>
                    <a:pt x="92" y="139"/>
                  </a:lnTo>
                  <a:lnTo>
                    <a:pt x="86" y="135"/>
                  </a:lnTo>
                  <a:lnTo>
                    <a:pt x="84" y="134"/>
                  </a:lnTo>
                  <a:lnTo>
                    <a:pt x="84" y="134"/>
                  </a:lnTo>
                  <a:close/>
                  <a:moveTo>
                    <a:pt x="166" y="186"/>
                  </a:moveTo>
                  <a:lnTo>
                    <a:pt x="194" y="146"/>
                  </a:lnTo>
                  <a:lnTo>
                    <a:pt x="195" y="147"/>
                  </a:lnTo>
                  <a:lnTo>
                    <a:pt x="201" y="151"/>
                  </a:lnTo>
                  <a:lnTo>
                    <a:pt x="207" y="155"/>
                  </a:lnTo>
                  <a:lnTo>
                    <a:pt x="213" y="159"/>
                  </a:lnTo>
                  <a:lnTo>
                    <a:pt x="219" y="164"/>
                  </a:lnTo>
                  <a:lnTo>
                    <a:pt x="226" y="168"/>
                  </a:lnTo>
                  <a:lnTo>
                    <a:pt x="232" y="173"/>
                  </a:lnTo>
                  <a:lnTo>
                    <a:pt x="235" y="175"/>
                  </a:lnTo>
                  <a:lnTo>
                    <a:pt x="205" y="214"/>
                  </a:lnTo>
                  <a:lnTo>
                    <a:pt x="203" y="212"/>
                  </a:lnTo>
                  <a:lnTo>
                    <a:pt x="197" y="209"/>
                  </a:lnTo>
                  <a:lnTo>
                    <a:pt x="191" y="204"/>
                  </a:lnTo>
                  <a:lnTo>
                    <a:pt x="185" y="200"/>
                  </a:lnTo>
                  <a:lnTo>
                    <a:pt x="179" y="196"/>
                  </a:lnTo>
                  <a:lnTo>
                    <a:pt x="173" y="191"/>
                  </a:lnTo>
                  <a:lnTo>
                    <a:pt x="167" y="187"/>
                  </a:lnTo>
                  <a:lnTo>
                    <a:pt x="166" y="186"/>
                  </a:lnTo>
                  <a:lnTo>
                    <a:pt x="166" y="186"/>
                  </a:lnTo>
                  <a:close/>
                  <a:moveTo>
                    <a:pt x="244" y="243"/>
                  </a:moveTo>
                  <a:lnTo>
                    <a:pt x="274" y="204"/>
                  </a:lnTo>
                  <a:lnTo>
                    <a:pt x="280" y="209"/>
                  </a:lnTo>
                  <a:lnTo>
                    <a:pt x="286" y="213"/>
                  </a:lnTo>
                  <a:lnTo>
                    <a:pt x="292" y="218"/>
                  </a:lnTo>
                  <a:lnTo>
                    <a:pt x="298" y="223"/>
                  </a:lnTo>
                  <a:lnTo>
                    <a:pt x="304" y="227"/>
                  </a:lnTo>
                  <a:lnTo>
                    <a:pt x="310" y="232"/>
                  </a:lnTo>
                  <a:lnTo>
                    <a:pt x="313" y="235"/>
                  </a:lnTo>
                  <a:lnTo>
                    <a:pt x="282" y="273"/>
                  </a:lnTo>
                  <a:lnTo>
                    <a:pt x="279" y="271"/>
                  </a:lnTo>
                  <a:lnTo>
                    <a:pt x="273" y="266"/>
                  </a:lnTo>
                  <a:lnTo>
                    <a:pt x="268" y="261"/>
                  </a:lnTo>
                  <a:lnTo>
                    <a:pt x="262" y="257"/>
                  </a:lnTo>
                  <a:lnTo>
                    <a:pt x="256" y="252"/>
                  </a:lnTo>
                  <a:lnTo>
                    <a:pt x="250" y="248"/>
                  </a:lnTo>
                  <a:lnTo>
                    <a:pt x="244" y="243"/>
                  </a:lnTo>
                  <a:lnTo>
                    <a:pt x="244" y="243"/>
                  </a:lnTo>
                  <a:close/>
                  <a:moveTo>
                    <a:pt x="320" y="304"/>
                  </a:moveTo>
                  <a:lnTo>
                    <a:pt x="352" y="267"/>
                  </a:lnTo>
                  <a:lnTo>
                    <a:pt x="356" y="271"/>
                  </a:lnTo>
                  <a:lnTo>
                    <a:pt x="362" y="275"/>
                  </a:lnTo>
                  <a:lnTo>
                    <a:pt x="368" y="280"/>
                  </a:lnTo>
                  <a:lnTo>
                    <a:pt x="373" y="285"/>
                  </a:lnTo>
                  <a:lnTo>
                    <a:pt x="378" y="290"/>
                  </a:lnTo>
                  <a:lnTo>
                    <a:pt x="384" y="296"/>
                  </a:lnTo>
                  <a:lnTo>
                    <a:pt x="389" y="300"/>
                  </a:lnTo>
                  <a:lnTo>
                    <a:pt x="356" y="336"/>
                  </a:lnTo>
                  <a:lnTo>
                    <a:pt x="351" y="332"/>
                  </a:lnTo>
                  <a:lnTo>
                    <a:pt x="346" y="327"/>
                  </a:lnTo>
                  <a:lnTo>
                    <a:pt x="340" y="322"/>
                  </a:lnTo>
                  <a:lnTo>
                    <a:pt x="335" y="317"/>
                  </a:lnTo>
                  <a:lnTo>
                    <a:pt x="330" y="313"/>
                  </a:lnTo>
                  <a:lnTo>
                    <a:pt x="324" y="308"/>
                  </a:lnTo>
                  <a:lnTo>
                    <a:pt x="320" y="304"/>
                  </a:lnTo>
                  <a:lnTo>
                    <a:pt x="320" y="304"/>
                  </a:lnTo>
                  <a:close/>
                  <a:moveTo>
                    <a:pt x="392" y="369"/>
                  </a:moveTo>
                  <a:lnTo>
                    <a:pt x="426" y="334"/>
                  </a:lnTo>
                  <a:lnTo>
                    <a:pt x="428" y="336"/>
                  </a:lnTo>
                  <a:lnTo>
                    <a:pt x="434" y="341"/>
                  </a:lnTo>
                  <a:lnTo>
                    <a:pt x="439" y="346"/>
                  </a:lnTo>
                  <a:lnTo>
                    <a:pt x="444" y="352"/>
                  </a:lnTo>
                  <a:lnTo>
                    <a:pt x="449" y="357"/>
                  </a:lnTo>
                  <a:lnTo>
                    <a:pt x="455" y="362"/>
                  </a:lnTo>
                  <a:lnTo>
                    <a:pt x="460" y="367"/>
                  </a:lnTo>
                  <a:lnTo>
                    <a:pt x="462" y="369"/>
                  </a:lnTo>
                  <a:lnTo>
                    <a:pt x="426" y="403"/>
                  </a:lnTo>
                  <a:lnTo>
                    <a:pt x="425" y="402"/>
                  </a:lnTo>
                  <a:lnTo>
                    <a:pt x="420" y="397"/>
                  </a:lnTo>
                  <a:lnTo>
                    <a:pt x="415" y="392"/>
                  </a:lnTo>
                  <a:lnTo>
                    <a:pt x="409" y="387"/>
                  </a:lnTo>
                  <a:lnTo>
                    <a:pt x="404" y="382"/>
                  </a:lnTo>
                  <a:lnTo>
                    <a:pt x="399" y="377"/>
                  </a:lnTo>
                  <a:lnTo>
                    <a:pt x="394" y="371"/>
                  </a:lnTo>
                  <a:lnTo>
                    <a:pt x="392" y="369"/>
                  </a:lnTo>
                  <a:lnTo>
                    <a:pt x="392" y="369"/>
                  </a:lnTo>
                  <a:close/>
                  <a:moveTo>
                    <a:pt x="460" y="438"/>
                  </a:moveTo>
                  <a:lnTo>
                    <a:pt x="496" y="405"/>
                  </a:lnTo>
                  <a:lnTo>
                    <a:pt x="496" y="405"/>
                  </a:lnTo>
                  <a:lnTo>
                    <a:pt x="501" y="411"/>
                  </a:lnTo>
                  <a:lnTo>
                    <a:pt x="506" y="416"/>
                  </a:lnTo>
                  <a:lnTo>
                    <a:pt x="511" y="421"/>
                  </a:lnTo>
                  <a:lnTo>
                    <a:pt x="516" y="427"/>
                  </a:lnTo>
                  <a:lnTo>
                    <a:pt x="521" y="432"/>
                  </a:lnTo>
                  <a:lnTo>
                    <a:pt x="526" y="438"/>
                  </a:lnTo>
                  <a:lnTo>
                    <a:pt x="530" y="442"/>
                  </a:lnTo>
                  <a:lnTo>
                    <a:pt x="493" y="474"/>
                  </a:lnTo>
                  <a:lnTo>
                    <a:pt x="490" y="471"/>
                  </a:lnTo>
                  <a:lnTo>
                    <a:pt x="485" y="465"/>
                  </a:lnTo>
                  <a:lnTo>
                    <a:pt x="480" y="460"/>
                  </a:lnTo>
                  <a:lnTo>
                    <a:pt x="475" y="454"/>
                  </a:lnTo>
                  <a:lnTo>
                    <a:pt x="470" y="449"/>
                  </a:lnTo>
                  <a:lnTo>
                    <a:pt x="465" y="444"/>
                  </a:lnTo>
                  <a:lnTo>
                    <a:pt x="460" y="439"/>
                  </a:lnTo>
                  <a:lnTo>
                    <a:pt x="460" y="438"/>
                  </a:lnTo>
                  <a:lnTo>
                    <a:pt x="460" y="438"/>
                  </a:lnTo>
                  <a:close/>
                  <a:moveTo>
                    <a:pt x="524" y="511"/>
                  </a:moveTo>
                  <a:lnTo>
                    <a:pt x="562" y="479"/>
                  </a:lnTo>
                  <a:lnTo>
                    <a:pt x="565" y="483"/>
                  </a:lnTo>
                  <a:lnTo>
                    <a:pt x="570" y="489"/>
                  </a:lnTo>
                  <a:lnTo>
                    <a:pt x="575" y="494"/>
                  </a:lnTo>
                  <a:lnTo>
                    <a:pt x="579" y="500"/>
                  </a:lnTo>
                  <a:lnTo>
                    <a:pt x="584" y="506"/>
                  </a:lnTo>
                  <a:lnTo>
                    <a:pt x="589" y="511"/>
                  </a:lnTo>
                  <a:lnTo>
                    <a:pt x="593" y="517"/>
                  </a:lnTo>
                  <a:lnTo>
                    <a:pt x="594" y="518"/>
                  </a:lnTo>
                  <a:lnTo>
                    <a:pt x="555" y="548"/>
                  </a:lnTo>
                  <a:lnTo>
                    <a:pt x="555" y="548"/>
                  </a:lnTo>
                  <a:lnTo>
                    <a:pt x="550" y="542"/>
                  </a:lnTo>
                  <a:lnTo>
                    <a:pt x="546" y="536"/>
                  </a:lnTo>
                  <a:lnTo>
                    <a:pt x="541" y="531"/>
                  </a:lnTo>
                  <a:lnTo>
                    <a:pt x="536" y="526"/>
                  </a:lnTo>
                  <a:lnTo>
                    <a:pt x="532" y="520"/>
                  </a:lnTo>
                  <a:lnTo>
                    <a:pt x="528" y="514"/>
                  </a:lnTo>
                  <a:lnTo>
                    <a:pt x="524" y="511"/>
                  </a:lnTo>
                  <a:lnTo>
                    <a:pt x="524" y="511"/>
                  </a:lnTo>
                  <a:close/>
                  <a:moveTo>
                    <a:pt x="585" y="587"/>
                  </a:moveTo>
                  <a:lnTo>
                    <a:pt x="624" y="557"/>
                  </a:lnTo>
                  <a:lnTo>
                    <a:pt x="625" y="559"/>
                  </a:lnTo>
                  <a:lnTo>
                    <a:pt x="630" y="565"/>
                  </a:lnTo>
                  <a:lnTo>
                    <a:pt x="634" y="570"/>
                  </a:lnTo>
                  <a:lnTo>
                    <a:pt x="638" y="576"/>
                  </a:lnTo>
                  <a:lnTo>
                    <a:pt x="643" y="582"/>
                  </a:lnTo>
                  <a:lnTo>
                    <a:pt x="647" y="589"/>
                  </a:lnTo>
                  <a:lnTo>
                    <a:pt x="651" y="595"/>
                  </a:lnTo>
                  <a:lnTo>
                    <a:pt x="654" y="597"/>
                  </a:lnTo>
                  <a:lnTo>
                    <a:pt x="613" y="626"/>
                  </a:lnTo>
                  <a:lnTo>
                    <a:pt x="611" y="623"/>
                  </a:lnTo>
                  <a:lnTo>
                    <a:pt x="607" y="617"/>
                  </a:lnTo>
                  <a:lnTo>
                    <a:pt x="603" y="611"/>
                  </a:lnTo>
                  <a:lnTo>
                    <a:pt x="599" y="605"/>
                  </a:lnTo>
                  <a:lnTo>
                    <a:pt x="594" y="599"/>
                  </a:lnTo>
                  <a:lnTo>
                    <a:pt x="590" y="594"/>
                  </a:lnTo>
                  <a:lnTo>
                    <a:pt x="586" y="588"/>
                  </a:lnTo>
                  <a:lnTo>
                    <a:pt x="585" y="587"/>
                  </a:lnTo>
                  <a:lnTo>
                    <a:pt x="585" y="587"/>
                  </a:lnTo>
                  <a:close/>
                  <a:moveTo>
                    <a:pt x="641" y="666"/>
                  </a:moveTo>
                  <a:lnTo>
                    <a:pt x="682" y="639"/>
                  </a:lnTo>
                  <a:lnTo>
                    <a:pt x="685" y="643"/>
                  </a:lnTo>
                  <a:lnTo>
                    <a:pt x="689" y="650"/>
                  </a:lnTo>
                  <a:lnTo>
                    <a:pt x="693" y="655"/>
                  </a:lnTo>
                  <a:lnTo>
                    <a:pt x="697" y="662"/>
                  </a:lnTo>
                  <a:lnTo>
                    <a:pt x="701" y="668"/>
                  </a:lnTo>
                  <a:lnTo>
                    <a:pt x="705" y="674"/>
                  </a:lnTo>
                  <a:lnTo>
                    <a:pt x="709" y="681"/>
                  </a:lnTo>
                  <a:lnTo>
                    <a:pt x="667" y="707"/>
                  </a:lnTo>
                  <a:lnTo>
                    <a:pt x="664" y="701"/>
                  </a:lnTo>
                  <a:lnTo>
                    <a:pt x="660" y="694"/>
                  </a:lnTo>
                  <a:lnTo>
                    <a:pt x="656" y="688"/>
                  </a:lnTo>
                  <a:lnTo>
                    <a:pt x="652" y="683"/>
                  </a:lnTo>
                  <a:lnTo>
                    <a:pt x="648" y="677"/>
                  </a:lnTo>
                  <a:lnTo>
                    <a:pt x="644" y="670"/>
                  </a:lnTo>
                  <a:lnTo>
                    <a:pt x="641" y="666"/>
                  </a:lnTo>
                  <a:lnTo>
                    <a:pt x="641" y="666"/>
                  </a:lnTo>
                  <a:close/>
                  <a:moveTo>
                    <a:pt x="693" y="748"/>
                  </a:moveTo>
                  <a:lnTo>
                    <a:pt x="735" y="723"/>
                  </a:lnTo>
                  <a:lnTo>
                    <a:pt x="736" y="725"/>
                  </a:lnTo>
                  <a:lnTo>
                    <a:pt x="740" y="731"/>
                  </a:lnTo>
                  <a:lnTo>
                    <a:pt x="743" y="738"/>
                  </a:lnTo>
                  <a:lnTo>
                    <a:pt x="747" y="744"/>
                  </a:lnTo>
                  <a:lnTo>
                    <a:pt x="751" y="750"/>
                  </a:lnTo>
                  <a:lnTo>
                    <a:pt x="755" y="757"/>
                  </a:lnTo>
                  <a:lnTo>
                    <a:pt x="758" y="763"/>
                  </a:lnTo>
                  <a:lnTo>
                    <a:pt x="760" y="766"/>
                  </a:lnTo>
                  <a:lnTo>
                    <a:pt x="717" y="790"/>
                  </a:lnTo>
                  <a:lnTo>
                    <a:pt x="715" y="787"/>
                  </a:lnTo>
                  <a:lnTo>
                    <a:pt x="712" y="781"/>
                  </a:lnTo>
                  <a:lnTo>
                    <a:pt x="708" y="774"/>
                  </a:lnTo>
                  <a:lnTo>
                    <a:pt x="704" y="769"/>
                  </a:lnTo>
                  <a:lnTo>
                    <a:pt x="701" y="762"/>
                  </a:lnTo>
                  <a:lnTo>
                    <a:pt x="698" y="756"/>
                  </a:lnTo>
                  <a:lnTo>
                    <a:pt x="694" y="750"/>
                  </a:lnTo>
                  <a:lnTo>
                    <a:pt x="693" y="748"/>
                  </a:lnTo>
                  <a:lnTo>
                    <a:pt x="693" y="748"/>
                  </a:lnTo>
                  <a:close/>
                  <a:moveTo>
                    <a:pt x="740" y="832"/>
                  </a:moveTo>
                  <a:lnTo>
                    <a:pt x="783" y="810"/>
                  </a:lnTo>
                  <a:lnTo>
                    <a:pt x="786" y="815"/>
                  </a:lnTo>
                  <a:lnTo>
                    <a:pt x="790" y="822"/>
                  </a:lnTo>
                  <a:lnTo>
                    <a:pt x="793" y="829"/>
                  </a:lnTo>
                  <a:lnTo>
                    <a:pt x="796" y="835"/>
                  </a:lnTo>
                  <a:lnTo>
                    <a:pt x="799" y="842"/>
                  </a:lnTo>
                  <a:lnTo>
                    <a:pt x="803" y="848"/>
                  </a:lnTo>
                  <a:lnTo>
                    <a:pt x="806" y="855"/>
                  </a:lnTo>
                  <a:lnTo>
                    <a:pt x="762" y="876"/>
                  </a:lnTo>
                  <a:lnTo>
                    <a:pt x="759" y="870"/>
                  </a:lnTo>
                  <a:lnTo>
                    <a:pt x="756" y="863"/>
                  </a:lnTo>
                  <a:lnTo>
                    <a:pt x="752" y="857"/>
                  </a:lnTo>
                  <a:lnTo>
                    <a:pt x="749" y="851"/>
                  </a:lnTo>
                  <a:lnTo>
                    <a:pt x="746" y="844"/>
                  </a:lnTo>
                  <a:lnTo>
                    <a:pt x="742" y="838"/>
                  </a:lnTo>
                  <a:lnTo>
                    <a:pt x="740" y="832"/>
                  </a:lnTo>
                  <a:lnTo>
                    <a:pt x="740" y="832"/>
                  </a:lnTo>
                  <a:close/>
                  <a:moveTo>
                    <a:pt x="782" y="920"/>
                  </a:moveTo>
                  <a:lnTo>
                    <a:pt x="827" y="900"/>
                  </a:lnTo>
                  <a:lnTo>
                    <a:pt x="828" y="902"/>
                  </a:lnTo>
                  <a:lnTo>
                    <a:pt x="831" y="909"/>
                  </a:lnTo>
                  <a:lnTo>
                    <a:pt x="834" y="916"/>
                  </a:lnTo>
                  <a:lnTo>
                    <a:pt x="837" y="922"/>
                  </a:lnTo>
                  <a:lnTo>
                    <a:pt x="840" y="929"/>
                  </a:lnTo>
                  <a:lnTo>
                    <a:pt x="843" y="936"/>
                  </a:lnTo>
                  <a:lnTo>
                    <a:pt x="846" y="943"/>
                  </a:lnTo>
                  <a:lnTo>
                    <a:pt x="847" y="946"/>
                  </a:lnTo>
                  <a:lnTo>
                    <a:pt x="801" y="964"/>
                  </a:lnTo>
                  <a:lnTo>
                    <a:pt x="800" y="962"/>
                  </a:lnTo>
                  <a:lnTo>
                    <a:pt x="798" y="955"/>
                  </a:lnTo>
                  <a:lnTo>
                    <a:pt x="795" y="948"/>
                  </a:lnTo>
                  <a:lnTo>
                    <a:pt x="792" y="942"/>
                  </a:lnTo>
                  <a:lnTo>
                    <a:pt x="789" y="935"/>
                  </a:lnTo>
                  <a:lnTo>
                    <a:pt x="786" y="929"/>
                  </a:lnTo>
                  <a:lnTo>
                    <a:pt x="783" y="922"/>
                  </a:lnTo>
                  <a:lnTo>
                    <a:pt x="782" y="920"/>
                  </a:lnTo>
                  <a:lnTo>
                    <a:pt x="782" y="920"/>
                  </a:lnTo>
                  <a:close/>
                  <a:moveTo>
                    <a:pt x="820" y="1009"/>
                  </a:moveTo>
                  <a:lnTo>
                    <a:pt x="865" y="992"/>
                  </a:lnTo>
                  <a:lnTo>
                    <a:pt x="868" y="998"/>
                  </a:lnTo>
                  <a:lnTo>
                    <a:pt x="871" y="1005"/>
                  </a:lnTo>
                  <a:lnTo>
                    <a:pt x="873" y="1011"/>
                  </a:lnTo>
                  <a:lnTo>
                    <a:pt x="876" y="1018"/>
                  </a:lnTo>
                  <a:lnTo>
                    <a:pt x="878" y="1026"/>
                  </a:lnTo>
                  <a:lnTo>
                    <a:pt x="881" y="1033"/>
                  </a:lnTo>
                  <a:lnTo>
                    <a:pt x="883" y="1038"/>
                  </a:lnTo>
                  <a:lnTo>
                    <a:pt x="837" y="1055"/>
                  </a:lnTo>
                  <a:lnTo>
                    <a:pt x="835" y="1049"/>
                  </a:lnTo>
                  <a:lnTo>
                    <a:pt x="832" y="1042"/>
                  </a:lnTo>
                  <a:lnTo>
                    <a:pt x="830" y="1035"/>
                  </a:lnTo>
                  <a:lnTo>
                    <a:pt x="827" y="1029"/>
                  </a:lnTo>
                  <a:lnTo>
                    <a:pt x="825" y="1022"/>
                  </a:lnTo>
                  <a:lnTo>
                    <a:pt x="822" y="1015"/>
                  </a:lnTo>
                  <a:lnTo>
                    <a:pt x="820" y="1009"/>
                  </a:lnTo>
                  <a:lnTo>
                    <a:pt x="820" y="1009"/>
                  </a:lnTo>
                  <a:close/>
                  <a:moveTo>
                    <a:pt x="853" y="1100"/>
                  </a:moveTo>
                  <a:lnTo>
                    <a:pt x="899" y="1085"/>
                  </a:lnTo>
                  <a:lnTo>
                    <a:pt x="900" y="1089"/>
                  </a:lnTo>
                  <a:lnTo>
                    <a:pt x="902" y="1096"/>
                  </a:lnTo>
                  <a:lnTo>
                    <a:pt x="905" y="1103"/>
                  </a:lnTo>
                  <a:lnTo>
                    <a:pt x="907" y="1110"/>
                  </a:lnTo>
                  <a:lnTo>
                    <a:pt x="909" y="1117"/>
                  </a:lnTo>
                  <a:lnTo>
                    <a:pt x="911" y="1124"/>
                  </a:lnTo>
                  <a:lnTo>
                    <a:pt x="914" y="1131"/>
                  </a:lnTo>
                  <a:lnTo>
                    <a:pt x="914" y="1133"/>
                  </a:lnTo>
                  <a:lnTo>
                    <a:pt x="867" y="1147"/>
                  </a:lnTo>
                  <a:lnTo>
                    <a:pt x="866" y="1145"/>
                  </a:lnTo>
                  <a:lnTo>
                    <a:pt x="865" y="1138"/>
                  </a:lnTo>
                  <a:lnTo>
                    <a:pt x="863" y="1131"/>
                  </a:lnTo>
                  <a:lnTo>
                    <a:pt x="860" y="1124"/>
                  </a:lnTo>
                  <a:lnTo>
                    <a:pt x="858" y="1118"/>
                  </a:lnTo>
                  <a:lnTo>
                    <a:pt x="856" y="1111"/>
                  </a:lnTo>
                  <a:lnTo>
                    <a:pt x="854" y="1104"/>
                  </a:lnTo>
                  <a:lnTo>
                    <a:pt x="853" y="1100"/>
                  </a:lnTo>
                  <a:lnTo>
                    <a:pt x="853" y="1100"/>
                  </a:lnTo>
                  <a:close/>
                  <a:moveTo>
                    <a:pt x="880" y="1193"/>
                  </a:moveTo>
                  <a:lnTo>
                    <a:pt x="928" y="1181"/>
                  </a:lnTo>
                  <a:lnTo>
                    <a:pt x="928" y="1182"/>
                  </a:lnTo>
                  <a:lnTo>
                    <a:pt x="930" y="1189"/>
                  </a:lnTo>
                  <a:lnTo>
                    <a:pt x="931" y="1196"/>
                  </a:lnTo>
                  <a:lnTo>
                    <a:pt x="933" y="1203"/>
                  </a:lnTo>
                  <a:lnTo>
                    <a:pt x="935" y="1211"/>
                  </a:lnTo>
                  <a:lnTo>
                    <a:pt x="937" y="1217"/>
                  </a:lnTo>
                  <a:lnTo>
                    <a:pt x="939" y="1225"/>
                  </a:lnTo>
                  <a:lnTo>
                    <a:pt x="940" y="1229"/>
                  </a:lnTo>
                  <a:lnTo>
                    <a:pt x="892" y="1241"/>
                  </a:lnTo>
                  <a:lnTo>
                    <a:pt x="891" y="1237"/>
                  </a:lnTo>
                  <a:lnTo>
                    <a:pt x="889" y="1229"/>
                  </a:lnTo>
                  <a:lnTo>
                    <a:pt x="888" y="1222"/>
                  </a:lnTo>
                  <a:lnTo>
                    <a:pt x="886" y="1215"/>
                  </a:lnTo>
                  <a:lnTo>
                    <a:pt x="884" y="1208"/>
                  </a:lnTo>
                  <a:lnTo>
                    <a:pt x="882" y="1201"/>
                  </a:lnTo>
                  <a:lnTo>
                    <a:pt x="880" y="1194"/>
                  </a:lnTo>
                  <a:lnTo>
                    <a:pt x="880" y="1193"/>
                  </a:lnTo>
                  <a:lnTo>
                    <a:pt x="880" y="1193"/>
                  </a:lnTo>
                  <a:close/>
                  <a:moveTo>
                    <a:pt x="902" y="1288"/>
                  </a:moveTo>
                  <a:lnTo>
                    <a:pt x="951" y="1278"/>
                  </a:lnTo>
                  <a:lnTo>
                    <a:pt x="952" y="1283"/>
                  </a:lnTo>
                  <a:lnTo>
                    <a:pt x="954" y="1291"/>
                  </a:lnTo>
                  <a:lnTo>
                    <a:pt x="955" y="1298"/>
                  </a:lnTo>
                  <a:lnTo>
                    <a:pt x="956" y="1305"/>
                  </a:lnTo>
                  <a:lnTo>
                    <a:pt x="958" y="1313"/>
                  </a:lnTo>
                  <a:lnTo>
                    <a:pt x="959" y="1320"/>
                  </a:lnTo>
                  <a:lnTo>
                    <a:pt x="961" y="1327"/>
                  </a:lnTo>
                  <a:lnTo>
                    <a:pt x="912" y="1335"/>
                  </a:lnTo>
                  <a:lnTo>
                    <a:pt x="911" y="1329"/>
                  </a:lnTo>
                  <a:lnTo>
                    <a:pt x="909" y="1322"/>
                  </a:lnTo>
                  <a:lnTo>
                    <a:pt x="908" y="1315"/>
                  </a:lnTo>
                  <a:lnTo>
                    <a:pt x="906" y="1307"/>
                  </a:lnTo>
                  <a:lnTo>
                    <a:pt x="905" y="1300"/>
                  </a:lnTo>
                  <a:lnTo>
                    <a:pt x="904" y="1293"/>
                  </a:lnTo>
                  <a:lnTo>
                    <a:pt x="902" y="1288"/>
                  </a:lnTo>
                  <a:lnTo>
                    <a:pt x="902" y="1288"/>
                  </a:lnTo>
                  <a:close/>
                  <a:moveTo>
                    <a:pt x="920" y="1383"/>
                  </a:moveTo>
                  <a:lnTo>
                    <a:pt x="968" y="1376"/>
                  </a:lnTo>
                  <a:lnTo>
                    <a:pt x="969" y="1379"/>
                  </a:lnTo>
                  <a:lnTo>
                    <a:pt x="970" y="1387"/>
                  </a:lnTo>
                  <a:lnTo>
                    <a:pt x="971" y="1394"/>
                  </a:lnTo>
                  <a:lnTo>
                    <a:pt x="972" y="1402"/>
                  </a:lnTo>
                  <a:lnTo>
                    <a:pt x="973" y="1409"/>
                  </a:lnTo>
                  <a:lnTo>
                    <a:pt x="974" y="1417"/>
                  </a:lnTo>
                  <a:lnTo>
                    <a:pt x="975" y="1424"/>
                  </a:lnTo>
                  <a:lnTo>
                    <a:pt x="975" y="1425"/>
                  </a:lnTo>
                  <a:lnTo>
                    <a:pt x="927" y="1431"/>
                  </a:lnTo>
                  <a:lnTo>
                    <a:pt x="927" y="1430"/>
                  </a:lnTo>
                  <a:lnTo>
                    <a:pt x="926" y="1423"/>
                  </a:lnTo>
                  <a:lnTo>
                    <a:pt x="925" y="1416"/>
                  </a:lnTo>
                  <a:lnTo>
                    <a:pt x="924" y="1408"/>
                  </a:lnTo>
                  <a:lnTo>
                    <a:pt x="923" y="1401"/>
                  </a:lnTo>
                  <a:lnTo>
                    <a:pt x="922" y="1394"/>
                  </a:lnTo>
                  <a:lnTo>
                    <a:pt x="920" y="1387"/>
                  </a:lnTo>
                  <a:lnTo>
                    <a:pt x="920" y="1383"/>
                  </a:lnTo>
                  <a:lnTo>
                    <a:pt x="920" y="1383"/>
                  </a:lnTo>
                  <a:close/>
                  <a:moveTo>
                    <a:pt x="932" y="1479"/>
                  </a:moveTo>
                  <a:lnTo>
                    <a:pt x="981" y="1475"/>
                  </a:lnTo>
                  <a:lnTo>
                    <a:pt x="981" y="1476"/>
                  </a:lnTo>
                  <a:lnTo>
                    <a:pt x="982" y="1484"/>
                  </a:lnTo>
                  <a:lnTo>
                    <a:pt x="982" y="1492"/>
                  </a:lnTo>
                  <a:lnTo>
                    <a:pt x="983" y="1499"/>
                  </a:lnTo>
                  <a:lnTo>
                    <a:pt x="984" y="1506"/>
                  </a:lnTo>
                  <a:lnTo>
                    <a:pt x="984" y="1514"/>
                  </a:lnTo>
                  <a:lnTo>
                    <a:pt x="985" y="1522"/>
                  </a:lnTo>
                  <a:lnTo>
                    <a:pt x="985" y="1524"/>
                  </a:lnTo>
                  <a:lnTo>
                    <a:pt x="936" y="1528"/>
                  </a:lnTo>
                  <a:lnTo>
                    <a:pt x="936" y="1525"/>
                  </a:lnTo>
                  <a:lnTo>
                    <a:pt x="935" y="1518"/>
                  </a:lnTo>
                  <a:lnTo>
                    <a:pt x="934" y="1510"/>
                  </a:lnTo>
                  <a:lnTo>
                    <a:pt x="934" y="1503"/>
                  </a:lnTo>
                  <a:lnTo>
                    <a:pt x="933" y="1496"/>
                  </a:lnTo>
                  <a:lnTo>
                    <a:pt x="933" y="1489"/>
                  </a:lnTo>
                  <a:lnTo>
                    <a:pt x="932" y="1481"/>
                  </a:lnTo>
                  <a:lnTo>
                    <a:pt x="932" y="1479"/>
                  </a:lnTo>
                  <a:lnTo>
                    <a:pt x="932" y="1479"/>
                  </a:lnTo>
                  <a:close/>
                  <a:moveTo>
                    <a:pt x="939" y="1576"/>
                  </a:moveTo>
                  <a:lnTo>
                    <a:pt x="988" y="1574"/>
                  </a:lnTo>
                  <a:lnTo>
                    <a:pt x="988" y="1575"/>
                  </a:lnTo>
                  <a:lnTo>
                    <a:pt x="988" y="1583"/>
                  </a:lnTo>
                  <a:lnTo>
                    <a:pt x="989" y="1590"/>
                  </a:lnTo>
                  <a:lnTo>
                    <a:pt x="989" y="1598"/>
                  </a:lnTo>
                  <a:lnTo>
                    <a:pt x="989" y="1605"/>
                  </a:lnTo>
                  <a:lnTo>
                    <a:pt x="989" y="1613"/>
                  </a:lnTo>
                  <a:lnTo>
                    <a:pt x="989" y="1621"/>
                  </a:lnTo>
                  <a:lnTo>
                    <a:pt x="989" y="1623"/>
                  </a:lnTo>
                  <a:lnTo>
                    <a:pt x="940" y="1624"/>
                  </a:lnTo>
                  <a:lnTo>
                    <a:pt x="940" y="1622"/>
                  </a:lnTo>
                  <a:lnTo>
                    <a:pt x="940" y="1614"/>
                  </a:lnTo>
                  <a:lnTo>
                    <a:pt x="940" y="1607"/>
                  </a:lnTo>
                  <a:lnTo>
                    <a:pt x="939" y="1599"/>
                  </a:lnTo>
                  <a:lnTo>
                    <a:pt x="939" y="1592"/>
                  </a:lnTo>
                  <a:lnTo>
                    <a:pt x="939" y="1584"/>
                  </a:lnTo>
                  <a:lnTo>
                    <a:pt x="939" y="1577"/>
                  </a:lnTo>
                  <a:lnTo>
                    <a:pt x="939" y="1576"/>
                  </a:lnTo>
                  <a:lnTo>
                    <a:pt x="939" y="1576"/>
                  </a:lnTo>
                  <a:close/>
                  <a:moveTo>
                    <a:pt x="940" y="1673"/>
                  </a:moveTo>
                  <a:lnTo>
                    <a:pt x="989" y="1674"/>
                  </a:lnTo>
                  <a:lnTo>
                    <a:pt x="989" y="1674"/>
                  </a:lnTo>
                  <a:lnTo>
                    <a:pt x="989" y="1676"/>
                  </a:lnTo>
                  <a:lnTo>
                    <a:pt x="989" y="1678"/>
                  </a:lnTo>
                  <a:lnTo>
                    <a:pt x="989" y="1680"/>
                  </a:lnTo>
                  <a:lnTo>
                    <a:pt x="989" y="1682"/>
                  </a:lnTo>
                  <a:lnTo>
                    <a:pt x="989" y="1684"/>
                  </a:lnTo>
                  <a:lnTo>
                    <a:pt x="989" y="1687"/>
                  </a:lnTo>
                  <a:lnTo>
                    <a:pt x="989" y="1689"/>
                  </a:lnTo>
                  <a:lnTo>
                    <a:pt x="989" y="1691"/>
                  </a:lnTo>
                  <a:lnTo>
                    <a:pt x="989" y="1694"/>
                  </a:lnTo>
                  <a:lnTo>
                    <a:pt x="989" y="1696"/>
                  </a:lnTo>
                  <a:lnTo>
                    <a:pt x="989" y="1698"/>
                  </a:lnTo>
                  <a:lnTo>
                    <a:pt x="989" y="1700"/>
                  </a:lnTo>
                  <a:lnTo>
                    <a:pt x="989" y="1703"/>
                  </a:lnTo>
                  <a:lnTo>
                    <a:pt x="989" y="1705"/>
                  </a:lnTo>
                  <a:lnTo>
                    <a:pt x="989" y="1707"/>
                  </a:lnTo>
                  <a:lnTo>
                    <a:pt x="989" y="1709"/>
                  </a:lnTo>
                  <a:lnTo>
                    <a:pt x="989" y="1711"/>
                  </a:lnTo>
                  <a:lnTo>
                    <a:pt x="989" y="1713"/>
                  </a:lnTo>
                  <a:lnTo>
                    <a:pt x="988" y="1716"/>
                  </a:lnTo>
                  <a:lnTo>
                    <a:pt x="988" y="1718"/>
                  </a:lnTo>
                  <a:lnTo>
                    <a:pt x="988" y="1720"/>
                  </a:lnTo>
                  <a:lnTo>
                    <a:pt x="988" y="1722"/>
                  </a:lnTo>
                  <a:lnTo>
                    <a:pt x="988" y="1723"/>
                  </a:lnTo>
                  <a:lnTo>
                    <a:pt x="939" y="1721"/>
                  </a:lnTo>
                  <a:lnTo>
                    <a:pt x="939" y="1721"/>
                  </a:lnTo>
                  <a:lnTo>
                    <a:pt x="939" y="1718"/>
                  </a:lnTo>
                  <a:lnTo>
                    <a:pt x="939" y="1716"/>
                  </a:lnTo>
                  <a:lnTo>
                    <a:pt x="939" y="1714"/>
                  </a:lnTo>
                  <a:lnTo>
                    <a:pt x="939" y="1712"/>
                  </a:lnTo>
                  <a:lnTo>
                    <a:pt x="939" y="1710"/>
                  </a:lnTo>
                  <a:lnTo>
                    <a:pt x="939" y="1708"/>
                  </a:lnTo>
                  <a:lnTo>
                    <a:pt x="939" y="1706"/>
                  </a:lnTo>
                  <a:lnTo>
                    <a:pt x="939" y="1703"/>
                  </a:lnTo>
                  <a:lnTo>
                    <a:pt x="939" y="1701"/>
                  </a:lnTo>
                  <a:lnTo>
                    <a:pt x="939" y="1699"/>
                  </a:lnTo>
                  <a:lnTo>
                    <a:pt x="940" y="1697"/>
                  </a:lnTo>
                  <a:lnTo>
                    <a:pt x="940" y="1695"/>
                  </a:lnTo>
                  <a:lnTo>
                    <a:pt x="940" y="1692"/>
                  </a:lnTo>
                  <a:lnTo>
                    <a:pt x="940" y="1690"/>
                  </a:lnTo>
                  <a:lnTo>
                    <a:pt x="940" y="1688"/>
                  </a:lnTo>
                  <a:lnTo>
                    <a:pt x="940" y="1686"/>
                  </a:lnTo>
                  <a:lnTo>
                    <a:pt x="940" y="1684"/>
                  </a:lnTo>
                  <a:lnTo>
                    <a:pt x="940" y="1682"/>
                  </a:lnTo>
                  <a:lnTo>
                    <a:pt x="940" y="1680"/>
                  </a:lnTo>
                  <a:lnTo>
                    <a:pt x="940" y="1677"/>
                  </a:lnTo>
                  <a:lnTo>
                    <a:pt x="940" y="1675"/>
                  </a:lnTo>
                  <a:lnTo>
                    <a:pt x="940" y="1673"/>
                  </a:lnTo>
                  <a:lnTo>
                    <a:pt x="940" y="1673"/>
                  </a:lnTo>
                  <a:lnTo>
                    <a:pt x="940" y="1673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  <a:alpha val="56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C7DB7998-533F-4BBC-AAEA-014A7F74BEFC}"/>
                </a:ext>
              </a:extLst>
            </p:cNvPr>
            <p:cNvSpPr/>
            <p:nvPr/>
          </p:nvSpPr>
          <p:spPr>
            <a:xfrm>
              <a:off x="7019440" y="4169621"/>
              <a:ext cx="343116" cy="343114"/>
            </a:xfrm>
            <a:prstGeom prst="ellipse">
              <a:avLst/>
            </a:prstGeom>
            <a:solidFill>
              <a:srgbClr val="0091C4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4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0088A176-9021-460B-A5CD-BA9737807F63}"/>
                </a:ext>
              </a:extLst>
            </p:cNvPr>
            <p:cNvSpPr/>
            <p:nvPr/>
          </p:nvSpPr>
          <p:spPr>
            <a:xfrm>
              <a:off x="8791791" y="1101239"/>
              <a:ext cx="343116" cy="343114"/>
            </a:xfrm>
            <a:prstGeom prst="ellipse">
              <a:avLst/>
            </a:prstGeom>
            <a:solidFill>
              <a:schemeClr val="accent2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4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150044CD-A337-449A-9F60-8736184B1F6E}"/>
                </a:ext>
              </a:extLst>
            </p:cNvPr>
            <p:cNvSpPr/>
            <p:nvPr/>
          </p:nvSpPr>
          <p:spPr>
            <a:xfrm>
              <a:off x="10546040" y="4169621"/>
              <a:ext cx="343116" cy="343114"/>
            </a:xfrm>
            <a:prstGeom prst="ellipse">
              <a:avLst/>
            </a:prstGeom>
            <a:solidFill>
              <a:schemeClr val="tx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4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2BB463F9-051F-41D4-8D7F-00CFB0C82487}"/>
              </a:ext>
            </a:extLst>
          </p:cNvPr>
          <p:cNvSpPr txBox="1"/>
          <p:nvPr/>
        </p:nvSpPr>
        <p:spPr>
          <a:xfrm>
            <a:off x="-287042" y="1353067"/>
            <a:ext cx="244612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>
                <a:solidFill>
                  <a:srgbClr val="1E19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system also accepts cash transactions, but prompts for deposit if cash is not deposited.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A62F1CA-66C9-40D1-8522-0D45E3FBDCD2}"/>
              </a:ext>
            </a:extLst>
          </p:cNvPr>
          <p:cNvSpPr txBox="1"/>
          <p:nvPr/>
        </p:nvSpPr>
        <p:spPr>
          <a:xfrm>
            <a:off x="-1" y="5714064"/>
            <a:ext cx="270734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>
                <a:solidFill>
                  <a:srgbClr val="1E19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accepts local and international cards. It is integrated with wallets which makes great fit for seamless payment with fintech's.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26E3A42-DBFC-4B2F-9772-F5741BC49688}"/>
              </a:ext>
            </a:extLst>
          </p:cNvPr>
          <p:cNvSpPr txBox="1"/>
          <p:nvPr/>
        </p:nvSpPr>
        <p:spPr>
          <a:xfrm>
            <a:off x="5475174" y="5134051"/>
            <a:ext cx="252563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rgbClr val="1E19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Allows to accept payment from any eCommerce sites with cards and other payment methods</a:t>
            </a:r>
          </a:p>
        </p:txBody>
      </p:sp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0CD01C60-F621-4A25-82C4-E385F5E5FE0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52238" y="6218238"/>
            <a:ext cx="487362" cy="48736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8D7C7CD-108F-4B49-B7E2-E2C65B413EA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135" y="3429000"/>
            <a:ext cx="1740049" cy="58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84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67"/>
    </mc:Choice>
    <mc:Fallback xmlns="">
      <p:transition spd="slow" advTm="38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806" y="252916"/>
            <a:ext cx="9214717" cy="6298260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372308" y="6477395"/>
            <a:ext cx="11447384" cy="407293"/>
            <a:chOff x="366303" y="6395296"/>
            <a:chExt cx="11447384" cy="407293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00523" y="6395628"/>
              <a:ext cx="1013164" cy="406961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303" y="6395296"/>
              <a:ext cx="1740049" cy="337714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53D3A0B-79AA-4FC5-A8E2-93C039CFCBC9}"/>
              </a:ext>
            </a:extLst>
          </p:cNvPr>
          <p:cNvGrpSpPr/>
          <p:nvPr/>
        </p:nvGrpSpPr>
        <p:grpSpPr>
          <a:xfrm>
            <a:off x="613810" y="422057"/>
            <a:ext cx="11565351" cy="5290384"/>
            <a:chOff x="1013926" y="571329"/>
            <a:chExt cx="12494354" cy="5715342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80F3D00-546A-4661-9A8B-B6E9E3DB6498}"/>
                </a:ext>
              </a:extLst>
            </p:cNvPr>
            <p:cNvSpPr/>
            <p:nvPr/>
          </p:nvSpPr>
          <p:spPr>
            <a:xfrm>
              <a:off x="3525892" y="1104564"/>
              <a:ext cx="1287153" cy="656085"/>
            </a:xfrm>
            <a:custGeom>
              <a:avLst/>
              <a:gdLst>
                <a:gd name="connsiteX0" fmla="*/ 0 w 896778"/>
                <a:gd name="connsiteY0" fmla="*/ 457105 h 457104"/>
                <a:gd name="connsiteX1" fmla="*/ 414718 w 896778"/>
                <a:gd name="connsiteY1" fmla="*/ 0 h 457104"/>
                <a:gd name="connsiteX2" fmla="*/ 896779 w 896778"/>
                <a:gd name="connsiteY2" fmla="*/ 0 h 457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6778" h="457104">
                  <a:moveTo>
                    <a:pt x="0" y="457105"/>
                  </a:moveTo>
                  <a:lnTo>
                    <a:pt x="414718" y="0"/>
                  </a:lnTo>
                  <a:lnTo>
                    <a:pt x="896779" y="0"/>
                  </a:lnTo>
                </a:path>
              </a:pathLst>
            </a:custGeom>
            <a:noFill/>
            <a:ln w="26765" cap="rnd">
              <a:solidFill>
                <a:schemeClr val="tx1">
                  <a:lumMod val="85000"/>
                  <a:lumOff val="15000"/>
                </a:schemeClr>
              </a:solidFill>
              <a:prstDash val="sysDot"/>
              <a:round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890A519-E184-462B-8638-36A05BA36A2F}"/>
                </a:ext>
              </a:extLst>
            </p:cNvPr>
            <p:cNvSpPr/>
            <p:nvPr/>
          </p:nvSpPr>
          <p:spPr>
            <a:xfrm>
              <a:off x="4584873" y="2537590"/>
              <a:ext cx="1490173" cy="369125"/>
            </a:xfrm>
            <a:custGeom>
              <a:avLst/>
              <a:gdLst>
                <a:gd name="connsiteX0" fmla="*/ 0 w 1038225"/>
                <a:gd name="connsiteY0" fmla="*/ 257175 h 257175"/>
                <a:gd name="connsiteX1" fmla="*/ 781050 w 1038225"/>
                <a:gd name="connsiteY1" fmla="*/ 257175 h 257175"/>
                <a:gd name="connsiteX2" fmla="*/ 1038225 w 1038225"/>
                <a:gd name="connsiteY2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8225" h="257175">
                  <a:moveTo>
                    <a:pt x="0" y="257175"/>
                  </a:moveTo>
                  <a:lnTo>
                    <a:pt x="781050" y="257175"/>
                  </a:lnTo>
                  <a:lnTo>
                    <a:pt x="1038225" y="0"/>
                  </a:lnTo>
                </a:path>
              </a:pathLst>
            </a:custGeom>
            <a:noFill/>
            <a:ln w="26765" cap="rnd">
              <a:solidFill>
                <a:schemeClr val="tx1">
                  <a:lumMod val="85000"/>
                  <a:lumOff val="15000"/>
                </a:schemeClr>
              </a:solidFill>
              <a:prstDash val="sysDot"/>
              <a:round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39A7647-1393-4CBE-8446-68B4728AEA03}"/>
                </a:ext>
              </a:extLst>
            </p:cNvPr>
            <p:cNvSpPr/>
            <p:nvPr/>
          </p:nvSpPr>
          <p:spPr>
            <a:xfrm>
              <a:off x="4512278" y="4166799"/>
              <a:ext cx="1556478" cy="363929"/>
            </a:xfrm>
            <a:custGeom>
              <a:avLst/>
              <a:gdLst>
                <a:gd name="connsiteX0" fmla="*/ 0 w 1084421"/>
                <a:gd name="connsiteY0" fmla="*/ 253556 h 253555"/>
                <a:gd name="connsiteX1" fmla="*/ 870109 w 1084421"/>
                <a:gd name="connsiteY1" fmla="*/ 253556 h 253555"/>
                <a:gd name="connsiteX2" fmla="*/ 1084421 w 1084421"/>
                <a:gd name="connsiteY2" fmla="*/ 0 h 253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84421" h="253555">
                  <a:moveTo>
                    <a:pt x="0" y="253556"/>
                  </a:moveTo>
                  <a:lnTo>
                    <a:pt x="870109" y="253556"/>
                  </a:lnTo>
                  <a:lnTo>
                    <a:pt x="1084421" y="0"/>
                  </a:lnTo>
                </a:path>
              </a:pathLst>
            </a:custGeom>
            <a:noFill/>
            <a:ln w="26765" cap="rnd">
              <a:solidFill>
                <a:schemeClr val="tx1">
                  <a:lumMod val="85000"/>
                  <a:lumOff val="15000"/>
                </a:schemeClr>
              </a:solidFill>
              <a:prstDash val="sysDot"/>
              <a:round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44944A5-2CDC-4109-B012-DD734B705CC3}"/>
                </a:ext>
              </a:extLst>
            </p:cNvPr>
            <p:cNvSpPr/>
            <p:nvPr/>
          </p:nvSpPr>
          <p:spPr>
            <a:xfrm>
              <a:off x="3393692" y="5517935"/>
              <a:ext cx="1532964" cy="259755"/>
            </a:xfrm>
            <a:custGeom>
              <a:avLst/>
              <a:gdLst>
                <a:gd name="connsiteX0" fmla="*/ 0 w 1068038"/>
                <a:gd name="connsiteY0" fmla="*/ 4667 h 180975"/>
                <a:gd name="connsiteX1" fmla="*/ 925163 w 1068038"/>
                <a:gd name="connsiteY1" fmla="*/ 0 h 180975"/>
                <a:gd name="connsiteX2" fmla="*/ 1068038 w 1068038"/>
                <a:gd name="connsiteY2" fmla="*/ 180975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8038" h="180975">
                  <a:moveTo>
                    <a:pt x="0" y="4667"/>
                  </a:moveTo>
                  <a:lnTo>
                    <a:pt x="925163" y="0"/>
                  </a:lnTo>
                  <a:lnTo>
                    <a:pt x="1068038" y="180975"/>
                  </a:lnTo>
                </a:path>
              </a:pathLst>
            </a:custGeom>
            <a:noFill/>
            <a:ln w="26765" cap="rnd">
              <a:solidFill>
                <a:schemeClr val="tx1">
                  <a:lumMod val="85000"/>
                  <a:lumOff val="15000"/>
                </a:schemeClr>
              </a:solidFill>
              <a:prstDash val="sysDot"/>
              <a:round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1725C10-E38D-4E93-A781-9393C210EE08}"/>
                </a:ext>
              </a:extLst>
            </p:cNvPr>
            <p:cNvSpPr/>
            <p:nvPr/>
          </p:nvSpPr>
          <p:spPr>
            <a:xfrm>
              <a:off x="8356925" y="2227252"/>
              <a:ext cx="114565" cy="114565"/>
            </a:xfrm>
            <a:custGeom>
              <a:avLst/>
              <a:gdLst>
                <a:gd name="connsiteX0" fmla="*/ 79820 w 79819"/>
                <a:gd name="connsiteY0" fmla="*/ 39910 h 79819"/>
                <a:gd name="connsiteX1" fmla="*/ 39910 w 79819"/>
                <a:gd name="connsiteY1" fmla="*/ 79819 h 79819"/>
                <a:gd name="connsiteX2" fmla="*/ 0 w 79819"/>
                <a:gd name="connsiteY2" fmla="*/ 39910 h 79819"/>
                <a:gd name="connsiteX3" fmla="*/ 39910 w 79819"/>
                <a:gd name="connsiteY3" fmla="*/ 0 h 79819"/>
                <a:gd name="connsiteX4" fmla="*/ 79820 w 79819"/>
                <a:gd name="connsiteY4" fmla="*/ 39910 h 7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819" h="79819">
                  <a:moveTo>
                    <a:pt x="79820" y="39910"/>
                  </a:moveTo>
                  <a:cubicBezTo>
                    <a:pt x="79820" y="61951"/>
                    <a:pt x="61952" y="79819"/>
                    <a:pt x="39910" y="79819"/>
                  </a:cubicBezTo>
                  <a:cubicBezTo>
                    <a:pt x="17868" y="79819"/>
                    <a:pt x="0" y="61951"/>
                    <a:pt x="0" y="39910"/>
                  </a:cubicBezTo>
                  <a:cubicBezTo>
                    <a:pt x="0" y="17868"/>
                    <a:pt x="17868" y="0"/>
                    <a:pt x="39910" y="0"/>
                  </a:cubicBezTo>
                  <a:cubicBezTo>
                    <a:pt x="61952" y="0"/>
                    <a:pt x="79820" y="17868"/>
                    <a:pt x="79820" y="39910"/>
                  </a:cubicBezTo>
                  <a:close/>
                </a:path>
              </a:pathLst>
            </a:custGeom>
            <a:solidFill>
              <a:srgbClr val="A6A6A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4003173-FFD7-431A-AC4B-87CDCF3730B2}"/>
                </a:ext>
              </a:extLst>
            </p:cNvPr>
            <p:cNvSpPr/>
            <p:nvPr/>
          </p:nvSpPr>
          <p:spPr>
            <a:xfrm>
              <a:off x="8931256" y="2402928"/>
              <a:ext cx="114565" cy="114565"/>
            </a:xfrm>
            <a:custGeom>
              <a:avLst/>
              <a:gdLst>
                <a:gd name="connsiteX0" fmla="*/ 79820 w 79819"/>
                <a:gd name="connsiteY0" fmla="*/ 39910 h 79819"/>
                <a:gd name="connsiteX1" fmla="*/ 39910 w 79819"/>
                <a:gd name="connsiteY1" fmla="*/ 79820 h 79819"/>
                <a:gd name="connsiteX2" fmla="*/ 0 w 79819"/>
                <a:gd name="connsiteY2" fmla="*/ 39910 h 79819"/>
                <a:gd name="connsiteX3" fmla="*/ 39910 w 79819"/>
                <a:gd name="connsiteY3" fmla="*/ 0 h 79819"/>
                <a:gd name="connsiteX4" fmla="*/ 79820 w 79819"/>
                <a:gd name="connsiteY4" fmla="*/ 39910 h 7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819" h="79819">
                  <a:moveTo>
                    <a:pt x="79820" y="39910"/>
                  </a:moveTo>
                  <a:cubicBezTo>
                    <a:pt x="79820" y="61951"/>
                    <a:pt x="61950" y="79820"/>
                    <a:pt x="39910" y="79820"/>
                  </a:cubicBezTo>
                  <a:cubicBezTo>
                    <a:pt x="17869" y="79820"/>
                    <a:pt x="0" y="61951"/>
                    <a:pt x="0" y="39910"/>
                  </a:cubicBezTo>
                  <a:cubicBezTo>
                    <a:pt x="0" y="17869"/>
                    <a:pt x="17869" y="0"/>
                    <a:pt x="39910" y="0"/>
                  </a:cubicBezTo>
                  <a:cubicBezTo>
                    <a:pt x="61931" y="48"/>
                    <a:pt x="79772" y="17888"/>
                    <a:pt x="79820" y="39910"/>
                  </a:cubicBezTo>
                  <a:close/>
                </a:path>
              </a:pathLst>
            </a:custGeom>
            <a:solidFill>
              <a:srgbClr val="A6A6A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5A1EE6A-FB52-49D7-A334-FE618A9C4AA1}"/>
                </a:ext>
              </a:extLst>
            </p:cNvPr>
            <p:cNvSpPr/>
            <p:nvPr/>
          </p:nvSpPr>
          <p:spPr>
            <a:xfrm>
              <a:off x="9096269" y="2532121"/>
              <a:ext cx="61793" cy="61794"/>
            </a:xfrm>
            <a:custGeom>
              <a:avLst/>
              <a:gdLst>
                <a:gd name="connsiteX0" fmla="*/ 43053 w 43052"/>
                <a:gd name="connsiteY0" fmla="*/ 21527 h 43053"/>
                <a:gd name="connsiteX1" fmla="*/ 21526 w 43052"/>
                <a:gd name="connsiteY1" fmla="*/ 43053 h 43053"/>
                <a:gd name="connsiteX2" fmla="*/ 0 w 43052"/>
                <a:gd name="connsiteY2" fmla="*/ 21527 h 43053"/>
                <a:gd name="connsiteX3" fmla="*/ 21526 w 43052"/>
                <a:gd name="connsiteY3" fmla="*/ 0 h 43053"/>
                <a:gd name="connsiteX4" fmla="*/ 43053 w 43052"/>
                <a:gd name="connsiteY4" fmla="*/ 21527 h 43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052" h="43053">
                  <a:moveTo>
                    <a:pt x="43053" y="21527"/>
                  </a:moveTo>
                  <a:cubicBezTo>
                    <a:pt x="43053" y="33414"/>
                    <a:pt x="33414" y="43053"/>
                    <a:pt x="21526" y="43053"/>
                  </a:cubicBezTo>
                  <a:cubicBezTo>
                    <a:pt x="9639" y="43053"/>
                    <a:pt x="0" y="33414"/>
                    <a:pt x="0" y="21527"/>
                  </a:cubicBezTo>
                  <a:cubicBezTo>
                    <a:pt x="0" y="9639"/>
                    <a:pt x="9639" y="0"/>
                    <a:pt x="21526" y="0"/>
                  </a:cubicBezTo>
                  <a:cubicBezTo>
                    <a:pt x="33414" y="0"/>
                    <a:pt x="43053" y="9639"/>
                    <a:pt x="43053" y="21527"/>
                  </a:cubicBezTo>
                  <a:close/>
                </a:path>
              </a:pathLst>
            </a:custGeom>
            <a:solidFill>
              <a:srgbClr val="A6A6A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A879215-90E5-4A92-A616-D4BBD507A0AA}"/>
                </a:ext>
              </a:extLst>
            </p:cNvPr>
            <p:cNvSpPr/>
            <p:nvPr/>
          </p:nvSpPr>
          <p:spPr>
            <a:xfrm>
              <a:off x="8752435" y="3302364"/>
              <a:ext cx="60973" cy="60973"/>
            </a:xfrm>
            <a:custGeom>
              <a:avLst/>
              <a:gdLst>
                <a:gd name="connsiteX0" fmla="*/ 42482 w 42481"/>
                <a:gd name="connsiteY0" fmla="*/ 21241 h 42481"/>
                <a:gd name="connsiteX1" fmla="*/ 21241 w 42481"/>
                <a:gd name="connsiteY1" fmla="*/ 42481 h 42481"/>
                <a:gd name="connsiteX2" fmla="*/ 1 w 42481"/>
                <a:gd name="connsiteY2" fmla="*/ 21241 h 42481"/>
                <a:gd name="connsiteX3" fmla="*/ 21241 w 42481"/>
                <a:gd name="connsiteY3" fmla="*/ 0 h 42481"/>
                <a:gd name="connsiteX4" fmla="*/ 42482 w 42481"/>
                <a:gd name="connsiteY4" fmla="*/ 21241 h 42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81" h="42481">
                  <a:moveTo>
                    <a:pt x="42482" y="21241"/>
                  </a:moveTo>
                  <a:cubicBezTo>
                    <a:pt x="42482" y="32972"/>
                    <a:pt x="32972" y="42481"/>
                    <a:pt x="21241" y="42481"/>
                  </a:cubicBezTo>
                  <a:cubicBezTo>
                    <a:pt x="9510" y="42481"/>
                    <a:pt x="1" y="32972"/>
                    <a:pt x="1" y="21241"/>
                  </a:cubicBezTo>
                  <a:cubicBezTo>
                    <a:pt x="1" y="9510"/>
                    <a:pt x="9510" y="0"/>
                    <a:pt x="21241" y="0"/>
                  </a:cubicBezTo>
                  <a:cubicBezTo>
                    <a:pt x="32972" y="0"/>
                    <a:pt x="42482" y="9510"/>
                    <a:pt x="42482" y="21241"/>
                  </a:cubicBezTo>
                  <a:close/>
                </a:path>
              </a:pathLst>
            </a:custGeom>
            <a:solidFill>
              <a:srgbClr val="A6A6A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4EBA633-402B-4422-B3D4-B61B51B7CF6A}"/>
                </a:ext>
              </a:extLst>
            </p:cNvPr>
            <p:cNvSpPr/>
            <p:nvPr/>
          </p:nvSpPr>
          <p:spPr>
            <a:xfrm>
              <a:off x="8542170" y="3256564"/>
              <a:ext cx="114565" cy="114565"/>
            </a:xfrm>
            <a:custGeom>
              <a:avLst/>
              <a:gdLst>
                <a:gd name="connsiteX0" fmla="*/ 79820 w 79819"/>
                <a:gd name="connsiteY0" fmla="*/ 39910 h 79819"/>
                <a:gd name="connsiteX1" fmla="*/ 39910 w 79819"/>
                <a:gd name="connsiteY1" fmla="*/ 79820 h 79819"/>
                <a:gd name="connsiteX2" fmla="*/ 0 w 79819"/>
                <a:gd name="connsiteY2" fmla="*/ 39910 h 79819"/>
                <a:gd name="connsiteX3" fmla="*/ 39910 w 79819"/>
                <a:gd name="connsiteY3" fmla="*/ 0 h 79819"/>
                <a:gd name="connsiteX4" fmla="*/ 79820 w 79819"/>
                <a:gd name="connsiteY4" fmla="*/ 39910 h 7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819" h="79819">
                  <a:moveTo>
                    <a:pt x="79820" y="39910"/>
                  </a:moveTo>
                  <a:cubicBezTo>
                    <a:pt x="79820" y="61951"/>
                    <a:pt x="61951" y="79820"/>
                    <a:pt x="39910" y="79820"/>
                  </a:cubicBezTo>
                  <a:cubicBezTo>
                    <a:pt x="17868" y="79820"/>
                    <a:pt x="0" y="61951"/>
                    <a:pt x="0" y="39910"/>
                  </a:cubicBezTo>
                  <a:cubicBezTo>
                    <a:pt x="0" y="17868"/>
                    <a:pt x="17868" y="0"/>
                    <a:pt x="39910" y="0"/>
                  </a:cubicBezTo>
                  <a:cubicBezTo>
                    <a:pt x="61951" y="0"/>
                    <a:pt x="79820" y="17868"/>
                    <a:pt x="79820" y="39910"/>
                  </a:cubicBezTo>
                  <a:close/>
                </a:path>
              </a:pathLst>
            </a:custGeom>
            <a:solidFill>
              <a:srgbClr val="A6A6A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F789BA0-39B3-4ECF-A7C1-81C4E3E7DA6C}"/>
                </a:ext>
              </a:extLst>
            </p:cNvPr>
            <p:cNvSpPr/>
            <p:nvPr/>
          </p:nvSpPr>
          <p:spPr>
            <a:xfrm>
              <a:off x="8371005" y="2657761"/>
              <a:ext cx="744207" cy="458078"/>
            </a:xfrm>
            <a:custGeom>
              <a:avLst/>
              <a:gdLst>
                <a:gd name="connsiteX0" fmla="*/ 357950 w 518500"/>
                <a:gd name="connsiteY0" fmla="*/ 0 h 319150"/>
                <a:gd name="connsiteX1" fmla="*/ 236125 w 518500"/>
                <a:gd name="connsiteY1" fmla="*/ 57912 h 319150"/>
                <a:gd name="connsiteX2" fmla="*/ 143352 w 518500"/>
                <a:gd name="connsiteY2" fmla="*/ 110014 h 319150"/>
                <a:gd name="connsiteX3" fmla="*/ 0 w 518500"/>
                <a:gd name="connsiteY3" fmla="*/ 131636 h 319150"/>
                <a:gd name="connsiteX4" fmla="*/ 0 w 518500"/>
                <a:gd name="connsiteY4" fmla="*/ 187452 h 319150"/>
                <a:gd name="connsiteX5" fmla="*/ 137827 w 518500"/>
                <a:gd name="connsiteY5" fmla="*/ 208312 h 319150"/>
                <a:gd name="connsiteX6" fmla="*/ 238887 w 518500"/>
                <a:gd name="connsiteY6" fmla="*/ 264509 h 319150"/>
                <a:gd name="connsiteX7" fmla="*/ 463858 w 518500"/>
                <a:gd name="connsiteY7" fmla="*/ 279864 h 319150"/>
                <a:gd name="connsiteX8" fmla="*/ 518256 w 518500"/>
                <a:gd name="connsiteY8" fmla="*/ 150876 h 319150"/>
                <a:gd name="connsiteX9" fmla="*/ 357950 w 518500"/>
                <a:gd name="connsiteY9" fmla="*/ 0 h 3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8500" h="319150">
                  <a:moveTo>
                    <a:pt x="357950" y="0"/>
                  </a:moveTo>
                  <a:cubicBezTo>
                    <a:pt x="310772" y="333"/>
                    <a:pt x="266167" y="21536"/>
                    <a:pt x="236125" y="57912"/>
                  </a:cubicBezTo>
                  <a:cubicBezTo>
                    <a:pt x="212665" y="86106"/>
                    <a:pt x="179632" y="104661"/>
                    <a:pt x="143352" y="110014"/>
                  </a:cubicBezTo>
                  <a:lnTo>
                    <a:pt x="0" y="131636"/>
                  </a:lnTo>
                  <a:lnTo>
                    <a:pt x="0" y="187452"/>
                  </a:lnTo>
                  <a:lnTo>
                    <a:pt x="137827" y="208312"/>
                  </a:lnTo>
                  <a:cubicBezTo>
                    <a:pt x="177099" y="214493"/>
                    <a:pt x="212913" y="234410"/>
                    <a:pt x="238887" y="264509"/>
                  </a:cubicBezTo>
                  <a:cubicBezTo>
                    <a:pt x="296771" y="330870"/>
                    <a:pt x="397497" y="337747"/>
                    <a:pt x="463858" y="279864"/>
                  </a:cubicBezTo>
                  <a:cubicBezTo>
                    <a:pt x="500901" y="247555"/>
                    <a:pt x="520980" y="199958"/>
                    <a:pt x="518256" y="150876"/>
                  </a:cubicBezTo>
                  <a:cubicBezTo>
                    <a:pt x="513026" y="66151"/>
                    <a:pt x="442836" y="86"/>
                    <a:pt x="357950" y="0"/>
                  </a:cubicBezTo>
                  <a:close/>
                </a:path>
              </a:pathLst>
            </a:custGeom>
            <a:solidFill>
              <a:srgbClr val="A6A6A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63A126C-E45E-4D7B-8039-36086F59CB35}"/>
                </a:ext>
              </a:extLst>
            </p:cNvPr>
            <p:cNvSpPr/>
            <p:nvPr/>
          </p:nvSpPr>
          <p:spPr>
            <a:xfrm>
              <a:off x="8685795" y="2687670"/>
              <a:ext cx="390998" cy="390999"/>
            </a:xfrm>
            <a:custGeom>
              <a:avLst/>
              <a:gdLst>
                <a:gd name="connsiteX0" fmla="*/ 272415 w 272414"/>
                <a:gd name="connsiteY0" fmla="*/ 136207 h 272415"/>
                <a:gd name="connsiteX1" fmla="*/ 136208 w 272414"/>
                <a:gd name="connsiteY1" fmla="*/ 272415 h 272415"/>
                <a:gd name="connsiteX2" fmla="*/ 0 w 272414"/>
                <a:gd name="connsiteY2" fmla="*/ 136207 h 272415"/>
                <a:gd name="connsiteX3" fmla="*/ 136208 w 272414"/>
                <a:gd name="connsiteY3" fmla="*/ 0 h 272415"/>
                <a:gd name="connsiteX4" fmla="*/ 272415 w 272414"/>
                <a:gd name="connsiteY4" fmla="*/ 136207 h 27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414" h="272415">
                  <a:moveTo>
                    <a:pt x="272415" y="136207"/>
                  </a:moveTo>
                  <a:cubicBezTo>
                    <a:pt x="272415" y="211433"/>
                    <a:pt x="211433" y="272415"/>
                    <a:pt x="136208" y="272415"/>
                  </a:cubicBezTo>
                  <a:cubicBezTo>
                    <a:pt x="60983" y="272415"/>
                    <a:pt x="0" y="211433"/>
                    <a:pt x="0" y="136207"/>
                  </a:cubicBezTo>
                  <a:cubicBezTo>
                    <a:pt x="0" y="60982"/>
                    <a:pt x="60983" y="0"/>
                    <a:pt x="136208" y="0"/>
                  </a:cubicBezTo>
                  <a:cubicBezTo>
                    <a:pt x="211433" y="0"/>
                    <a:pt x="272415" y="60982"/>
                    <a:pt x="272415" y="136207"/>
                  </a:cubicBezTo>
                  <a:close/>
                </a:path>
              </a:pathLst>
            </a:custGeom>
            <a:solidFill>
              <a:srgbClr val="FFFFFF"/>
            </a:solidFill>
            <a:ln w="381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46E6C8B-3999-4DF2-A9FD-56DAFF5C66E0}"/>
                </a:ext>
              </a:extLst>
            </p:cNvPr>
            <p:cNvSpPr/>
            <p:nvPr/>
          </p:nvSpPr>
          <p:spPr>
            <a:xfrm>
              <a:off x="6338765" y="2446540"/>
              <a:ext cx="2170320" cy="881662"/>
            </a:xfrm>
            <a:custGeom>
              <a:avLst/>
              <a:gdLst>
                <a:gd name="connsiteX0" fmla="*/ 285274 w 1512093"/>
                <a:gd name="connsiteY0" fmla="*/ 613886 h 614267"/>
                <a:gd name="connsiteX1" fmla="*/ 0 w 1512093"/>
                <a:gd name="connsiteY1" fmla="*/ 306705 h 614267"/>
                <a:gd name="connsiteX2" fmla="*/ 285274 w 1512093"/>
                <a:gd name="connsiteY2" fmla="*/ 0 h 614267"/>
                <a:gd name="connsiteX3" fmla="*/ 1226344 w 1512093"/>
                <a:gd name="connsiteY3" fmla="*/ 0 h 614267"/>
                <a:gd name="connsiteX4" fmla="*/ 1512094 w 1512093"/>
                <a:gd name="connsiteY4" fmla="*/ 307086 h 614267"/>
                <a:gd name="connsiteX5" fmla="*/ 1226344 w 1512093"/>
                <a:gd name="connsiteY5" fmla="*/ 614267 h 614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2093" h="614267">
                  <a:moveTo>
                    <a:pt x="285274" y="613886"/>
                  </a:moveTo>
                  <a:cubicBezTo>
                    <a:pt x="128016" y="613886"/>
                    <a:pt x="0" y="476059"/>
                    <a:pt x="0" y="306705"/>
                  </a:cubicBezTo>
                  <a:cubicBezTo>
                    <a:pt x="0" y="137350"/>
                    <a:pt x="128016" y="0"/>
                    <a:pt x="285274" y="0"/>
                  </a:cubicBezTo>
                  <a:lnTo>
                    <a:pt x="1226344" y="0"/>
                  </a:lnTo>
                  <a:cubicBezTo>
                    <a:pt x="1383602" y="0"/>
                    <a:pt x="1512094" y="137732"/>
                    <a:pt x="1512094" y="307086"/>
                  </a:cubicBezTo>
                  <a:cubicBezTo>
                    <a:pt x="1512094" y="476441"/>
                    <a:pt x="1384078" y="614267"/>
                    <a:pt x="1226344" y="614267"/>
                  </a:cubicBezTo>
                  <a:close/>
                </a:path>
              </a:pathLst>
            </a:custGeom>
            <a:solidFill>
              <a:srgbClr val="00B0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3A9A9A5E-92BA-4569-A841-BBBECF890DB0}"/>
                </a:ext>
              </a:extLst>
            </p:cNvPr>
            <p:cNvSpPr/>
            <p:nvPr/>
          </p:nvSpPr>
          <p:spPr>
            <a:xfrm>
              <a:off x="6391946" y="2500286"/>
              <a:ext cx="2063273" cy="767096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DB86BA58-E795-4510-972C-7711CE6EBC47}"/>
                </a:ext>
              </a:extLst>
            </p:cNvPr>
            <p:cNvSpPr/>
            <p:nvPr/>
          </p:nvSpPr>
          <p:spPr>
            <a:xfrm>
              <a:off x="6052560" y="2171111"/>
              <a:ext cx="686936" cy="850016"/>
            </a:xfrm>
            <a:custGeom>
              <a:avLst/>
              <a:gdLst>
                <a:gd name="connsiteX0" fmla="*/ 521 w 478598"/>
                <a:gd name="connsiteY0" fmla="*/ 223612 h 592219"/>
                <a:gd name="connsiteX1" fmla="*/ 165685 w 478598"/>
                <a:gd name="connsiteY1" fmla="*/ 467071 h 592219"/>
                <a:gd name="connsiteX2" fmla="*/ 223406 w 478598"/>
                <a:gd name="connsiteY2" fmla="*/ 582419 h 592219"/>
                <a:gd name="connsiteX3" fmla="*/ 247323 w 478598"/>
                <a:gd name="connsiteY3" fmla="*/ 590315 h 592219"/>
                <a:gd name="connsiteX4" fmla="*/ 255220 w 478598"/>
                <a:gd name="connsiteY4" fmla="*/ 582419 h 592219"/>
                <a:gd name="connsiteX5" fmla="*/ 312941 w 478598"/>
                <a:gd name="connsiteY5" fmla="*/ 466976 h 592219"/>
                <a:gd name="connsiteX6" fmla="*/ 466913 w 478598"/>
                <a:gd name="connsiteY6" fmla="*/ 165662 h 592219"/>
                <a:gd name="connsiteX7" fmla="*/ 165589 w 478598"/>
                <a:gd name="connsiteY7" fmla="*/ 11691 h 592219"/>
                <a:gd name="connsiteX8" fmla="*/ 521 w 478598"/>
                <a:gd name="connsiteY8" fmla="*/ 223517 h 592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8598" h="592219">
                  <a:moveTo>
                    <a:pt x="521" y="223612"/>
                  </a:moveTo>
                  <a:cubicBezTo>
                    <a:pt x="-6680" y="333016"/>
                    <a:pt x="61367" y="433324"/>
                    <a:pt x="165685" y="467071"/>
                  </a:cubicBezTo>
                  <a:lnTo>
                    <a:pt x="223406" y="582419"/>
                  </a:lnTo>
                  <a:cubicBezTo>
                    <a:pt x="227835" y="591201"/>
                    <a:pt x="238541" y="594735"/>
                    <a:pt x="247323" y="590315"/>
                  </a:cubicBezTo>
                  <a:cubicBezTo>
                    <a:pt x="250733" y="588591"/>
                    <a:pt x="253505" y="585829"/>
                    <a:pt x="255220" y="582419"/>
                  </a:cubicBezTo>
                  <a:lnTo>
                    <a:pt x="312941" y="466976"/>
                  </a:lnTo>
                  <a:cubicBezTo>
                    <a:pt x="438662" y="426285"/>
                    <a:pt x="507594" y="291383"/>
                    <a:pt x="466913" y="165662"/>
                  </a:cubicBezTo>
                  <a:cubicBezTo>
                    <a:pt x="426222" y="39932"/>
                    <a:pt x="291310" y="-29000"/>
                    <a:pt x="165589" y="11691"/>
                  </a:cubicBezTo>
                  <a:cubicBezTo>
                    <a:pt x="72397" y="41856"/>
                    <a:pt x="6998" y="125771"/>
                    <a:pt x="521" y="223517"/>
                  </a:cubicBezTo>
                  <a:close/>
                </a:path>
              </a:pathLst>
            </a:custGeom>
            <a:solidFill>
              <a:srgbClr val="A6A6A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EDE8060-47FE-4105-9795-D9D3830068A1}"/>
                </a:ext>
              </a:extLst>
            </p:cNvPr>
            <p:cNvSpPr/>
            <p:nvPr/>
          </p:nvSpPr>
          <p:spPr>
            <a:xfrm>
              <a:off x="6161524" y="2285765"/>
              <a:ext cx="457988" cy="457988"/>
            </a:xfrm>
            <a:custGeom>
              <a:avLst/>
              <a:gdLst>
                <a:gd name="connsiteX0" fmla="*/ 319087 w 319087"/>
                <a:gd name="connsiteY0" fmla="*/ 159544 h 319087"/>
                <a:gd name="connsiteX1" fmla="*/ 159544 w 319087"/>
                <a:gd name="connsiteY1" fmla="*/ 319088 h 319087"/>
                <a:gd name="connsiteX2" fmla="*/ 0 w 319087"/>
                <a:gd name="connsiteY2" fmla="*/ 159544 h 319087"/>
                <a:gd name="connsiteX3" fmla="*/ 159544 w 319087"/>
                <a:gd name="connsiteY3" fmla="*/ 0 h 319087"/>
                <a:gd name="connsiteX4" fmla="*/ 319087 w 319087"/>
                <a:gd name="connsiteY4" fmla="*/ 159544 h 319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087" h="319087">
                  <a:moveTo>
                    <a:pt x="319087" y="159544"/>
                  </a:moveTo>
                  <a:cubicBezTo>
                    <a:pt x="319087" y="247657"/>
                    <a:pt x="247657" y="319088"/>
                    <a:pt x="159544" y="319088"/>
                  </a:cubicBezTo>
                  <a:cubicBezTo>
                    <a:pt x="71430" y="319088"/>
                    <a:pt x="0" y="247657"/>
                    <a:pt x="0" y="159544"/>
                  </a:cubicBezTo>
                  <a:cubicBezTo>
                    <a:pt x="0" y="71430"/>
                    <a:pt x="71430" y="0"/>
                    <a:pt x="159544" y="0"/>
                  </a:cubicBezTo>
                  <a:cubicBezTo>
                    <a:pt x="247657" y="0"/>
                    <a:pt x="319087" y="71430"/>
                    <a:pt x="319087" y="159544"/>
                  </a:cubicBezTo>
                  <a:close/>
                </a:path>
              </a:pathLst>
            </a:custGeom>
            <a:solidFill>
              <a:srgbClr val="FFFFFF"/>
            </a:solidFill>
            <a:ln w="666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8D5AD273-5576-43A4-A1C5-CFC990D6C00C}"/>
                </a:ext>
              </a:extLst>
            </p:cNvPr>
            <p:cNvSpPr/>
            <p:nvPr/>
          </p:nvSpPr>
          <p:spPr>
            <a:xfrm>
              <a:off x="5820208" y="3890465"/>
              <a:ext cx="114594" cy="114591"/>
            </a:xfrm>
            <a:custGeom>
              <a:avLst/>
              <a:gdLst>
                <a:gd name="connsiteX0" fmla="*/ 3241 w 79839"/>
                <a:gd name="connsiteY0" fmla="*/ 55652 h 79837"/>
                <a:gd name="connsiteX1" fmla="*/ 24187 w 79839"/>
                <a:gd name="connsiteY1" fmla="*/ 3246 h 79837"/>
                <a:gd name="connsiteX2" fmla="*/ 76594 w 79839"/>
                <a:gd name="connsiteY2" fmla="*/ 24182 h 79837"/>
                <a:gd name="connsiteX3" fmla="*/ 55648 w 79839"/>
                <a:gd name="connsiteY3" fmla="*/ 76598 h 79837"/>
                <a:gd name="connsiteX4" fmla="*/ 55629 w 79839"/>
                <a:gd name="connsiteY4" fmla="*/ 76607 h 79837"/>
                <a:gd name="connsiteX5" fmla="*/ 3241 w 79839"/>
                <a:gd name="connsiteY5" fmla="*/ 55652 h 79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839" h="79837">
                  <a:moveTo>
                    <a:pt x="3241" y="55652"/>
                  </a:moveTo>
                  <a:cubicBezTo>
                    <a:pt x="-5445" y="35393"/>
                    <a:pt x="3927" y="11932"/>
                    <a:pt x="24187" y="3246"/>
                  </a:cubicBezTo>
                  <a:cubicBezTo>
                    <a:pt x="44447" y="-5451"/>
                    <a:pt x="67907" y="3931"/>
                    <a:pt x="76594" y="24182"/>
                  </a:cubicBezTo>
                  <a:cubicBezTo>
                    <a:pt x="85290" y="44441"/>
                    <a:pt x="75908" y="67911"/>
                    <a:pt x="55648" y="76598"/>
                  </a:cubicBezTo>
                  <a:cubicBezTo>
                    <a:pt x="55648" y="76598"/>
                    <a:pt x="55639" y="76607"/>
                    <a:pt x="55629" y="76607"/>
                  </a:cubicBezTo>
                  <a:cubicBezTo>
                    <a:pt x="35379" y="85275"/>
                    <a:pt x="11928" y="75902"/>
                    <a:pt x="3241" y="55652"/>
                  </a:cubicBezTo>
                  <a:close/>
                </a:path>
              </a:pathLst>
            </a:custGeom>
            <a:solidFill>
              <a:srgbClr val="A6A6A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ED3797BC-7889-4464-A725-961A9E573E83}"/>
                </a:ext>
              </a:extLst>
            </p:cNvPr>
            <p:cNvSpPr/>
            <p:nvPr/>
          </p:nvSpPr>
          <p:spPr>
            <a:xfrm>
              <a:off x="6141215" y="4628206"/>
              <a:ext cx="114565" cy="114565"/>
            </a:xfrm>
            <a:custGeom>
              <a:avLst/>
              <a:gdLst>
                <a:gd name="connsiteX0" fmla="*/ 0 w 79819"/>
                <a:gd name="connsiteY0" fmla="*/ 39910 h 79819"/>
                <a:gd name="connsiteX1" fmla="*/ 39910 w 79819"/>
                <a:gd name="connsiteY1" fmla="*/ 0 h 79819"/>
                <a:gd name="connsiteX2" fmla="*/ 79820 w 79819"/>
                <a:gd name="connsiteY2" fmla="*/ 39910 h 79819"/>
                <a:gd name="connsiteX3" fmla="*/ 39910 w 79819"/>
                <a:gd name="connsiteY3" fmla="*/ 79820 h 79819"/>
                <a:gd name="connsiteX4" fmla="*/ 0 w 79819"/>
                <a:gd name="connsiteY4" fmla="*/ 39910 h 7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819" h="79819">
                  <a:moveTo>
                    <a:pt x="0" y="39910"/>
                  </a:moveTo>
                  <a:cubicBezTo>
                    <a:pt x="0" y="17869"/>
                    <a:pt x="17869" y="0"/>
                    <a:pt x="39910" y="0"/>
                  </a:cubicBezTo>
                  <a:cubicBezTo>
                    <a:pt x="61951" y="0"/>
                    <a:pt x="79820" y="17869"/>
                    <a:pt x="79820" y="39910"/>
                  </a:cubicBezTo>
                  <a:cubicBezTo>
                    <a:pt x="79820" y="61951"/>
                    <a:pt x="61951" y="79820"/>
                    <a:pt x="39910" y="79820"/>
                  </a:cubicBezTo>
                  <a:cubicBezTo>
                    <a:pt x="17869" y="79820"/>
                    <a:pt x="0" y="61951"/>
                    <a:pt x="0" y="39910"/>
                  </a:cubicBezTo>
                  <a:close/>
                </a:path>
              </a:pathLst>
            </a:custGeom>
            <a:solidFill>
              <a:srgbClr val="A6A6A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718FB7C2-31BE-4CA9-9B25-683AC70B241B}"/>
                </a:ext>
              </a:extLst>
            </p:cNvPr>
            <p:cNvSpPr/>
            <p:nvPr/>
          </p:nvSpPr>
          <p:spPr>
            <a:xfrm>
              <a:off x="6028836" y="4551373"/>
              <a:ext cx="61794" cy="61794"/>
            </a:xfrm>
            <a:custGeom>
              <a:avLst/>
              <a:gdLst>
                <a:gd name="connsiteX0" fmla="*/ 0 w 43053"/>
                <a:gd name="connsiteY0" fmla="*/ 21622 h 43053"/>
                <a:gd name="connsiteX1" fmla="*/ 21432 w 43053"/>
                <a:gd name="connsiteY1" fmla="*/ 0 h 43053"/>
                <a:gd name="connsiteX2" fmla="*/ 43053 w 43053"/>
                <a:gd name="connsiteY2" fmla="*/ 21432 h 43053"/>
                <a:gd name="connsiteX3" fmla="*/ 21622 w 43053"/>
                <a:gd name="connsiteY3" fmla="*/ 43053 h 43053"/>
                <a:gd name="connsiteX4" fmla="*/ 21527 w 43053"/>
                <a:gd name="connsiteY4" fmla="*/ 43053 h 43053"/>
                <a:gd name="connsiteX5" fmla="*/ 0 w 43053"/>
                <a:gd name="connsiteY5" fmla="*/ 21622 h 43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053" h="43053">
                  <a:moveTo>
                    <a:pt x="0" y="21622"/>
                  </a:moveTo>
                  <a:cubicBezTo>
                    <a:pt x="-57" y="9735"/>
                    <a:pt x="9544" y="58"/>
                    <a:pt x="21432" y="0"/>
                  </a:cubicBezTo>
                  <a:cubicBezTo>
                    <a:pt x="33319" y="-57"/>
                    <a:pt x="42996" y="9544"/>
                    <a:pt x="43053" y="21432"/>
                  </a:cubicBezTo>
                  <a:cubicBezTo>
                    <a:pt x="43101" y="33319"/>
                    <a:pt x="33509" y="42996"/>
                    <a:pt x="21622" y="43053"/>
                  </a:cubicBezTo>
                  <a:cubicBezTo>
                    <a:pt x="21593" y="43053"/>
                    <a:pt x="21555" y="43053"/>
                    <a:pt x="21527" y="43053"/>
                  </a:cubicBezTo>
                  <a:cubicBezTo>
                    <a:pt x="9678" y="43053"/>
                    <a:pt x="58" y="33471"/>
                    <a:pt x="0" y="21622"/>
                  </a:cubicBezTo>
                  <a:close/>
                </a:path>
              </a:pathLst>
            </a:custGeom>
            <a:solidFill>
              <a:srgbClr val="A6A6A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276401AA-5CFC-4E49-8EA0-161A511AE65E}"/>
                </a:ext>
              </a:extLst>
            </p:cNvPr>
            <p:cNvSpPr/>
            <p:nvPr/>
          </p:nvSpPr>
          <p:spPr>
            <a:xfrm>
              <a:off x="6637422" y="3563910"/>
              <a:ext cx="61265" cy="61219"/>
            </a:xfrm>
            <a:custGeom>
              <a:avLst/>
              <a:gdLst>
                <a:gd name="connsiteX0" fmla="*/ 1757 w 42684"/>
                <a:gd name="connsiteY0" fmla="*/ 29803 h 42652"/>
                <a:gd name="connsiteX1" fmla="*/ 12882 w 42684"/>
                <a:gd name="connsiteY1" fmla="*/ 1751 h 42652"/>
                <a:gd name="connsiteX2" fmla="*/ 40933 w 42684"/>
                <a:gd name="connsiteY2" fmla="*/ 12877 h 42652"/>
                <a:gd name="connsiteX3" fmla="*/ 29808 w 42684"/>
                <a:gd name="connsiteY3" fmla="*/ 40928 h 42652"/>
                <a:gd name="connsiteX4" fmla="*/ 29760 w 42684"/>
                <a:gd name="connsiteY4" fmla="*/ 40947 h 42652"/>
                <a:gd name="connsiteX5" fmla="*/ 1757 w 42684"/>
                <a:gd name="connsiteY5" fmla="*/ 29803 h 4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684" h="42652">
                  <a:moveTo>
                    <a:pt x="1757" y="29803"/>
                  </a:moveTo>
                  <a:cubicBezTo>
                    <a:pt x="-2920" y="18982"/>
                    <a:pt x="2062" y="6428"/>
                    <a:pt x="12882" y="1751"/>
                  </a:cubicBezTo>
                  <a:cubicBezTo>
                    <a:pt x="23703" y="-2916"/>
                    <a:pt x="36256" y="2066"/>
                    <a:pt x="40933" y="12877"/>
                  </a:cubicBezTo>
                  <a:cubicBezTo>
                    <a:pt x="45601" y="23697"/>
                    <a:pt x="40619" y="36251"/>
                    <a:pt x="29808" y="40928"/>
                  </a:cubicBezTo>
                  <a:cubicBezTo>
                    <a:pt x="29789" y="40937"/>
                    <a:pt x="29780" y="40937"/>
                    <a:pt x="29760" y="40947"/>
                  </a:cubicBezTo>
                  <a:cubicBezTo>
                    <a:pt x="18950" y="45528"/>
                    <a:pt x="6462" y="40566"/>
                    <a:pt x="1757" y="29803"/>
                  </a:cubicBezTo>
                  <a:close/>
                </a:path>
              </a:pathLst>
            </a:custGeom>
            <a:solidFill>
              <a:srgbClr val="A6A6A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7731445-3E8D-419A-B0F4-658B47105AEE}"/>
                </a:ext>
              </a:extLst>
            </p:cNvPr>
            <p:cNvSpPr/>
            <p:nvPr/>
          </p:nvSpPr>
          <p:spPr>
            <a:xfrm>
              <a:off x="6832979" y="3591337"/>
              <a:ext cx="114594" cy="114638"/>
            </a:xfrm>
            <a:custGeom>
              <a:avLst/>
              <a:gdLst>
                <a:gd name="connsiteX0" fmla="*/ 3242 w 79839"/>
                <a:gd name="connsiteY0" fmla="*/ 55652 h 79870"/>
                <a:gd name="connsiteX1" fmla="*/ 24187 w 79839"/>
                <a:gd name="connsiteY1" fmla="*/ 3246 h 79870"/>
                <a:gd name="connsiteX2" fmla="*/ 76594 w 79839"/>
                <a:gd name="connsiteY2" fmla="*/ 24191 h 79870"/>
                <a:gd name="connsiteX3" fmla="*/ 55648 w 79839"/>
                <a:gd name="connsiteY3" fmla="*/ 76598 h 79870"/>
                <a:gd name="connsiteX4" fmla="*/ 55629 w 79839"/>
                <a:gd name="connsiteY4" fmla="*/ 76607 h 79870"/>
                <a:gd name="connsiteX5" fmla="*/ 3308 w 79839"/>
                <a:gd name="connsiteY5" fmla="*/ 55804 h 79870"/>
                <a:gd name="connsiteX6" fmla="*/ 3242 w 79839"/>
                <a:gd name="connsiteY6" fmla="*/ 55652 h 79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839" h="79870">
                  <a:moveTo>
                    <a:pt x="3242" y="55652"/>
                  </a:moveTo>
                  <a:cubicBezTo>
                    <a:pt x="-5445" y="35393"/>
                    <a:pt x="3927" y="11932"/>
                    <a:pt x="24187" y="3246"/>
                  </a:cubicBezTo>
                  <a:cubicBezTo>
                    <a:pt x="44447" y="-5451"/>
                    <a:pt x="67907" y="3931"/>
                    <a:pt x="76594" y="24191"/>
                  </a:cubicBezTo>
                  <a:cubicBezTo>
                    <a:pt x="85290" y="44441"/>
                    <a:pt x="75908" y="67911"/>
                    <a:pt x="55648" y="76598"/>
                  </a:cubicBezTo>
                  <a:cubicBezTo>
                    <a:pt x="55648" y="76598"/>
                    <a:pt x="55639" y="76607"/>
                    <a:pt x="55629" y="76607"/>
                  </a:cubicBezTo>
                  <a:cubicBezTo>
                    <a:pt x="35436" y="85313"/>
                    <a:pt x="12014" y="75998"/>
                    <a:pt x="3308" y="55804"/>
                  </a:cubicBezTo>
                  <a:cubicBezTo>
                    <a:pt x="3289" y="55757"/>
                    <a:pt x="3261" y="55700"/>
                    <a:pt x="3242" y="55652"/>
                  </a:cubicBezTo>
                  <a:close/>
                </a:path>
              </a:pathLst>
            </a:custGeom>
            <a:solidFill>
              <a:srgbClr val="A6A6A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F47AE32-2371-4255-BA3F-62987532BB96}"/>
                </a:ext>
              </a:extLst>
            </p:cNvPr>
            <p:cNvSpPr/>
            <p:nvPr/>
          </p:nvSpPr>
          <p:spPr>
            <a:xfrm>
              <a:off x="8503480" y="4141780"/>
              <a:ext cx="744194" cy="457997"/>
            </a:xfrm>
            <a:custGeom>
              <a:avLst/>
              <a:gdLst>
                <a:gd name="connsiteX0" fmla="*/ 357378 w 518491"/>
                <a:gd name="connsiteY0" fmla="*/ 0 h 319093"/>
                <a:gd name="connsiteX1" fmla="*/ 235554 w 518491"/>
                <a:gd name="connsiteY1" fmla="*/ 57912 h 319093"/>
                <a:gd name="connsiteX2" fmla="*/ 142875 w 518491"/>
                <a:gd name="connsiteY2" fmla="*/ 110014 h 319093"/>
                <a:gd name="connsiteX3" fmla="*/ 0 w 518491"/>
                <a:gd name="connsiteY3" fmla="*/ 131636 h 319093"/>
                <a:gd name="connsiteX4" fmla="*/ 0 w 518491"/>
                <a:gd name="connsiteY4" fmla="*/ 187452 h 319093"/>
                <a:gd name="connsiteX5" fmla="*/ 137827 w 518491"/>
                <a:gd name="connsiteY5" fmla="*/ 208312 h 319093"/>
                <a:gd name="connsiteX6" fmla="*/ 238792 w 518491"/>
                <a:gd name="connsiteY6" fmla="*/ 264509 h 319093"/>
                <a:gd name="connsiteX7" fmla="*/ 463906 w 518491"/>
                <a:gd name="connsiteY7" fmla="*/ 279702 h 319093"/>
                <a:gd name="connsiteX8" fmla="*/ 518256 w 518491"/>
                <a:gd name="connsiteY8" fmla="*/ 150876 h 319093"/>
                <a:gd name="connsiteX9" fmla="*/ 357378 w 518491"/>
                <a:gd name="connsiteY9" fmla="*/ 0 h 319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8491" h="319093">
                  <a:moveTo>
                    <a:pt x="357378" y="0"/>
                  </a:moveTo>
                  <a:cubicBezTo>
                    <a:pt x="310201" y="334"/>
                    <a:pt x="265595" y="21536"/>
                    <a:pt x="235554" y="57912"/>
                  </a:cubicBezTo>
                  <a:cubicBezTo>
                    <a:pt x="212122" y="86087"/>
                    <a:pt x="179127" y="104632"/>
                    <a:pt x="142875" y="110014"/>
                  </a:cubicBezTo>
                  <a:lnTo>
                    <a:pt x="0" y="131636"/>
                  </a:lnTo>
                  <a:lnTo>
                    <a:pt x="0" y="187452"/>
                  </a:lnTo>
                  <a:lnTo>
                    <a:pt x="137827" y="208312"/>
                  </a:lnTo>
                  <a:cubicBezTo>
                    <a:pt x="177099" y="214437"/>
                    <a:pt x="212893" y="234363"/>
                    <a:pt x="238792" y="264509"/>
                  </a:cubicBezTo>
                  <a:cubicBezTo>
                    <a:pt x="296761" y="330870"/>
                    <a:pt x="397545" y="337671"/>
                    <a:pt x="463906" y="279702"/>
                  </a:cubicBezTo>
                  <a:cubicBezTo>
                    <a:pt x="500882" y="247412"/>
                    <a:pt x="520922" y="199892"/>
                    <a:pt x="518256" y="150876"/>
                  </a:cubicBezTo>
                  <a:cubicBezTo>
                    <a:pt x="512969" y="65952"/>
                    <a:pt x="442465" y="-162"/>
                    <a:pt x="357378" y="0"/>
                  </a:cubicBezTo>
                  <a:close/>
                </a:path>
              </a:pathLst>
            </a:custGeom>
            <a:solidFill>
              <a:srgbClr val="A6A6A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D6AD90B-16AA-447C-9700-2383ED4AB3FD}"/>
                </a:ext>
              </a:extLst>
            </p:cNvPr>
            <p:cNvSpPr/>
            <p:nvPr/>
          </p:nvSpPr>
          <p:spPr>
            <a:xfrm>
              <a:off x="8814548" y="4164932"/>
              <a:ext cx="390998" cy="390999"/>
            </a:xfrm>
            <a:custGeom>
              <a:avLst/>
              <a:gdLst>
                <a:gd name="connsiteX0" fmla="*/ 272415 w 272414"/>
                <a:gd name="connsiteY0" fmla="*/ 136208 h 272415"/>
                <a:gd name="connsiteX1" fmla="*/ 136208 w 272414"/>
                <a:gd name="connsiteY1" fmla="*/ 272415 h 272415"/>
                <a:gd name="connsiteX2" fmla="*/ 0 w 272414"/>
                <a:gd name="connsiteY2" fmla="*/ 136208 h 272415"/>
                <a:gd name="connsiteX3" fmla="*/ 136208 w 272414"/>
                <a:gd name="connsiteY3" fmla="*/ 0 h 272415"/>
                <a:gd name="connsiteX4" fmla="*/ 272415 w 272414"/>
                <a:gd name="connsiteY4" fmla="*/ 136208 h 27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414" h="272415">
                  <a:moveTo>
                    <a:pt x="272415" y="136208"/>
                  </a:moveTo>
                  <a:cubicBezTo>
                    <a:pt x="272415" y="211433"/>
                    <a:pt x="211433" y="272415"/>
                    <a:pt x="136208" y="272415"/>
                  </a:cubicBezTo>
                  <a:cubicBezTo>
                    <a:pt x="60983" y="272415"/>
                    <a:pt x="0" y="211433"/>
                    <a:pt x="0" y="136208"/>
                  </a:cubicBezTo>
                  <a:cubicBezTo>
                    <a:pt x="0" y="60982"/>
                    <a:pt x="60983" y="0"/>
                    <a:pt x="136208" y="0"/>
                  </a:cubicBezTo>
                  <a:cubicBezTo>
                    <a:pt x="211433" y="0"/>
                    <a:pt x="272415" y="60982"/>
                    <a:pt x="272415" y="136208"/>
                  </a:cubicBezTo>
                  <a:close/>
                </a:path>
              </a:pathLst>
            </a:custGeom>
            <a:solidFill>
              <a:srgbClr val="FFFFFF"/>
            </a:solidFill>
            <a:ln w="381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20201D28-6834-48EB-9D6C-23DD20C138B2}"/>
                </a:ext>
              </a:extLst>
            </p:cNvPr>
            <p:cNvSpPr/>
            <p:nvPr/>
          </p:nvSpPr>
          <p:spPr>
            <a:xfrm>
              <a:off x="6419972" y="3925775"/>
              <a:ext cx="2183855" cy="889318"/>
            </a:xfrm>
            <a:custGeom>
              <a:avLst/>
              <a:gdLst>
                <a:gd name="connsiteX0" fmla="*/ 288703 w 1521523"/>
                <a:gd name="connsiteY0" fmla="*/ 619601 h 619601"/>
                <a:gd name="connsiteX1" fmla="*/ 0 w 1521523"/>
                <a:gd name="connsiteY1" fmla="*/ 309753 h 619601"/>
                <a:gd name="connsiteX2" fmla="*/ 288703 w 1521523"/>
                <a:gd name="connsiteY2" fmla="*/ 0 h 619601"/>
                <a:gd name="connsiteX3" fmla="*/ 1232821 w 1521523"/>
                <a:gd name="connsiteY3" fmla="*/ 0 h 619601"/>
                <a:gd name="connsiteX4" fmla="*/ 1521524 w 1521523"/>
                <a:gd name="connsiteY4" fmla="*/ 309753 h 619601"/>
                <a:gd name="connsiteX5" fmla="*/ 1232821 w 1521523"/>
                <a:gd name="connsiteY5" fmla="*/ 619601 h 619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1523" h="619601">
                  <a:moveTo>
                    <a:pt x="288703" y="619601"/>
                  </a:moveTo>
                  <a:cubicBezTo>
                    <a:pt x="129540" y="619601"/>
                    <a:pt x="0" y="480631"/>
                    <a:pt x="0" y="309753"/>
                  </a:cubicBezTo>
                  <a:cubicBezTo>
                    <a:pt x="0" y="138874"/>
                    <a:pt x="129540" y="0"/>
                    <a:pt x="288703" y="0"/>
                  </a:cubicBezTo>
                  <a:lnTo>
                    <a:pt x="1232821" y="0"/>
                  </a:lnTo>
                  <a:cubicBezTo>
                    <a:pt x="1391983" y="0"/>
                    <a:pt x="1521524" y="138970"/>
                    <a:pt x="1521524" y="309753"/>
                  </a:cubicBezTo>
                  <a:cubicBezTo>
                    <a:pt x="1521524" y="480536"/>
                    <a:pt x="1391983" y="619601"/>
                    <a:pt x="1232821" y="619601"/>
                  </a:cubicBezTo>
                  <a:close/>
                </a:path>
              </a:pathLst>
            </a:custGeom>
            <a:solidFill>
              <a:srgbClr val="00B0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F4AB53EC-46B3-4707-977C-B51D967B7B9D}"/>
                </a:ext>
              </a:extLst>
            </p:cNvPr>
            <p:cNvSpPr/>
            <p:nvPr/>
          </p:nvSpPr>
          <p:spPr>
            <a:xfrm>
              <a:off x="6476981" y="3983896"/>
              <a:ext cx="2069973" cy="767096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7C8E6C31-A954-4E7B-AD07-3BC8AF894FD1}"/>
                </a:ext>
              </a:extLst>
            </p:cNvPr>
            <p:cNvSpPr/>
            <p:nvPr/>
          </p:nvSpPr>
          <p:spPr>
            <a:xfrm>
              <a:off x="6110116" y="3654859"/>
              <a:ext cx="686936" cy="850048"/>
            </a:xfrm>
            <a:custGeom>
              <a:avLst/>
              <a:gdLst>
                <a:gd name="connsiteX0" fmla="*/ 521 w 478598"/>
                <a:gd name="connsiteY0" fmla="*/ 223517 h 592241"/>
                <a:gd name="connsiteX1" fmla="*/ 165685 w 478598"/>
                <a:gd name="connsiteY1" fmla="*/ 466976 h 592241"/>
                <a:gd name="connsiteX2" fmla="*/ 223406 w 478598"/>
                <a:gd name="connsiteY2" fmla="*/ 582324 h 592241"/>
                <a:gd name="connsiteX3" fmla="*/ 247114 w 478598"/>
                <a:gd name="connsiteY3" fmla="*/ 590430 h 592241"/>
                <a:gd name="connsiteX4" fmla="*/ 255220 w 478598"/>
                <a:gd name="connsiteY4" fmla="*/ 582324 h 592241"/>
                <a:gd name="connsiteX5" fmla="*/ 312941 w 478598"/>
                <a:gd name="connsiteY5" fmla="*/ 466976 h 592241"/>
                <a:gd name="connsiteX6" fmla="*/ 466913 w 478598"/>
                <a:gd name="connsiteY6" fmla="*/ 165662 h 592241"/>
                <a:gd name="connsiteX7" fmla="*/ 165589 w 478598"/>
                <a:gd name="connsiteY7" fmla="*/ 11691 h 592241"/>
                <a:gd name="connsiteX8" fmla="*/ 521 w 478598"/>
                <a:gd name="connsiteY8" fmla="*/ 223517 h 592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8598" h="592241">
                  <a:moveTo>
                    <a:pt x="521" y="223517"/>
                  </a:moveTo>
                  <a:cubicBezTo>
                    <a:pt x="-6680" y="332921"/>
                    <a:pt x="61367" y="433229"/>
                    <a:pt x="165685" y="466976"/>
                  </a:cubicBezTo>
                  <a:lnTo>
                    <a:pt x="223406" y="582324"/>
                  </a:lnTo>
                  <a:cubicBezTo>
                    <a:pt x="227711" y="591106"/>
                    <a:pt x="238332" y="594735"/>
                    <a:pt x="247114" y="590430"/>
                  </a:cubicBezTo>
                  <a:cubicBezTo>
                    <a:pt x="250638" y="588706"/>
                    <a:pt x="253486" y="585848"/>
                    <a:pt x="255220" y="582324"/>
                  </a:cubicBezTo>
                  <a:lnTo>
                    <a:pt x="312941" y="466976"/>
                  </a:lnTo>
                  <a:cubicBezTo>
                    <a:pt x="438662" y="426285"/>
                    <a:pt x="507594" y="291383"/>
                    <a:pt x="466913" y="165662"/>
                  </a:cubicBezTo>
                  <a:cubicBezTo>
                    <a:pt x="426222" y="39932"/>
                    <a:pt x="291310" y="-29000"/>
                    <a:pt x="165589" y="11691"/>
                  </a:cubicBezTo>
                  <a:cubicBezTo>
                    <a:pt x="72397" y="41856"/>
                    <a:pt x="6998" y="125771"/>
                    <a:pt x="521" y="223517"/>
                  </a:cubicBezTo>
                  <a:close/>
                </a:path>
              </a:pathLst>
            </a:custGeom>
            <a:solidFill>
              <a:srgbClr val="A6A6A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C7F11004-078E-4926-A900-D79986792286}"/>
                </a:ext>
              </a:extLst>
            </p:cNvPr>
            <p:cNvSpPr/>
            <p:nvPr/>
          </p:nvSpPr>
          <p:spPr>
            <a:xfrm>
              <a:off x="6219082" y="3763847"/>
              <a:ext cx="457988" cy="457988"/>
            </a:xfrm>
            <a:custGeom>
              <a:avLst/>
              <a:gdLst>
                <a:gd name="connsiteX0" fmla="*/ 319088 w 319087"/>
                <a:gd name="connsiteY0" fmla="*/ 159544 h 319087"/>
                <a:gd name="connsiteX1" fmla="*/ 159544 w 319087"/>
                <a:gd name="connsiteY1" fmla="*/ 319088 h 319087"/>
                <a:gd name="connsiteX2" fmla="*/ 0 w 319087"/>
                <a:gd name="connsiteY2" fmla="*/ 159544 h 319087"/>
                <a:gd name="connsiteX3" fmla="*/ 159544 w 319087"/>
                <a:gd name="connsiteY3" fmla="*/ 0 h 319087"/>
                <a:gd name="connsiteX4" fmla="*/ 319088 w 319087"/>
                <a:gd name="connsiteY4" fmla="*/ 159544 h 319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087" h="319087">
                  <a:moveTo>
                    <a:pt x="319088" y="159544"/>
                  </a:moveTo>
                  <a:cubicBezTo>
                    <a:pt x="319088" y="247657"/>
                    <a:pt x="247657" y="319088"/>
                    <a:pt x="159544" y="319088"/>
                  </a:cubicBezTo>
                  <a:cubicBezTo>
                    <a:pt x="71430" y="319088"/>
                    <a:pt x="0" y="247657"/>
                    <a:pt x="0" y="159544"/>
                  </a:cubicBezTo>
                  <a:cubicBezTo>
                    <a:pt x="0" y="71430"/>
                    <a:pt x="71430" y="0"/>
                    <a:pt x="159544" y="0"/>
                  </a:cubicBezTo>
                  <a:cubicBezTo>
                    <a:pt x="247657" y="0"/>
                    <a:pt x="319088" y="71430"/>
                    <a:pt x="319088" y="159544"/>
                  </a:cubicBezTo>
                  <a:close/>
                </a:path>
              </a:pathLst>
            </a:custGeom>
            <a:solidFill>
              <a:srgbClr val="FFFFFF"/>
            </a:solidFill>
            <a:ln w="666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E35A5C0-BEC0-465D-A37C-22A200606712}"/>
                </a:ext>
              </a:extLst>
            </p:cNvPr>
            <p:cNvSpPr/>
            <p:nvPr/>
          </p:nvSpPr>
          <p:spPr>
            <a:xfrm>
              <a:off x="7516685" y="5277183"/>
              <a:ext cx="114565" cy="114565"/>
            </a:xfrm>
            <a:custGeom>
              <a:avLst/>
              <a:gdLst>
                <a:gd name="connsiteX0" fmla="*/ 79819 w 79819"/>
                <a:gd name="connsiteY0" fmla="*/ 39910 h 79819"/>
                <a:gd name="connsiteX1" fmla="*/ 39910 w 79819"/>
                <a:gd name="connsiteY1" fmla="*/ 79819 h 79819"/>
                <a:gd name="connsiteX2" fmla="*/ 0 w 79819"/>
                <a:gd name="connsiteY2" fmla="*/ 39910 h 79819"/>
                <a:gd name="connsiteX3" fmla="*/ 39910 w 79819"/>
                <a:gd name="connsiteY3" fmla="*/ 0 h 79819"/>
                <a:gd name="connsiteX4" fmla="*/ 79819 w 79819"/>
                <a:gd name="connsiteY4" fmla="*/ 39910 h 7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819" h="79819">
                  <a:moveTo>
                    <a:pt x="79819" y="39910"/>
                  </a:moveTo>
                  <a:cubicBezTo>
                    <a:pt x="79819" y="61951"/>
                    <a:pt x="61951" y="79819"/>
                    <a:pt x="39910" y="79819"/>
                  </a:cubicBezTo>
                  <a:cubicBezTo>
                    <a:pt x="17868" y="79819"/>
                    <a:pt x="0" y="61951"/>
                    <a:pt x="0" y="39910"/>
                  </a:cubicBezTo>
                  <a:cubicBezTo>
                    <a:pt x="0" y="17868"/>
                    <a:pt x="17868" y="0"/>
                    <a:pt x="39910" y="0"/>
                  </a:cubicBezTo>
                  <a:cubicBezTo>
                    <a:pt x="61951" y="0"/>
                    <a:pt x="79819" y="17868"/>
                    <a:pt x="79819" y="3991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04025001-1871-463C-B7F1-A1573018039E}"/>
                </a:ext>
              </a:extLst>
            </p:cNvPr>
            <p:cNvGrpSpPr/>
            <p:nvPr/>
          </p:nvGrpSpPr>
          <p:grpSpPr>
            <a:xfrm>
              <a:off x="7517075" y="5278556"/>
              <a:ext cx="226806" cy="191536"/>
              <a:chOff x="8151991" y="5672283"/>
              <a:chExt cx="226806" cy="191536"/>
            </a:xfrm>
          </p:grpSpPr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5EB930B9-D161-4ED3-BA35-E8285BC40436}"/>
                  </a:ext>
                </a:extLst>
              </p:cNvPr>
              <p:cNvSpPr/>
              <p:nvPr/>
            </p:nvSpPr>
            <p:spPr>
              <a:xfrm>
                <a:off x="8151991" y="5672283"/>
                <a:ext cx="114565" cy="114565"/>
              </a:xfrm>
              <a:custGeom>
                <a:avLst/>
                <a:gdLst>
                  <a:gd name="connsiteX0" fmla="*/ 79820 w 79819"/>
                  <a:gd name="connsiteY0" fmla="*/ 39910 h 79819"/>
                  <a:gd name="connsiteX1" fmla="*/ 39910 w 79819"/>
                  <a:gd name="connsiteY1" fmla="*/ 79820 h 79819"/>
                  <a:gd name="connsiteX2" fmla="*/ 0 w 79819"/>
                  <a:gd name="connsiteY2" fmla="*/ 39910 h 79819"/>
                  <a:gd name="connsiteX3" fmla="*/ 39910 w 79819"/>
                  <a:gd name="connsiteY3" fmla="*/ 0 h 79819"/>
                  <a:gd name="connsiteX4" fmla="*/ 79820 w 79819"/>
                  <a:gd name="connsiteY4" fmla="*/ 39910 h 79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819" h="79819">
                    <a:moveTo>
                      <a:pt x="79820" y="39910"/>
                    </a:moveTo>
                    <a:cubicBezTo>
                      <a:pt x="79820" y="61952"/>
                      <a:pt x="61952" y="79820"/>
                      <a:pt x="39910" y="79820"/>
                    </a:cubicBezTo>
                    <a:cubicBezTo>
                      <a:pt x="17868" y="79820"/>
                      <a:pt x="0" y="61952"/>
                      <a:pt x="0" y="39910"/>
                    </a:cubicBezTo>
                    <a:cubicBezTo>
                      <a:pt x="0" y="17868"/>
                      <a:pt x="17868" y="0"/>
                      <a:pt x="39910" y="0"/>
                    </a:cubicBezTo>
                    <a:cubicBezTo>
                      <a:pt x="61952" y="0"/>
                      <a:pt x="79820" y="17868"/>
                      <a:pt x="79820" y="39910"/>
                    </a:cubicBezTo>
                    <a:close/>
                  </a:path>
                </a:pathLst>
              </a:custGeom>
              <a:solidFill>
                <a:srgbClr val="A6A6A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EFE75CDE-9702-4F62-9EA2-6641734B337C}"/>
                  </a:ext>
                </a:extLst>
              </p:cNvPr>
              <p:cNvSpPr/>
              <p:nvPr/>
            </p:nvSpPr>
            <p:spPr>
              <a:xfrm>
                <a:off x="8317004" y="5802025"/>
                <a:ext cx="61793" cy="61794"/>
              </a:xfrm>
              <a:custGeom>
                <a:avLst/>
                <a:gdLst>
                  <a:gd name="connsiteX0" fmla="*/ 43053 w 43052"/>
                  <a:gd name="connsiteY0" fmla="*/ 21431 h 43053"/>
                  <a:gd name="connsiteX1" fmla="*/ 21622 w 43052"/>
                  <a:gd name="connsiteY1" fmla="*/ 43053 h 43053"/>
                  <a:gd name="connsiteX2" fmla="*/ 0 w 43052"/>
                  <a:gd name="connsiteY2" fmla="*/ 21622 h 43053"/>
                  <a:gd name="connsiteX3" fmla="*/ 21431 w 43052"/>
                  <a:gd name="connsiteY3" fmla="*/ 0 h 43053"/>
                  <a:gd name="connsiteX4" fmla="*/ 21526 w 43052"/>
                  <a:gd name="connsiteY4" fmla="*/ 0 h 43053"/>
                  <a:gd name="connsiteX5" fmla="*/ 43053 w 43052"/>
                  <a:gd name="connsiteY5" fmla="*/ 21431 h 43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052" h="43053">
                    <a:moveTo>
                      <a:pt x="43053" y="21431"/>
                    </a:moveTo>
                    <a:cubicBezTo>
                      <a:pt x="43100" y="33318"/>
                      <a:pt x="33509" y="42996"/>
                      <a:pt x="21622" y="43053"/>
                    </a:cubicBezTo>
                    <a:cubicBezTo>
                      <a:pt x="9734" y="43110"/>
                      <a:pt x="57" y="33509"/>
                      <a:pt x="0" y="21622"/>
                    </a:cubicBezTo>
                    <a:cubicBezTo>
                      <a:pt x="-47" y="9735"/>
                      <a:pt x="9544" y="57"/>
                      <a:pt x="21431" y="0"/>
                    </a:cubicBezTo>
                    <a:cubicBezTo>
                      <a:pt x="21460" y="0"/>
                      <a:pt x="21498" y="0"/>
                      <a:pt x="21526" y="0"/>
                    </a:cubicBezTo>
                    <a:cubicBezTo>
                      <a:pt x="33375" y="0"/>
                      <a:pt x="42996" y="9582"/>
                      <a:pt x="43053" y="21431"/>
                    </a:cubicBezTo>
                    <a:close/>
                  </a:path>
                </a:pathLst>
              </a:custGeom>
              <a:solidFill>
                <a:srgbClr val="A6A6A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44423034-8F76-44B9-91E4-EB4AADE214CC}"/>
                </a:ext>
              </a:extLst>
            </p:cNvPr>
            <p:cNvSpPr/>
            <p:nvPr/>
          </p:nvSpPr>
          <p:spPr>
            <a:xfrm>
              <a:off x="7704530" y="6187829"/>
              <a:ext cx="60973" cy="60973"/>
            </a:xfrm>
            <a:custGeom>
              <a:avLst/>
              <a:gdLst>
                <a:gd name="connsiteX0" fmla="*/ 42482 w 42481"/>
                <a:gd name="connsiteY0" fmla="*/ 21241 h 42481"/>
                <a:gd name="connsiteX1" fmla="*/ 21241 w 42481"/>
                <a:gd name="connsiteY1" fmla="*/ 42482 h 42481"/>
                <a:gd name="connsiteX2" fmla="*/ 0 w 42481"/>
                <a:gd name="connsiteY2" fmla="*/ 21241 h 42481"/>
                <a:gd name="connsiteX3" fmla="*/ 21241 w 42481"/>
                <a:gd name="connsiteY3" fmla="*/ 0 h 42481"/>
                <a:gd name="connsiteX4" fmla="*/ 42482 w 42481"/>
                <a:gd name="connsiteY4" fmla="*/ 21241 h 42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81" h="42481">
                  <a:moveTo>
                    <a:pt x="42482" y="21241"/>
                  </a:moveTo>
                  <a:cubicBezTo>
                    <a:pt x="42482" y="32972"/>
                    <a:pt x="32972" y="42482"/>
                    <a:pt x="21241" y="42482"/>
                  </a:cubicBezTo>
                  <a:cubicBezTo>
                    <a:pt x="9510" y="42482"/>
                    <a:pt x="0" y="32972"/>
                    <a:pt x="0" y="21241"/>
                  </a:cubicBezTo>
                  <a:cubicBezTo>
                    <a:pt x="0" y="9510"/>
                    <a:pt x="9510" y="0"/>
                    <a:pt x="21241" y="0"/>
                  </a:cubicBezTo>
                  <a:cubicBezTo>
                    <a:pt x="32972" y="0"/>
                    <a:pt x="42482" y="9510"/>
                    <a:pt x="42482" y="21241"/>
                  </a:cubicBezTo>
                  <a:close/>
                </a:path>
              </a:pathLst>
            </a:custGeom>
            <a:solidFill>
              <a:srgbClr val="A6A6A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AD227A09-2FF2-4483-A929-6B240C3DF404}"/>
                </a:ext>
              </a:extLst>
            </p:cNvPr>
            <p:cNvSpPr/>
            <p:nvPr/>
          </p:nvSpPr>
          <p:spPr>
            <a:xfrm>
              <a:off x="7457489" y="6172106"/>
              <a:ext cx="114565" cy="114565"/>
            </a:xfrm>
            <a:custGeom>
              <a:avLst/>
              <a:gdLst>
                <a:gd name="connsiteX0" fmla="*/ 79819 w 79819"/>
                <a:gd name="connsiteY0" fmla="*/ 39910 h 79819"/>
                <a:gd name="connsiteX1" fmla="*/ 39909 w 79819"/>
                <a:gd name="connsiteY1" fmla="*/ 79820 h 79819"/>
                <a:gd name="connsiteX2" fmla="*/ 0 w 79819"/>
                <a:gd name="connsiteY2" fmla="*/ 39910 h 79819"/>
                <a:gd name="connsiteX3" fmla="*/ 39909 w 79819"/>
                <a:gd name="connsiteY3" fmla="*/ 0 h 79819"/>
                <a:gd name="connsiteX4" fmla="*/ 79819 w 79819"/>
                <a:gd name="connsiteY4" fmla="*/ 39910 h 7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819" h="79819">
                  <a:moveTo>
                    <a:pt x="79819" y="39910"/>
                  </a:moveTo>
                  <a:cubicBezTo>
                    <a:pt x="79819" y="61952"/>
                    <a:pt x="61951" y="79820"/>
                    <a:pt x="39909" y="79820"/>
                  </a:cubicBezTo>
                  <a:cubicBezTo>
                    <a:pt x="17868" y="79820"/>
                    <a:pt x="0" y="61952"/>
                    <a:pt x="0" y="39910"/>
                  </a:cubicBezTo>
                  <a:cubicBezTo>
                    <a:pt x="0" y="17868"/>
                    <a:pt x="17868" y="0"/>
                    <a:pt x="39909" y="0"/>
                  </a:cubicBezTo>
                  <a:cubicBezTo>
                    <a:pt x="61951" y="0"/>
                    <a:pt x="79819" y="17868"/>
                    <a:pt x="79819" y="39910"/>
                  </a:cubicBezTo>
                  <a:close/>
                </a:path>
              </a:pathLst>
            </a:custGeom>
            <a:solidFill>
              <a:srgbClr val="A6A6A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D98A05A1-A6E1-43F0-8AA2-CBFFE022690D}"/>
                </a:ext>
              </a:extLst>
            </p:cNvPr>
            <p:cNvSpPr/>
            <p:nvPr/>
          </p:nvSpPr>
          <p:spPr>
            <a:xfrm>
              <a:off x="7172441" y="5599962"/>
              <a:ext cx="744194" cy="457997"/>
            </a:xfrm>
            <a:custGeom>
              <a:avLst/>
              <a:gdLst>
                <a:gd name="connsiteX0" fmla="*/ 357378 w 518491"/>
                <a:gd name="connsiteY0" fmla="*/ 0 h 319093"/>
                <a:gd name="connsiteX1" fmla="*/ 235553 w 518491"/>
                <a:gd name="connsiteY1" fmla="*/ 57912 h 319093"/>
                <a:gd name="connsiteX2" fmla="*/ 142875 w 518491"/>
                <a:gd name="connsiteY2" fmla="*/ 110014 h 319093"/>
                <a:gd name="connsiteX3" fmla="*/ 0 w 518491"/>
                <a:gd name="connsiteY3" fmla="*/ 131636 h 319093"/>
                <a:gd name="connsiteX4" fmla="*/ 0 w 518491"/>
                <a:gd name="connsiteY4" fmla="*/ 187452 h 319093"/>
                <a:gd name="connsiteX5" fmla="*/ 137827 w 518491"/>
                <a:gd name="connsiteY5" fmla="*/ 208312 h 319093"/>
                <a:gd name="connsiteX6" fmla="*/ 238792 w 518491"/>
                <a:gd name="connsiteY6" fmla="*/ 264510 h 319093"/>
                <a:gd name="connsiteX7" fmla="*/ 463905 w 518491"/>
                <a:gd name="connsiteY7" fmla="*/ 279702 h 319093"/>
                <a:gd name="connsiteX8" fmla="*/ 518256 w 518491"/>
                <a:gd name="connsiteY8" fmla="*/ 150876 h 319093"/>
                <a:gd name="connsiteX9" fmla="*/ 357378 w 518491"/>
                <a:gd name="connsiteY9" fmla="*/ 0 h 319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8491" h="319093">
                  <a:moveTo>
                    <a:pt x="357378" y="0"/>
                  </a:moveTo>
                  <a:cubicBezTo>
                    <a:pt x="310201" y="334"/>
                    <a:pt x="265595" y="21536"/>
                    <a:pt x="235553" y="57912"/>
                  </a:cubicBezTo>
                  <a:cubicBezTo>
                    <a:pt x="212122" y="86087"/>
                    <a:pt x="179127" y="104632"/>
                    <a:pt x="142875" y="110014"/>
                  </a:cubicBezTo>
                  <a:lnTo>
                    <a:pt x="0" y="131636"/>
                  </a:lnTo>
                  <a:lnTo>
                    <a:pt x="0" y="187452"/>
                  </a:lnTo>
                  <a:lnTo>
                    <a:pt x="137827" y="208312"/>
                  </a:lnTo>
                  <a:cubicBezTo>
                    <a:pt x="177079" y="214475"/>
                    <a:pt x="212865" y="234401"/>
                    <a:pt x="238792" y="264510"/>
                  </a:cubicBezTo>
                  <a:cubicBezTo>
                    <a:pt x="296761" y="330870"/>
                    <a:pt x="397545" y="337671"/>
                    <a:pt x="463905" y="279702"/>
                  </a:cubicBezTo>
                  <a:cubicBezTo>
                    <a:pt x="500882" y="247412"/>
                    <a:pt x="520922" y="199892"/>
                    <a:pt x="518256" y="150876"/>
                  </a:cubicBezTo>
                  <a:cubicBezTo>
                    <a:pt x="513007" y="65933"/>
                    <a:pt x="442484" y="-209"/>
                    <a:pt x="357378" y="0"/>
                  </a:cubicBezTo>
                  <a:close/>
                </a:path>
              </a:pathLst>
            </a:custGeom>
            <a:solidFill>
              <a:srgbClr val="A6A6A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6C13F99-E2D8-4B6C-B068-67ED3B79B5BC}"/>
                </a:ext>
              </a:extLst>
            </p:cNvPr>
            <p:cNvSpPr/>
            <p:nvPr/>
          </p:nvSpPr>
          <p:spPr>
            <a:xfrm>
              <a:off x="7484557" y="5631543"/>
              <a:ext cx="390998" cy="390999"/>
            </a:xfrm>
            <a:custGeom>
              <a:avLst/>
              <a:gdLst>
                <a:gd name="connsiteX0" fmla="*/ 272415 w 272414"/>
                <a:gd name="connsiteY0" fmla="*/ 136207 h 272415"/>
                <a:gd name="connsiteX1" fmla="*/ 136208 w 272414"/>
                <a:gd name="connsiteY1" fmla="*/ 272415 h 272415"/>
                <a:gd name="connsiteX2" fmla="*/ 0 w 272414"/>
                <a:gd name="connsiteY2" fmla="*/ 136207 h 272415"/>
                <a:gd name="connsiteX3" fmla="*/ 136208 w 272414"/>
                <a:gd name="connsiteY3" fmla="*/ 0 h 272415"/>
                <a:gd name="connsiteX4" fmla="*/ 272415 w 272414"/>
                <a:gd name="connsiteY4" fmla="*/ 136207 h 27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414" h="272415">
                  <a:moveTo>
                    <a:pt x="272415" y="136207"/>
                  </a:moveTo>
                  <a:cubicBezTo>
                    <a:pt x="272415" y="211433"/>
                    <a:pt x="211433" y="272415"/>
                    <a:pt x="136208" y="272415"/>
                  </a:cubicBezTo>
                  <a:cubicBezTo>
                    <a:pt x="60982" y="272415"/>
                    <a:pt x="0" y="211433"/>
                    <a:pt x="0" y="136207"/>
                  </a:cubicBezTo>
                  <a:cubicBezTo>
                    <a:pt x="0" y="60982"/>
                    <a:pt x="60982" y="0"/>
                    <a:pt x="136208" y="0"/>
                  </a:cubicBezTo>
                  <a:cubicBezTo>
                    <a:pt x="211433" y="0"/>
                    <a:pt x="272415" y="60982"/>
                    <a:pt x="272415" y="136207"/>
                  </a:cubicBezTo>
                  <a:close/>
                </a:path>
              </a:pathLst>
            </a:custGeom>
            <a:solidFill>
              <a:srgbClr val="FFFFFF"/>
            </a:solidFill>
            <a:ln w="381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DDB1B7DB-B8DD-423A-89DD-0F53DB07E1D2}"/>
                </a:ext>
              </a:extLst>
            </p:cNvPr>
            <p:cNvSpPr/>
            <p:nvPr/>
          </p:nvSpPr>
          <p:spPr>
            <a:xfrm>
              <a:off x="5162075" y="5384366"/>
              <a:ext cx="2151454" cy="889318"/>
            </a:xfrm>
            <a:custGeom>
              <a:avLst/>
              <a:gdLst>
                <a:gd name="connsiteX0" fmla="*/ 284416 w 1498949"/>
                <a:gd name="connsiteY0" fmla="*/ 619601 h 619601"/>
                <a:gd name="connsiteX1" fmla="*/ 0 w 1498949"/>
                <a:gd name="connsiteY1" fmla="*/ 309753 h 619601"/>
                <a:gd name="connsiteX2" fmla="*/ 284416 w 1498949"/>
                <a:gd name="connsiteY2" fmla="*/ 0 h 619601"/>
                <a:gd name="connsiteX3" fmla="*/ 1214533 w 1498949"/>
                <a:gd name="connsiteY3" fmla="*/ 0 h 619601"/>
                <a:gd name="connsiteX4" fmla="*/ 1498949 w 1498949"/>
                <a:gd name="connsiteY4" fmla="*/ 309753 h 619601"/>
                <a:gd name="connsiteX5" fmla="*/ 1214533 w 1498949"/>
                <a:gd name="connsiteY5" fmla="*/ 619601 h 619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98949" h="619601">
                  <a:moveTo>
                    <a:pt x="284416" y="619601"/>
                  </a:moveTo>
                  <a:cubicBezTo>
                    <a:pt x="127540" y="619601"/>
                    <a:pt x="0" y="480631"/>
                    <a:pt x="0" y="309753"/>
                  </a:cubicBezTo>
                  <a:cubicBezTo>
                    <a:pt x="0" y="138874"/>
                    <a:pt x="127540" y="0"/>
                    <a:pt x="284416" y="0"/>
                  </a:cubicBezTo>
                  <a:lnTo>
                    <a:pt x="1214533" y="0"/>
                  </a:lnTo>
                  <a:cubicBezTo>
                    <a:pt x="1371409" y="0"/>
                    <a:pt x="1498949" y="138970"/>
                    <a:pt x="1498949" y="309753"/>
                  </a:cubicBezTo>
                  <a:cubicBezTo>
                    <a:pt x="1498949" y="480536"/>
                    <a:pt x="1371409" y="619601"/>
                    <a:pt x="1214533" y="619601"/>
                  </a:cubicBezTo>
                  <a:close/>
                </a:path>
              </a:pathLst>
            </a:custGeom>
            <a:solidFill>
              <a:srgbClr val="00B0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D53E1CC4-374F-468A-AFDE-67E366DC6886}"/>
                </a:ext>
              </a:extLst>
            </p:cNvPr>
            <p:cNvSpPr/>
            <p:nvPr/>
          </p:nvSpPr>
          <p:spPr>
            <a:xfrm>
              <a:off x="5218128" y="5445477"/>
              <a:ext cx="2039349" cy="767096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3604A45E-A4CE-4ECE-A778-BEE967EEA659}"/>
                </a:ext>
              </a:extLst>
            </p:cNvPr>
            <p:cNvSpPr/>
            <p:nvPr/>
          </p:nvSpPr>
          <p:spPr>
            <a:xfrm>
              <a:off x="4852084" y="5113451"/>
              <a:ext cx="686934" cy="850016"/>
            </a:xfrm>
            <a:custGeom>
              <a:avLst/>
              <a:gdLst>
                <a:gd name="connsiteX0" fmla="*/ 520 w 478597"/>
                <a:gd name="connsiteY0" fmla="*/ 223517 h 592219"/>
                <a:gd name="connsiteX1" fmla="*/ 165778 w 478597"/>
                <a:gd name="connsiteY1" fmla="*/ 466976 h 592219"/>
                <a:gd name="connsiteX2" fmla="*/ 223404 w 478597"/>
                <a:gd name="connsiteY2" fmla="*/ 582419 h 592219"/>
                <a:gd name="connsiteX3" fmla="*/ 247322 w 478597"/>
                <a:gd name="connsiteY3" fmla="*/ 590315 h 592219"/>
                <a:gd name="connsiteX4" fmla="*/ 255218 w 478597"/>
                <a:gd name="connsiteY4" fmla="*/ 582419 h 592219"/>
                <a:gd name="connsiteX5" fmla="*/ 312939 w 478597"/>
                <a:gd name="connsiteY5" fmla="*/ 466976 h 592219"/>
                <a:gd name="connsiteX6" fmla="*/ 466911 w 478597"/>
                <a:gd name="connsiteY6" fmla="*/ 165662 h 592219"/>
                <a:gd name="connsiteX7" fmla="*/ 165588 w 478597"/>
                <a:gd name="connsiteY7" fmla="*/ 11691 h 592219"/>
                <a:gd name="connsiteX8" fmla="*/ 520 w 478597"/>
                <a:gd name="connsiteY8" fmla="*/ 223517 h 592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8597" h="592219">
                  <a:moveTo>
                    <a:pt x="520" y="223517"/>
                  </a:moveTo>
                  <a:cubicBezTo>
                    <a:pt x="-6672" y="332950"/>
                    <a:pt x="61422" y="433258"/>
                    <a:pt x="165778" y="466976"/>
                  </a:cubicBezTo>
                  <a:lnTo>
                    <a:pt x="223404" y="582419"/>
                  </a:lnTo>
                  <a:cubicBezTo>
                    <a:pt x="227834" y="591201"/>
                    <a:pt x="238540" y="594735"/>
                    <a:pt x="247322" y="590315"/>
                  </a:cubicBezTo>
                  <a:cubicBezTo>
                    <a:pt x="250732" y="588591"/>
                    <a:pt x="253504" y="585829"/>
                    <a:pt x="255218" y="582419"/>
                  </a:cubicBezTo>
                  <a:lnTo>
                    <a:pt x="312939" y="466976"/>
                  </a:lnTo>
                  <a:cubicBezTo>
                    <a:pt x="438660" y="426285"/>
                    <a:pt x="507592" y="291383"/>
                    <a:pt x="466911" y="165662"/>
                  </a:cubicBezTo>
                  <a:cubicBezTo>
                    <a:pt x="426220" y="39932"/>
                    <a:pt x="291308" y="-29000"/>
                    <a:pt x="165588" y="11691"/>
                  </a:cubicBezTo>
                  <a:cubicBezTo>
                    <a:pt x="72395" y="41856"/>
                    <a:pt x="6996" y="125772"/>
                    <a:pt x="520" y="223517"/>
                  </a:cubicBezTo>
                  <a:close/>
                </a:path>
              </a:pathLst>
            </a:custGeom>
            <a:solidFill>
              <a:srgbClr val="A6A6A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AF03AF62-34E2-4916-9DB7-2095BC613FD4}"/>
                </a:ext>
              </a:extLst>
            </p:cNvPr>
            <p:cNvSpPr/>
            <p:nvPr/>
          </p:nvSpPr>
          <p:spPr>
            <a:xfrm>
              <a:off x="4966576" y="5222438"/>
              <a:ext cx="457988" cy="457988"/>
            </a:xfrm>
            <a:custGeom>
              <a:avLst/>
              <a:gdLst>
                <a:gd name="connsiteX0" fmla="*/ 319087 w 319087"/>
                <a:gd name="connsiteY0" fmla="*/ 159544 h 319087"/>
                <a:gd name="connsiteX1" fmla="*/ 159544 w 319087"/>
                <a:gd name="connsiteY1" fmla="*/ 319088 h 319087"/>
                <a:gd name="connsiteX2" fmla="*/ 0 w 319087"/>
                <a:gd name="connsiteY2" fmla="*/ 159544 h 319087"/>
                <a:gd name="connsiteX3" fmla="*/ 159544 w 319087"/>
                <a:gd name="connsiteY3" fmla="*/ 0 h 319087"/>
                <a:gd name="connsiteX4" fmla="*/ 319087 w 319087"/>
                <a:gd name="connsiteY4" fmla="*/ 159544 h 319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087" h="319087">
                  <a:moveTo>
                    <a:pt x="319087" y="159544"/>
                  </a:moveTo>
                  <a:cubicBezTo>
                    <a:pt x="319087" y="247657"/>
                    <a:pt x="247657" y="319088"/>
                    <a:pt x="159544" y="319088"/>
                  </a:cubicBezTo>
                  <a:cubicBezTo>
                    <a:pt x="71430" y="319088"/>
                    <a:pt x="0" y="247657"/>
                    <a:pt x="0" y="159544"/>
                  </a:cubicBezTo>
                  <a:cubicBezTo>
                    <a:pt x="0" y="71430"/>
                    <a:pt x="71430" y="0"/>
                    <a:pt x="159544" y="0"/>
                  </a:cubicBezTo>
                  <a:cubicBezTo>
                    <a:pt x="247657" y="0"/>
                    <a:pt x="319087" y="71430"/>
                    <a:pt x="319087" y="159544"/>
                  </a:cubicBezTo>
                  <a:close/>
                </a:path>
              </a:pathLst>
            </a:custGeom>
            <a:solidFill>
              <a:srgbClr val="FFFFFF"/>
            </a:solidFill>
            <a:ln w="666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4E776190-F59A-4C1B-A27C-2B1400463561}"/>
                </a:ext>
              </a:extLst>
            </p:cNvPr>
            <p:cNvSpPr/>
            <p:nvPr/>
          </p:nvSpPr>
          <p:spPr>
            <a:xfrm>
              <a:off x="1013926" y="2130868"/>
              <a:ext cx="3369978" cy="3369976"/>
            </a:xfrm>
            <a:custGeom>
              <a:avLst/>
              <a:gdLst>
                <a:gd name="connsiteX0" fmla="*/ 2347913 w 2347912"/>
                <a:gd name="connsiteY0" fmla="*/ 1173956 h 2347912"/>
                <a:gd name="connsiteX1" fmla="*/ 1173956 w 2347912"/>
                <a:gd name="connsiteY1" fmla="*/ 2347913 h 2347912"/>
                <a:gd name="connsiteX2" fmla="*/ 0 w 2347912"/>
                <a:gd name="connsiteY2" fmla="*/ 1173956 h 2347912"/>
                <a:gd name="connsiteX3" fmla="*/ 1173956 w 2347912"/>
                <a:gd name="connsiteY3" fmla="*/ 0 h 2347912"/>
                <a:gd name="connsiteX4" fmla="*/ 2347913 w 2347912"/>
                <a:gd name="connsiteY4" fmla="*/ 1173956 h 2347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7912" h="2347912">
                  <a:moveTo>
                    <a:pt x="2347913" y="1173956"/>
                  </a:moveTo>
                  <a:cubicBezTo>
                    <a:pt x="2347913" y="1822314"/>
                    <a:pt x="1822314" y="2347913"/>
                    <a:pt x="1173956" y="2347913"/>
                  </a:cubicBezTo>
                  <a:cubicBezTo>
                    <a:pt x="525598" y="2347913"/>
                    <a:pt x="0" y="1822314"/>
                    <a:pt x="0" y="1173956"/>
                  </a:cubicBezTo>
                  <a:cubicBezTo>
                    <a:pt x="0" y="525598"/>
                    <a:pt x="525598" y="0"/>
                    <a:pt x="1173956" y="0"/>
                  </a:cubicBezTo>
                  <a:cubicBezTo>
                    <a:pt x="1822314" y="0"/>
                    <a:pt x="2347913" y="525598"/>
                    <a:pt x="2347913" y="1173956"/>
                  </a:cubicBezTo>
                  <a:close/>
                </a:path>
              </a:pathLst>
            </a:custGeom>
            <a:noFill/>
            <a:ln w="26765" cap="rnd">
              <a:solidFill>
                <a:srgbClr val="A6A6A6"/>
              </a:solidFill>
              <a:prstDash val="sysDot"/>
              <a:round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0681ECB-7FAA-4D73-9383-384F1A1D05CA}"/>
                </a:ext>
              </a:extLst>
            </p:cNvPr>
            <p:cNvSpPr/>
            <p:nvPr/>
          </p:nvSpPr>
          <p:spPr>
            <a:xfrm>
              <a:off x="3251919" y="2101476"/>
              <a:ext cx="175676" cy="496268"/>
            </a:xfrm>
            <a:custGeom>
              <a:avLst/>
              <a:gdLst>
                <a:gd name="connsiteX0" fmla="*/ 122396 w 122396"/>
                <a:gd name="connsiteY0" fmla="*/ 0 h 345757"/>
                <a:gd name="connsiteX1" fmla="*/ 0 w 122396"/>
                <a:gd name="connsiteY1" fmla="*/ 345757 h 345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396" h="345757">
                  <a:moveTo>
                    <a:pt x="122396" y="0"/>
                  </a:moveTo>
                  <a:lnTo>
                    <a:pt x="0" y="345757"/>
                  </a:lnTo>
                </a:path>
              </a:pathLst>
            </a:custGeom>
            <a:solidFill>
              <a:srgbClr val="A6A6A6"/>
            </a:solidFill>
            <a:ln w="85725" cap="rnd">
              <a:solidFill>
                <a:srgbClr val="A6A6A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D3A77DAD-047A-4A8C-AC09-3ADACB7C351E}"/>
                </a:ext>
              </a:extLst>
            </p:cNvPr>
            <p:cNvSpPr/>
            <p:nvPr/>
          </p:nvSpPr>
          <p:spPr>
            <a:xfrm>
              <a:off x="3832950" y="2932691"/>
              <a:ext cx="601538" cy="232412"/>
            </a:xfrm>
            <a:custGeom>
              <a:avLst/>
              <a:gdLst>
                <a:gd name="connsiteX0" fmla="*/ 0 w 419100"/>
                <a:gd name="connsiteY0" fmla="*/ 161925 h 161925"/>
                <a:gd name="connsiteX1" fmla="*/ 419100 w 419100"/>
                <a:gd name="connsiteY1" fmla="*/ 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9100" h="161925">
                  <a:moveTo>
                    <a:pt x="0" y="161925"/>
                  </a:moveTo>
                  <a:lnTo>
                    <a:pt x="419100" y="0"/>
                  </a:lnTo>
                </a:path>
              </a:pathLst>
            </a:custGeom>
            <a:solidFill>
              <a:srgbClr val="A6A6A6"/>
            </a:solidFill>
            <a:ln w="85725" cap="rnd">
              <a:solidFill>
                <a:srgbClr val="A6A6A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7E560AC-7FEF-4AF1-85EE-7DF6E783D1E7}"/>
                </a:ext>
              </a:extLst>
            </p:cNvPr>
            <p:cNvSpPr/>
            <p:nvPr/>
          </p:nvSpPr>
          <p:spPr>
            <a:xfrm>
              <a:off x="3983335" y="4299822"/>
              <a:ext cx="492167" cy="205070"/>
            </a:xfrm>
            <a:custGeom>
              <a:avLst/>
              <a:gdLst>
                <a:gd name="connsiteX0" fmla="*/ 0 w 342900"/>
                <a:gd name="connsiteY0" fmla="*/ 0 h 142875"/>
                <a:gd name="connsiteX1" fmla="*/ 342900 w 342900"/>
                <a:gd name="connsiteY1" fmla="*/ 14287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2900" h="142875">
                  <a:moveTo>
                    <a:pt x="0" y="0"/>
                  </a:moveTo>
                  <a:lnTo>
                    <a:pt x="342900" y="142875"/>
                  </a:lnTo>
                </a:path>
              </a:pathLst>
            </a:custGeom>
            <a:solidFill>
              <a:srgbClr val="A6A6A6"/>
            </a:solidFill>
            <a:ln w="85725" cap="rnd">
              <a:solidFill>
                <a:srgbClr val="A6A6A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1AEB0A0-D563-4A5F-AE55-9B00DD1F9F6E}"/>
                </a:ext>
              </a:extLst>
            </p:cNvPr>
            <p:cNvSpPr/>
            <p:nvPr/>
          </p:nvSpPr>
          <p:spPr>
            <a:xfrm>
              <a:off x="3313441" y="5024401"/>
              <a:ext cx="205070" cy="505838"/>
            </a:xfrm>
            <a:custGeom>
              <a:avLst/>
              <a:gdLst>
                <a:gd name="connsiteX0" fmla="*/ 0 w 142875"/>
                <a:gd name="connsiteY0" fmla="*/ 0 h 352425"/>
                <a:gd name="connsiteX1" fmla="*/ 142875 w 142875"/>
                <a:gd name="connsiteY1" fmla="*/ 352425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2875" h="352425">
                  <a:moveTo>
                    <a:pt x="0" y="0"/>
                  </a:moveTo>
                  <a:lnTo>
                    <a:pt x="142875" y="352425"/>
                  </a:lnTo>
                </a:path>
              </a:pathLst>
            </a:custGeom>
            <a:solidFill>
              <a:srgbClr val="A6A6A6"/>
            </a:solidFill>
            <a:ln w="85725" cap="rnd">
              <a:solidFill>
                <a:srgbClr val="A6A6A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5B4A5418-10F9-401B-A8AC-F45FCF7E553D}"/>
                </a:ext>
              </a:extLst>
            </p:cNvPr>
            <p:cNvSpPr/>
            <p:nvPr/>
          </p:nvSpPr>
          <p:spPr>
            <a:xfrm>
              <a:off x="1187004" y="2303948"/>
              <a:ext cx="3023820" cy="3023819"/>
            </a:xfrm>
            <a:custGeom>
              <a:avLst/>
              <a:gdLst>
                <a:gd name="connsiteX0" fmla="*/ 2106740 w 2106739"/>
                <a:gd name="connsiteY0" fmla="*/ 1053370 h 2106739"/>
                <a:gd name="connsiteX1" fmla="*/ 1053370 w 2106739"/>
                <a:gd name="connsiteY1" fmla="*/ 2106740 h 2106739"/>
                <a:gd name="connsiteX2" fmla="*/ 0 w 2106739"/>
                <a:gd name="connsiteY2" fmla="*/ 1053370 h 2106739"/>
                <a:gd name="connsiteX3" fmla="*/ 1053370 w 2106739"/>
                <a:gd name="connsiteY3" fmla="*/ 0 h 2106739"/>
                <a:gd name="connsiteX4" fmla="*/ 2106740 w 2106739"/>
                <a:gd name="connsiteY4" fmla="*/ 1053370 h 2106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6739" h="2106739">
                  <a:moveTo>
                    <a:pt x="2106740" y="1053370"/>
                  </a:moveTo>
                  <a:cubicBezTo>
                    <a:pt x="2106740" y="1635130"/>
                    <a:pt x="1635130" y="2106740"/>
                    <a:pt x="1053370" y="2106740"/>
                  </a:cubicBezTo>
                  <a:cubicBezTo>
                    <a:pt x="471610" y="2106740"/>
                    <a:pt x="0" y="1635130"/>
                    <a:pt x="0" y="1053370"/>
                  </a:cubicBezTo>
                  <a:cubicBezTo>
                    <a:pt x="0" y="471610"/>
                    <a:pt x="471610" y="0"/>
                    <a:pt x="1053370" y="0"/>
                  </a:cubicBezTo>
                  <a:cubicBezTo>
                    <a:pt x="1635130" y="0"/>
                    <a:pt x="2106740" y="471610"/>
                    <a:pt x="2106740" y="105337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3186BC6C-FC87-41BD-B8F0-C91CE447DBEE}"/>
                </a:ext>
              </a:extLst>
            </p:cNvPr>
            <p:cNvSpPr/>
            <p:nvPr/>
          </p:nvSpPr>
          <p:spPr>
            <a:xfrm>
              <a:off x="1532889" y="2649831"/>
              <a:ext cx="2332052" cy="2332051"/>
            </a:xfrm>
            <a:custGeom>
              <a:avLst/>
              <a:gdLst>
                <a:gd name="connsiteX0" fmla="*/ 1624775 w 1624774"/>
                <a:gd name="connsiteY0" fmla="*/ 812387 h 1624774"/>
                <a:gd name="connsiteX1" fmla="*/ 812387 w 1624774"/>
                <a:gd name="connsiteY1" fmla="*/ 1624775 h 1624774"/>
                <a:gd name="connsiteX2" fmla="*/ 0 w 1624774"/>
                <a:gd name="connsiteY2" fmla="*/ 812387 h 1624774"/>
                <a:gd name="connsiteX3" fmla="*/ 812387 w 1624774"/>
                <a:gd name="connsiteY3" fmla="*/ 0 h 1624774"/>
                <a:gd name="connsiteX4" fmla="*/ 1624775 w 1624774"/>
                <a:gd name="connsiteY4" fmla="*/ 812387 h 162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4774" h="1624774">
                  <a:moveTo>
                    <a:pt x="1624775" y="812387"/>
                  </a:moveTo>
                  <a:cubicBezTo>
                    <a:pt x="1624775" y="1261056"/>
                    <a:pt x="1261056" y="1624775"/>
                    <a:pt x="812387" y="1624775"/>
                  </a:cubicBezTo>
                  <a:cubicBezTo>
                    <a:pt x="363718" y="1624775"/>
                    <a:pt x="0" y="1261056"/>
                    <a:pt x="0" y="812387"/>
                  </a:cubicBezTo>
                  <a:cubicBezTo>
                    <a:pt x="0" y="363718"/>
                    <a:pt x="363718" y="0"/>
                    <a:pt x="812387" y="0"/>
                  </a:cubicBezTo>
                  <a:cubicBezTo>
                    <a:pt x="1261057" y="0"/>
                    <a:pt x="1624775" y="363718"/>
                    <a:pt x="1624775" y="81238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A6DA25DD-EAFB-4286-B7BA-8A55487D80B7}"/>
                </a:ext>
              </a:extLst>
            </p:cNvPr>
            <p:cNvSpPr/>
            <p:nvPr/>
          </p:nvSpPr>
          <p:spPr>
            <a:xfrm>
              <a:off x="1532889" y="2649831"/>
              <a:ext cx="2332052" cy="2332051"/>
            </a:xfrm>
            <a:custGeom>
              <a:avLst/>
              <a:gdLst>
                <a:gd name="connsiteX0" fmla="*/ 1624775 w 1624774"/>
                <a:gd name="connsiteY0" fmla="*/ 812387 h 1624774"/>
                <a:gd name="connsiteX1" fmla="*/ 812387 w 1624774"/>
                <a:gd name="connsiteY1" fmla="*/ 1624775 h 1624774"/>
                <a:gd name="connsiteX2" fmla="*/ 0 w 1624774"/>
                <a:gd name="connsiteY2" fmla="*/ 812387 h 1624774"/>
                <a:gd name="connsiteX3" fmla="*/ 812387 w 1624774"/>
                <a:gd name="connsiteY3" fmla="*/ 0 h 1624774"/>
                <a:gd name="connsiteX4" fmla="*/ 1624775 w 1624774"/>
                <a:gd name="connsiteY4" fmla="*/ 812387 h 162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4774" h="1624774">
                  <a:moveTo>
                    <a:pt x="1624775" y="812387"/>
                  </a:moveTo>
                  <a:cubicBezTo>
                    <a:pt x="1624775" y="1261056"/>
                    <a:pt x="1261056" y="1624775"/>
                    <a:pt x="812387" y="1624775"/>
                  </a:cubicBezTo>
                  <a:cubicBezTo>
                    <a:pt x="363718" y="1624775"/>
                    <a:pt x="0" y="1261056"/>
                    <a:pt x="0" y="812387"/>
                  </a:cubicBezTo>
                  <a:cubicBezTo>
                    <a:pt x="0" y="363718"/>
                    <a:pt x="363718" y="0"/>
                    <a:pt x="812387" y="0"/>
                  </a:cubicBezTo>
                  <a:cubicBezTo>
                    <a:pt x="1261057" y="0"/>
                    <a:pt x="1624775" y="363718"/>
                    <a:pt x="1624775" y="812387"/>
                  </a:cubicBezTo>
                  <a:close/>
                </a:path>
              </a:pathLst>
            </a:custGeom>
            <a:noFill/>
            <a:ln w="447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1634711F-FAA9-49CA-963E-19A1445B63D8}"/>
                </a:ext>
              </a:extLst>
            </p:cNvPr>
            <p:cNvSpPr/>
            <p:nvPr/>
          </p:nvSpPr>
          <p:spPr>
            <a:xfrm>
              <a:off x="2700281" y="1787091"/>
              <a:ext cx="1369319" cy="648238"/>
            </a:xfrm>
            <a:custGeom>
              <a:avLst/>
              <a:gdLst>
                <a:gd name="connsiteX0" fmla="*/ 66676 w 954024"/>
                <a:gd name="connsiteY0" fmla="*/ 57 h 451637"/>
                <a:gd name="connsiteX1" fmla="*/ 58 w 954024"/>
                <a:gd name="connsiteY1" fmla="*/ 61341 h 451637"/>
                <a:gd name="connsiteX2" fmla="*/ 1 w 954024"/>
                <a:gd name="connsiteY2" fmla="*/ 63970 h 451637"/>
                <a:gd name="connsiteX3" fmla="*/ 1 w 954024"/>
                <a:gd name="connsiteY3" fmla="*/ 63970 h 451637"/>
                <a:gd name="connsiteX4" fmla="*/ 60294 w 954024"/>
                <a:gd name="connsiteY4" fmla="*/ 127787 h 451637"/>
                <a:gd name="connsiteX5" fmla="*/ 855536 w 954024"/>
                <a:gd name="connsiteY5" fmla="*/ 451637 h 451637"/>
                <a:gd name="connsiteX6" fmla="*/ 954025 w 954024"/>
                <a:gd name="connsiteY6" fmla="*/ 368293 h 451637"/>
                <a:gd name="connsiteX7" fmla="*/ 66676 w 954024"/>
                <a:gd name="connsiteY7" fmla="*/ 57 h 451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4024" h="451637">
                  <a:moveTo>
                    <a:pt x="66676" y="57"/>
                  </a:moveTo>
                  <a:cubicBezTo>
                    <a:pt x="31357" y="-1419"/>
                    <a:pt x="1525" y="26022"/>
                    <a:pt x="58" y="61341"/>
                  </a:cubicBezTo>
                  <a:cubicBezTo>
                    <a:pt x="20" y="62217"/>
                    <a:pt x="1" y="63093"/>
                    <a:pt x="1" y="63970"/>
                  </a:cubicBezTo>
                  <a:lnTo>
                    <a:pt x="1" y="63970"/>
                  </a:lnTo>
                  <a:cubicBezTo>
                    <a:pt x="-152" y="97926"/>
                    <a:pt x="26385" y="126006"/>
                    <a:pt x="60294" y="127787"/>
                  </a:cubicBezTo>
                  <a:cubicBezTo>
                    <a:pt x="354731" y="141084"/>
                    <a:pt x="635585" y="255460"/>
                    <a:pt x="855536" y="451637"/>
                  </a:cubicBezTo>
                  <a:lnTo>
                    <a:pt x="954025" y="368293"/>
                  </a:lnTo>
                  <a:cubicBezTo>
                    <a:pt x="710480" y="145437"/>
                    <a:pt x="396450" y="15116"/>
                    <a:pt x="66676" y="57"/>
                  </a:cubicBezTo>
                  <a:close/>
                </a:path>
              </a:pathLst>
            </a:custGeom>
            <a:solidFill>
              <a:srgbClr val="00B0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DEE080C0-86CB-4DD0-B220-7AB86F69AB28}"/>
                </a:ext>
              </a:extLst>
            </p:cNvPr>
            <p:cNvSpPr/>
            <p:nvPr/>
          </p:nvSpPr>
          <p:spPr>
            <a:xfrm>
              <a:off x="2699559" y="5109846"/>
              <a:ext cx="1456854" cy="734648"/>
            </a:xfrm>
            <a:custGeom>
              <a:avLst/>
              <a:gdLst>
                <a:gd name="connsiteX0" fmla="*/ 59844 w 1015011"/>
                <a:gd name="connsiteY0" fmla="*/ 384143 h 511840"/>
                <a:gd name="connsiteX1" fmla="*/ 132 w 1015011"/>
                <a:gd name="connsiteY1" fmla="*/ 451990 h 511840"/>
                <a:gd name="connsiteX2" fmla="*/ 66702 w 1015011"/>
                <a:gd name="connsiteY2" fmla="*/ 511778 h 511840"/>
                <a:gd name="connsiteX3" fmla="*/ 1015011 w 1015011"/>
                <a:gd name="connsiteY3" fmla="*/ 83153 h 511840"/>
                <a:gd name="connsiteX4" fmla="*/ 917475 w 1015011"/>
                <a:gd name="connsiteY4" fmla="*/ 0 h 511840"/>
                <a:gd name="connsiteX5" fmla="*/ 59844 w 1015011"/>
                <a:gd name="connsiteY5" fmla="*/ 384143 h 511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15011" h="511840">
                  <a:moveTo>
                    <a:pt x="59844" y="384143"/>
                  </a:moveTo>
                  <a:cubicBezTo>
                    <a:pt x="24621" y="386391"/>
                    <a:pt x="-2116" y="416766"/>
                    <a:pt x="132" y="451990"/>
                  </a:cubicBezTo>
                  <a:cubicBezTo>
                    <a:pt x="2342" y="486728"/>
                    <a:pt x="31936" y="513302"/>
                    <a:pt x="66702" y="511778"/>
                  </a:cubicBezTo>
                  <a:cubicBezTo>
                    <a:pt x="425890" y="495014"/>
                    <a:pt x="765104" y="341690"/>
                    <a:pt x="1015011" y="83153"/>
                  </a:cubicBezTo>
                  <a:lnTo>
                    <a:pt x="917475" y="0"/>
                  </a:lnTo>
                  <a:cubicBezTo>
                    <a:pt x="690447" y="231867"/>
                    <a:pt x="384009" y="369132"/>
                    <a:pt x="59844" y="384143"/>
                  </a:cubicBezTo>
                  <a:close/>
                </a:path>
              </a:pathLst>
            </a:custGeom>
            <a:solidFill>
              <a:srgbClr val="00B0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F12A759D-C01A-44A1-8DD4-AC66A8ADF0D5}"/>
                </a:ext>
              </a:extLst>
            </p:cNvPr>
            <p:cNvSpPr/>
            <p:nvPr/>
          </p:nvSpPr>
          <p:spPr>
            <a:xfrm>
              <a:off x="4016419" y="3681332"/>
              <a:ext cx="713370" cy="1548548"/>
            </a:xfrm>
            <a:custGeom>
              <a:avLst/>
              <a:gdLst>
                <a:gd name="connsiteX0" fmla="*/ 493871 w 497015"/>
                <a:gd name="connsiteY0" fmla="*/ 0 h 1078896"/>
                <a:gd name="connsiteX1" fmla="*/ 365760 w 497015"/>
                <a:gd name="connsiteY1" fmla="*/ 0 h 1078896"/>
                <a:gd name="connsiteX2" fmla="*/ 369094 w 497015"/>
                <a:gd name="connsiteY2" fmla="*/ 93726 h 1078896"/>
                <a:gd name="connsiteX3" fmla="*/ 0 w 497015"/>
                <a:gd name="connsiteY3" fmla="*/ 995743 h 1078896"/>
                <a:gd name="connsiteX4" fmla="*/ 97536 w 497015"/>
                <a:gd name="connsiteY4" fmla="*/ 1078897 h 1078896"/>
                <a:gd name="connsiteX5" fmla="*/ 497015 w 497015"/>
                <a:gd name="connsiteY5" fmla="*/ 93726 h 1078896"/>
                <a:gd name="connsiteX6" fmla="*/ 493871 w 497015"/>
                <a:gd name="connsiteY6" fmla="*/ 0 h 1078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7015" h="1078896">
                  <a:moveTo>
                    <a:pt x="493871" y="0"/>
                  </a:moveTo>
                  <a:lnTo>
                    <a:pt x="365760" y="0"/>
                  </a:lnTo>
                  <a:cubicBezTo>
                    <a:pt x="367922" y="30985"/>
                    <a:pt x="369027" y="62227"/>
                    <a:pt x="369094" y="93726"/>
                  </a:cubicBezTo>
                  <a:cubicBezTo>
                    <a:pt x="369561" y="431254"/>
                    <a:pt x="236934" y="755361"/>
                    <a:pt x="0" y="995743"/>
                  </a:cubicBezTo>
                  <a:lnTo>
                    <a:pt x="97536" y="1078897"/>
                  </a:lnTo>
                  <a:cubicBezTo>
                    <a:pt x="354121" y="815197"/>
                    <a:pt x="497472" y="461658"/>
                    <a:pt x="497015" y="93726"/>
                  </a:cubicBezTo>
                  <a:cubicBezTo>
                    <a:pt x="497015" y="62198"/>
                    <a:pt x="495871" y="30956"/>
                    <a:pt x="493871" y="0"/>
                  </a:cubicBezTo>
                  <a:close/>
                </a:path>
              </a:pathLst>
            </a:custGeom>
            <a:solidFill>
              <a:srgbClr val="00B0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0A208B48-5B28-4DAA-99AD-79D1F21DBBB8}"/>
                </a:ext>
              </a:extLst>
            </p:cNvPr>
            <p:cNvSpPr/>
            <p:nvPr/>
          </p:nvSpPr>
          <p:spPr>
            <a:xfrm>
              <a:off x="3926873" y="2316115"/>
              <a:ext cx="798403" cy="1365216"/>
            </a:xfrm>
            <a:custGeom>
              <a:avLst/>
              <a:gdLst>
                <a:gd name="connsiteX0" fmla="*/ 98488 w 556259"/>
                <a:gd name="connsiteY0" fmla="*/ 0 h 951166"/>
                <a:gd name="connsiteX1" fmla="*/ 0 w 556259"/>
                <a:gd name="connsiteY1" fmla="*/ 83344 h 951166"/>
                <a:gd name="connsiteX2" fmla="*/ 428149 w 556259"/>
                <a:gd name="connsiteY2" fmla="*/ 951167 h 951166"/>
                <a:gd name="connsiteX3" fmla="*/ 556260 w 556259"/>
                <a:gd name="connsiteY3" fmla="*/ 951167 h 951166"/>
                <a:gd name="connsiteX4" fmla="*/ 98488 w 556259"/>
                <a:gd name="connsiteY4" fmla="*/ 0 h 951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6259" h="951166">
                  <a:moveTo>
                    <a:pt x="98488" y="0"/>
                  </a:moveTo>
                  <a:lnTo>
                    <a:pt x="0" y="83344"/>
                  </a:lnTo>
                  <a:cubicBezTo>
                    <a:pt x="250393" y="305743"/>
                    <a:pt x="404022" y="617134"/>
                    <a:pt x="428149" y="951167"/>
                  </a:cubicBezTo>
                  <a:lnTo>
                    <a:pt x="556260" y="951167"/>
                  </a:lnTo>
                  <a:cubicBezTo>
                    <a:pt x="532429" y="586835"/>
                    <a:pt x="368351" y="245916"/>
                    <a:pt x="98488" y="0"/>
                  </a:cubicBezTo>
                  <a:close/>
                </a:path>
              </a:pathLst>
            </a:custGeom>
            <a:solidFill>
              <a:srgbClr val="00B0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AF465986-A119-468B-9D56-9D7EBDD45B60}"/>
                </a:ext>
              </a:extLst>
            </p:cNvPr>
            <p:cNvSpPr/>
            <p:nvPr/>
          </p:nvSpPr>
          <p:spPr>
            <a:xfrm>
              <a:off x="4302150" y="4279588"/>
              <a:ext cx="410139" cy="410139"/>
            </a:xfrm>
            <a:custGeom>
              <a:avLst/>
              <a:gdLst>
                <a:gd name="connsiteX0" fmla="*/ 285750 w 285750"/>
                <a:gd name="connsiteY0" fmla="*/ 142875 h 285750"/>
                <a:gd name="connsiteX1" fmla="*/ 142875 w 285750"/>
                <a:gd name="connsiteY1" fmla="*/ 285750 h 285750"/>
                <a:gd name="connsiteX2" fmla="*/ 0 w 285750"/>
                <a:gd name="connsiteY2" fmla="*/ 142875 h 285750"/>
                <a:gd name="connsiteX3" fmla="*/ 142875 w 285750"/>
                <a:gd name="connsiteY3" fmla="*/ 0 h 285750"/>
                <a:gd name="connsiteX4" fmla="*/ 285750 w 285750"/>
                <a:gd name="connsiteY4" fmla="*/ 142875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0" h="285750">
                  <a:moveTo>
                    <a:pt x="285750" y="142875"/>
                  </a:moveTo>
                  <a:cubicBezTo>
                    <a:pt x="285750" y="221783"/>
                    <a:pt x="221783" y="285750"/>
                    <a:pt x="142875" y="285750"/>
                  </a:cubicBezTo>
                  <a:cubicBezTo>
                    <a:pt x="63967" y="285750"/>
                    <a:pt x="0" y="221783"/>
                    <a:pt x="0" y="142875"/>
                  </a:cubicBezTo>
                  <a:cubicBezTo>
                    <a:pt x="0" y="63967"/>
                    <a:pt x="63967" y="0"/>
                    <a:pt x="142875" y="0"/>
                  </a:cubicBezTo>
                  <a:cubicBezTo>
                    <a:pt x="221783" y="0"/>
                    <a:pt x="285750" y="63967"/>
                    <a:pt x="285750" y="142875"/>
                  </a:cubicBezTo>
                  <a:close/>
                </a:path>
              </a:pathLst>
            </a:custGeom>
            <a:solidFill>
              <a:srgbClr val="FFFFFF"/>
            </a:solidFill>
            <a:ln w="742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6417666-2D73-4CCD-9A61-54D99AEE8915}"/>
                </a:ext>
              </a:extLst>
            </p:cNvPr>
            <p:cNvSpPr/>
            <p:nvPr/>
          </p:nvSpPr>
          <p:spPr>
            <a:xfrm>
              <a:off x="4359842" y="4337281"/>
              <a:ext cx="294752" cy="294752"/>
            </a:xfrm>
            <a:custGeom>
              <a:avLst/>
              <a:gdLst>
                <a:gd name="connsiteX0" fmla="*/ 205359 w 205358"/>
                <a:gd name="connsiteY0" fmla="*/ 102679 h 205358"/>
                <a:gd name="connsiteX1" fmla="*/ 102680 w 205358"/>
                <a:gd name="connsiteY1" fmla="*/ 205359 h 205358"/>
                <a:gd name="connsiteX2" fmla="*/ 0 w 205358"/>
                <a:gd name="connsiteY2" fmla="*/ 102679 h 205358"/>
                <a:gd name="connsiteX3" fmla="*/ 102680 w 205358"/>
                <a:gd name="connsiteY3" fmla="*/ 0 h 205358"/>
                <a:gd name="connsiteX4" fmla="*/ 205359 w 205358"/>
                <a:gd name="connsiteY4" fmla="*/ 102679 h 205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358" h="205358">
                  <a:moveTo>
                    <a:pt x="205359" y="102679"/>
                  </a:moveTo>
                  <a:cubicBezTo>
                    <a:pt x="205359" y="159388"/>
                    <a:pt x="159388" y="205359"/>
                    <a:pt x="102680" y="205359"/>
                  </a:cubicBezTo>
                  <a:cubicBezTo>
                    <a:pt x="45971" y="205359"/>
                    <a:pt x="0" y="159388"/>
                    <a:pt x="0" y="102679"/>
                  </a:cubicBezTo>
                  <a:cubicBezTo>
                    <a:pt x="0" y="45971"/>
                    <a:pt x="45971" y="0"/>
                    <a:pt x="102680" y="0"/>
                  </a:cubicBezTo>
                  <a:cubicBezTo>
                    <a:pt x="159388" y="0"/>
                    <a:pt x="205359" y="45971"/>
                    <a:pt x="205359" y="102679"/>
                  </a:cubicBezTo>
                  <a:close/>
                </a:path>
              </a:pathLst>
            </a:custGeom>
            <a:solidFill>
              <a:srgbClr val="A6A6A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7ADDB025-BBE7-474D-81E3-D876E526B4F7}"/>
                </a:ext>
              </a:extLst>
            </p:cNvPr>
            <p:cNvSpPr/>
            <p:nvPr/>
          </p:nvSpPr>
          <p:spPr>
            <a:xfrm>
              <a:off x="3341194" y="5370421"/>
              <a:ext cx="410139" cy="410139"/>
            </a:xfrm>
            <a:custGeom>
              <a:avLst/>
              <a:gdLst>
                <a:gd name="connsiteX0" fmla="*/ 285750 w 285750"/>
                <a:gd name="connsiteY0" fmla="*/ 142875 h 285750"/>
                <a:gd name="connsiteX1" fmla="*/ 142875 w 285750"/>
                <a:gd name="connsiteY1" fmla="*/ 285750 h 285750"/>
                <a:gd name="connsiteX2" fmla="*/ 0 w 285750"/>
                <a:gd name="connsiteY2" fmla="*/ 142875 h 285750"/>
                <a:gd name="connsiteX3" fmla="*/ 142875 w 285750"/>
                <a:gd name="connsiteY3" fmla="*/ 0 h 285750"/>
                <a:gd name="connsiteX4" fmla="*/ 285750 w 285750"/>
                <a:gd name="connsiteY4" fmla="*/ 142875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0" h="285750">
                  <a:moveTo>
                    <a:pt x="285750" y="142875"/>
                  </a:moveTo>
                  <a:cubicBezTo>
                    <a:pt x="285750" y="221783"/>
                    <a:pt x="221783" y="285750"/>
                    <a:pt x="142875" y="285750"/>
                  </a:cubicBezTo>
                  <a:cubicBezTo>
                    <a:pt x="63967" y="285750"/>
                    <a:pt x="0" y="221783"/>
                    <a:pt x="0" y="142875"/>
                  </a:cubicBezTo>
                  <a:cubicBezTo>
                    <a:pt x="0" y="63967"/>
                    <a:pt x="63967" y="0"/>
                    <a:pt x="142875" y="0"/>
                  </a:cubicBezTo>
                  <a:cubicBezTo>
                    <a:pt x="221783" y="0"/>
                    <a:pt x="285750" y="63967"/>
                    <a:pt x="285750" y="142875"/>
                  </a:cubicBezTo>
                  <a:close/>
                </a:path>
              </a:pathLst>
            </a:custGeom>
            <a:solidFill>
              <a:srgbClr val="FFFFFF"/>
            </a:solidFill>
            <a:ln w="742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3848ED2B-92FA-4E4A-93A5-44E328D3BE4C}"/>
                </a:ext>
              </a:extLst>
            </p:cNvPr>
            <p:cNvSpPr/>
            <p:nvPr/>
          </p:nvSpPr>
          <p:spPr>
            <a:xfrm>
              <a:off x="3398886" y="5428114"/>
              <a:ext cx="294752" cy="294752"/>
            </a:xfrm>
            <a:custGeom>
              <a:avLst/>
              <a:gdLst>
                <a:gd name="connsiteX0" fmla="*/ 205359 w 205358"/>
                <a:gd name="connsiteY0" fmla="*/ 102679 h 205358"/>
                <a:gd name="connsiteX1" fmla="*/ 102680 w 205358"/>
                <a:gd name="connsiteY1" fmla="*/ 205359 h 205358"/>
                <a:gd name="connsiteX2" fmla="*/ 0 w 205358"/>
                <a:gd name="connsiteY2" fmla="*/ 102679 h 205358"/>
                <a:gd name="connsiteX3" fmla="*/ 102680 w 205358"/>
                <a:gd name="connsiteY3" fmla="*/ 0 h 205358"/>
                <a:gd name="connsiteX4" fmla="*/ 205359 w 205358"/>
                <a:gd name="connsiteY4" fmla="*/ 102679 h 205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358" h="205358">
                  <a:moveTo>
                    <a:pt x="205359" y="102679"/>
                  </a:moveTo>
                  <a:cubicBezTo>
                    <a:pt x="205359" y="159388"/>
                    <a:pt x="159388" y="205359"/>
                    <a:pt x="102680" y="205359"/>
                  </a:cubicBezTo>
                  <a:cubicBezTo>
                    <a:pt x="45971" y="205359"/>
                    <a:pt x="0" y="159388"/>
                    <a:pt x="0" y="102679"/>
                  </a:cubicBezTo>
                  <a:cubicBezTo>
                    <a:pt x="0" y="45971"/>
                    <a:pt x="45971" y="0"/>
                    <a:pt x="102680" y="0"/>
                  </a:cubicBezTo>
                  <a:cubicBezTo>
                    <a:pt x="159388" y="0"/>
                    <a:pt x="205359" y="45971"/>
                    <a:pt x="205359" y="102679"/>
                  </a:cubicBezTo>
                  <a:close/>
                </a:path>
              </a:pathLst>
            </a:custGeom>
            <a:solidFill>
              <a:srgbClr val="A6A6A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C1D750D1-236A-4032-9AEB-3B000213690B}"/>
                </a:ext>
              </a:extLst>
            </p:cNvPr>
            <p:cNvSpPr/>
            <p:nvPr/>
          </p:nvSpPr>
          <p:spPr>
            <a:xfrm>
              <a:off x="4223539" y="2758246"/>
              <a:ext cx="410139" cy="410139"/>
            </a:xfrm>
            <a:custGeom>
              <a:avLst/>
              <a:gdLst>
                <a:gd name="connsiteX0" fmla="*/ 285750 w 285750"/>
                <a:gd name="connsiteY0" fmla="*/ 142875 h 285750"/>
                <a:gd name="connsiteX1" fmla="*/ 142875 w 285750"/>
                <a:gd name="connsiteY1" fmla="*/ 285750 h 285750"/>
                <a:gd name="connsiteX2" fmla="*/ 0 w 285750"/>
                <a:gd name="connsiteY2" fmla="*/ 142875 h 285750"/>
                <a:gd name="connsiteX3" fmla="*/ 142875 w 285750"/>
                <a:gd name="connsiteY3" fmla="*/ 0 h 285750"/>
                <a:gd name="connsiteX4" fmla="*/ 285750 w 285750"/>
                <a:gd name="connsiteY4" fmla="*/ 142875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0" h="285750">
                  <a:moveTo>
                    <a:pt x="285750" y="142875"/>
                  </a:moveTo>
                  <a:cubicBezTo>
                    <a:pt x="285750" y="221783"/>
                    <a:pt x="221783" y="285750"/>
                    <a:pt x="142875" y="285750"/>
                  </a:cubicBezTo>
                  <a:cubicBezTo>
                    <a:pt x="63967" y="285750"/>
                    <a:pt x="0" y="221783"/>
                    <a:pt x="0" y="142875"/>
                  </a:cubicBezTo>
                  <a:cubicBezTo>
                    <a:pt x="0" y="63967"/>
                    <a:pt x="63967" y="0"/>
                    <a:pt x="142875" y="0"/>
                  </a:cubicBezTo>
                  <a:cubicBezTo>
                    <a:pt x="221783" y="0"/>
                    <a:pt x="285750" y="63967"/>
                    <a:pt x="285750" y="142875"/>
                  </a:cubicBezTo>
                  <a:close/>
                </a:path>
              </a:pathLst>
            </a:custGeom>
            <a:solidFill>
              <a:srgbClr val="FFFFFF"/>
            </a:solidFill>
            <a:ln w="742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3BD083D3-B2A9-4D6C-8114-DE21EE738458}"/>
                </a:ext>
              </a:extLst>
            </p:cNvPr>
            <p:cNvSpPr/>
            <p:nvPr/>
          </p:nvSpPr>
          <p:spPr>
            <a:xfrm rot="16780199">
              <a:off x="4281025" y="2815854"/>
              <a:ext cx="294753" cy="294753"/>
            </a:xfrm>
            <a:custGeom>
              <a:avLst/>
              <a:gdLst>
                <a:gd name="connsiteX0" fmla="*/ 205357 w 205359"/>
                <a:gd name="connsiteY0" fmla="*/ 102680 h 205359"/>
                <a:gd name="connsiteX1" fmla="*/ 102678 w 205359"/>
                <a:gd name="connsiteY1" fmla="*/ 205359 h 205359"/>
                <a:gd name="connsiteX2" fmla="*/ -2 w 205359"/>
                <a:gd name="connsiteY2" fmla="*/ 102680 h 205359"/>
                <a:gd name="connsiteX3" fmla="*/ 102678 w 205359"/>
                <a:gd name="connsiteY3" fmla="*/ 0 h 205359"/>
                <a:gd name="connsiteX4" fmla="*/ 205357 w 205359"/>
                <a:gd name="connsiteY4" fmla="*/ 102680 h 20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359" h="205359">
                  <a:moveTo>
                    <a:pt x="205357" y="102680"/>
                  </a:moveTo>
                  <a:cubicBezTo>
                    <a:pt x="205357" y="159388"/>
                    <a:pt x="159386" y="205359"/>
                    <a:pt x="102678" y="205359"/>
                  </a:cubicBezTo>
                  <a:cubicBezTo>
                    <a:pt x="45969" y="205359"/>
                    <a:pt x="-2" y="159388"/>
                    <a:pt x="-2" y="102680"/>
                  </a:cubicBezTo>
                  <a:cubicBezTo>
                    <a:pt x="-2" y="45971"/>
                    <a:pt x="45969" y="0"/>
                    <a:pt x="102678" y="0"/>
                  </a:cubicBezTo>
                  <a:cubicBezTo>
                    <a:pt x="159386" y="0"/>
                    <a:pt x="205357" y="45971"/>
                    <a:pt x="205357" y="102680"/>
                  </a:cubicBezTo>
                  <a:close/>
                </a:path>
              </a:pathLst>
            </a:custGeom>
            <a:solidFill>
              <a:srgbClr val="A6A6A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BCFB3E1-D823-4F3E-A901-EB20560CB08F}"/>
                </a:ext>
              </a:extLst>
            </p:cNvPr>
            <p:cNvSpPr/>
            <p:nvPr/>
          </p:nvSpPr>
          <p:spPr>
            <a:xfrm>
              <a:off x="3256157" y="1801116"/>
              <a:ext cx="410138" cy="410139"/>
            </a:xfrm>
            <a:custGeom>
              <a:avLst/>
              <a:gdLst>
                <a:gd name="connsiteX0" fmla="*/ 285750 w 285749"/>
                <a:gd name="connsiteY0" fmla="*/ 142875 h 285750"/>
                <a:gd name="connsiteX1" fmla="*/ 142875 w 285749"/>
                <a:gd name="connsiteY1" fmla="*/ 285750 h 285750"/>
                <a:gd name="connsiteX2" fmla="*/ 0 w 285749"/>
                <a:gd name="connsiteY2" fmla="*/ 142875 h 285750"/>
                <a:gd name="connsiteX3" fmla="*/ 142875 w 285749"/>
                <a:gd name="connsiteY3" fmla="*/ 0 h 285750"/>
                <a:gd name="connsiteX4" fmla="*/ 285750 w 285749"/>
                <a:gd name="connsiteY4" fmla="*/ 142875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49" h="285750">
                  <a:moveTo>
                    <a:pt x="285750" y="142875"/>
                  </a:moveTo>
                  <a:cubicBezTo>
                    <a:pt x="285750" y="221783"/>
                    <a:pt x="221783" y="285750"/>
                    <a:pt x="142875" y="285750"/>
                  </a:cubicBezTo>
                  <a:cubicBezTo>
                    <a:pt x="63967" y="285750"/>
                    <a:pt x="0" y="221783"/>
                    <a:pt x="0" y="142875"/>
                  </a:cubicBezTo>
                  <a:cubicBezTo>
                    <a:pt x="0" y="63967"/>
                    <a:pt x="63967" y="0"/>
                    <a:pt x="142875" y="0"/>
                  </a:cubicBezTo>
                  <a:cubicBezTo>
                    <a:pt x="221783" y="0"/>
                    <a:pt x="285750" y="63967"/>
                    <a:pt x="285750" y="142875"/>
                  </a:cubicBezTo>
                  <a:close/>
                </a:path>
              </a:pathLst>
            </a:custGeom>
            <a:solidFill>
              <a:srgbClr val="FFFFFF"/>
            </a:solidFill>
            <a:ln w="742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7E1B6CE-F2F0-4F45-B546-54B5F3D2080F}"/>
                </a:ext>
              </a:extLst>
            </p:cNvPr>
            <p:cNvSpPr/>
            <p:nvPr/>
          </p:nvSpPr>
          <p:spPr>
            <a:xfrm>
              <a:off x="3313851" y="1858810"/>
              <a:ext cx="294753" cy="294752"/>
            </a:xfrm>
            <a:custGeom>
              <a:avLst/>
              <a:gdLst>
                <a:gd name="connsiteX0" fmla="*/ 205359 w 205359"/>
                <a:gd name="connsiteY0" fmla="*/ 102680 h 205358"/>
                <a:gd name="connsiteX1" fmla="*/ 102680 w 205359"/>
                <a:gd name="connsiteY1" fmla="*/ 205359 h 205358"/>
                <a:gd name="connsiteX2" fmla="*/ 0 w 205359"/>
                <a:gd name="connsiteY2" fmla="*/ 102680 h 205358"/>
                <a:gd name="connsiteX3" fmla="*/ 102680 w 205359"/>
                <a:gd name="connsiteY3" fmla="*/ 0 h 205358"/>
                <a:gd name="connsiteX4" fmla="*/ 205359 w 205359"/>
                <a:gd name="connsiteY4" fmla="*/ 102680 h 205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359" h="205358">
                  <a:moveTo>
                    <a:pt x="205359" y="102680"/>
                  </a:moveTo>
                  <a:cubicBezTo>
                    <a:pt x="205359" y="159388"/>
                    <a:pt x="159388" y="205359"/>
                    <a:pt x="102680" y="205359"/>
                  </a:cubicBezTo>
                  <a:cubicBezTo>
                    <a:pt x="45971" y="205359"/>
                    <a:pt x="0" y="159388"/>
                    <a:pt x="0" y="102680"/>
                  </a:cubicBezTo>
                  <a:cubicBezTo>
                    <a:pt x="0" y="45971"/>
                    <a:pt x="45971" y="0"/>
                    <a:pt x="102680" y="0"/>
                  </a:cubicBezTo>
                  <a:cubicBezTo>
                    <a:pt x="159388" y="0"/>
                    <a:pt x="205359" y="45971"/>
                    <a:pt x="205359" y="102680"/>
                  </a:cubicBezTo>
                  <a:close/>
                </a:path>
              </a:pathLst>
            </a:custGeom>
            <a:solidFill>
              <a:srgbClr val="A6A6A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EBDE1E50-E32E-4D2E-8B87-A6D0AC869F79}"/>
                </a:ext>
              </a:extLst>
            </p:cNvPr>
            <p:cNvSpPr/>
            <p:nvPr/>
          </p:nvSpPr>
          <p:spPr>
            <a:xfrm>
              <a:off x="4484763" y="897884"/>
              <a:ext cx="114594" cy="114591"/>
            </a:xfrm>
            <a:custGeom>
              <a:avLst/>
              <a:gdLst>
                <a:gd name="connsiteX0" fmla="*/ 3241 w 79839"/>
                <a:gd name="connsiteY0" fmla="*/ 55652 h 79837"/>
                <a:gd name="connsiteX1" fmla="*/ 24187 w 79839"/>
                <a:gd name="connsiteY1" fmla="*/ 3246 h 79837"/>
                <a:gd name="connsiteX2" fmla="*/ 76594 w 79839"/>
                <a:gd name="connsiteY2" fmla="*/ 24182 h 79837"/>
                <a:gd name="connsiteX3" fmla="*/ 55648 w 79839"/>
                <a:gd name="connsiteY3" fmla="*/ 76598 h 79837"/>
                <a:gd name="connsiteX4" fmla="*/ 55629 w 79839"/>
                <a:gd name="connsiteY4" fmla="*/ 76607 h 79837"/>
                <a:gd name="connsiteX5" fmla="*/ 3241 w 79839"/>
                <a:gd name="connsiteY5" fmla="*/ 55652 h 79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839" h="79837">
                  <a:moveTo>
                    <a:pt x="3241" y="55652"/>
                  </a:moveTo>
                  <a:cubicBezTo>
                    <a:pt x="-5445" y="35393"/>
                    <a:pt x="3927" y="11932"/>
                    <a:pt x="24187" y="3246"/>
                  </a:cubicBezTo>
                  <a:cubicBezTo>
                    <a:pt x="44447" y="-5451"/>
                    <a:pt x="67907" y="3931"/>
                    <a:pt x="76594" y="24182"/>
                  </a:cubicBezTo>
                  <a:cubicBezTo>
                    <a:pt x="85290" y="44441"/>
                    <a:pt x="75908" y="67911"/>
                    <a:pt x="55648" y="76598"/>
                  </a:cubicBezTo>
                  <a:cubicBezTo>
                    <a:pt x="55648" y="76598"/>
                    <a:pt x="55639" y="76607"/>
                    <a:pt x="55629" y="76607"/>
                  </a:cubicBezTo>
                  <a:cubicBezTo>
                    <a:pt x="35379" y="85275"/>
                    <a:pt x="11928" y="75902"/>
                    <a:pt x="3241" y="55652"/>
                  </a:cubicBezTo>
                  <a:close/>
                </a:path>
              </a:pathLst>
            </a:custGeom>
            <a:solidFill>
              <a:srgbClr val="A6A6A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1C7010DA-E641-4687-9280-D3C080856562}"/>
                </a:ext>
              </a:extLst>
            </p:cNvPr>
            <p:cNvSpPr/>
            <p:nvPr/>
          </p:nvSpPr>
          <p:spPr>
            <a:xfrm>
              <a:off x="4805769" y="1635625"/>
              <a:ext cx="114565" cy="114565"/>
            </a:xfrm>
            <a:custGeom>
              <a:avLst/>
              <a:gdLst>
                <a:gd name="connsiteX0" fmla="*/ 0 w 79819"/>
                <a:gd name="connsiteY0" fmla="*/ 39910 h 79819"/>
                <a:gd name="connsiteX1" fmla="*/ 39910 w 79819"/>
                <a:gd name="connsiteY1" fmla="*/ 0 h 79819"/>
                <a:gd name="connsiteX2" fmla="*/ 79820 w 79819"/>
                <a:gd name="connsiteY2" fmla="*/ 39910 h 79819"/>
                <a:gd name="connsiteX3" fmla="*/ 39910 w 79819"/>
                <a:gd name="connsiteY3" fmla="*/ 79820 h 79819"/>
                <a:gd name="connsiteX4" fmla="*/ 0 w 79819"/>
                <a:gd name="connsiteY4" fmla="*/ 39910 h 7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819" h="79819">
                  <a:moveTo>
                    <a:pt x="0" y="39910"/>
                  </a:moveTo>
                  <a:cubicBezTo>
                    <a:pt x="0" y="17869"/>
                    <a:pt x="17869" y="0"/>
                    <a:pt x="39910" y="0"/>
                  </a:cubicBezTo>
                  <a:cubicBezTo>
                    <a:pt x="61951" y="0"/>
                    <a:pt x="79820" y="17869"/>
                    <a:pt x="79820" y="39910"/>
                  </a:cubicBezTo>
                  <a:cubicBezTo>
                    <a:pt x="79820" y="61951"/>
                    <a:pt x="61951" y="79820"/>
                    <a:pt x="39910" y="79820"/>
                  </a:cubicBezTo>
                  <a:cubicBezTo>
                    <a:pt x="17869" y="79820"/>
                    <a:pt x="0" y="61951"/>
                    <a:pt x="0" y="39910"/>
                  </a:cubicBezTo>
                  <a:close/>
                </a:path>
              </a:pathLst>
            </a:custGeom>
            <a:solidFill>
              <a:srgbClr val="A6A6A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D3A34A16-081E-4987-8883-361FB5204B62}"/>
                </a:ext>
              </a:extLst>
            </p:cNvPr>
            <p:cNvSpPr/>
            <p:nvPr/>
          </p:nvSpPr>
          <p:spPr>
            <a:xfrm>
              <a:off x="4693391" y="1558792"/>
              <a:ext cx="61794" cy="61794"/>
            </a:xfrm>
            <a:custGeom>
              <a:avLst/>
              <a:gdLst>
                <a:gd name="connsiteX0" fmla="*/ 0 w 43053"/>
                <a:gd name="connsiteY0" fmla="*/ 21622 h 43053"/>
                <a:gd name="connsiteX1" fmla="*/ 21432 w 43053"/>
                <a:gd name="connsiteY1" fmla="*/ 0 h 43053"/>
                <a:gd name="connsiteX2" fmla="*/ 43053 w 43053"/>
                <a:gd name="connsiteY2" fmla="*/ 21432 h 43053"/>
                <a:gd name="connsiteX3" fmla="*/ 21622 w 43053"/>
                <a:gd name="connsiteY3" fmla="*/ 43053 h 43053"/>
                <a:gd name="connsiteX4" fmla="*/ 21527 w 43053"/>
                <a:gd name="connsiteY4" fmla="*/ 43053 h 43053"/>
                <a:gd name="connsiteX5" fmla="*/ 0 w 43053"/>
                <a:gd name="connsiteY5" fmla="*/ 21622 h 43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053" h="43053">
                  <a:moveTo>
                    <a:pt x="0" y="21622"/>
                  </a:moveTo>
                  <a:cubicBezTo>
                    <a:pt x="-57" y="9735"/>
                    <a:pt x="9544" y="58"/>
                    <a:pt x="21432" y="0"/>
                  </a:cubicBezTo>
                  <a:cubicBezTo>
                    <a:pt x="33319" y="-57"/>
                    <a:pt x="42996" y="9544"/>
                    <a:pt x="43053" y="21432"/>
                  </a:cubicBezTo>
                  <a:cubicBezTo>
                    <a:pt x="43101" y="33319"/>
                    <a:pt x="33509" y="42996"/>
                    <a:pt x="21622" y="43053"/>
                  </a:cubicBezTo>
                  <a:cubicBezTo>
                    <a:pt x="21593" y="43053"/>
                    <a:pt x="21555" y="43053"/>
                    <a:pt x="21527" y="43053"/>
                  </a:cubicBezTo>
                  <a:cubicBezTo>
                    <a:pt x="9678" y="43053"/>
                    <a:pt x="58" y="33471"/>
                    <a:pt x="0" y="21622"/>
                  </a:cubicBezTo>
                  <a:close/>
                </a:path>
              </a:pathLst>
            </a:custGeom>
            <a:solidFill>
              <a:srgbClr val="A6A6A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6DFECA8B-5ED8-40F3-B911-F082EA078978}"/>
                </a:ext>
              </a:extLst>
            </p:cNvPr>
            <p:cNvSpPr/>
            <p:nvPr/>
          </p:nvSpPr>
          <p:spPr>
            <a:xfrm>
              <a:off x="5301977" y="571329"/>
              <a:ext cx="61265" cy="61219"/>
            </a:xfrm>
            <a:custGeom>
              <a:avLst/>
              <a:gdLst>
                <a:gd name="connsiteX0" fmla="*/ 1757 w 42684"/>
                <a:gd name="connsiteY0" fmla="*/ 29803 h 42652"/>
                <a:gd name="connsiteX1" fmla="*/ 12882 w 42684"/>
                <a:gd name="connsiteY1" fmla="*/ 1751 h 42652"/>
                <a:gd name="connsiteX2" fmla="*/ 40933 w 42684"/>
                <a:gd name="connsiteY2" fmla="*/ 12877 h 42652"/>
                <a:gd name="connsiteX3" fmla="*/ 29808 w 42684"/>
                <a:gd name="connsiteY3" fmla="*/ 40928 h 42652"/>
                <a:gd name="connsiteX4" fmla="*/ 29760 w 42684"/>
                <a:gd name="connsiteY4" fmla="*/ 40947 h 42652"/>
                <a:gd name="connsiteX5" fmla="*/ 1757 w 42684"/>
                <a:gd name="connsiteY5" fmla="*/ 29803 h 4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684" h="42652">
                  <a:moveTo>
                    <a:pt x="1757" y="29803"/>
                  </a:moveTo>
                  <a:cubicBezTo>
                    <a:pt x="-2920" y="18982"/>
                    <a:pt x="2062" y="6428"/>
                    <a:pt x="12882" y="1751"/>
                  </a:cubicBezTo>
                  <a:cubicBezTo>
                    <a:pt x="23703" y="-2916"/>
                    <a:pt x="36256" y="2066"/>
                    <a:pt x="40933" y="12877"/>
                  </a:cubicBezTo>
                  <a:cubicBezTo>
                    <a:pt x="45601" y="23697"/>
                    <a:pt x="40619" y="36251"/>
                    <a:pt x="29808" y="40928"/>
                  </a:cubicBezTo>
                  <a:cubicBezTo>
                    <a:pt x="29789" y="40937"/>
                    <a:pt x="29780" y="40937"/>
                    <a:pt x="29760" y="40947"/>
                  </a:cubicBezTo>
                  <a:cubicBezTo>
                    <a:pt x="18950" y="45528"/>
                    <a:pt x="6462" y="40566"/>
                    <a:pt x="1757" y="29803"/>
                  </a:cubicBezTo>
                  <a:close/>
                </a:path>
              </a:pathLst>
            </a:custGeom>
            <a:solidFill>
              <a:srgbClr val="A6A6A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0AC2D854-B8F3-4FF1-AB8B-3B19B61D4FEA}"/>
                </a:ext>
              </a:extLst>
            </p:cNvPr>
            <p:cNvSpPr/>
            <p:nvPr/>
          </p:nvSpPr>
          <p:spPr>
            <a:xfrm>
              <a:off x="5497533" y="598756"/>
              <a:ext cx="114594" cy="114638"/>
            </a:xfrm>
            <a:custGeom>
              <a:avLst/>
              <a:gdLst>
                <a:gd name="connsiteX0" fmla="*/ 3242 w 79839"/>
                <a:gd name="connsiteY0" fmla="*/ 55652 h 79870"/>
                <a:gd name="connsiteX1" fmla="*/ 24187 w 79839"/>
                <a:gd name="connsiteY1" fmla="*/ 3246 h 79870"/>
                <a:gd name="connsiteX2" fmla="*/ 76594 w 79839"/>
                <a:gd name="connsiteY2" fmla="*/ 24191 h 79870"/>
                <a:gd name="connsiteX3" fmla="*/ 55648 w 79839"/>
                <a:gd name="connsiteY3" fmla="*/ 76598 h 79870"/>
                <a:gd name="connsiteX4" fmla="*/ 55629 w 79839"/>
                <a:gd name="connsiteY4" fmla="*/ 76607 h 79870"/>
                <a:gd name="connsiteX5" fmla="*/ 3308 w 79839"/>
                <a:gd name="connsiteY5" fmla="*/ 55804 h 79870"/>
                <a:gd name="connsiteX6" fmla="*/ 3242 w 79839"/>
                <a:gd name="connsiteY6" fmla="*/ 55652 h 79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839" h="79870">
                  <a:moveTo>
                    <a:pt x="3242" y="55652"/>
                  </a:moveTo>
                  <a:cubicBezTo>
                    <a:pt x="-5445" y="35393"/>
                    <a:pt x="3927" y="11932"/>
                    <a:pt x="24187" y="3246"/>
                  </a:cubicBezTo>
                  <a:cubicBezTo>
                    <a:pt x="44447" y="-5451"/>
                    <a:pt x="67907" y="3931"/>
                    <a:pt x="76594" y="24191"/>
                  </a:cubicBezTo>
                  <a:cubicBezTo>
                    <a:pt x="85290" y="44441"/>
                    <a:pt x="75908" y="67911"/>
                    <a:pt x="55648" y="76598"/>
                  </a:cubicBezTo>
                  <a:cubicBezTo>
                    <a:pt x="55648" y="76598"/>
                    <a:pt x="55639" y="76607"/>
                    <a:pt x="55629" y="76607"/>
                  </a:cubicBezTo>
                  <a:cubicBezTo>
                    <a:pt x="35436" y="85313"/>
                    <a:pt x="12014" y="75998"/>
                    <a:pt x="3308" y="55804"/>
                  </a:cubicBezTo>
                  <a:cubicBezTo>
                    <a:pt x="3289" y="55757"/>
                    <a:pt x="3261" y="55700"/>
                    <a:pt x="3242" y="55652"/>
                  </a:cubicBezTo>
                  <a:close/>
                </a:path>
              </a:pathLst>
            </a:custGeom>
            <a:solidFill>
              <a:srgbClr val="A6A6A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C505B062-02D2-459C-B3D7-29408A04378C}"/>
                </a:ext>
              </a:extLst>
            </p:cNvPr>
            <p:cNvSpPr/>
            <p:nvPr/>
          </p:nvSpPr>
          <p:spPr>
            <a:xfrm>
              <a:off x="7168034" y="1149200"/>
              <a:ext cx="744194" cy="457997"/>
            </a:xfrm>
            <a:custGeom>
              <a:avLst/>
              <a:gdLst>
                <a:gd name="connsiteX0" fmla="*/ 357378 w 518491"/>
                <a:gd name="connsiteY0" fmla="*/ 0 h 319093"/>
                <a:gd name="connsiteX1" fmla="*/ 235554 w 518491"/>
                <a:gd name="connsiteY1" fmla="*/ 57912 h 319093"/>
                <a:gd name="connsiteX2" fmla="*/ 142875 w 518491"/>
                <a:gd name="connsiteY2" fmla="*/ 110014 h 319093"/>
                <a:gd name="connsiteX3" fmla="*/ 0 w 518491"/>
                <a:gd name="connsiteY3" fmla="*/ 131636 h 319093"/>
                <a:gd name="connsiteX4" fmla="*/ 0 w 518491"/>
                <a:gd name="connsiteY4" fmla="*/ 187452 h 319093"/>
                <a:gd name="connsiteX5" fmla="*/ 137827 w 518491"/>
                <a:gd name="connsiteY5" fmla="*/ 208312 h 319093"/>
                <a:gd name="connsiteX6" fmla="*/ 238792 w 518491"/>
                <a:gd name="connsiteY6" fmla="*/ 264509 h 319093"/>
                <a:gd name="connsiteX7" fmla="*/ 463906 w 518491"/>
                <a:gd name="connsiteY7" fmla="*/ 279702 h 319093"/>
                <a:gd name="connsiteX8" fmla="*/ 518256 w 518491"/>
                <a:gd name="connsiteY8" fmla="*/ 150876 h 319093"/>
                <a:gd name="connsiteX9" fmla="*/ 357378 w 518491"/>
                <a:gd name="connsiteY9" fmla="*/ 0 h 319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8491" h="319093">
                  <a:moveTo>
                    <a:pt x="357378" y="0"/>
                  </a:moveTo>
                  <a:cubicBezTo>
                    <a:pt x="310201" y="334"/>
                    <a:pt x="265595" y="21536"/>
                    <a:pt x="235554" y="57912"/>
                  </a:cubicBezTo>
                  <a:cubicBezTo>
                    <a:pt x="212122" y="86087"/>
                    <a:pt x="179127" y="104632"/>
                    <a:pt x="142875" y="110014"/>
                  </a:cubicBezTo>
                  <a:lnTo>
                    <a:pt x="0" y="131636"/>
                  </a:lnTo>
                  <a:lnTo>
                    <a:pt x="0" y="187452"/>
                  </a:lnTo>
                  <a:lnTo>
                    <a:pt x="137827" y="208312"/>
                  </a:lnTo>
                  <a:cubicBezTo>
                    <a:pt x="177099" y="214437"/>
                    <a:pt x="212893" y="234363"/>
                    <a:pt x="238792" y="264509"/>
                  </a:cubicBezTo>
                  <a:cubicBezTo>
                    <a:pt x="296761" y="330870"/>
                    <a:pt x="397545" y="337671"/>
                    <a:pt x="463906" y="279702"/>
                  </a:cubicBezTo>
                  <a:cubicBezTo>
                    <a:pt x="500882" y="247412"/>
                    <a:pt x="520922" y="199892"/>
                    <a:pt x="518256" y="150876"/>
                  </a:cubicBezTo>
                  <a:cubicBezTo>
                    <a:pt x="512969" y="65952"/>
                    <a:pt x="442465" y="-162"/>
                    <a:pt x="357378" y="0"/>
                  </a:cubicBezTo>
                  <a:close/>
                </a:path>
              </a:pathLst>
            </a:custGeom>
            <a:solidFill>
              <a:srgbClr val="A6A6A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C99855B9-4AF1-49D4-9AD1-E5408D40C1E2}"/>
                </a:ext>
              </a:extLst>
            </p:cNvPr>
            <p:cNvSpPr/>
            <p:nvPr/>
          </p:nvSpPr>
          <p:spPr>
            <a:xfrm>
              <a:off x="7482689" y="1181465"/>
              <a:ext cx="390998" cy="390999"/>
            </a:xfrm>
            <a:custGeom>
              <a:avLst/>
              <a:gdLst>
                <a:gd name="connsiteX0" fmla="*/ 272415 w 272414"/>
                <a:gd name="connsiteY0" fmla="*/ 136208 h 272415"/>
                <a:gd name="connsiteX1" fmla="*/ 136208 w 272414"/>
                <a:gd name="connsiteY1" fmla="*/ 272415 h 272415"/>
                <a:gd name="connsiteX2" fmla="*/ 0 w 272414"/>
                <a:gd name="connsiteY2" fmla="*/ 136208 h 272415"/>
                <a:gd name="connsiteX3" fmla="*/ 136208 w 272414"/>
                <a:gd name="connsiteY3" fmla="*/ 0 h 272415"/>
                <a:gd name="connsiteX4" fmla="*/ 272415 w 272414"/>
                <a:gd name="connsiteY4" fmla="*/ 136208 h 27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414" h="272415">
                  <a:moveTo>
                    <a:pt x="272415" y="136208"/>
                  </a:moveTo>
                  <a:cubicBezTo>
                    <a:pt x="272415" y="211433"/>
                    <a:pt x="211433" y="272415"/>
                    <a:pt x="136208" y="272415"/>
                  </a:cubicBezTo>
                  <a:cubicBezTo>
                    <a:pt x="60983" y="272415"/>
                    <a:pt x="0" y="211433"/>
                    <a:pt x="0" y="136208"/>
                  </a:cubicBezTo>
                  <a:cubicBezTo>
                    <a:pt x="0" y="60982"/>
                    <a:pt x="60983" y="0"/>
                    <a:pt x="136208" y="0"/>
                  </a:cubicBezTo>
                  <a:cubicBezTo>
                    <a:pt x="211433" y="0"/>
                    <a:pt x="272415" y="60982"/>
                    <a:pt x="272415" y="136208"/>
                  </a:cubicBezTo>
                  <a:close/>
                </a:path>
              </a:pathLst>
            </a:custGeom>
            <a:solidFill>
              <a:srgbClr val="FFFFFF"/>
            </a:solidFill>
            <a:ln w="381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27A5D679-5BBC-45D2-8C18-96014F968543}"/>
                </a:ext>
              </a:extLst>
            </p:cNvPr>
            <p:cNvSpPr/>
            <p:nvPr/>
          </p:nvSpPr>
          <p:spPr>
            <a:xfrm>
              <a:off x="5084526" y="933194"/>
              <a:ext cx="2183855" cy="889318"/>
            </a:xfrm>
            <a:custGeom>
              <a:avLst/>
              <a:gdLst>
                <a:gd name="connsiteX0" fmla="*/ 288703 w 1521523"/>
                <a:gd name="connsiteY0" fmla="*/ 619601 h 619601"/>
                <a:gd name="connsiteX1" fmla="*/ 0 w 1521523"/>
                <a:gd name="connsiteY1" fmla="*/ 309753 h 619601"/>
                <a:gd name="connsiteX2" fmla="*/ 288703 w 1521523"/>
                <a:gd name="connsiteY2" fmla="*/ 0 h 619601"/>
                <a:gd name="connsiteX3" fmla="*/ 1232821 w 1521523"/>
                <a:gd name="connsiteY3" fmla="*/ 0 h 619601"/>
                <a:gd name="connsiteX4" fmla="*/ 1521524 w 1521523"/>
                <a:gd name="connsiteY4" fmla="*/ 309753 h 619601"/>
                <a:gd name="connsiteX5" fmla="*/ 1232821 w 1521523"/>
                <a:gd name="connsiteY5" fmla="*/ 619601 h 619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1523" h="619601">
                  <a:moveTo>
                    <a:pt x="288703" y="619601"/>
                  </a:moveTo>
                  <a:cubicBezTo>
                    <a:pt x="129540" y="619601"/>
                    <a:pt x="0" y="480631"/>
                    <a:pt x="0" y="309753"/>
                  </a:cubicBezTo>
                  <a:cubicBezTo>
                    <a:pt x="0" y="138874"/>
                    <a:pt x="129540" y="0"/>
                    <a:pt x="288703" y="0"/>
                  </a:cubicBezTo>
                  <a:lnTo>
                    <a:pt x="1232821" y="0"/>
                  </a:lnTo>
                  <a:cubicBezTo>
                    <a:pt x="1391983" y="0"/>
                    <a:pt x="1521524" y="138970"/>
                    <a:pt x="1521524" y="309753"/>
                  </a:cubicBezTo>
                  <a:cubicBezTo>
                    <a:pt x="1521524" y="480536"/>
                    <a:pt x="1391983" y="619601"/>
                    <a:pt x="1232821" y="619601"/>
                  </a:cubicBezTo>
                  <a:close/>
                </a:path>
              </a:pathLst>
            </a:custGeom>
            <a:solidFill>
              <a:srgbClr val="00B0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39ABAEE0-0834-4701-A88C-7B6264A04432}"/>
                </a:ext>
              </a:extLst>
            </p:cNvPr>
            <p:cNvSpPr/>
            <p:nvPr/>
          </p:nvSpPr>
          <p:spPr>
            <a:xfrm>
              <a:off x="5141537" y="981605"/>
              <a:ext cx="2069973" cy="767096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BBF8B572-9764-4F38-8666-580EC673F6FD}"/>
                </a:ext>
              </a:extLst>
            </p:cNvPr>
            <p:cNvSpPr/>
            <p:nvPr/>
          </p:nvSpPr>
          <p:spPr>
            <a:xfrm>
              <a:off x="4774671" y="662279"/>
              <a:ext cx="686936" cy="850048"/>
            </a:xfrm>
            <a:custGeom>
              <a:avLst/>
              <a:gdLst>
                <a:gd name="connsiteX0" fmla="*/ 521 w 478598"/>
                <a:gd name="connsiteY0" fmla="*/ 223517 h 592241"/>
                <a:gd name="connsiteX1" fmla="*/ 165685 w 478598"/>
                <a:gd name="connsiteY1" fmla="*/ 466976 h 592241"/>
                <a:gd name="connsiteX2" fmla="*/ 223406 w 478598"/>
                <a:gd name="connsiteY2" fmla="*/ 582324 h 592241"/>
                <a:gd name="connsiteX3" fmla="*/ 247114 w 478598"/>
                <a:gd name="connsiteY3" fmla="*/ 590430 h 592241"/>
                <a:gd name="connsiteX4" fmla="*/ 255220 w 478598"/>
                <a:gd name="connsiteY4" fmla="*/ 582324 h 592241"/>
                <a:gd name="connsiteX5" fmla="*/ 312941 w 478598"/>
                <a:gd name="connsiteY5" fmla="*/ 466976 h 592241"/>
                <a:gd name="connsiteX6" fmla="*/ 466913 w 478598"/>
                <a:gd name="connsiteY6" fmla="*/ 165662 h 592241"/>
                <a:gd name="connsiteX7" fmla="*/ 165589 w 478598"/>
                <a:gd name="connsiteY7" fmla="*/ 11691 h 592241"/>
                <a:gd name="connsiteX8" fmla="*/ 521 w 478598"/>
                <a:gd name="connsiteY8" fmla="*/ 223517 h 592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8598" h="592241">
                  <a:moveTo>
                    <a:pt x="521" y="223517"/>
                  </a:moveTo>
                  <a:cubicBezTo>
                    <a:pt x="-6680" y="332921"/>
                    <a:pt x="61367" y="433229"/>
                    <a:pt x="165685" y="466976"/>
                  </a:cubicBezTo>
                  <a:lnTo>
                    <a:pt x="223406" y="582324"/>
                  </a:lnTo>
                  <a:cubicBezTo>
                    <a:pt x="227711" y="591106"/>
                    <a:pt x="238332" y="594735"/>
                    <a:pt x="247114" y="590430"/>
                  </a:cubicBezTo>
                  <a:cubicBezTo>
                    <a:pt x="250638" y="588706"/>
                    <a:pt x="253486" y="585848"/>
                    <a:pt x="255220" y="582324"/>
                  </a:cubicBezTo>
                  <a:lnTo>
                    <a:pt x="312941" y="466976"/>
                  </a:lnTo>
                  <a:cubicBezTo>
                    <a:pt x="438662" y="426285"/>
                    <a:pt x="507594" y="291383"/>
                    <a:pt x="466913" y="165662"/>
                  </a:cubicBezTo>
                  <a:cubicBezTo>
                    <a:pt x="426222" y="39932"/>
                    <a:pt x="291310" y="-29000"/>
                    <a:pt x="165589" y="11691"/>
                  </a:cubicBezTo>
                  <a:cubicBezTo>
                    <a:pt x="72397" y="41856"/>
                    <a:pt x="6998" y="125771"/>
                    <a:pt x="521" y="223517"/>
                  </a:cubicBezTo>
                  <a:close/>
                </a:path>
              </a:pathLst>
            </a:custGeom>
            <a:solidFill>
              <a:srgbClr val="A6A6A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5F8792ED-94EA-4BDA-9ECD-30107B9CD9B6}"/>
                </a:ext>
              </a:extLst>
            </p:cNvPr>
            <p:cNvSpPr/>
            <p:nvPr/>
          </p:nvSpPr>
          <p:spPr>
            <a:xfrm>
              <a:off x="4870935" y="758566"/>
              <a:ext cx="457988" cy="457988"/>
            </a:xfrm>
            <a:custGeom>
              <a:avLst/>
              <a:gdLst>
                <a:gd name="connsiteX0" fmla="*/ 319088 w 319087"/>
                <a:gd name="connsiteY0" fmla="*/ 159544 h 319087"/>
                <a:gd name="connsiteX1" fmla="*/ 159544 w 319087"/>
                <a:gd name="connsiteY1" fmla="*/ 319088 h 319087"/>
                <a:gd name="connsiteX2" fmla="*/ 0 w 319087"/>
                <a:gd name="connsiteY2" fmla="*/ 159544 h 319087"/>
                <a:gd name="connsiteX3" fmla="*/ 159544 w 319087"/>
                <a:gd name="connsiteY3" fmla="*/ 0 h 319087"/>
                <a:gd name="connsiteX4" fmla="*/ 319088 w 319087"/>
                <a:gd name="connsiteY4" fmla="*/ 159544 h 319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087" h="319087">
                  <a:moveTo>
                    <a:pt x="319088" y="159544"/>
                  </a:moveTo>
                  <a:cubicBezTo>
                    <a:pt x="319088" y="247657"/>
                    <a:pt x="247657" y="319088"/>
                    <a:pt x="159544" y="319088"/>
                  </a:cubicBezTo>
                  <a:cubicBezTo>
                    <a:pt x="71430" y="319088"/>
                    <a:pt x="0" y="247657"/>
                    <a:pt x="0" y="159544"/>
                  </a:cubicBezTo>
                  <a:cubicBezTo>
                    <a:pt x="0" y="71430"/>
                    <a:pt x="71430" y="0"/>
                    <a:pt x="159544" y="0"/>
                  </a:cubicBezTo>
                  <a:cubicBezTo>
                    <a:pt x="247657" y="0"/>
                    <a:pt x="319088" y="71430"/>
                    <a:pt x="319088" y="159544"/>
                  </a:cubicBezTo>
                  <a:close/>
                </a:path>
              </a:pathLst>
            </a:custGeom>
            <a:solidFill>
              <a:srgbClr val="FFFFFF"/>
            </a:solidFill>
            <a:ln w="666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Shape 3619">
              <a:extLst>
                <a:ext uri="{FF2B5EF4-FFF2-40B4-BE49-F238E27FC236}">
                  <a16:creationId xmlns:a16="http://schemas.microsoft.com/office/drawing/2014/main" id="{4046E802-1E02-4B3A-B149-AE138D698886}"/>
                </a:ext>
              </a:extLst>
            </p:cNvPr>
            <p:cNvSpPr/>
            <p:nvPr/>
          </p:nvSpPr>
          <p:spPr>
            <a:xfrm>
              <a:off x="6232039" y="2393162"/>
              <a:ext cx="285723" cy="233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0400"/>
                  </a:moveTo>
                  <a:lnTo>
                    <a:pt x="18655" y="20400"/>
                  </a:lnTo>
                  <a:lnTo>
                    <a:pt x="18655" y="1200"/>
                  </a:lnTo>
                  <a:lnTo>
                    <a:pt x="20618" y="1200"/>
                  </a:lnTo>
                  <a:cubicBezTo>
                    <a:pt x="20618" y="1200"/>
                    <a:pt x="20618" y="20400"/>
                    <a:pt x="20618" y="20400"/>
                  </a:cubicBezTo>
                  <a:close/>
                  <a:moveTo>
                    <a:pt x="21109" y="0"/>
                  </a:moveTo>
                  <a:lnTo>
                    <a:pt x="18164" y="0"/>
                  </a:lnTo>
                  <a:cubicBezTo>
                    <a:pt x="17893" y="0"/>
                    <a:pt x="17673" y="269"/>
                    <a:pt x="17673" y="600"/>
                  </a:cubicBezTo>
                  <a:lnTo>
                    <a:pt x="17673" y="21000"/>
                  </a:lnTo>
                  <a:cubicBezTo>
                    <a:pt x="17673" y="21332"/>
                    <a:pt x="17893" y="21600"/>
                    <a:pt x="18164" y="21600"/>
                  </a:cubicBezTo>
                  <a:lnTo>
                    <a:pt x="21109" y="21600"/>
                  </a:lnTo>
                  <a:cubicBezTo>
                    <a:pt x="21380" y="21600"/>
                    <a:pt x="21600" y="21332"/>
                    <a:pt x="21600" y="21000"/>
                  </a:cubicBezTo>
                  <a:lnTo>
                    <a:pt x="21600" y="600"/>
                  </a:lnTo>
                  <a:cubicBezTo>
                    <a:pt x="21600" y="269"/>
                    <a:pt x="21380" y="0"/>
                    <a:pt x="21109" y="0"/>
                  </a:cubicBezTo>
                  <a:moveTo>
                    <a:pt x="8836" y="20400"/>
                  </a:moveTo>
                  <a:lnTo>
                    <a:pt x="6873" y="20400"/>
                  </a:lnTo>
                  <a:lnTo>
                    <a:pt x="6873" y="3600"/>
                  </a:lnTo>
                  <a:lnTo>
                    <a:pt x="8836" y="3600"/>
                  </a:lnTo>
                  <a:cubicBezTo>
                    <a:pt x="8836" y="3600"/>
                    <a:pt x="8836" y="20400"/>
                    <a:pt x="8836" y="20400"/>
                  </a:cubicBezTo>
                  <a:close/>
                  <a:moveTo>
                    <a:pt x="9327" y="2400"/>
                  </a:moveTo>
                  <a:lnTo>
                    <a:pt x="6382" y="2400"/>
                  </a:lnTo>
                  <a:cubicBezTo>
                    <a:pt x="6111" y="2400"/>
                    <a:pt x="5891" y="2669"/>
                    <a:pt x="5891" y="3000"/>
                  </a:cubicBezTo>
                  <a:lnTo>
                    <a:pt x="5891" y="21000"/>
                  </a:lnTo>
                  <a:cubicBezTo>
                    <a:pt x="5891" y="21332"/>
                    <a:pt x="6111" y="21600"/>
                    <a:pt x="6382" y="21600"/>
                  </a:cubicBezTo>
                  <a:lnTo>
                    <a:pt x="9327" y="21600"/>
                  </a:lnTo>
                  <a:cubicBezTo>
                    <a:pt x="9598" y="21600"/>
                    <a:pt x="9818" y="21332"/>
                    <a:pt x="9818" y="21000"/>
                  </a:cubicBezTo>
                  <a:lnTo>
                    <a:pt x="9818" y="3000"/>
                  </a:lnTo>
                  <a:cubicBezTo>
                    <a:pt x="9818" y="2669"/>
                    <a:pt x="9598" y="2400"/>
                    <a:pt x="9327" y="2400"/>
                  </a:cubicBezTo>
                  <a:moveTo>
                    <a:pt x="14727" y="20400"/>
                  </a:moveTo>
                  <a:lnTo>
                    <a:pt x="12764" y="20400"/>
                  </a:lnTo>
                  <a:lnTo>
                    <a:pt x="12764" y="10800"/>
                  </a:lnTo>
                  <a:lnTo>
                    <a:pt x="14727" y="10800"/>
                  </a:lnTo>
                  <a:cubicBezTo>
                    <a:pt x="14727" y="10800"/>
                    <a:pt x="14727" y="20400"/>
                    <a:pt x="14727" y="20400"/>
                  </a:cubicBezTo>
                  <a:close/>
                  <a:moveTo>
                    <a:pt x="15218" y="9600"/>
                  </a:moveTo>
                  <a:lnTo>
                    <a:pt x="12273" y="9600"/>
                  </a:lnTo>
                  <a:cubicBezTo>
                    <a:pt x="12002" y="9600"/>
                    <a:pt x="11782" y="9869"/>
                    <a:pt x="11782" y="10200"/>
                  </a:cubicBezTo>
                  <a:lnTo>
                    <a:pt x="11782" y="21000"/>
                  </a:lnTo>
                  <a:cubicBezTo>
                    <a:pt x="11782" y="21332"/>
                    <a:pt x="12002" y="21600"/>
                    <a:pt x="12273" y="21600"/>
                  </a:cubicBezTo>
                  <a:lnTo>
                    <a:pt x="15218" y="21600"/>
                  </a:lnTo>
                  <a:cubicBezTo>
                    <a:pt x="15489" y="21600"/>
                    <a:pt x="15709" y="21332"/>
                    <a:pt x="15709" y="21000"/>
                  </a:cubicBezTo>
                  <a:lnTo>
                    <a:pt x="15709" y="10200"/>
                  </a:lnTo>
                  <a:cubicBezTo>
                    <a:pt x="15709" y="9869"/>
                    <a:pt x="15489" y="9600"/>
                    <a:pt x="15218" y="9600"/>
                  </a:cubicBezTo>
                  <a:moveTo>
                    <a:pt x="2945" y="20400"/>
                  </a:moveTo>
                  <a:lnTo>
                    <a:pt x="982" y="20400"/>
                  </a:lnTo>
                  <a:lnTo>
                    <a:pt x="982" y="14400"/>
                  </a:lnTo>
                  <a:lnTo>
                    <a:pt x="2945" y="14400"/>
                  </a:lnTo>
                  <a:cubicBezTo>
                    <a:pt x="2945" y="14400"/>
                    <a:pt x="2945" y="20400"/>
                    <a:pt x="2945" y="20400"/>
                  </a:cubicBezTo>
                  <a:close/>
                  <a:moveTo>
                    <a:pt x="3436" y="13200"/>
                  </a:moveTo>
                  <a:lnTo>
                    <a:pt x="491" y="13200"/>
                  </a:lnTo>
                  <a:cubicBezTo>
                    <a:pt x="220" y="13200"/>
                    <a:pt x="0" y="13469"/>
                    <a:pt x="0" y="13800"/>
                  </a:cubicBezTo>
                  <a:lnTo>
                    <a:pt x="0" y="21000"/>
                  </a:lnTo>
                  <a:cubicBezTo>
                    <a:pt x="0" y="21332"/>
                    <a:pt x="220" y="21600"/>
                    <a:pt x="491" y="21600"/>
                  </a:cubicBezTo>
                  <a:lnTo>
                    <a:pt x="3436" y="21600"/>
                  </a:lnTo>
                  <a:cubicBezTo>
                    <a:pt x="3707" y="21600"/>
                    <a:pt x="3927" y="21332"/>
                    <a:pt x="3927" y="21000"/>
                  </a:cubicBezTo>
                  <a:lnTo>
                    <a:pt x="3927" y="13800"/>
                  </a:lnTo>
                  <a:cubicBezTo>
                    <a:pt x="3927" y="13469"/>
                    <a:pt x="3707" y="13200"/>
                    <a:pt x="3436" y="13200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Shape 3664">
              <a:extLst>
                <a:ext uri="{FF2B5EF4-FFF2-40B4-BE49-F238E27FC236}">
                  <a16:creationId xmlns:a16="http://schemas.microsoft.com/office/drawing/2014/main" id="{2E79F4AD-A3DD-4CCC-B4D1-07F3CF4381DD}"/>
                </a:ext>
              </a:extLst>
            </p:cNvPr>
            <p:cNvSpPr/>
            <p:nvPr/>
          </p:nvSpPr>
          <p:spPr>
            <a:xfrm>
              <a:off x="5239769" y="3471826"/>
              <a:ext cx="285722" cy="285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4727"/>
                  </a:moveTo>
                  <a:cubicBezTo>
                    <a:pt x="8631" y="14727"/>
                    <a:pt x="6873" y="12969"/>
                    <a:pt x="6873" y="10800"/>
                  </a:cubicBezTo>
                  <a:cubicBezTo>
                    <a:pt x="6873" y="8631"/>
                    <a:pt x="8631" y="6873"/>
                    <a:pt x="10800" y="6873"/>
                  </a:cubicBezTo>
                  <a:cubicBezTo>
                    <a:pt x="12969" y="6873"/>
                    <a:pt x="14727" y="8631"/>
                    <a:pt x="14727" y="10800"/>
                  </a:cubicBezTo>
                  <a:cubicBezTo>
                    <a:pt x="14727" y="12969"/>
                    <a:pt x="12969" y="14727"/>
                    <a:pt x="10800" y="14727"/>
                  </a:cubicBezTo>
                  <a:moveTo>
                    <a:pt x="10800" y="5891"/>
                  </a:moveTo>
                  <a:cubicBezTo>
                    <a:pt x="8088" y="5891"/>
                    <a:pt x="5891" y="8089"/>
                    <a:pt x="5891" y="10800"/>
                  </a:cubicBezTo>
                  <a:cubicBezTo>
                    <a:pt x="5891" y="13512"/>
                    <a:pt x="8088" y="15709"/>
                    <a:pt x="10800" y="15709"/>
                  </a:cubicBezTo>
                  <a:cubicBezTo>
                    <a:pt x="13512" y="15709"/>
                    <a:pt x="15709" y="13512"/>
                    <a:pt x="15709" y="10800"/>
                  </a:cubicBezTo>
                  <a:cubicBezTo>
                    <a:pt x="15709" y="8089"/>
                    <a:pt x="13512" y="5891"/>
                    <a:pt x="10800" y="5891"/>
                  </a:cubicBezTo>
                  <a:moveTo>
                    <a:pt x="20618" y="12013"/>
                  </a:moveTo>
                  <a:cubicBezTo>
                    <a:pt x="20614" y="12014"/>
                    <a:pt x="20611" y="12016"/>
                    <a:pt x="20607" y="12017"/>
                  </a:cubicBezTo>
                  <a:lnTo>
                    <a:pt x="19602" y="12268"/>
                  </a:lnTo>
                  <a:cubicBezTo>
                    <a:pt x="19256" y="12354"/>
                    <a:pt x="18984" y="12622"/>
                    <a:pt x="18892" y="12966"/>
                  </a:cubicBezTo>
                  <a:cubicBezTo>
                    <a:pt x="18703" y="13673"/>
                    <a:pt x="18421" y="14351"/>
                    <a:pt x="18053" y="14986"/>
                  </a:cubicBezTo>
                  <a:cubicBezTo>
                    <a:pt x="17873" y="15295"/>
                    <a:pt x="17876" y="15677"/>
                    <a:pt x="18060" y="15984"/>
                  </a:cubicBezTo>
                  <a:lnTo>
                    <a:pt x="18601" y="16885"/>
                  </a:lnTo>
                  <a:lnTo>
                    <a:pt x="16886" y="18600"/>
                  </a:lnTo>
                  <a:cubicBezTo>
                    <a:pt x="16882" y="18599"/>
                    <a:pt x="16878" y="18597"/>
                    <a:pt x="16875" y="18595"/>
                  </a:cubicBezTo>
                  <a:lnTo>
                    <a:pt x="15978" y="18057"/>
                  </a:lnTo>
                  <a:cubicBezTo>
                    <a:pt x="15822" y="17964"/>
                    <a:pt x="15648" y="17917"/>
                    <a:pt x="15473" y="17917"/>
                  </a:cubicBezTo>
                  <a:cubicBezTo>
                    <a:pt x="15304" y="17917"/>
                    <a:pt x="15134" y="17961"/>
                    <a:pt x="14982" y="18049"/>
                  </a:cubicBezTo>
                  <a:cubicBezTo>
                    <a:pt x="14348" y="18415"/>
                    <a:pt x="13671" y="18696"/>
                    <a:pt x="12968" y="18884"/>
                  </a:cubicBezTo>
                  <a:cubicBezTo>
                    <a:pt x="12624" y="18976"/>
                    <a:pt x="12356" y="19248"/>
                    <a:pt x="12269" y="19594"/>
                  </a:cubicBezTo>
                  <a:lnTo>
                    <a:pt x="12016" y="20608"/>
                  </a:lnTo>
                  <a:cubicBezTo>
                    <a:pt x="12015" y="20611"/>
                    <a:pt x="12014" y="20614"/>
                    <a:pt x="12012" y="20619"/>
                  </a:cubicBezTo>
                  <a:lnTo>
                    <a:pt x="9587" y="20619"/>
                  </a:lnTo>
                  <a:lnTo>
                    <a:pt x="9331" y="19594"/>
                  </a:lnTo>
                  <a:cubicBezTo>
                    <a:pt x="9244" y="19248"/>
                    <a:pt x="8976" y="18976"/>
                    <a:pt x="8632" y="18884"/>
                  </a:cubicBezTo>
                  <a:cubicBezTo>
                    <a:pt x="7929" y="18696"/>
                    <a:pt x="7251" y="18415"/>
                    <a:pt x="6617" y="18049"/>
                  </a:cubicBezTo>
                  <a:cubicBezTo>
                    <a:pt x="6465" y="17961"/>
                    <a:pt x="6296" y="17917"/>
                    <a:pt x="6127" y="17917"/>
                  </a:cubicBezTo>
                  <a:cubicBezTo>
                    <a:pt x="5951" y="17917"/>
                    <a:pt x="5777" y="17964"/>
                    <a:pt x="5621" y="18057"/>
                  </a:cubicBezTo>
                  <a:lnTo>
                    <a:pt x="4725" y="18595"/>
                  </a:lnTo>
                  <a:cubicBezTo>
                    <a:pt x="4722" y="18597"/>
                    <a:pt x="4718" y="18599"/>
                    <a:pt x="4714" y="18600"/>
                  </a:cubicBezTo>
                  <a:lnTo>
                    <a:pt x="3000" y="16885"/>
                  </a:lnTo>
                  <a:lnTo>
                    <a:pt x="3540" y="15983"/>
                  </a:lnTo>
                  <a:cubicBezTo>
                    <a:pt x="3724" y="15677"/>
                    <a:pt x="3727" y="15295"/>
                    <a:pt x="3548" y="14986"/>
                  </a:cubicBezTo>
                  <a:cubicBezTo>
                    <a:pt x="3179" y="14351"/>
                    <a:pt x="2897" y="13672"/>
                    <a:pt x="2708" y="12966"/>
                  </a:cubicBezTo>
                  <a:cubicBezTo>
                    <a:pt x="2616" y="12622"/>
                    <a:pt x="2343" y="12354"/>
                    <a:pt x="1998" y="12268"/>
                  </a:cubicBezTo>
                  <a:lnTo>
                    <a:pt x="993" y="12017"/>
                  </a:lnTo>
                  <a:cubicBezTo>
                    <a:pt x="989" y="12016"/>
                    <a:pt x="986" y="12014"/>
                    <a:pt x="982" y="12013"/>
                  </a:cubicBezTo>
                  <a:lnTo>
                    <a:pt x="982" y="9587"/>
                  </a:lnTo>
                  <a:lnTo>
                    <a:pt x="1998" y="9333"/>
                  </a:lnTo>
                  <a:cubicBezTo>
                    <a:pt x="2343" y="9247"/>
                    <a:pt x="2616" y="8979"/>
                    <a:pt x="2708" y="8634"/>
                  </a:cubicBezTo>
                  <a:cubicBezTo>
                    <a:pt x="2897" y="7928"/>
                    <a:pt x="3179" y="7250"/>
                    <a:pt x="3548" y="6615"/>
                  </a:cubicBezTo>
                  <a:cubicBezTo>
                    <a:pt x="3727" y="6305"/>
                    <a:pt x="3724" y="5924"/>
                    <a:pt x="3540" y="5617"/>
                  </a:cubicBezTo>
                  <a:lnTo>
                    <a:pt x="3005" y="4725"/>
                  </a:lnTo>
                  <a:cubicBezTo>
                    <a:pt x="3004" y="4722"/>
                    <a:pt x="3002" y="4718"/>
                    <a:pt x="3000" y="4714"/>
                  </a:cubicBezTo>
                  <a:lnTo>
                    <a:pt x="4715" y="3000"/>
                  </a:lnTo>
                  <a:lnTo>
                    <a:pt x="5621" y="3544"/>
                  </a:lnTo>
                  <a:cubicBezTo>
                    <a:pt x="5777" y="3637"/>
                    <a:pt x="5951" y="3683"/>
                    <a:pt x="6127" y="3683"/>
                  </a:cubicBezTo>
                  <a:cubicBezTo>
                    <a:pt x="6296" y="3683"/>
                    <a:pt x="6465" y="3640"/>
                    <a:pt x="6618" y="3551"/>
                  </a:cubicBezTo>
                  <a:cubicBezTo>
                    <a:pt x="7251" y="3185"/>
                    <a:pt x="7929" y="2904"/>
                    <a:pt x="8632" y="2717"/>
                  </a:cubicBezTo>
                  <a:cubicBezTo>
                    <a:pt x="8976" y="2624"/>
                    <a:pt x="9244" y="2353"/>
                    <a:pt x="9331" y="2007"/>
                  </a:cubicBezTo>
                  <a:lnTo>
                    <a:pt x="9587" y="982"/>
                  </a:lnTo>
                  <a:lnTo>
                    <a:pt x="12012" y="982"/>
                  </a:lnTo>
                  <a:cubicBezTo>
                    <a:pt x="12014" y="986"/>
                    <a:pt x="12015" y="989"/>
                    <a:pt x="12016" y="993"/>
                  </a:cubicBezTo>
                  <a:lnTo>
                    <a:pt x="12269" y="2007"/>
                  </a:lnTo>
                  <a:cubicBezTo>
                    <a:pt x="12356" y="2353"/>
                    <a:pt x="12624" y="2624"/>
                    <a:pt x="12968" y="2717"/>
                  </a:cubicBezTo>
                  <a:cubicBezTo>
                    <a:pt x="13671" y="2904"/>
                    <a:pt x="14348" y="3185"/>
                    <a:pt x="14982" y="3551"/>
                  </a:cubicBezTo>
                  <a:cubicBezTo>
                    <a:pt x="15134" y="3640"/>
                    <a:pt x="15304" y="3683"/>
                    <a:pt x="15473" y="3683"/>
                  </a:cubicBezTo>
                  <a:cubicBezTo>
                    <a:pt x="15648" y="3683"/>
                    <a:pt x="15822" y="3637"/>
                    <a:pt x="15978" y="3544"/>
                  </a:cubicBezTo>
                  <a:lnTo>
                    <a:pt x="16884" y="3000"/>
                  </a:lnTo>
                  <a:lnTo>
                    <a:pt x="18600" y="4714"/>
                  </a:lnTo>
                  <a:cubicBezTo>
                    <a:pt x="18598" y="4718"/>
                    <a:pt x="18597" y="4722"/>
                    <a:pt x="18595" y="4726"/>
                  </a:cubicBezTo>
                  <a:lnTo>
                    <a:pt x="18060" y="5617"/>
                  </a:lnTo>
                  <a:cubicBezTo>
                    <a:pt x="17876" y="5924"/>
                    <a:pt x="17873" y="6305"/>
                    <a:pt x="18053" y="6615"/>
                  </a:cubicBezTo>
                  <a:cubicBezTo>
                    <a:pt x="18421" y="7249"/>
                    <a:pt x="18703" y="7928"/>
                    <a:pt x="18892" y="8634"/>
                  </a:cubicBezTo>
                  <a:cubicBezTo>
                    <a:pt x="18984" y="8979"/>
                    <a:pt x="19256" y="9247"/>
                    <a:pt x="19602" y="9333"/>
                  </a:cubicBezTo>
                  <a:lnTo>
                    <a:pt x="20618" y="9587"/>
                  </a:lnTo>
                  <a:cubicBezTo>
                    <a:pt x="20618" y="9587"/>
                    <a:pt x="20618" y="12013"/>
                    <a:pt x="20618" y="12013"/>
                  </a:cubicBezTo>
                  <a:close/>
                  <a:moveTo>
                    <a:pt x="20880" y="8641"/>
                  </a:moveTo>
                  <a:lnTo>
                    <a:pt x="19841" y="8380"/>
                  </a:lnTo>
                  <a:cubicBezTo>
                    <a:pt x="19626" y="7580"/>
                    <a:pt x="19308" y="6822"/>
                    <a:pt x="18902" y="6122"/>
                  </a:cubicBezTo>
                  <a:lnTo>
                    <a:pt x="19455" y="5201"/>
                  </a:lnTo>
                  <a:cubicBezTo>
                    <a:pt x="19625" y="4871"/>
                    <a:pt x="19736" y="4463"/>
                    <a:pt x="19455" y="4182"/>
                  </a:cubicBezTo>
                  <a:lnTo>
                    <a:pt x="17419" y="2146"/>
                  </a:lnTo>
                  <a:cubicBezTo>
                    <a:pt x="17292" y="2018"/>
                    <a:pt x="17136" y="1968"/>
                    <a:pt x="16975" y="1968"/>
                  </a:cubicBezTo>
                  <a:cubicBezTo>
                    <a:pt x="16778" y="1968"/>
                    <a:pt x="16572" y="2043"/>
                    <a:pt x="16400" y="2146"/>
                  </a:cubicBezTo>
                  <a:lnTo>
                    <a:pt x="15473" y="2702"/>
                  </a:lnTo>
                  <a:cubicBezTo>
                    <a:pt x="14775" y="2298"/>
                    <a:pt x="14020" y="1982"/>
                    <a:pt x="13222" y="1768"/>
                  </a:cubicBezTo>
                  <a:lnTo>
                    <a:pt x="12960" y="720"/>
                  </a:lnTo>
                  <a:cubicBezTo>
                    <a:pt x="12848" y="367"/>
                    <a:pt x="12638" y="0"/>
                    <a:pt x="12240" y="0"/>
                  </a:cubicBezTo>
                  <a:lnTo>
                    <a:pt x="9360" y="0"/>
                  </a:lnTo>
                  <a:cubicBezTo>
                    <a:pt x="8962" y="0"/>
                    <a:pt x="8730" y="367"/>
                    <a:pt x="8640" y="720"/>
                  </a:cubicBezTo>
                  <a:lnTo>
                    <a:pt x="8378" y="1768"/>
                  </a:lnTo>
                  <a:cubicBezTo>
                    <a:pt x="7580" y="1982"/>
                    <a:pt x="6825" y="2298"/>
                    <a:pt x="6127" y="2702"/>
                  </a:cubicBezTo>
                  <a:lnTo>
                    <a:pt x="5200" y="2146"/>
                  </a:lnTo>
                  <a:cubicBezTo>
                    <a:pt x="5028" y="2043"/>
                    <a:pt x="4822" y="1968"/>
                    <a:pt x="4625" y="1968"/>
                  </a:cubicBezTo>
                  <a:cubicBezTo>
                    <a:pt x="4464" y="1968"/>
                    <a:pt x="4308" y="2018"/>
                    <a:pt x="4181" y="2146"/>
                  </a:cubicBezTo>
                  <a:lnTo>
                    <a:pt x="2145" y="4182"/>
                  </a:lnTo>
                  <a:cubicBezTo>
                    <a:pt x="1864" y="4463"/>
                    <a:pt x="1975" y="4871"/>
                    <a:pt x="2145" y="5201"/>
                  </a:cubicBezTo>
                  <a:lnTo>
                    <a:pt x="2698" y="6122"/>
                  </a:lnTo>
                  <a:cubicBezTo>
                    <a:pt x="2292" y="6822"/>
                    <a:pt x="1973" y="7580"/>
                    <a:pt x="1759" y="8380"/>
                  </a:cubicBezTo>
                  <a:lnTo>
                    <a:pt x="720" y="8641"/>
                  </a:lnTo>
                  <a:cubicBezTo>
                    <a:pt x="367" y="8730"/>
                    <a:pt x="0" y="8963"/>
                    <a:pt x="0" y="9361"/>
                  </a:cubicBezTo>
                  <a:lnTo>
                    <a:pt x="0" y="12240"/>
                  </a:lnTo>
                  <a:cubicBezTo>
                    <a:pt x="0" y="12638"/>
                    <a:pt x="367" y="12848"/>
                    <a:pt x="720" y="12960"/>
                  </a:cubicBezTo>
                  <a:lnTo>
                    <a:pt x="1759" y="13220"/>
                  </a:lnTo>
                  <a:cubicBezTo>
                    <a:pt x="1973" y="14021"/>
                    <a:pt x="2292" y="14778"/>
                    <a:pt x="2698" y="15479"/>
                  </a:cubicBezTo>
                  <a:lnTo>
                    <a:pt x="2145" y="16400"/>
                  </a:lnTo>
                  <a:cubicBezTo>
                    <a:pt x="1959" y="16714"/>
                    <a:pt x="1864" y="17138"/>
                    <a:pt x="2145" y="17419"/>
                  </a:cubicBezTo>
                  <a:lnTo>
                    <a:pt x="4181" y="19455"/>
                  </a:lnTo>
                  <a:cubicBezTo>
                    <a:pt x="4305" y="19579"/>
                    <a:pt x="4454" y="19627"/>
                    <a:pt x="4610" y="19627"/>
                  </a:cubicBezTo>
                  <a:cubicBezTo>
                    <a:pt x="4807" y="19627"/>
                    <a:pt x="5016" y="19550"/>
                    <a:pt x="5200" y="19455"/>
                  </a:cubicBezTo>
                  <a:lnTo>
                    <a:pt x="6127" y="18899"/>
                  </a:lnTo>
                  <a:cubicBezTo>
                    <a:pt x="6825" y="19303"/>
                    <a:pt x="7580" y="19619"/>
                    <a:pt x="8378" y="19832"/>
                  </a:cubicBezTo>
                  <a:lnTo>
                    <a:pt x="8640" y="20880"/>
                  </a:lnTo>
                  <a:cubicBezTo>
                    <a:pt x="8730" y="21233"/>
                    <a:pt x="8962" y="21600"/>
                    <a:pt x="9360" y="21600"/>
                  </a:cubicBezTo>
                  <a:lnTo>
                    <a:pt x="12240" y="21600"/>
                  </a:lnTo>
                  <a:cubicBezTo>
                    <a:pt x="12638" y="21600"/>
                    <a:pt x="12848" y="21233"/>
                    <a:pt x="12960" y="20880"/>
                  </a:cubicBezTo>
                  <a:lnTo>
                    <a:pt x="13222" y="19832"/>
                  </a:lnTo>
                  <a:cubicBezTo>
                    <a:pt x="14020" y="19619"/>
                    <a:pt x="14775" y="19303"/>
                    <a:pt x="15473" y="18899"/>
                  </a:cubicBezTo>
                  <a:lnTo>
                    <a:pt x="16400" y="19455"/>
                  </a:lnTo>
                  <a:cubicBezTo>
                    <a:pt x="16584" y="19550"/>
                    <a:pt x="16793" y="19627"/>
                    <a:pt x="16990" y="19627"/>
                  </a:cubicBezTo>
                  <a:cubicBezTo>
                    <a:pt x="17146" y="19627"/>
                    <a:pt x="17294" y="19579"/>
                    <a:pt x="17419" y="19455"/>
                  </a:cubicBezTo>
                  <a:lnTo>
                    <a:pt x="19455" y="17419"/>
                  </a:lnTo>
                  <a:cubicBezTo>
                    <a:pt x="19736" y="17138"/>
                    <a:pt x="19641" y="16714"/>
                    <a:pt x="19455" y="16400"/>
                  </a:cubicBezTo>
                  <a:lnTo>
                    <a:pt x="18902" y="15479"/>
                  </a:lnTo>
                  <a:cubicBezTo>
                    <a:pt x="19308" y="14778"/>
                    <a:pt x="19626" y="14021"/>
                    <a:pt x="19841" y="13220"/>
                  </a:cubicBezTo>
                  <a:lnTo>
                    <a:pt x="20880" y="12960"/>
                  </a:lnTo>
                  <a:cubicBezTo>
                    <a:pt x="21233" y="12848"/>
                    <a:pt x="21600" y="12638"/>
                    <a:pt x="21600" y="12240"/>
                  </a:cubicBezTo>
                  <a:lnTo>
                    <a:pt x="21600" y="9361"/>
                  </a:lnTo>
                  <a:cubicBezTo>
                    <a:pt x="21600" y="8963"/>
                    <a:pt x="21233" y="8730"/>
                    <a:pt x="20880" y="8641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Shape 3689">
              <a:extLst>
                <a:ext uri="{FF2B5EF4-FFF2-40B4-BE49-F238E27FC236}">
                  <a16:creationId xmlns:a16="http://schemas.microsoft.com/office/drawing/2014/main" id="{D760D8F9-7606-4B00-AC90-5A28016CB8C7}"/>
                </a:ext>
              </a:extLst>
            </p:cNvPr>
            <p:cNvSpPr/>
            <p:nvPr/>
          </p:nvSpPr>
          <p:spPr>
            <a:xfrm>
              <a:off x="6309942" y="3852130"/>
              <a:ext cx="285723" cy="259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16" y="20520"/>
                  </a:moveTo>
                  <a:cubicBezTo>
                    <a:pt x="1258" y="18675"/>
                    <a:pt x="2752" y="17922"/>
                    <a:pt x="4191" y="17361"/>
                  </a:cubicBezTo>
                  <a:cubicBezTo>
                    <a:pt x="5156" y="17087"/>
                    <a:pt x="6884" y="15971"/>
                    <a:pt x="6884" y="13567"/>
                  </a:cubicBezTo>
                  <a:cubicBezTo>
                    <a:pt x="6884" y="11509"/>
                    <a:pt x="6113" y="10507"/>
                    <a:pt x="5698" y="9969"/>
                  </a:cubicBezTo>
                  <a:cubicBezTo>
                    <a:pt x="5646" y="9901"/>
                    <a:pt x="5599" y="9842"/>
                    <a:pt x="5562" y="9785"/>
                  </a:cubicBezTo>
                  <a:cubicBezTo>
                    <a:pt x="5550" y="9768"/>
                    <a:pt x="5538" y="9751"/>
                    <a:pt x="5526" y="9734"/>
                  </a:cubicBezTo>
                  <a:cubicBezTo>
                    <a:pt x="5491" y="9662"/>
                    <a:pt x="5297" y="9177"/>
                    <a:pt x="5553" y="8011"/>
                  </a:cubicBezTo>
                  <a:cubicBezTo>
                    <a:pt x="5604" y="7777"/>
                    <a:pt x="5583" y="7531"/>
                    <a:pt x="5493" y="7311"/>
                  </a:cubicBezTo>
                  <a:cubicBezTo>
                    <a:pt x="5249" y="6721"/>
                    <a:pt x="4603" y="5151"/>
                    <a:pt x="5035" y="3987"/>
                  </a:cubicBezTo>
                  <a:cubicBezTo>
                    <a:pt x="5619" y="2410"/>
                    <a:pt x="6140" y="2098"/>
                    <a:pt x="7085" y="1642"/>
                  </a:cubicBezTo>
                  <a:cubicBezTo>
                    <a:pt x="7132" y="1619"/>
                    <a:pt x="7177" y="1592"/>
                    <a:pt x="7220" y="1562"/>
                  </a:cubicBezTo>
                  <a:cubicBezTo>
                    <a:pt x="7458" y="1393"/>
                    <a:pt x="8233" y="1080"/>
                    <a:pt x="9029" y="1080"/>
                  </a:cubicBezTo>
                  <a:cubicBezTo>
                    <a:pt x="9467" y="1080"/>
                    <a:pt x="9840" y="1171"/>
                    <a:pt x="10137" y="1353"/>
                  </a:cubicBezTo>
                  <a:cubicBezTo>
                    <a:pt x="10491" y="1569"/>
                    <a:pt x="10825" y="1968"/>
                    <a:pt x="11308" y="3213"/>
                  </a:cubicBezTo>
                  <a:cubicBezTo>
                    <a:pt x="11991" y="4974"/>
                    <a:pt x="11820" y="6477"/>
                    <a:pt x="11347" y="7186"/>
                  </a:cubicBezTo>
                  <a:cubicBezTo>
                    <a:pt x="11175" y="7442"/>
                    <a:pt x="11116" y="7769"/>
                    <a:pt x="11184" y="8078"/>
                  </a:cubicBezTo>
                  <a:cubicBezTo>
                    <a:pt x="11422" y="9163"/>
                    <a:pt x="11247" y="9602"/>
                    <a:pt x="11210" y="9679"/>
                  </a:cubicBezTo>
                  <a:cubicBezTo>
                    <a:pt x="11181" y="9712"/>
                    <a:pt x="11153" y="9748"/>
                    <a:pt x="11129" y="9785"/>
                  </a:cubicBezTo>
                  <a:cubicBezTo>
                    <a:pt x="11091" y="9842"/>
                    <a:pt x="11044" y="9901"/>
                    <a:pt x="10992" y="9969"/>
                  </a:cubicBezTo>
                  <a:cubicBezTo>
                    <a:pt x="10578" y="10507"/>
                    <a:pt x="9806" y="11509"/>
                    <a:pt x="9806" y="13567"/>
                  </a:cubicBezTo>
                  <a:cubicBezTo>
                    <a:pt x="9806" y="15971"/>
                    <a:pt x="11535" y="17087"/>
                    <a:pt x="12500" y="17361"/>
                  </a:cubicBezTo>
                  <a:cubicBezTo>
                    <a:pt x="13925" y="17915"/>
                    <a:pt x="15432" y="18664"/>
                    <a:pt x="15675" y="20520"/>
                  </a:cubicBezTo>
                  <a:cubicBezTo>
                    <a:pt x="15675" y="20520"/>
                    <a:pt x="1016" y="20520"/>
                    <a:pt x="1016" y="20520"/>
                  </a:cubicBezTo>
                  <a:close/>
                  <a:moveTo>
                    <a:pt x="12782" y="16326"/>
                  </a:moveTo>
                  <a:cubicBezTo>
                    <a:pt x="12782" y="16326"/>
                    <a:pt x="10788" y="15813"/>
                    <a:pt x="10788" y="13567"/>
                  </a:cubicBezTo>
                  <a:cubicBezTo>
                    <a:pt x="10788" y="11595"/>
                    <a:pt x="11607" y="10900"/>
                    <a:pt x="11923" y="10420"/>
                  </a:cubicBezTo>
                  <a:cubicBezTo>
                    <a:pt x="11923" y="10420"/>
                    <a:pt x="12573" y="9806"/>
                    <a:pt x="12138" y="7825"/>
                  </a:cubicBezTo>
                  <a:cubicBezTo>
                    <a:pt x="12863" y="6739"/>
                    <a:pt x="12999" y="4821"/>
                    <a:pt x="12211" y="2789"/>
                  </a:cubicBezTo>
                  <a:cubicBezTo>
                    <a:pt x="11716" y="1513"/>
                    <a:pt x="11279" y="815"/>
                    <a:pt x="10613" y="409"/>
                  </a:cubicBezTo>
                  <a:cubicBezTo>
                    <a:pt x="10124" y="111"/>
                    <a:pt x="9569" y="0"/>
                    <a:pt x="9029" y="0"/>
                  </a:cubicBezTo>
                  <a:cubicBezTo>
                    <a:pt x="8023" y="0"/>
                    <a:pt x="7070" y="384"/>
                    <a:pt x="6690" y="653"/>
                  </a:cubicBezTo>
                  <a:cubicBezTo>
                    <a:pt x="5576" y="1192"/>
                    <a:pt x="4828" y="1688"/>
                    <a:pt x="4126" y="3579"/>
                  </a:cubicBezTo>
                  <a:cubicBezTo>
                    <a:pt x="3556" y="5114"/>
                    <a:pt x="4241" y="6891"/>
                    <a:pt x="4598" y="7757"/>
                  </a:cubicBezTo>
                  <a:cubicBezTo>
                    <a:pt x="4163" y="9739"/>
                    <a:pt x="4767" y="10420"/>
                    <a:pt x="4767" y="10420"/>
                  </a:cubicBezTo>
                  <a:cubicBezTo>
                    <a:pt x="5083" y="10900"/>
                    <a:pt x="5903" y="11595"/>
                    <a:pt x="5903" y="13567"/>
                  </a:cubicBezTo>
                  <a:cubicBezTo>
                    <a:pt x="5903" y="15813"/>
                    <a:pt x="3909" y="16326"/>
                    <a:pt x="3909" y="16326"/>
                  </a:cubicBezTo>
                  <a:cubicBezTo>
                    <a:pt x="2642" y="16816"/>
                    <a:pt x="0" y="17821"/>
                    <a:pt x="0" y="21060"/>
                  </a:cubicBezTo>
                  <a:cubicBezTo>
                    <a:pt x="0" y="21060"/>
                    <a:pt x="0" y="21600"/>
                    <a:pt x="491" y="21600"/>
                  </a:cubicBezTo>
                  <a:lnTo>
                    <a:pt x="16200" y="21600"/>
                  </a:lnTo>
                  <a:cubicBezTo>
                    <a:pt x="16691" y="21600"/>
                    <a:pt x="16691" y="21060"/>
                    <a:pt x="16691" y="21060"/>
                  </a:cubicBezTo>
                  <a:cubicBezTo>
                    <a:pt x="16691" y="17821"/>
                    <a:pt x="14048" y="16816"/>
                    <a:pt x="12782" y="16326"/>
                  </a:cubicBezTo>
                  <a:moveTo>
                    <a:pt x="18035" y="15773"/>
                  </a:moveTo>
                  <a:cubicBezTo>
                    <a:pt x="18035" y="15773"/>
                    <a:pt x="16217" y="15311"/>
                    <a:pt x="16217" y="13290"/>
                  </a:cubicBezTo>
                  <a:cubicBezTo>
                    <a:pt x="16217" y="11514"/>
                    <a:pt x="17087" y="10889"/>
                    <a:pt x="17376" y="10458"/>
                  </a:cubicBezTo>
                  <a:cubicBezTo>
                    <a:pt x="17376" y="10458"/>
                    <a:pt x="17968" y="9905"/>
                    <a:pt x="17572" y="8122"/>
                  </a:cubicBezTo>
                  <a:cubicBezTo>
                    <a:pt x="18232" y="7145"/>
                    <a:pt x="18387" y="5419"/>
                    <a:pt x="17669" y="3589"/>
                  </a:cubicBezTo>
                  <a:cubicBezTo>
                    <a:pt x="17218" y="2442"/>
                    <a:pt x="16666" y="1814"/>
                    <a:pt x="16059" y="1448"/>
                  </a:cubicBezTo>
                  <a:cubicBezTo>
                    <a:pt x="15612" y="1179"/>
                    <a:pt x="15107" y="1081"/>
                    <a:pt x="14614" y="1081"/>
                  </a:cubicBezTo>
                  <a:cubicBezTo>
                    <a:pt x="13880" y="1081"/>
                    <a:pt x="13182" y="1301"/>
                    <a:pt x="12753" y="1513"/>
                  </a:cubicBezTo>
                  <a:cubicBezTo>
                    <a:pt x="12878" y="1781"/>
                    <a:pt x="12997" y="2064"/>
                    <a:pt x="13115" y="2365"/>
                  </a:cubicBezTo>
                  <a:cubicBezTo>
                    <a:pt x="13131" y="2408"/>
                    <a:pt x="13143" y="2453"/>
                    <a:pt x="13159" y="2496"/>
                  </a:cubicBezTo>
                  <a:cubicBezTo>
                    <a:pt x="13436" y="2360"/>
                    <a:pt x="13994" y="2159"/>
                    <a:pt x="14614" y="2159"/>
                  </a:cubicBezTo>
                  <a:cubicBezTo>
                    <a:pt x="15001" y="2159"/>
                    <a:pt x="15328" y="2239"/>
                    <a:pt x="15588" y="2396"/>
                  </a:cubicBezTo>
                  <a:cubicBezTo>
                    <a:pt x="15893" y="2579"/>
                    <a:pt x="16347" y="2947"/>
                    <a:pt x="16767" y="4018"/>
                  </a:cubicBezTo>
                  <a:cubicBezTo>
                    <a:pt x="17366" y="5540"/>
                    <a:pt x="17207" y="6853"/>
                    <a:pt x="16784" y="7478"/>
                  </a:cubicBezTo>
                  <a:cubicBezTo>
                    <a:pt x="16610" y="7736"/>
                    <a:pt x="16549" y="8066"/>
                    <a:pt x="16618" y="8379"/>
                  </a:cubicBezTo>
                  <a:cubicBezTo>
                    <a:pt x="16817" y="9273"/>
                    <a:pt x="16689" y="9648"/>
                    <a:pt x="16656" y="9723"/>
                  </a:cubicBezTo>
                  <a:cubicBezTo>
                    <a:pt x="16631" y="9753"/>
                    <a:pt x="16607" y="9785"/>
                    <a:pt x="16584" y="9819"/>
                  </a:cubicBezTo>
                  <a:cubicBezTo>
                    <a:pt x="16565" y="9848"/>
                    <a:pt x="16497" y="9929"/>
                    <a:pt x="16447" y="9988"/>
                  </a:cubicBezTo>
                  <a:cubicBezTo>
                    <a:pt x="16023" y="10487"/>
                    <a:pt x="15236" y="11418"/>
                    <a:pt x="15236" y="13290"/>
                  </a:cubicBezTo>
                  <a:cubicBezTo>
                    <a:pt x="15236" y="15520"/>
                    <a:pt x="16851" y="16555"/>
                    <a:pt x="17757" y="16810"/>
                  </a:cubicBezTo>
                  <a:cubicBezTo>
                    <a:pt x="19050" y="17306"/>
                    <a:pt x="20311" y="17925"/>
                    <a:pt x="20570" y="19439"/>
                  </a:cubicBezTo>
                  <a:lnTo>
                    <a:pt x="17464" y="19439"/>
                  </a:lnTo>
                  <a:cubicBezTo>
                    <a:pt x="17553" y="19773"/>
                    <a:pt x="17615" y="20131"/>
                    <a:pt x="17645" y="20519"/>
                  </a:cubicBezTo>
                  <a:lnTo>
                    <a:pt x="21152" y="20519"/>
                  </a:lnTo>
                  <a:cubicBezTo>
                    <a:pt x="21600" y="20519"/>
                    <a:pt x="21600" y="20034"/>
                    <a:pt x="21600" y="20034"/>
                  </a:cubicBezTo>
                  <a:cubicBezTo>
                    <a:pt x="21600" y="17119"/>
                    <a:pt x="19191" y="16215"/>
                    <a:pt x="18035" y="15773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445514C8-7E4B-436F-9690-83AA8FE0C187}"/>
                </a:ext>
              </a:extLst>
            </p:cNvPr>
            <p:cNvSpPr txBox="1"/>
            <p:nvPr/>
          </p:nvSpPr>
          <p:spPr>
            <a:xfrm>
              <a:off x="8070426" y="974043"/>
              <a:ext cx="5255144" cy="465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Souqpass enables crowdfunding system collect funds easily from world wide 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D3B7FAFB-EBFF-4D27-B297-C13A4CAA5F37}"/>
                </a:ext>
              </a:extLst>
            </p:cNvPr>
            <p:cNvSpPr txBox="1"/>
            <p:nvPr/>
          </p:nvSpPr>
          <p:spPr>
            <a:xfrm>
              <a:off x="5487499" y="1203941"/>
              <a:ext cx="1631678" cy="2327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 algn="ctr"/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Crowdfunding 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254865C-E1AA-4A42-93BF-161155F332F3}"/>
                </a:ext>
              </a:extLst>
            </p:cNvPr>
            <p:cNvSpPr txBox="1"/>
            <p:nvPr/>
          </p:nvSpPr>
          <p:spPr>
            <a:xfrm>
              <a:off x="9291922" y="2495396"/>
              <a:ext cx="4216358" cy="6982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Our Digital Equb application also use SouqPass to disburse payment to member by reducing the perplex of payment.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E0781E5F-1D2A-4CD9-AE79-154C51BFABA2}"/>
                </a:ext>
              </a:extLst>
            </p:cNvPr>
            <p:cNvSpPr txBox="1"/>
            <p:nvPr/>
          </p:nvSpPr>
          <p:spPr>
            <a:xfrm>
              <a:off x="9298403" y="4144987"/>
              <a:ext cx="4027167" cy="465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Souqpass enables customers to commit payment from anywhere with their card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9D8B89BA-AEBC-4AA9-9890-FF7899E14A8A}"/>
                </a:ext>
              </a:extLst>
            </p:cNvPr>
            <p:cNvSpPr txBox="1"/>
            <p:nvPr/>
          </p:nvSpPr>
          <p:spPr>
            <a:xfrm>
              <a:off x="8011997" y="5593536"/>
              <a:ext cx="5313571" cy="465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It have also functionality of loan repayment and disbursement feature.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A8F9316-95D3-42A3-BC7F-9AAFCA357E37}"/>
                </a:ext>
              </a:extLst>
            </p:cNvPr>
            <p:cNvSpPr txBox="1"/>
            <p:nvPr/>
          </p:nvSpPr>
          <p:spPr>
            <a:xfrm>
              <a:off x="6678440" y="2513953"/>
              <a:ext cx="1622587" cy="2327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 algn="ctr"/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Equb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9CAFDAE1-EE5E-4D12-9143-0ABF206781BD}"/>
                </a:ext>
              </a:extLst>
            </p:cNvPr>
            <p:cNvSpPr txBox="1"/>
            <p:nvPr/>
          </p:nvSpPr>
          <p:spPr>
            <a:xfrm>
              <a:off x="6728994" y="4055923"/>
              <a:ext cx="1763983" cy="797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 algn="ctr"/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Local and International Cards 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2CF941A2-1402-4729-9727-B44C9E68044E}"/>
                </a:ext>
              </a:extLst>
            </p:cNvPr>
            <p:cNvSpPr txBox="1"/>
            <p:nvPr/>
          </p:nvSpPr>
          <p:spPr>
            <a:xfrm>
              <a:off x="5625799" y="5708925"/>
              <a:ext cx="1181897" cy="265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 algn="ctr"/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Loan</a:t>
              </a:r>
            </a:p>
          </p:txBody>
        </p: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1E054042-E92A-4E6F-939D-44DCCC0B758A}"/>
                </a:ext>
              </a:extLst>
            </p:cNvPr>
            <p:cNvGrpSpPr/>
            <p:nvPr/>
          </p:nvGrpSpPr>
          <p:grpSpPr>
            <a:xfrm>
              <a:off x="1788510" y="3553512"/>
              <a:ext cx="1770239" cy="490129"/>
              <a:chOff x="1826610" y="3526157"/>
              <a:chExt cx="1770239" cy="490129"/>
            </a:xfrm>
          </p:grpSpPr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1715C02D-68B8-44EB-837F-176CA795F84C}"/>
                  </a:ext>
                </a:extLst>
              </p:cNvPr>
              <p:cNvSpPr txBox="1"/>
              <p:nvPr/>
            </p:nvSpPr>
            <p:spPr>
              <a:xfrm>
                <a:off x="1826610" y="3526157"/>
                <a:ext cx="1770239" cy="398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SouqPass</a:t>
                </a:r>
              </a:p>
            </p:txBody>
          </p:sp>
          <p:grpSp>
            <p:nvGrpSpPr>
              <p:cNvPr id="131" name="Group 1">
                <a:extLst>
                  <a:ext uri="{FF2B5EF4-FFF2-40B4-BE49-F238E27FC236}">
                    <a16:creationId xmlns:a16="http://schemas.microsoft.com/office/drawing/2014/main" id="{2D18CAE0-C5A0-4262-B5F9-358BC0D71C2B}"/>
                  </a:ext>
                </a:extLst>
              </p:cNvPr>
              <p:cNvGrpSpPr/>
              <p:nvPr/>
            </p:nvGrpSpPr>
            <p:grpSpPr>
              <a:xfrm>
                <a:off x="1854391" y="3988182"/>
                <a:ext cx="1714677" cy="28104"/>
                <a:chOff x="10866255" y="8448874"/>
                <a:chExt cx="2738812" cy="73150"/>
              </a:xfrm>
            </p:grpSpPr>
            <p:sp>
              <p:nvSpPr>
                <p:cNvPr id="132" name="Rectangle 11">
                  <a:extLst>
                    <a:ext uri="{FF2B5EF4-FFF2-40B4-BE49-F238E27FC236}">
                      <a16:creationId xmlns:a16="http://schemas.microsoft.com/office/drawing/2014/main" id="{06CB04EB-EB9B-4CDF-9A26-E1C0269661F3}"/>
                    </a:ext>
                  </a:extLst>
                </p:cNvPr>
                <p:cNvSpPr/>
                <p:nvPr/>
              </p:nvSpPr>
              <p:spPr>
                <a:xfrm flipV="1">
                  <a:off x="10866255" y="8448874"/>
                  <a:ext cx="407521" cy="7315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121899" tIns="60950" rIns="121899" bIns="60950" rtlCol="0" anchor="ctr"/>
                <a:lstStyle/>
                <a:p>
                  <a:pPr algn="ctr"/>
                  <a:endParaRPr lang="en-US" sz="9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3" name="Rectangle 12">
                  <a:extLst>
                    <a:ext uri="{FF2B5EF4-FFF2-40B4-BE49-F238E27FC236}">
                      <a16:creationId xmlns:a16="http://schemas.microsoft.com/office/drawing/2014/main" id="{23660CE3-1163-46E6-8121-E9885F948F17}"/>
                    </a:ext>
                  </a:extLst>
                </p:cNvPr>
                <p:cNvSpPr/>
                <p:nvPr/>
              </p:nvSpPr>
              <p:spPr>
                <a:xfrm flipV="1">
                  <a:off x="11330497" y="8448874"/>
                  <a:ext cx="407521" cy="7315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121899" tIns="60950" rIns="121899" bIns="60950" rtlCol="0" anchor="ctr"/>
                <a:lstStyle/>
                <a:p>
                  <a:pPr algn="ctr"/>
                  <a:endParaRPr lang="en-US" sz="9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4" name="Rectangle 13">
                  <a:extLst>
                    <a:ext uri="{FF2B5EF4-FFF2-40B4-BE49-F238E27FC236}">
                      <a16:creationId xmlns:a16="http://schemas.microsoft.com/office/drawing/2014/main" id="{9AF3CEC9-E12C-46B1-953E-4AA5CD1391A0}"/>
                    </a:ext>
                  </a:extLst>
                </p:cNvPr>
                <p:cNvSpPr/>
                <p:nvPr/>
              </p:nvSpPr>
              <p:spPr>
                <a:xfrm flipV="1">
                  <a:off x="11809200" y="8448874"/>
                  <a:ext cx="407521" cy="7315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121899" tIns="60950" rIns="121899" bIns="60950" rtlCol="0" anchor="ctr"/>
                <a:lstStyle/>
                <a:p>
                  <a:pPr algn="ctr"/>
                  <a:endParaRPr lang="en-US" sz="9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5" name="Rectangle 14">
                  <a:extLst>
                    <a:ext uri="{FF2B5EF4-FFF2-40B4-BE49-F238E27FC236}">
                      <a16:creationId xmlns:a16="http://schemas.microsoft.com/office/drawing/2014/main" id="{5ABC25D8-C9BE-417C-AC8C-AAB0886D9C7E}"/>
                    </a:ext>
                  </a:extLst>
                </p:cNvPr>
                <p:cNvSpPr/>
                <p:nvPr/>
              </p:nvSpPr>
              <p:spPr>
                <a:xfrm flipV="1">
                  <a:off x="12273541" y="8448874"/>
                  <a:ext cx="407521" cy="7315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121899" tIns="60950" rIns="121899" bIns="60950" rtlCol="0" anchor="ctr"/>
                <a:lstStyle/>
                <a:p>
                  <a:pPr algn="ctr"/>
                  <a:endParaRPr lang="en-US" sz="9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6" name="Rectangle 15">
                  <a:extLst>
                    <a:ext uri="{FF2B5EF4-FFF2-40B4-BE49-F238E27FC236}">
                      <a16:creationId xmlns:a16="http://schemas.microsoft.com/office/drawing/2014/main" id="{56FD8793-C58F-434A-8FDD-A45CC87E2DDE}"/>
                    </a:ext>
                  </a:extLst>
                </p:cNvPr>
                <p:cNvSpPr/>
                <p:nvPr/>
              </p:nvSpPr>
              <p:spPr>
                <a:xfrm flipV="1">
                  <a:off x="12737783" y="8448874"/>
                  <a:ext cx="407521" cy="7315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121899" tIns="60950" rIns="121899" bIns="60950" rtlCol="0" anchor="ctr"/>
                <a:lstStyle/>
                <a:p>
                  <a:pPr algn="ctr"/>
                  <a:endParaRPr lang="en-US" sz="9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7" name="Rectangle 16">
                  <a:extLst>
                    <a:ext uri="{FF2B5EF4-FFF2-40B4-BE49-F238E27FC236}">
                      <a16:creationId xmlns:a16="http://schemas.microsoft.com/office/drawing/2014/main" id="{A818688D-7CDD-4418-9C6E-C1EBAF00AF63}"/>
                    </a:ext>
                  </a:extLst>
                </p:cNvPr>
                <p:cNvSpPr/>
                <p:nvPr/>
              </p:nvSpPr>
              <p:spPr>
                <a:xfrm flipV="1">
                  <a:off x="13197546" y="8448874"/>
                  <a:ext cx="407521" cy="7315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121899" tIns="60950" rIns="121899" bIns="60950" rtlCol="0" anchor="ctr"/>
                <a:lstStyle/>
                <a:p>
                  <a:pPr algn="ctr"/>
                  <a:endParaRPr lang="en-US" sz="9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90D2E77E-B536-4626-886B-CAC3C0A3200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029" y="659841"/>
            <a:ext cx="294996" cy="294996"/>
          </a:xfrm>
          <a:prstGeom prst="rect">
            <a:avLst/>
          </a:prstGeom>
        </p:spPr>
      </p:pic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8B6AEFF4-DC7A-441C-A214-02F1289F4D7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552238" y="62182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437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84"/>
    </mc:Choice>
    <mc:Fallback xmlns="">
      <p:transition spd="slow" advTm="57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4BC117E3-3620-4481-B552-5E10BF6BE1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8239"/>
          <a:stretch/>
        </p:blipFill>
        <p:spPr>
          <a:xfrm>
            <a:off x="7363895" y="827708"/>
            <a:ext cx="4828105" cy="6375394"/>
          </a:xfrm>
          <a:prstGeom prst="rect">
            <a:avLst/>
          </a:prstGeom>
        </p:spPr>
      </p:pic>
      <p:sp>
        <p:nvSpPr>
          <p:cNvPr id="21" name="Title 1"/>
          <p:cNvSpPr txBox="1">
            <a:spLocks/>
          </p:cNvSpPr>
          <p:nvPr/>
        </p:nvSpPr>
        <p:spPr>
          <a:xfrm>
            <a:off x="1481028" y="197470"/>
            <a:ext cx="9144000" cy="63023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en-GB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yriad Pro" panose="020B0503030403020204" pitchFamily="34" charset="0"/>
                <a:ea typeface="Fira Sans Heavy Italic" panose="00000A00000000000000" pitchFamily="50" charset="0"/>
                <a:cs typeface="Clear Sans Light" panose="020B0303030202020304" pitchFamily="34" charset="0"/>
              </a:rPr>
              <a:t>Souqpass Payment  </a:t>
            </a: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523" y="6395628"/>
            <a:ext cx="1013164" cy="406961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03" y="6395296"/>
            <a:ext cx="1740049" cy="337714"/>
          </a:xfrm>
          <a:prstGeom prst="rect">
            <a:avLst/>
          </a:prstGeom>
        </p:spPr>
      </p:pic>
      <p:sp>
        <p:nvSpPr>
          <p:cNvPr id="78" name="Rectangle 77"/>
          <p:cNvSpPr/>
          <p:nvPr/>
        </p:nvSpPr>
        <p:spPr>
          <a:xfrm rot="16200000" flipV="1">
            <a:off x="2145821" y="2510868"/>
            <a:ext cx="372874" cy="143792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4F9BDD4-34AA-4D2E-AB94-4FD4AEFD1A88}"/>
              </a:ext>
            </a:extLst>
          </p:cNvPr>
          <p:cNvGrpSpPr/>
          <p:nvPr/>
        </p:nvGrpSpPr>
        <p:grpSpPr>
          <a:xfrm rot="12663258">
            <a:off x="-628349" y="1612380"/>
            <a:ext cx="3464636" cy="3377963"/>
            <a:chOff x="6308034" y="906246"/>
            <a:chExt cx="5293112" cy="5045508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B237F5C0-1A59-445F-81F6-99A9286009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6052" y="2409387"/>
              <a:ext cx="2834595" cy="2828755"/>
            </a:xfrm>
            <a:prstGeom prst="ellipse">
              <a:avLst/>
            </a:prstGeom>
            <a:noFill/>
            <a:ln w="12700">
              <a:solidFill>
                <a:schemeClr val="tx1">
                  <a:alpha val="20000"/>
                </a:schemeClr>
              </a:solidFill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AutoShape 3">
              <a:extLst>
                <a:ext uri="{FF2B5EF4-FFF2-40B4-BE49-F238E27FC236}">
                  <a16:creationId xmlns:a16="http://schemas.microsoft.com/office/drawing/2014/main" id="{C5DD7107-6E8D-4524-A118-D276F99434E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308034" y="906246"/>
              <a:ext cx="5293112" cy="5045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4FF1466B-6A2D-4635-B924-C5CFFB7E613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8949164">
              <a:off x="6308034" y="3956910"/>
              <a:ext cx="1765928" cy="176125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</a:ln>
          </p:spPr>
          <p:txBody>
            <a:bodyPr vert="horz" wrap="square" lIns="0" tIns="36000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  <a:spcBef>
                  <a:spcPts val="600"/>
                </a:spcBef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SouqPass POS</a:t>
              </a:r>
            </a:p>
          </p:txBody>
        </p:sp>
        <p:sp>
          <p:nvSpPr>
            <p:cNvPr id="83" name="Freeform 145">
              <a:extLst>
                <a:ext uri="{FF2B5EF4-FFF2-40B4-BE49-F238E27FC236}">
                  <a16:creationId xmlns:a16="http://schemas.microsoft.com/office/drawing/2014/main" id="{4082071E-16FF-4EC3-A40E-15869457C9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76" y="5542974"/>
              <a:ext cx="2277486" cy="408780"/>
            </a:xfrm>
            <a:custGeom>
              <a:avLst/>
              <a:gdLst>
                <a:gd name="T0" fmla="*/ 11 w 1950"/>
                <a:gd name="T1" fmla="*/ 56 h 350"/>
                <a:gd name="T2" fmla="*/ 51 w 1950"/>
                <a:gd name="T3" fmla="*/ 24 h 350"/>
                <a:gd name="T4" fmla="*/ 1789 w 1950"/>
                <a:gd name="T5" fmla="*/ 36 h 350"/>
                <a:gd name="T6" fmla="*/ 1835 w 1950"/>
                <a:gd name="T7" fmla="*/ 150 h 350"/>
                <a:gd name="T8" fmla="*/ 1793 w 1950"/>
                <a:gd name="T9" fmla="*/ 115 h 350"/>
                <a:gd name="T10" fmla="*/ 1828 w 1950"/>
                <a:gd name="T11" fmla="*/ 98 h 350"/>
                <a:gd name="T12" fmla="*/ 1742 w 1950"/>
                <a:gd name="T13" fmla="*/ 194 h 350"/>
                <a:gd name="T14" fmla="*/ 1702 w 1950"/>
                <a:gd name="T15" fmla="*/ 157 h 350"/>
                <a:gd name="T16" fmla="*/ 1739 w 1950"/>
                <a:gd name="T17" fmla="*/ 142 h 350"/>
                <a:gd name="T18" fmla="*/ 1654 w 1950"/>
                <a:gd name="T19" fmla="*/ 230 h 350"/>
                <a:gd name="T20" fmla="*/ 1610 w 1950"/>
                <a:gd name="T21" fmla="*/ 194 h 350"/>
                <a:gd name="T22" fmla="*/ 1646 w 1950"/>
                <a:gd name="T23" fmla="*/ 180 h 350"/>
                <a:gd name="T24" fmla="*/ 1564 w 1950"/>
                <a:gd name="T25" fmla="*/ 262 h 350"/>
                <a:gd name="T26" fmla="*/ 1516 w 1950"/>
                <a:gd name="T27" fmla="*/ 225 h 350"/>
                <a:gd name="T28" fmla="*/ 1552 w 1950"/>
                <a:gd name="T29" fmla="*/ 214 h 350"/>
                <a:gd name="T30" fmla="*/ 1469 w 1950"/>
                <a:gd name="T31" fmla="*/ 290 h 350"/>
                <a:gd name="T32" fmla="*/ 1422 w 1950"/>
                <a:gd name="T33" fmla="*/ 250 h 350"/>
                <a:gd name="T34" fmla="*/ 1460 w 1950"/>
                <a:gd name="T35" fmla="*/ 241 h 350"/>
                <a:gd name="T36" fmla="*/ 1369 w 1950"/>
                <a:gd name="T37" fmla="*/ 313 h 350"/>
                <a:gd name="T38" fmla="*/ 1327 w 1950"/>
                <a:gd name="T39" fmla="*/ 270 h 350"/>
                <a:gd name="T40" fmla="*/ 1363 w 1950"/>
                <a:gd name="T41" fmla="*/ 264 h 350"/>
                <a:gd name="T42" fmla="*/ 1275 w 1950"/>
                <a:gd name="T43" fmla="*/ 329 h 350"/>
                <a:gd name="T44" fmla="*/ 1238 w 1950"/>
                <a:gd name="T45" fmla="*/ 334 h 350"/>
                <a:gd name="T46" fmla="*/ 1264 w 1950"/>
                <a:gd name="T47" fmla="*/ 281 h 350"/>
                <a:gd name="T48" fmla="*/ 1181 w 1950"/>
                <a:gd name="T49" fmla="*/ 341 h 350"/>
                <a:gd name="T50" fmla="*/ 1140 w 1950"/>
                <a:gd name="T51" fmla="*/ 344 h 350"/>
                <a:gd name="T52" fmla="*/ 1165 w 1950"/>
                <a:gd name="T53" fmla="*/ 293 h 350"/>
                <a:gd name="T54" fmla="*/ 1085 w 1950"/>
                <a:gd name="T55" fmla="*/ 348 h 350"/>
                <a:gd name="T56" fmla="*/ 1045 w 1950"/>
                <a:gd name="T57" fmla="*/ 349 h 350"/>
                <a:gd name="T58" fmla="*/ 1065 w 1950"/>
                <a:gd name="T59" fmla="*/ 299 h 350"/>
                <a:gd name="T60" fmla="*/ 987 w 1950"/>
                <a:gd name="T61" fmla="*/ 350 h 350"/>
                <a:gd name="T62" fmla="*/ 941 w 1950"/>
                <a:gd name="T63" fmla="*/ 349 h 350"/>
                <a:gd name="T64" fmla="*/ 976 w 1950"/>
                <a:gd name="T65" fmla="*/ 300 h 350"/>
                <a:gd name="T66" fmla="*/ 875 w 1950"/>
                <a:gd name="T67" fmla="*/ 345 h 350"/>
                <a:gd name="T68" fmla="*/ 846 w 1950"/>
                <a:gd name="T69" fmla="*/ 293 h 350"/>
                <a:gd name="T70" fmla="*/ 890 w 1950"/>
                <a:gd name="T71" fmla="*/ 296 h 350"/>
                <a:gd name="T72" fmla="*/ 763 w 1950"/>
                <a:gd name="T73" fmla="*/ 333 h 350"/>
                <a:gd name="T74" fmla="*/ 761 w 1950"/>
                <a:gd name="T75" fmla="*/ 284 h 350"/>
                <a:gd name="T76" fmla="*/ 700 w 1950"/>
                <a:gd name="T77" fmla="*/ 274 h 350"/>
                <a:gd name="T78" fmla="*/ 653 w 1950"/>
                <a:gd name="T79" fmla="*/ 316 h 350"/>
                <a:gd name="T80" fmla="*/ 678 w 1950"/>
                <a:gd name="T81" fmla="*/ 270 h 350"/>
                <a:gd name="T82" fmla="*/ 588 w 1950"/>
                <a:gd name="T83" fmla="*/ 301 h 350"/>
                <a:gd name="T84" fmla="*/ 545 w 1950"/>
                <a:gd name="T85" fmla="*/ 291 h 350"/>
                <a:gd name="T86" fmla="*/ 595 w 1950"/>
                <a:gd name="T87" fmla="*/ 253 h 350"/>
                <a:gd name="T88" fmla="*/ 480 w 1950"/>
                <a:gd name="T89" fmla="*/ 273 h 350"/>
                <a:gd name="T90" fmla="*/ 471 w 1950"/>
                <a:gd name="T91" fmla="*/ 219 h 350"/>
                <a:gd name="T92" fmla="*/ 510 w 1950"/>
                <a:gd name="T93" fmla="*/ 231 h 350"/>
                <a:gd name="T94" fmla="*/ 374 w 1950"/>
                <a:gd name="T95" fmla="*/ 237 h 350"/>
                <a:gd name="T96" fmla="*/ 391 w 1950"/>
                <a:gd name="T97" fmla="*/ 191 h 350"/>
                <a:gd name="T98" fmla="*/ 308 w 1950"/>
                <a:gd name="T99" fmla="*/ 212 h 350"/>
                <a:gd name="T100" fmla="*/ 270 w 1950"/>
                <a:gd name="T101" fmla="*/ 196 h 350"/>
                <a:gd name="T102" fmla="*/ 305 w 1950"/>
                <a:gd name="T103" fmla="*/ 157 h 350"/>
                <a:gd name="T104" fmla="*/ 214 w 1950"/>
                <a:gd name="T105" fmla="*/ 170 h 350"/>
                <a:gd name="T106" fmla="*/ 173 w 1950"/>
                <a:gd name="T107" fmla="*/ 150 h 350"/>
                <a:gd name="T108" fmla="*/ 224 w 1950"/>
                <a:gd name="T109" fmla="*/ 120 h 350"/>
                <a:gd name="T110" fmla="*/ 114 w 1950"/>
                <a:gd name="T111" fmla="*/ 118 h 350"/>
                <a:gd name="T112" fmla="*/ 110 w 1950"/>
                <a:gd name="T113" fmla="*/ 59 h 350"/>
                <a:gd name="T114" fmla="*/ 149 w 1950"/>
                <a:gd name="T115" fmla="*/ 82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50" h="350">
                  <a:moveTo>
                    <a:pt x="68" y="34"/>
                  </a:moveTo>
                  <a:lnTo>
                    <a:pt x="42" y="76"/>
                  </a:lnTo>
                  <a:lnTo>
                    <a:pt x="39" y="74"/>
                  </a:lnTo>
                  <a:lnTo>
                    <a:pt x="35" y="72"/>
                  </a:lnTo>
                  <a:lnTo>
                    <a:pt x="31" y="70"/>
                  </a:lnTo>
                  <a:lnTo>
                    <a:pt x="28" y="67"/>
                  </a:lnTo>
                  <a:lnTo>
                    <a:pt x="25" y="65"/>
                  </a:lnTo>
                  <a:lnTo>
                    <a:pt x="21" y="63"/>
                  </a:lnTo>
                  <a:lnTo>
                    <a:pt x="18" y="61"/>
                  </a:lnTo>
                  <a:lnTo>
                    <a:pt x="14" y="58"/>
                  </a:lnTo>
                  <a:lnTo>
                    <a:pt x="11" y="56"/>
                  </a:lnTo>
                  <a:lnTo>
                    <a:pt x="7" y="54"/>
                  </a:lnTo>
                  <a:lnTo>
                    <a:pt x="3" y="52"/>
                  </a:lnTo>
                  <a:lnTo>
                    <a:pt x="0" y="50"/>
                  </a:lnTo>
                  <a:lnTo>
                    <a:pt x="27" y="8"/>
                  </a:lnTo>
                  <a:lnTo>
                    <a:pt x="30" y="11"/>
                  </a:lnTo>
                  <a:lnTo>
                    <a:pt x="34" y="13"/>
                  </a:lnTo>
                  <a:lnTo>
                    <a:pt x="37" y="15"/>
                  </a:lnTo>
                  <a:lnTo>
                    <a:pt x="41" y="17"/>
                  </a:lnTo>
                  <a:lnTo>
                    <a:pt x="44" y="19"/>
                  </a:lnTo>
                  <a:lnTo>
                    <a:pt x="48" y="22"/>
                  </a:lnTo>
                  <a:lnTo>
                    <a:pt x="51" y="24"/>
                  </a:lnTo>
                  <a:lnTo>
                    <a:pt x="55" y="26"/>
                  </a:lnTo>
                  <a:lnTo>
                    <a:pt x="58" y="28"/>
                  </a:lnTo>
                  <a:lnTo>
                    <a:pt x="61" y="30"/>
                  </a:lnTo>
                  <a:lnTo>
                    <a:pt x="65" y="32"/>
                  </a:lnTo>
                  <a:lnTo>
                    <a:pt x="68" y="34"/>
                  </a:lnTo>
                  <a:lnTo>
                    <a:pt x="68" y="34"/>
                  </a:lnTo>
                  <a:close/>
                  <a:moveTo>
                    <a:pt x="1945" y="61"/>
                  </a:moveTo>
                  <a:lnTo>
                    <a:pt x="1950" y="171"/>
                  </a:lnTo>
                  <a:lnTo>
                    <a:pt x="1886" y="207"/>
                  </a:lnTo>
                  <a:lnTo>
                    <a:pt x="1880" y="98"/>
                  </a:lnTo>
                  <a:lnTo>
                    <a:pt x="1789" y="36"/>
                  </a:lnTo>
                  <a:lnTo>
                    <a:pt x="1853" y="0"/>
                  </a:lnTo>
                  <a:lnTo>
                    <a:pt x="1945" y="61"/>
                  </a:lnTo>
                  <a:lnTo>
                    <a:pt x="1945" y="61"/>
                  </a:lnTo>
                  <a:close/>
                  <a:moveTo>
                    <a:pt x="1830" y="97"/>
                  </a:moveTo>
                  <a:lnTo>
                    <a:pt x="1853" y="140"/>
                  </a:lnTo>
                  <a:lnTo>
                    <a:pt x="1851" y="142"/>
                  </a:lnTo>
                  <a:lnTo>
                    <a:pt x="1848" y="143"/>
                  </a:lnTo>
                  <a:lnTo>
                    <a:pt x="1845" y="144"/>
                  </a:lnTo>
                  <a:lnTo>
                    <a:pt x="1842" y="146"/>
                  </a:lnTo>
                  <a:lnTo>
                    <a:pt x="1838" y="148"/>
                  </a:lnTo>
                  <a:lnTo>
                    <a:pt x="1835" y="150"/>
                  </a:lnTo>
                  <a:lnTo>
                    <a:pt x="1832" y="151"/>
                  </a:lnTo>
                  <a:lnTo>
                    <a:pt x="1828" y="153"/>
                  </a:lnTo>
                  <a:lnTo>
                    <a:pt x="1825" y="155"/>
                  </a:lnTo>
                  <a:lnTo>
                    <a:pt x="1822" y="156"/>
                  </a:lnTo>
                  <a:lnTo>
                    <a:pt x="1818" y="158"/>
                  </a:lnTo>
                  <a:lnTo>
                    <a:pt x="1815" y="160"/>
                  </a:lnTo>
                  <a:lnTo>
                    <a:pt x="1812" y="161"/>
                  </a:lnTo>
                  <a:lnTo>
                    <a:pt x="1809" y="163"/>
                  </a:lnTo>
                  <a:lnTo>
                    <a:pt x="1787" y="119"/>
                  </a:lnTo>
                  <a:lnTo>
                    <a:pt x="1790" y="117"/>
                  </a:lnTo>
                  <a:lnTo>
                    <a:pt x="1793" y="115"/>
                  </a:lnTo>
                  <a:lnTo>
                    <a:pt x="1797" y="114"/>
                  </a:lnTo>
                  <a:lnTo>
                    <a:pt x="1800" y="113"/>
                  </a:lnTo>
                  <a:lnTo>
                    <a:pt x="1803" y="111"/>
                  </a:lnTo>
                  <a:lnTo>
                    <a:pt x="1806" y="109"/>
                  </a:lnTo>
                  <a:lnTo>
                    <a:pt x="1810" y="108"/>
                  </a:lnTo>
                  <a:lnTo>
                    <a:pt x="1813" y="106"/>
                  </a:lnTo>
                  <a:lnTo>
                    <a:pt x="1816" y="104"/>
                  </a:lnTo>
                  <a:lnTo>
                    <a:pt x="1819" y="103"/>
                  </a:lnTo>
                  <a:lnTo>
                    <a:pt x="1822" y="101"/>
                  </a:lnTo>
                  <a:lnTo>
                    <a:pt x="1825" y="99"/>
                  </a:lnTo>
                  <a:lnTo>
                    <a:pt x="1828" y="98"/>
                  </a:lnTo>
                  <a:lnTo>
                    <a:pt x="1830" y="97"/>
                  </a:lnTo>
                  <a:lnTo>
                    <a:pt x="1830" y="97"/>
                  </a:lnTo>
                  <a:close/>
                  <a:moveTo>
                    <a:pt x="1743" y="140"/>
                  </a:moveTo>
                  <a:lnTo>
                    <a:pt x="1764" y="184"/>
                  </a:lnTo>
                  <a:lnTo>
                    <a:pt x="1762" y="185"/>
                  </a:lnTo>
                  <a:lnTo>
                    <a:pt x="1759" y="186"/>
                  </a:lnTo>
                  <a:lnTo>
                    <a:pt x="1755" y="188"/>
                  </a:lnTo>
                  <a:lnTo>
                    <a:pt x="1752" y="189"/>
                  </a:lnTo>
                  <a:lnTo>
                    <a:pt x="1748" y="191"/>
                  </a:lnTo>
                  <a:lnTo>
                    <a:pt x="1746" y="193"/>
                  </a:lnTo>
                  <a:lnTo>
                    <a:pt x="1742" y="194"/>
                  </a:lnTo>
                  <a:lnTo>
                    <a:pt x="1739" y="196"/>
                  </a:lnTo>
                  <a:lnTo>
                    <a:pt x="1735" y="197"/>
                  </a:lnTo>
                  <a:lnTo>
                    <a:pt x="1732" y="199"/>
                  </a:lnTo>
                  <a:lnTo>
                    <a:pt x="1728" y="200"/>
                  </a:lnTo>
                  <a:lnTo>
                    <a:pt x="1725" y="201"/>
                  </a:lnTo>
                  <a:lnTo>
                    <a:pt x="1722" y="203"/>
                  </a:lnTo>
                  <a:lnTo>
                    <a:pt x="1718" y="204"/>
                  </a:lnTo>
                  <a:lnTo>
                    <a:pt x="1718" y="204"/>
                  </a:lnTo>
                  <a:lnTo>
                    <a:pt x="1699" y="159"/>
                  </a:lnTo>
                  <a:lnTo>
                    <a:pt x="1699" y="159"/>
                  </a:lnTo>
                  <a:lnTo>
                    <a:pt x="1702" y="157"/>
                  </a:lnTo>
                  <a:lnTo>
                    <a:pt x="1706" y="156"/>
                  </a:lnTo>
                  <a:lnTo>
                    <a:pt x="1709" y="155"/>
                  </a:lnTo>
                  <a:lnTo>
                    <a:pt x="1712" y="153"/>
                  </a:lnTo>
                  <a:lnTo>
                    <a:pt x="1715" y="152"/>
                  </a:lnTo>
                  <a:lnTo>
                    <a:pt x="1719" y="150"/>
                  </a:lnTo>
                  <a:lnTo>
                    <a:pt x="1722" y="149"/>
                  </a:lnTo>
                  <a:lnTo>
                    <a:pt x="1725" y="147"/>
                  </a:lnTo>
                  <a:lnTo>
                    <a:pt x="1729" y="146"/>
                  </a:lnTo>
                  <a:lnTo>
                    <a:pt x="1732" y="144"/>
                  </a:lnTo>
                  <a:lnTo>
                    <a:pt x="1735" y="143"/>
                  </a:lnTo>
                  <a:lnTo>
                    <a:pt x="1739" y="142"/>
                  </a:lnTo>
                  <a:lnTo>
                    <a:pt x="1742" y="140"/>
                  </a:lnTo>
                  <a:lnTo>
                    <a:pt x="1743" y="140"/>
                  </a:lnTo>
                  <a:lnTo>
                    <a:pt x="1743" y="140"/>
                  </a:lnTo>
                  <a:close/>
                  <a:moveTo>
                    <a:pt x="1654" y="177"/>
                  </a:moveTo>
                  <a:lnTo>
                    <a:pt x="1672" y="223"/>
                  </a:lnTo>
                  <a:lnTo>
                    <a:pt x="1671" y="224"/>
                  </a:lnTo>
                  <a:lnTo>
                    <a:pt x="1667" y="225"/>
                  </a:lnTo>
                  <a:lnTo>
                    <a:pt x="1664" y="226"/>
                  </a:lnTo>
                  <a:lnTo>
                    <a:pt x="1661" y="228"/>
                  </a:lnTo>
                  <a:lnTo>
                    <a:pt x="1657" y="229"/>
                  </a:lnTo>
                  <a:lnTo>
                    <a:pt x="1654" y="230"/>
                  </a:lnTo>
                  <a:lnTo>
                    <a:pt x="1650" y="232"/>
                  </a:lnTo>
                  <a:lnTo>
                    <a:pt x="1647" y="232"/>
                  </a:lnTo>
                  <a:lnTo>
                    <a:pt x="1644" y="234"/>
                  </a:lnTo>
                  <a:lnTo>
                    <a:pt x="1640" y="235"/>
                  </a:lnTo>
                  <a:lnTo>
                    <a:pt x="1637" y="236"/>
                  </a:lnTo>
                  <a:lnTo>
                    <a:pt x="1633" y="238"/>
                  </a:lnTo>
                  <a:lnTo>
                    <a:pt x="1630" y="239"/>
                  </a:lnTo>
                  <a:lnTo>
                    <a:pt x="1626" y="240"/>
                  </a:lnTo>
                  <a:lnTo>
                    <a:pt x="1625" y="241"/>
                  </a:lnTo>
                  <a:lnTo>
                    <a:pt x="1609" y="195"/>
                  </a:lnTo>
                  <a:lnTo>
                    <a:pt x="1610" y="194"/>
                  </a:lnTo>
                  <a:lnTo>
                    <a:pt x="1613" y="193"/>
                  </a:lnTo>
                  <a:lnTo>
                    <a:pt x="1616" y="192"/>
                  </a:lnTo>
                  <a:lnTo>
                    <a:pt x="1619" y="190"/>
                  </a:lnTo>
                  <a:lnTo>
                    <a:pt x="1623" y="189"/>
                  </a:lnTo>
                  <a:lnTo>
                    <a:pt x="1626" y="188"/>
                  </a:lnTo>
                  <a:lnTo>
                    <a:pt x="1629" y="187"/>
                  </a:lnTo>
                  <a:lnTo>
                    <a:pt x="1633" y="185"/>
                  </a:lnTo>
                  <a:lnTo>
                    <a:pt x="1636" y="184"/>
                  </a:lnTo>
                  <a:lnTo>
                    <a:pt x="1640" y="183"/>
                  </a:lnTo>
                  <a:lnTo>
                    <a:pt x="1643" y="182"/>
                  </a:lnTo>
                  <a:lnTo>
                    <a:pt x="1646" y="180"/>
                  </a:lnTo>
                  <a:lnTo>
                    <a:pt x="1649" y="179"/>
                  </a:lnTo>
                  <a:lnTo>
                    <a:pt x="1653" y="178"/>
                  </a:lnTo>
                  <a:lnTo>
                    <a:pt x="1654" y="177"/>
                  </a:lnTo>
                  <a:lnTo>
                    <a:pt x="1654" y="177"/>
                  </a:lnTo>
                  <a:close/>
                  <a:moveTo>
                    <a:pt x="1562" y="210"/>
                  </a:moveTo>
                  <a:lnTo>
                    <a:pt x="1578" y="257"/>
                  </a:lnTo>
                  <a:lnTo>
                    <a:pt x="1578" y="257"/>
                  </a:lnTo>
                  <a:lnTo>
                    <a:pt x="1574" y="258"/>
                  </a:lnTo>
                  <a:lnTo>
                    <a:pt x="1571" y="260"/>
                  </a:lnTo>
                  <a:lnTo>
                    <a:pt x="1567" y="261"/>
                  </a:lnTo>
                  <a:lnTo>
                    <a:pt x="1564" y="262"/>
                  </a:lnTo>
                  <a:lnTo>
                    <a:pt x="1560" y="263"/>
                  </a:lnTo>
                  <a:lnTo>
                    <a:pt x="1557" y="264"/>
                  </a:lnTo>
                  <a:lnTo>
                    <a:pt x="1553" y="265"/>
                  </a:lnTo>
                  <a:lnTo>
                    <a:pt x="1550" y="266"/>
                  </a:lnTo>
                  <a:lnTo>
                    <a:pt x="1547" y="267"/>
                  </a:lnTo>
                  <a:lnTo>
                    <a:pt x="1543" y="268"/>
                  </a:lnTo>
                  <a:lnTo>
                    <a:pt x="1539" y="269"/>
                  </a:lnTo>
                  <a:lnTo>
                    <a:pt x="1536" y="270"/>
                  </a:lnTo>
                  <a:lnTo>
                    <a:pt x="1532" y="271"/>
                  </a:lnTo>
                  <a:lnTo>
                    <a:pt x="1530" y="272"/>
                  </a:lnTo>
                  <a:lnTo>
                    <a:pt x="1516" y="225"/>
                  </a:lnTo>
                  <a:lnTo>
                    <a:pt x="1518" y="225"/>
                  </a:lnTo>
                  <a:lnTo>
                    <a:pt x="1521" y="223"/>
                  </a:lnTo>
                  <a:lnTo>
                    <a:pt x="1525" y="222"/>
                  </a:lnTo>
                  <a:lnTo>
                    <a:pt x="1528" y="221"/>
                  </a:lnTo>
                  <a:lnTo>
                    <a:pt x="1532" y="220"/>
                  </a:lnTo>
                  <a:lnTo>
                    <a:pt x="1535" y="219"/>
                  </a:lnTo>
                  <a:lnTo>
                    <a:pt x="1539" y="218"/>
                  </a:lnTo>
                  <a:lnTo>
                    <a:pt x="1542" y="217"/>
                  </a:lnTo>
                  <a:lnTo>
                    <a:pt x="1545" y="216"/>
                  </a:lnTo>
                  <a:lnTo>
                    <a:pt x="1548" y="215"/>
                  </a:lnTo>
                  <a:lnTo>
                    <a:pt x="1552" y="214"/>
                  </a:lnTo>
                  <a:lnTo>
                    <a:pt x="1555" y="213"/>
                  </a:lnTo>
                  <a:lnTo>
                    <a:pt x="1559" y="211"/>
                  </a:lnTo>
                  <a:lnTo>
                    <a:pt x="1562" y="210"/>
                  </a:lnTo>
                  <a:lnTo>
                    <a:pt x="1562" y="210"/>
                  </a:lnTo>
                  <a:lnTo>
                    <a:pt x="1562" y="210"/>
                  </a:lnTo>
                  <a:close/>
                  <a:moveTo>
                    <a:pt x="1470" y="238"/>
                  </a:moveTo>
                  <a:lnTo>
                    <a:pt x="1482" y="286"/>
                  </a:lnTo>
                  <a:lnTo>
                    <a:pt x="1480" y="287"/>
                  </a:lnTo>
                  <a:lnTo>
                    <a:pt x="1476" y="288"/>
                  </a:lnTo>
                  <a:lnTo>
                    <a:pt x="1472" y="289"/>
                  </a:lnTo>
                  <a:lnTo>
                    <a:pt x="1469" y="290"/>
                  </a:lnTo>
                  <a:lnTo>
                    <a:pt x="1465" y="291"/>
                  </a:lnTo>
                  <a:lnTo>
                    <a:pt x="1462" y="291"/>
                  </a:lnTo>
                  <a:lnTo>
                    <a:pt x="1458" y="292"/>
                  </a:lnTo>
                  <a:lnTo>
                    <a:pt x="1454" y="293"/>
                  </a:lnTo>
                  <a:lnTo>
                    <a:pt x="1451" y="294"/>
                  </a:lnTo>
                  <a:lnTo>
                    <a:pt x="1448" y="295"/>
                  </a:lnTo>
                  <a:lnTo>
                    <a:pt x="1444" y="296"/>
                  </a:lnTo>
                  <a:lnTo>
                    <a:pt x="1441" y="296"/>
                  </a:lnTo>
                  <a:lnTo>
                    <a:pt x="1437" y="297"/>
                  </a:lnTo>
                  <a:lnTo>
                    <a:pt x="1434" y="298"/>
                  </a:lnTo>
                  <a:lnTo>
                    <a:pt x="1422" y="250"/>
                  </a:lnTo>
                  <a:lnTo>
                    <a:pt x="1425" y="250"/>
                  </a:lnTo>
                  <a:lnTo>
                    <a:pt x="1429" y="249"/>
                  </a:lnTo>
                  <a:lnTo>
                    <a:pt x="1432" y="248"/>
                  </a:lnTo>
                  <a:lnTo>
                    <a:pt x="1436" y="247"/>
                  </a:lnTo>
                  <a:lnTo>
                    <a:pt x="1439" y="246"/>
                  </a:lnTo>
                  <a:lnTo>
                    <a:pt x="1443" y="245"/>
                  </a:lnTo>
                  <a:lnTo>
                    <a:pt x="1446" y="244"/>
                  </a:lnTo>
                  <a:lnTo>
                    <a:pt x="1449" y="244"/>
                  </a:lnTo>
                  <a:lnTo>
                    <a:pt x="1453" y="243"/>
                  </a:lnTo>
                  <a:lnTo>
                    <a:pt x="1456" y="242"/>
                  </a:lnTo>
                  <a:lnTo>
                    <a:pt x="1460" y="241"/>
                  </a:lnTo>
                  <a:lnTo>
                    <a:pt x="1463" y="240"/>
                  </a:lnTo>
                  <a:lnTo>
                    <a:pt x="1467" y="239"/>
                  </a:lnTo>
                  <a:lnTo>
                    <a:pt x="1470" y="238"/>
                  </a:lnTo>
                  <a:lnTo>
                    <a:pt x="1470" y="238"/>
                  </a:lnTo>
                  <a:close/>
                  <a:moveTo>
                    <a:pt x="1375" y="261"/>
                  </a:moveTo>
                  <a:lnTo>
                    <a:pt x="1385" y="309"/>
                  </a:lnTo>
                  <a:lnTo>
                    <a:pt x="1383" y="310"/>
                  </a:lnTo>
                  <a:lnTo>
                    <a:pt x="1380" y="310"/>
                  </a:lnTo>
                  <a:lnTo>
                    <a:pt x="1376" y="311"/>
                  </a:lnTo>
                  <a:lnTo>
                    <a:pt x="1373" y="312"/>
                  </a:lnTo>
                  <a:lnTo>
                    <a:pt x="1369" y="313"/>
                  </a:lnTo>
                  <a:lnTo>
                    <a:pt x="1365" y="313"/>
                  </a:lnTo>
                  <a:lnTo>
                    <a:pt x="1362" y="314"/>
                  </a:lnTo>
                  <a:lnTo>
                    <a:pt x="1358" y="315"/>
                  </a:lnTo>
                  <a:lnTo>
                    <a:pt x="1354" y="316"/>
                  </a:lnTo>
                  <a:lnTo>
                    <a:pt x="1351" y="316"/>
                  </a:lnTo>
                  <a:lnTo>
                    <a:pt x="1348" y="317"/>
                  </a:lnTo>
                  <a:lnTo>
                    <a:pt x="1344" y="318"/>
                  </a:lnTo>
                  <a:lnTo>
                    <a:pt x="1340" y="318"/>
                  </a:lnTo>
                  <a:lnTo>
                    <a:pt x="1337" y="319"/>
                  </a:lnTo>
                  <a:lnTo>
                    <a:pt x="1336" y="319"/>
                  </a:lnTo>
                  <a:lnTo>
                    <a:pt x="1327" y="270"/>
                  </a:lnTo>
                  <a:lnTo>
                    <a:pt x="1328" y="270"/>
                  </a:lnTo>
                  <a:lnTo>
                    <a:pt x="1331" y="270"/>
                  </a:lnTo>
                  <a:lnTo>
                    <a:pt x="1335" y="269"/>
                  </a:lnTo>
                  <a:lnTo>
                    <a:pt x="1338" y="268"/>
                  </a:lnTo>
                  <a:lnTo>
                    <a:pt x="1342" y="268"/>
                  </a:lnTo>
                  <a:lnTo>
                    <a:pt x="1345" y="267"/>
                  </a:lnTo>
                  <a:lnTo>
                    <a:pt x="1349" y="266"/>
                  </a:lnTo>
                  <a:lnTo>
                    <a:pt x="1352" y="266"/>
                  </a:lnTo>
                  <a:lnTo>
                    <a:pt x="1355" y="265"/>
                  </a:lnTo>
                  <a:lnTo>
                    <a:pt x="1359" y="264"/>
                  </a:lnTo>
                  <a:lnTo>
                    <a:pt x="1363" y="264"/>
                  </a:lnTo>
                  <a:lnTo>
                    <a:pt x="1366" y="263"/>
                  </a:lnTo>
                  <a:lnTo>
                    <a:pt x="1370" y="262"/>
                  </a:lnTo>
                  <a:lnTo>
                    <a:pt x="1373" y="262"/>
                  </a:lnTo>
                  <a:lnTo>
                    <a:pt x="1375" y="261"/>
                  </a:lnTo>
                  <a:lnTo>
                    <a:pt x="1375" y="261"/>
                  </a:lnTo>
                  <a:close/>
                  <a:moveTo>
                    <a:pt x="1280" y="279"/>
                  </a:moveTo>
                  <a:lnTo>
                    <a:pt x="1287" y="327"/>
                  </a:lnTo>
                  <a:lnTo>
                    <a:pt x="1286" y="327"/>
                  </a:lnTo>
                  <a:lnTo>
                    <a:pt x="1283" y="328"/>
                  </a:lnTo>
                  <a:lnTo>
                    <a:pt x="1279" y="329"/>
                  </a:lnTo>
                  <a:lnTo>
                    <a:pt x="1275" y="329"/>
                  </a:lnTo>
                  <a:lnTo>
                    <a:pt x="1272" y="330"/>
                  </a:lnTo>
                  <a:lnTo>
                    <a:pt x="1268" y="330"/>
                  </a:lnTo>
                  <a:lnTo>
                    <a:pt x="1264" y="331"/>
                  </a:lnTo>
                  <a:lnTo>
                    <a:pt x="1260" y="331"/>
                  </a:lnTo>
                  <a:lnTo>
                    <a:pt x="1257" y="332"/>
                  </a:lnTo>
                  <a:lnTo>
                    <a:pt x="1253" y="332"/>
                  </a:lnTo>
                  <a:lnTo>
                    <a:pt x="1250" y="333"/>
                  </a:lnTo>
                  <a:lnTo>
                    <a:pt x="1246" y="333"/>
                  </a:lnTo>
                  <a:lnTo>
                    <a:pt x="1243" y="334"/>
                  </a:lnTo>
                  <a:lnTo>
                    <a:pt x="1239" y="334"/>
                  </a:lnTo>
                  <a:lnTo>
                    <a:pt x="1238" y="334"/>
                  </a:lnTo>
                  <a:lnTo>
                    <a:pt x="1232" y="286"/>
                  </a:lnTo>
                  <a:lnTo>
                    <a:pt x="1232" y="286"/>
                  </a:lnTo>
                  <a:lnTo>
                    <a:pt x="1236" y="285"/>
                  </a:lnTo>
                  <a:lnTo>
                    <a:pt x="1240" y="285"/>
                  </a:lnTo>
                  <a:lnTo>
                    <a:pt x="1243" y="284"/>
                  </a:lnTo>
                  <a:lnTo>
                    <a:pt x="1247" y="284"/>
                  </a:lnTo>
                  <a:lnTo>
                    <a:pt x="1250" y="283"/>
                  </a:lnTo>
                  <a:lnTo>
                    <a:pt x="1253" y="283"/>
                  </a:lnTo>
                  <a:lnTo>
                    <a:pt x="1257" y="282"/>
                  </a:lnTo>
                  <a:lnTo>
                    <a:pt x="1261" y="282"/>
                  </a:lnTo>
                  <a:lnTo>
                    <a:pt x="1264" y="281"/>
                  </a:lnTo>
                  <a:lnTo>
                    <a:pt x="1268" y="281"/>
                  </a:lnTo>
                  <a:lnTo>
                    <a:pt x="1271" y="280"/>
                  </a:lnTo>
                  <a:lnTo>
                    <a:pt x="1275" y="280"/>
                  </a:lnTo>
                  <a:lnTo>
                    <a:pt x="1279" y="279"/>
                  </a:lnTo>
                  <a:lnTo>
                    <a:pt x="1280" y="279"/>
                  </a:lnTo>
                  <a:lnTo>
                    <a:pt x="1280" y="279"/>
                  </a:lnTo>
                  <a:close/>
                  <a:moveTo>
                    <a:pt x="1184" y="291"/>
                  </a:moveTo>
                  <a:lnTo>
                    <a:pt x="1188" y="340"/>
                  </a:lnTo>
                  <a:lnTo>
                    <a:pt x="1188" y="340"/>
                  </a:lnTo>
                  <a:lnTo>
                    <a:pt x="1184" y="341"/>
                  </a:lnTo>
                  <a:lnTo>
                    <a:pt x="1181" y="341"/>
                  </a:lnTo>
                  <a:lnTo>
                    <a:pt x="1177" y="341"/>
                  </a:lnTo>
                  <a:lnTo>
                    <a:pt x="1173" y="342"/>
                  </a:lnTo>
                  <a:lnTo>
                    <a:pt x="1169" y="342"/>
                  </a:lnTo>
                  <a:lnTo>
                    <a:pt x="1166" y="342"/>
                  </a:lnTo>
                  <a:lnTo>
                    <a:pt x="1162" y="343"/>
                  </a:lnTo>
                  <a:lnTo>
                    <a:pt x="1158" y="343"/>
                  </a:lnTo>
                  <a:lnTo>
                    <a:pt x="1155" y="343"/>
                  </a:lnTo>
                  <a:lnTo>
                    <a:pt x="1151" y="344"/>
                  </a:lnTo>
                  <a:lnTo>
                    <a:pt x="1148" y="344"/>
                  </a:lnTo>
                  <a:lnTo>
                    <a:pt x="1144" y="344"/>
                  </a:lnTo>
                  <a:lnTo>
                    <a:pt x="1140" y="344"/>
                  </a:lnTo>
                  <a:lnTo>
                    <a:pt x="1139" y="345"/>
                  </a:lnTo>
                  <a:lnTo>
                    <a:pt x="1135" y="295"/>
                  </a:lnTo>
                  <a:lnTo>
                    <a:pt x="1136" y="295"/>
                  </a:lnTo>
                  <a:lnTo>
                    <a:pt x="1140" y="295"/>
                  </a:lnTo>
                  <a:lnTo>
                    <a:pt x="1144" y="295"/>
                  </a:lnTo>
                  <a:lnTo>
                    <a:pt x="1147" y="294"/>
                  </a:lnTo>
                  <a:lnTo>
                    <a:pt x="1151" y="294"/>
                  </a:lnTo>
                  <a:lnTo>
                    <a:pt x="1154" y="294"/>
                  </a:lnTo>
                  <a:lnTo>
                    <a:pt x="1158" y="293"/>
                  </a:lnTo>
                  <a:lnTo>
                    <a:pt x="1161" y="293"/>
                  </a:lnTo>
                  <a:lnTo>
                    <a:pt x="1165" y="293"/>
                  </a:lnTo>
                  <a:lnTo>
                    <a:pt x="1169" y="292"/>
                  </a:lnTo>
                  <a:lnTo>
                    <a:pt x="1172" y="292"/>
                  </a:lnTo>
                  <a:lnTo>
                    <a:pt x="1176" y="292"/>
                  </a:lnTo>
                  <a:lnTo>
                    <a:pt x="1179" y="291"/>
                  </a:lnTo>
                  <a:lnTo>
                    <a:pt x="1183" y="291"/>
                  </a:lnTo>
                  <a:lnTo>
                    <a:pt x="1184" y="291"/>
                  </a:lnTo>
                  <a:lnTo>
                    <a:pt x="1184" y="291"/>
                  </a:lnTo>
                  <a:close/>
                  <a:moveTo>
                    <a:pt x="1086" y="298"/>
                  </a:moveTo>
                  <a:lnTo>
                    <a:pt x="1089" y="348"/>
                  </a:lnTo>
                  <a:lnTo>
                    <a:pt x="1088" y="348"/>
                  </a:lnTo>
                  <a:lnTo>
                    <a:pt x="1085" y="348"/>
                  </a:lnTo>
                  <a:lnTo>
                    <a:pt x="1081" y="348"/>
                  </a:lnTo>
                  <a:lnTo>
                    <a:pt x="1078" y="348"/>
                  </a:lnTo>
                  <a:lnTo>
                    <a:pt x="1074" y="348"/>
                  </a:lnTo>
                  <a:lnTo>
                    <a:pt x="1070" y="348"/>
                  </a:lnTo>
                  <a:lnTo>
                    <a:pt x="1067" y="349"/>
                  </a:lnTo>
                  <a:lnTo>
                    <a:pt x="1063" y="349"/>
                  </a:lnTo>
                  <a:lnTo>
                    <a:pt x="1059" y="349"/>
                  </a:lnTo>
                  <a:lnTo>
                    <a:pt x="1055" y="349"/>
                  </a:lnTo>
                  <a:lnTo>
                    <a:pt x="1052" y="349"/>
                  </a:lnTo>
                  <a:lnTo>
                    <a:pt x="1048" y="349"/>
                  </a:lnTo>
                  <a:lnTo>
                    <a:pt x="1045" y="349"/>
                  </a:lnTo>
                  <a:lnTo>
                    <a:pt x="1041" y="349"/>
                  </a:lnTo>
                  <a:lnTo>
                    <a:pt x="1039" y="349"/>
                  </a:lnTo>
                  <a:lnTo>
                    <a:pt x="1038" y="300"/>
                  </a:lnTo>
                  <a:lnTo>
                    <a:pt x="1040" y="300"/>
                  </a:lnTo>
                  <a:lnTo>
                    <a:pt x="1043" y="300"/>
                  </a:lnTo>
                  <a:lnTo>
                    <a:pt x="1047" y="300"/>
                  </a:lnTo>
                  <a:lnTo>
                    <a:pt x="1051" y="300"/>
                  </a:lnTo>
                  <a:lnTo>
                    <a:pt x="1054" y="299"/>
                  </a:lnTo>
                  <a:lnTo>
                    <a:pt x="1058" y="299"/>
                  </a:lnTo>
                  <a:lnTo>
                    <a:pt x="1061" y="299"/>
                  </a:lnTo>
                  <a:lnTo>
                    <a:pt x="1065" y="299"/>
                  </a:lnTo>
                  <a:lnTo>
                    <a:pt x="1068" y="299"/>
                  </a:lnTo>
                  <a:lnTo>
                    <a:pt x="1072" y="299"/>
                  </a:lnTo>
                  <a:lnTo>
                    <a:pt x="1076" y="299"/>
                  </a:lnTo>
                  <a:lnTo>
                    <a:pt x="1079" y="299"/>
                  </a:lnTo>
                  <a:lnTo>
                    <a:pt x="1083" y="298"/>
                  </a:lnTo>
                  <a:lnTo>
                    <a:pt x="1086" y="298"/>
                  </a:lnTo>
                  <a:lnTo>
                    <a:pt x="1086" y="298"/>
                  </a:lnTo>
                  <a:lnTo>
                    <a:pt x="1086" y="298"/>
                  </a:lnTo>
                  <a:close/>
                  <a:moveTo>
                    <a:pt x="989" y="300"/>
                  </a:moveTo>
                  <a:lnTo>
                    <a:pt x="989" y="350"/>
                  </a:lnTo>
                  <a:lnTo>
                    <a:pt x="987" y="350"/>
                  </a:lnTo>
                  <a:lnTo>
                    <a:pt x="983" y="350"/>
                  </a:lnTo>
                  <a:lnTo>
                    <a:pt x="979" y="349"/>
                  </a:lnTo>
                  <a:lnTo>
                    <a:pt x="975" y="349"/>
                  </a:lnTo>
                  <a:lnTo>
                    <a:pt x="970" y="349"/>
                  </a:lnTo>
                  <a:lnTo>
                    <a:pt x="966" y="349"/>
                  </a:lnTo>
                  <a:lnTo>
                    <a:pt x="962" y="349"/>
                  </a:lnTo>
                  <a:lnTo>
                    <a:pt x="958" y="349"/>
                  </a:lnTo>
                  <a:lnTo>
                    <a:pt x="954" y="349"/>
                  </a:lnTo>
                  <a:lnTo>
                    <a:pt x="950" y="349"/>
                  </a:lnTo>
                  <a:lnTo>
                    <a:pt x="946" y="349"/>
                  </a:lnTo>
                  <a:lnTo>
                    <a:pt x="941" y="349"/>
                  </a:lnTo>
                  <a:lnTo>
                    <a:pt x="939" y="348"/>
                  </a:lnTo>
                  <a:lnTo>
                    <a:pt x="941" y="299"/>
                  </a:lnTo>
                  <a:lnTo>
                    <a:pt x="943" y="299"/>
                  </a:lnTo>
                  <a:lnTo>
                    <a:pt x="947" y="299"/>
                  </a:lnTo>
                  <a:lnTo>
                    <a:pt x="951" y="299"/>
                  </a:lnTo>
                  <a:lnTo>
                    <a:pt x="955" y="299"/>
                  </a:lnTo>
                  <a:lnTo>
                    <a:pt x="959" y="300"/>
                  </a:lnTo>
                  <a:lnTo>
                    <a:pt x="963" y="300"/>
                  </a:lnTo>
                  <a:lnTo>
                    <a:pt x="967" y="300"/>
                  </a:lnTo>
                  <a:lnTo>
                    <a:pt x="971" y="300"/>
                  </a:lnTo>
                  <a:lnTo>
                    <a:pt x="976" y="300"/>
                  </a:lnTo>
                  <a:lnTo>
                    <a:pt x="980" y="300"/>
                  </a:lnTo>
                  <a:lnTo>
                    <a:pt x="984" y="300"/>
                  </a:lnTo>
                  <a:lnTo>
                    <a:pt x="987" y="300"/>
                  </a:lnTo>
                  <a:lnTo>
                    <a:pt x="989" y="300"/>
                  </a:lnTo>
                  <a:lnTo>
                    <a:pt x="989" y="300"/>
                  </a:lnTo>
                  <a:close/>
                  <a:moveTo>
                    <a:pt x="892" y="297"/>
                  </a:moveTo>
                  <a:lnTo>
                    <a:pt x="889" y="346"/>
                  </a:lnTo>
                  <a:lnTo>
                    <a:pt x="887" y="346"/>
                  </a:lnTo>
                  <a:lnTo>
                    <a:pt x="883" y="346"/>
                  </a:lnTo>
                  <a:lnTo>
                    <a:pt x="879" y="345"/>
                  </a:lnTo>
                  <a:lnTo>
                    <a:pt x="875" y="345"/>
                  </a:lnTo>
                  <a:lnTo>
                    <a:pt x="871" y="345"/>
                  </a:lnTo>
                  <a:lnTo>
                    <a:pt x="866" y="344"/>
                  </a:lnTo>
                  <a:lnTo>
                    <a:pt x="862" y="344"/>
                  </a:lnTo>
                  <a:lnTo>
                    <a:pt x="858" y="344"/>
                  </a:lnTo>
                  <a:lnTo>
                    <a:pt x="854" y="343"/>
                  </a:lnTo>
                  <a:lnTo>
                    <a:pt x="850" y="343"/>
                  </a:lnTo>
                  <a:lnTo>
                    <a:pt x="846" y="343"/>
                  </a:lnTo>
                  <a:lnTo>
                    <a:pt x="842" y="342"/>
                  </a:lnTo>
                  <a:lnTo>
                    <a:pt x="840" y="342"/>
                  </a:lnTo>
                  <a:lnTo>
                    <a:pt x="844" y="293"/>
                  </a:lnTo>
                  <a:lnTo>
                    <a:pt x="846" y="293"/>
                  </a:lnTo>
                  <a:lnTo>
                    <a:pt x="850" y="293"/>
                  </a:lnTo>
                  <a:lnTo>
                    <a:pt x="854" y="294"/>
                  </a:lnTo>
                  <a:lnTo>
                    <a:pt x="858" y="294"/>
                  </a:lnTo>
                  <a:lnTo>
                    <a:pt x="862" y="294"/>
                  </a:lnTo>
                  <a:lnTo>
                    <a:pt x="866" y="295"/>
                  </a:lnTo>
                  <a:lnTo>
                    <a:pt x="870" y="295"/>
                  </a:lnTo>
                  <a:lnTo>
                    <a:pt x="874" y="295"/>
                  </a:lnTo>
                  <a:lnTo>
                    <a:pt x="878" y="296"/>
                  </a:lnTo>
                  <a:lnTo>
                    <a:pt x="882" y="296"/>
                  </a:lnTo>
                  <a:lnTo>
                    <a:pt x="886" y="296"/>
                  </a:lnTo>
                  <a:lnTo>
                    <a:pt x="890" y="296"/>
                  </a:lnTo>
                  <a:lnTo>
                    <a:pt x="892" y="297"/>
                  </a:lnTo>
                  <a:lnTo>
                    <a:pt x="892" y="297"/>
                  </a:lnTo>
                  <a:close/>
                  <a:moveTo>
                    <a:pt x="796" y="288"/>
                  </a:moveTo>
                  <a:lnTo>
                    <a:pt x="790" y="337"/>
                  </a:lnTo>
                  <a:lnTo>
                    <a:pt x="788" y="337"/>
                  </a:lnTo>
                  <a:lnTo>
                    <a:pt x="784" y="336"/>
                  </a:lnTo>
                  <a:lnTo>
                    <a:pt x="780" y="336"/>
                  </a:lnTo>
                  <a:lnTo>
                    <a:pt x="775" y="335"/>
                  </a:lnTo>
                  <a:lnTo>
                    <a:pt x="771" y="335"/>
                  </a:lnTo>
                  <a:lnTo>
                    <a:pt x="767" y="334"/>
                  </a:lnTo>
                  <a:lnTo>
                    <a:pt x="763" y="333"/>
                  </a:lnTo>
                  <a:lnTo>
                    <a:pt x="759" y="333"/>
                  </a:lnTo>
                  <a:lnTo>
                    <a:pt x="755" y="332"/>
                  </a:lnTo>
                  <a:lnTo>
                    <a:pt x="751" y="332"/>
                  </a:lnTo>
                  <a:lnTo>
                    <a:pt x="747" y="331"/>
                  </a:lnTo>
                  <a:lnTo>
                    <a:pt x="743" y="331"/>
                  </a:lnTo>
                  <a:lnTo>
                    <a:pt x="740" y="330"/>
                  </a:lnTo>
                  <a:lnTo>
                    <a:pt x="748" y="282"/>
                  </a:lnTo>
                  <a:lnTo>
                    <a:pt x="750" y="282"/>
                  </a:lnTo>
                  <a:lnTo>
                    <a:pt x="754" y="283"/>
                  </a:lnTo>
                  <a:lnTo>
                    <a:pt x="757" y="283"/>
                  </a:lnTo>
                  <a:lnTo>
                    <a:pt x="761" y="284"/>
                  </a:lnTo>
                  <a:lnTo>
                    <a:pt x="765" y="284"/>
                  </a:lnTo>
                  <a:lnTo>
                    <a:pt x="770" y="285"/>
                  </a:lnTo>
                  <a:lnTo>
                    <a:pt x="774" y="285"/>
                  </a:lnTo>
                  <a:lnTo>
                    <a:pt x="778" y="286"/>
                  </a:lnTo>
                  <a:lnTo>
                    <a:pt x="782" y="286"/>
                  </a:lnTo>
                  <a:lnTo>
                    <a:pt x="786" y="287"/>
                  </a:lnTo>
                  <a:lnTo>
                    <a:pt x="789" y="288"/>
                  </a:lnTo>
                  <a:lnTo>
                    <a:pt x="793" y="288"/>
                  </a:lnTo>
                  <a:lnTo>
                    <a:pt x="796" y="288"/>
                  </a:lnTo>
                  <a:lnTo>
                    <a:pt x="796" y="288"/>
                  </a:lnTo>
                  <a:close/>
                  <a:moveTo>
                    <a:pt x="700" y="274"/>
                  </a:moveTo>
                  <a:lnTo>
                    <a:pt x="691" y="322"/>
                  </a:lnTo>
                  <a:lnTo>
                    <a:pt x="689" y="322"/>
                  </a:lnTo>
                  <a:lnTo>
                    <a:pt x="685" y="321"/>
                  </a:lnTo>
                  <a:lnTo>
                    <a:pt x="681" y="321"/>
                  </a:lnTo>
                  <a:lnTo>
                    <a:pt x="677" y="320"/>
                  </a:lnTo>
                  <a:lnTo>
                    <a:pt x="673" y="319"/>
                  </a:lnTo>
                  <a:lnTo>
                    <a:pt x="669" y="319"/>
                  </a:lnTo>
                  <a:lnTo>
                    <a:pt x="665" y="318"/>
                  </a:lnTo>
                  <a:lnTo>
                    <a:pt x="661" y="317"/>
                  </a:lnTo>
                  <a:lnTo>
                    <a:pt x="656" y="316"/>
                  </a:lnTo>
                  <a:lnTo>
                    <a:pt x="653" y="316"/>
                  </a:lnTo>
                  <a:lnTo>
                    <a:pt x="649" y="315"/>
                  </a:lnTo>
                  <a:lnTo>
                    <a:pt x="645" y="314"/>
                  </a:lnTo>
                  <a:lnTo>
                    <a:pt x="642" y="313"/>
                  </a:lnTo>
                  <a:lnTo>
                    <a:pt x="652" y="265"/>
                  </a:lnTo>
                  <a:lnTo>
                    <a:pt x="654" y="265"/>
                  </a:lnTo>
                  <a:lnTo>
                    <a:pt x="658" y="266"/>
                  </a:lnTo>
                  <a:lnTo>
                    <a:pt x="662" y="267"/>
                  </a:lnTo>
                  <a:lnTo>
                    <a:pt x="666" y="268"/>
                  </a:lnTo>
                  <a:lnTo>
                    <a:pt x="670" y="269"/>
                  </a:lnTo>
                  <a:lnTo>
                    <a:pt x="674" y="269"/>
                  </a:lnTo>
                  <a:lnTo>
                    <a:pt x="678" y="270"/>
                  </a:lnTo>
                  <a:lnTo>
                    <a:pt x="682" y="271"/>
                  </a:lnTo>
                  <a:lnTo>
                    <a:pt x="686" y="272"/>
                  </a:lnTo>
                  <a:lnTo>
                    <a:pt x="690" y="272"/>
                  </a:lnTo>
                  <a:lnTo>
                    <a:pt x="694" y="273"/>
                  </a:lnTo>
                  <a:lnTo>
                    <a:pt x="698" y="274"/>
                  </a:lnTo>
                  <a:lnTo>
                    <a:pt x="700" y="274"/>
                  </a:lnTo>
                  <a:lnTo>
                    <a:pt x="700" y="274"/>
                  </a:lnTo>
                  <a:close/>
                  <a:moveTo>
                    <a:pt x="604" y="255"/>
                  </a:moveTo>
                  <a:lnTo>
                    <a:pt x="593" y="303"/>
                  </a:lnTo>
                  <a:lnTo>
                    <a:pt x="592" y="302"/>
                  </a:lnTo>
                  <a:lnTo>
                    <a:pt x="588" y="301"/>
                  </a:lnTo>
                  <a:lnTo>
                    <a:pt x="584" y="300"/>
                  </a:lnTo>
                  <a:lnTo>
                    <a:pt x="580" y="299"/>
                  </a:lnTo>
                  <a:lnTo>
                    <a:pt x="576" y="299"/>
                  </a:lnTo>
                  <a:lnTo>
                    <a:pt x="572" y="298"/>
                  </a:lnTo>
                  <a:lnTo>
                    <a:pt x="568" y="297"/>
                  </a:lnTo>
                  <a:lnTo>
                    <a:pt x="564" y="296"/>
                  </a:lnTo>
                  <a:lnTo>
                    <a:pt x="560" y="294"/>
                  </a:lnTo>
                  <a:lnTo>
                    <a:pt x="556" y="293"/>
                  </a:lnTo>
                  <a:lnTo>
                    <a:pt x="552" y="292"/>
                  </a:lnTo>
                  <a:lnTo>
                    <a:pt x="548" y="291"/>
                  </a:lnTo>
                  <a:lnTo>
                    <a:pt x="545" y="291"/>
                  </a:lnTo>
                  <a:lnTo>
                    <a:pt x="557" y="243"/>
                  </a:lnTo>
                  <a:lnTo>
                    <a:pt x="560" y="244"/>
                  </a:lnTo>
                  <a:lnTo>
                    <a:pt x="564" y="245"/>
                  </a:lnTo>
                  <a:lnTo>
                    <a:pt x="568" y="246"/>
                  </a:lnTo>
                  <a:lnTo>
                    <a:pt x="572" y="247"/>
                  </a:lnTo>
                  <a:lnTo>
                    <a:pt x="576" y="248"/>
                  </a:lnTo>
                  <a:lnTo>
                    <a:pt x="580" y="249"/>
                  </a:lnTo>
                  <a:lnTo>
                    <a:pt x="584" y="250"/>
                  </a:lnTo>
                  <a:lnTo>
                    <a:pt x="588" y="251"/>
                  </a:lnTo>
                  <a:lnTo>
                    <a:pt x="591" y="252"/>
                  </a:lnTo>
                  <a:lnTo>
                    <a:pt x="595" y="253"/>
                  </a:lnTo>
                  <a:lnTo>
                    <a:pt x="599" y="254"/>
                  </a:lnTo>
                  <a:lnTo>
                    <a:pt x="603" y="255"/>
                  </a:lnTo>
                  <a:lnTo>
                    <a:pt x="604" y="255"/>
                  </a:lnTo>
                  <a:lnTo>
                    <a:pt x="604" y="255"/>
                  </a:lnTo>
                  <a:close/>
                  <a:moveTo>
                    <a:pt x="510" y="231"/>
                  </a:moveTo>
                  <a:lnTo>
                    <a:pt x="497" y="278"/>
                  </a:lnTo>
                  <a:lnTo>
                    <a:pt x="496" y="277"/>
                  </a:lnTo>
                  <a:lnTo>
                    <a:pt x="492" y="276"/>
                  </a:lnTo>
                  <a:lnTo>
                    <a:pt x="488" y="275"/>
                  </a:lnTo>
                  <a:lnTo>
                    <a:pt x="484" y="274"/>
                  </a:lnTo>
                  <a:lnTo>
                    <a:pt x="480" y="273"/>
                  </a:lnTo>
                  <a:lnTo>
                    <a:pt x="476" y="272"/>
                  </a:lnTo>
                  <a:lnTo>
                    <a:pt x="472" y="270"/>
                  </a:lnTo>
                  <a:lnTo>
                    <a:pt x="468" y="269"/>
                  </a:lnTo>
                  <a:lnTo>
                    <a:pt x="464" y="268"/>
                  </a:lnTo>
                  <a:lnTo>
                    <a:pt x="460" y="267"/>
                  </a:lnTo>
                  <a:lnTo>
                    <a:pt x="456" y="265"/>
                  </a:lnTo>
                  <a:lnTo>
                    <a:pt x="452" y="264"/>
                  </a:lnTo>
                  <a:lnTo>
                    <a:pt x="449" y="263"/>
                  </a:lnTo>
                  <a:lnTo>
                    <a:pt x="464" y="216"/>
                  </a:lnTo>
                  <a:lnTo>
                    <a:pt x="467" y="217"/>
                  </a:lnTo>
                  <a:lnTo>
                    <a:pt x="471" y="219"/>
                  </a:lnTo>
                  <a:lnTo>
                    <a:pt x="475" y="220"/>
                  </a:lnTo>
                  <a:lnTo>
                    <a:pt x="479" y="221"/>
                  </a:lnTo>
                  <a:lnTo>
                    <a:pt x="483" y="222"/>
                  </a:lnTo>
                  <a:lnTo>
                    <a:pt x="487" y="223"/>
                  </a:lnTo>
                  <a:lnTo>
                    <a:pt x="490" y="225"/>
                  </a:lnTo>
                  <a:lnTo>
                    <a:pt x="494" y="226"/>
                  </a:lnTo>
                  <a:lnTo>
                    <a:pt x="498" y="227"/>
                  </a:lnTo>
                  <a:lnTo>
                    <a:pt x="502" y="228"/>
                  </a:lnTo>
                  <a:lnTo>
                    <a:pt x="506" y="229"/>
                  </a:lnTo>
                  <a:lnTo>
                    <a:pt x="510" y="230"/>
                  </a:lnTo>
                  <a:lnTo>
                    <a:pt x="510" y="231"/>
                  </a:lnTo>
                  <a:lnTo>
                    <a:pt x="510" y="231"/>
                  </a:lnTo>
                  <a:close/>
                  <a:moveTo>
                    <a:pt x="418" y="201"/>
                  </a:moveTo>
                  <a:lnTo>
                    <a:pt x="402" y="247"/>
                  </a:lnTo>
                  <a:lnTo>
                    <a:pt x="401" y="247"/>
                  </a:lnTo>
                  <a:lnTo>
                    <a:pt x="397" y="246"/>
                  </a:lnTo>
                  <a:lnTo>
                    <a:pt x="393" y="245"/>
                  </a:lnTo>
                  <a:lnTo>
                    <a:pt x="390" y="243"/>
                  </a:lnTo>
                  <a:lnTo>
                    <a:pt x="386" y="242"/>
                  </a:lnTo>
                  <a:lnTo>
                    <a:pt x="382" y="240"/>
                  </a:lnTo>
                  <a:lnTo>
                    <a:pt x="378" y="239"/>
                  </a:lnTo>
                  <a:lnTo>
                    <a:pt x="374" y="237"/>
                  </a:lnTo>
                  <a:lnTo>
                    <a:pt x="370" y="236"/>
                  </a:lnTo>
                  <a:lnTo>
                    <a:pt x="366" y="234"/>
                  </a:lnTo>
                  <a:lnTo>
                    <a:pt x="362" y="233"/>
                  </a:lnTo>
                  <a:lnTo>
                    <a:pt x="358" y="232"/>
                  </a:lnTo>
                  <a:lnTo>
                    <a:pt x="355" y="231"/>
                  </a:lnTo>
                  <a:lnTo>
                    <a:pt x="372" y="184"/>
                  </a:lnTo>
                  <a:lnTo>
                    <a:pt x="376" y="186"/>
                  </a:lnTo>
                  <a:lnTo>
                    <a:pt x="380" y="187"/>
                  </a:lnTo>
                  <a:lnTo>
                    <a:pt x="384" y="189"/>
                  </a:lnTo>
                  <a:lnTo>
                    <a:pt x="387" y="190"/>
                  </a:lnTo>
                  <a:lnTo>
                    <a:pt x="391" y="191"/>
                  </a:lnTo>
                  <a:lnTo>
                    <a:pt x="395" y="193"/>
                  </a:lnTo>
                  <a:lnTo>
                    <a:pt x="398" y="194"/>
                  </a:lnTo>
                  <a:lnTo>
                    <a:pt x="402" y="196"/>
                  </a:lnTo>
                  <a:lnTo>
                    <a:pt x="406" y="197"/>
                  </a:lnTo>
                  <a:lnTo>
                    <a:pt x="410" y="198"/>
                  </a:lnTo>
                  <a:lnTo>
                    <a:pt x="414" y="200"/>
                  </a:lnTo>
                  <a:lnTo>
                    <a:pt x="418" y="201"/>
                  </a:lnTo>
                  <a:lnTo>
                    <a:pt x="418" y="201"/>
                  </a:lnTo>
                  <a:lnTo>
                    <a:pt x="418" y="201"/>
                  </a:lnTo>
                  <a:close/>
                  <a:moveTo>
                    <a:pt x="327" y="167"/>
                  </a:moveTo>
                  <a:lnTo>
                    <a:pt x="308" y="212"/>
                  </a:lnTo>
                  <a:lnTo>
                    <a:pt x="308" y="212"/>
                  </a:lnTo>
                  <a:lnTo>
                    <a:pt x="304" y="210"/>
                  </a:lnTo>
                  <a:lnTo>
                    <a:pt x="301" y="209"/>
                  </a:lnTo>
                  <a:lnTo>
                    <a:pt x="297" y="207"/>
                  </a:lnTo>
                  <a:lnTo>
                    <a:pt x="293" y="205"/>
                  </a:lnTo>
                  <a:lnTo>
                    <a:pt x="289" y="204"/>
                  </a:lnTo>
                  <a:lnTo>
                    <a:pt x="286" y="203"/>
                  </a:lnTo>
                  <a:lnTo>
                    <a:pt x="282" y="201"/>
                  </a:lnTo>
                  <a:lnTo>
                    <a:pt x="278" y="199"/>
                  </a:lnTo>
                  <a:lnTo>
                    <a:pt x="274" y="198"/>
                  </a:lnTo>
                  <a:lnTo>
                    <a:pt x="270" y="196"/>
                  </a:lnTo>
                  <a:lnTo>
                    <a:pt x="266" y="194"/>
                  </a:lnTo>
                  <a:lnTo>
                    <a:pt x="262" y="193"/>
                  </a:lnTo>
                  <a:lnTo>
                    <a:pt x="262" y="193"/>
                  </a:lnTo>
                  <a:lnTo>
                    <a:pt x="283" y="147"/>
                  </a:lnTo>
                  <a:lnTo>
                    <a:pt x="283" y="147"/>
                  </a:lnTo>
                  <a:lnTo>
                    <a:pt x="286" y="149"/>
                  </a:lnTo>
                  <a:lnTo>
                    <a:pt x="290" y="151"/>
                  </a:lnTo>
                  <a:lnTo>
                    <a:pt x="293" y="152"/>
                  </a:lnTo>
                  <a:lnTo>
                    <a:pt x="297" y="154"/>
                  </a:lnTo>
                  <a:lnTo>
                    <a:pt x="301" y="156"/>
                  </a:lnTo>
                  <a:lnTo>
                    <a:pt x="305" y="157"/>
                  </a:lnTo>
                  <a:lnTo>
                    <a:pt x="309" y="159"/>
                  </a:lnTo>
                  <a:lnTo>
                    <a:pt x="312" y="160"/>
                  </a:lnTo>
                  <a:lnTo>
                    <a:pt x="316" y="162"/>
                  </a:lnTo>
                  <a:lnTo>
                    <a:pt x="320" y="164"/>
                  </a:lnTo>
                  <a:lnTo>
                    <a:pt x="324" y="165"/>
                  </a:lnTo>
                  <a:lnTo>
                    <a:pt x="327" y="167"/>
                  </a:lnTo>
                  <a:lnTo>
                    <a:pt x="327" y="167"/>
                  </a:lnTo>
                  <a:lnTo>
                    <a:pt x="327" y="167"/>
                  </a:lnTo>
                  <a:close/>
                  <a:moveTo>
                    <a:pt x="238" y="127"/>
                  </a:moveTo>
                  <a:lnTo>
                    <a:pt x="217" y="172"/>
                  </a:lnTo>
                  <a:lnTo>
                    <a:pt x="214" y="170"/>
                  </a:lnTo>
                  <a:lnTo>
                    <a:pt x="210" y="168"/>
                  </a:lnTo>
                  <a:lnTo>
                    <a:pt x="206" y="166"/>
                  </a:lnTo>
                  <a:lnTo>
                    <a:pt x="202" y="165"/>
                  </a:lnTo>
                  <a:lnTo>
                    <a:pt x="199" y="163"/>
                  </a:lnTo>
                  <a:lnTo>
                    <a:pt x="195" y="161"/>
                  </a:lnTo>
                  <a:lnTo>
                    <a:pt x="192" y="159"/>
                  </a:lnTo>
                  <a:lnTo>
                    <a:pt x="188" y="157"/>
                  </a:lnTo>
                  <a:lnTo>
                    <a:pt x="184" y="155"/>
                  </a:lnTo>
                  <a:lnTo>
                    <a:pt x="180" y="153"/>
                  </a:lnTo>
                  <a:lnTo>
                    <a:pt x="176" y="151"/>
                  </a:lnTo>
                  <a:lnTo>
                    <a:pt x="173" y="150"/>
                  </a:lnTo>
                  <a:lnTo>
                    <a:pt x="172" y="149"/>
                  </a:lnTo>
                  <a:lnTo>
                    <a:pt x="195" y="106"/>
                  </a:lnTo>
                  <a:lnTo>
                    <a:pt x="195" y="106"/>
                  </a:lnTo>
                  <a:lnTo>
                    <a:pt x="199" y="108"/>
                  </a:lnTo>
                  <a:lnTo>
                    <a:pt x="202" y="110"/>
                  </a:lnTo>
                  <a:lnTo>
                    <a:pt x="206" y="112"/>
                  </a:lnTo>
                  <a:lnTo>
                    <a:pt x="210" y="113"/>
                  </a:lnTo>
                  <a:lnTo>
                    <a:pt x="213" y="115"/>
                  </a:lnTo>
                  <a:lnTo>
                    <a:pt x="217" y="117"/>
                  </a:lnTo>
                  <a:lnTo>
                    <a:pt x="221" y="118"/>
                  </a:lnTo>
                  <a:lnTo>
                    <a:pt x="224" y="120"/>
                  </a:lnTo>
                  <a:lnTo>
                    <a:pt x="228" y="122"/>
                  </a:lnTo>
                  <a:lnTo>
                    <a:pt x="231" y="124"/>
                  </a:lnTo>
                  <a:lnTo>
                    <a:pt x="235" y="126"/>
                  </a:lnTo>
                  <a:lnTo>
                    <a:pt x="238" y="127"/>
                  </a:lnTo>
                  <a:lnTo>
                    <a:pt x="238" y="127"/>
                  </a:lnTo>
                  <a:close/>
                  <a:moveTo>
                    <a:pt x="152" y="83"/>
                  </a:moveTo>
                  <a:lnTo>
                    <a:pt x="128" y="126"/>
                  </a:lnTo>
                  <a:lnTo>
                    <a:pt x="125" y="124"/>
                  </a:lnTo>
                  <a:lnTo>
                    <a:pt x="122" y="122"/>
                  </a:lnTo>
                  <a:lnTo>
                    <a:pt x="118" y="120"/>
                  </a:lnTo>
                  <a:lnTo>
                    <a:pt x="114" y="118"/>
                  </a:lnTo>
                  <a:lnTo>
                    <a:pt x="110" y="116"/>
                  </a:lnTo>
                  <a:lnTo>
                    <a:pt x="107" y="115"/>
                  </a:lnTo>
                  <a:lnTo>
                    <a:pt x="103" y="113"/>
                  </a:lnTo>
                  <a:lnTo>
                    <a:pt x="99" y="110"/>
                  </a:lnTo>
                  <a:lnTo>
                    <a:pt x="96" y="108"/>
                  </a:lnTo>
                  <a:lnTo>
                    <a:pt x="93" y="106"/>
                  </a:lnTo>
                  <a:lnTo>
                    <a:pt x="89" y="104"/>
                  </a:lnTo>
                  <a:lnTo>
                    <a:pt x="85" y="102"/>
                  </a:lnTo>
                  <a:lnTo>
                    <a:pt x="85" y="102"/>
                  </a:lnTo>
                  <a:lnTo>
                    <a:pt x="110" y="59"/>
                  </a:lnTo>
                  <a:lnTo>
                    <a:pt x="110" y="59"/>
                  </a:lnTo>
                  <a:lnTo>
                    <a:pt x="113" y="61"/>
                  </a:lnTo>
                  <a:lnTo>
                    <a:pt x="117" y="63"/>
                  </a:lnTo>
                  <a:lnTo>
                    <a:pt x="121" y="66"/>
                  </a:lnTo>
                  <a:lnTo>
                    <a:pt x="124" y="68"/>
                  </a:lnTo>
                  <a:lnTo>
                    <a:pt x="127" y="70"/>
                  </a:lnTo>
                  <a:lnTo>
                    <a:pt x="131" y="72"/>
                  </a:lnTo>
                  <a:lnTo>
                    <a:pt x="134" y="74"/>
                  </a:lnTo>
                  <a:lnTo>
                    <a:pt x="138" y="76"/>
                  </a:lnTo>
                  <a:lnTo>
                    <a:pt x="142" y="78"/>
                  </a:lnTo>
                  <a:lnTo>
                    <a:pt x="145" y="80"/>
                  </a:lnTo>
                  <a:lnTo>
                    <a:pt x="149" y="82"/>
                  </a:lnTo>
                  <a:lnTo>
                    <a:pt x="152" y="83"/>
                  </a:lnTo>
                  <a:lnTo>
                    <a:pt x="152" y="83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  <a:alpha val="56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Freeform 146">
              <a:extLst>
                <a:ext uri="{FF2B5EF4-FFF2-40B4-BE49-F238E27FC236}">
                  <a16:creationId xmlns:a16="http://schemas.microsoft.com/office/drawing/2014/main" id="{A33DC24A-868A-40D4-9F85-12D8D3289A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34333" y="1977249"/>
              <a:ext cx="1181957" cy="1916592"/>
            </a:xfrm>
            <a:custGeom>
              <a:avLst/>
              <a:gdLst>
                <a:gd name="T0" fmla="*/ 968 w 1012"/>
                <a:gd name="T1" fmla="*/ 12 h 1641"/>
                <a:gd name="T2" fmla="*/ 999 w 1012"/>
                <a:gd name="T3" fmla="*/ 51 h 1641"/>
                <a:gd name="T4" fmla="*/ 970 w 1012"/>
                <a:gd name="T5" fmla="*/ 68 h 1641"/>
                <a:gd name="T6" fmla="*/ 197 w 1012"/>
                <a:gd name="T7" fmla="*/ 1518 h 1641"/>
                <a:gd name="T8" fmla="*/ 75 w 1012"/>
                <a:gd name="T9" fmla="*/ 1511 h 1641"/>
                <a:gd name="T10" fmla="*/ 78 w 1012"/>
                <a:gd name="T11" fmla="*/ 1465 h 1641"/>
                <a:gd name="T12" fmla="*/ 126 w 1012"/>
                <a:gd name="T13" fmla="*/ 1491 h 1641"/>
                <a:gd name="T14" fmla="*/ 131 w 1012"/>
                <a:gd name="T15" fmla="*/ 1418 h 1641"/>
                <a:gd name="T16" fmla="*/ 85 w 1012"/>
                <a:gd name="T17" fmla="*/ 1382 h 1641"/>
                <a:gd name="T18" fmla="*/ 134 w 1012"/>
                <a:gd name="T19" fmla="*/ 1380 h 1641"/>
                <a:gd name="T20" fmla="*/ 131 w 1012"/>
                <a:gd name="T21" fmla="*/ 1418 h 1641"/>
                <a:gd name="T22" fmla="*/ 97 w 1012"/>
                <a:gd name="T23" fmla="*/ 1293 h 1641"/>
                <a:gd name="T24" fmla="*/ 149 w 1012"/>
                <a:gd name="T25" fmla="*/ 1279 h 1641"/>
                <a:gd name="T26" fmla="*/ 142 w 1012"/>
                <a:gd name="T27" fmla="*/ 1322 h 1641"/>
                <a:gd name="T28" fmla="*/ 115 w 1012"/>
                <a:gd name="T29" fmla="*/ 1198 h 1641"/>
                <a:gd name="T30" fmla="*/ 169 w 1012"/>
                <a:gd name="T31" fmla="*/ 1179 h 1641"/>
                <a:gd name="T32" fmla="*/ 162 w 1012"/>
                <a:gd name="T33" fmla="*/ 1215 h 1641"/>
                <a:gd name="T34" fmla="*/ 133 w 1012"/>
                <a:gd name="T35" fmla="*/ 1118 h 1641"/>
                <a:gd name="T36" fmla="*/ 145 w 1012"/>
                <a:gd name="T37" fmla="*/ 1075 h 1641"/>
                <a:gd name="T38" fmla="*/ 187 w 1012"/>
                <a:gd name="T39" fmla="*/ 1110 h 1641"/>
                <a:gd name="T40" fmla="*/ 208 w 1012"/>
                <a:gd name="T41" fmla="*/ 1039 h 1641"/>
                <a:gd name="T42" fmla="*/ 172 w 1012"/>
                <a:gd name="T43" fmla="*/ 990 h 1641"/>
                <a:gd name="T44" fmla="*/ 217 w 1012"/>
                <a:gd name="T45" fmla="*/ 1013 h 1641"/>
                <a:gd name="T46" fmla="*/ 240 w 1012"/>
                <a:gd name="T47" fmla="*/ 947 h 1641"/>
                <a:gd name="T48" fmla="*/ 206 w 1012"/>
                <a:gd name="T49" fmla="*/ 900 h 1641"/>
                <a:gd name="T50" fmla="*/ 254 w 1012"/>
                <a:gd name="T51" fmla="*/ 911 h 1641"/>
                <a:gd name="T52" fmla="*/ 240 w 1012"/>
                <a:gd name="T53" fmla="*/ 947 h 1641"/>
                <a:gd name="T54" fmla="*/ 241 w 1012"/>
                <a:gd name="T55" fmla="*/ 818 h 1641"/>
                <a:gd name="T56" fmla="*/ 295 w 1012"/>
                <a:gd name="T57" fmla="*/ 819 h 1641"/>
                <a:gd name="T58" fmla="*/ 277 w 1012"/>
                <a:gd name="T59" fmla="*/ 858 h 1641"/>
                <a:gd name="T60" fmla="*/ 283 w 1012"/>
                <a:gd name="T61" fmla="*/ 732 h 1641"/>
                <a:gd name="T62" fmla="*/ 342 w 1012"/>
                <a:gd name="T63" fmla="*/ 728 h 1641"/>
                <a:gd name="T64" fmla="*/ 324 w 1012"/>
                <a:gd name="T65" fmla="*/ 761 h 1641"/>
                <a:gd name="T66" fmla="*/ 327 w 1012"/>
                <a:gd name="T67" fmla="*/ 655 h 1641"/>
                <a:gd name="T68" fmla="*/ 349 w 1012"/>
                <a:gd name="T69" fmla="*/ 618 h 1641"/>
                <a:gd name="T70" fmla="*/ 372 w 1012"/>
                <a:gd name="T71" fmla="*/ 673 h 1641"/>
                <a:gd name="T72" fmla="*/ 377 w 1012"/>
                <a:gd name="T73" fmla="*/ 574 h 1641"/>
                <a:gd name="T74" fmla="*/ 402 w 1012"/>
                <a:gd name="T75" fmla="*/ 537 h 1641"/>
                <a:gd name="T76" fmla="*/ 430 w 1012"/>
                <a:gd name="T77" fmla="*/ 582 h 1641"/>
                <a:gd name="T78" fmla="*/ 472 w 1012"/>
                <a:gd name="T79" fmla="*/ 523 h 1641"/>
                <a:gd name="T80" fmla="*/ 455 w 1012"/>
                <a:gd name="T81" fmla="*/ 465 h 1641"/>
                <a:gd name="T82" fmla="*/ 490 w 1012"/>
                <a:gd name="T83" fmla="*/ 501 h 1641"/>
                <a:gd name="T84" fmla="*/ 532 w 1012"/>
                <a:gd name="T85" fmla="*/ 447 h 1641"/>
                <a:gd name="T86" fmla="*/ 516 w 1012"/>
                <a:gd name="T87" fmla="*/ 391 h 1641"/>
                <a:gd name="T88" fmla="*/ 558 w 1012"/>
                <a:gd name="T89" fmla="*/ 417 h 1641"/>
                <a:gd name="T90" fmla="*/ 532 w 1012"/>
                <a:gd name="T91" fmla="*/ 447 h 1641"/>
                <a:gd name="T92" fmla="*/ 575 w 1012"/>
                <a:gd name="T93" fmla="*/ 325 h 1641"/>
                <a:gd name="T94" fmla="*/ 626 w 1012"/>
                <a:gd name="T95" fmla="*/ 343 h 1641"/>
                <a:gd name="T96" fmla="*/ 596 w 1012"/>
                <a:gd name="T97" fmla="*/ 375 h 1641"/>
                <a:gd name="T98" fmla="*/ 644 w 1012"/>
                <a:gd name="T99" fmla="*/ 257 h 1641"/>
                <a:gd name="T100" fmla="*/ 699 w 1012"/>
                <a:gd name="T101" fmla="*/ 272 h 1641"/>
                <a:gd name="T102" fmla="*/ 672 w 1012"/>
                <a:gd name="T103" fmla="*/ 297 h 1641"/>
                <a:gd name="T104" fmla="*/ 705 w 1012"/>
                <a:gd name="T105" fmla="*/ 201 h 1641"/>
                <a:gd name="T106" fmla="*/ 739 w 1012"/>
                <a:gd name="T107" fmla="*/ 172 h 1641"/>
                <a:gd name="T108" fmla="*/ 754 w 1012"/>
                <a:gd name="T109" fmla="*/ 224 h 1641"/>
                <a:gd name="T110" fmla="*/ 811 w 1012"/>
                <a:gd name="T111" fmla="*/ 178 h 1641"/>
                <a:gd name="T112" fmla="*/ 810 w 1012"/>
                <a:gd name="T113" fmla="*/ 117 h 1641"/>
                <a:gd name="T114" fmla="*/ 834 w 1012"/>
                <a:gd name="T115" fmla="*/ 161 h 1641"/>
                <a:gd name="T116" fmla="*/ 889 w 1012"/>
                <a:gd name="T117" fmla="*/ 121 h 1641"/>
                <a:gd name="T118" fmla="*/ 891 w 1012"/>
                <a:gd name="T119" fmla="*/ 60 h 1641"/>
                <a:gd name="T120" fmla="*/ 912 w 1012"/>
                <a:gd name="T121" fmla="*/ 106 h 1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12" h="1641">
                  <a:moveTo>
                    <a:pt x="970" y="68"/>
                  </a:moveTo>
                  <a:lnTo>
                    <a:pt x="945" y="26"/>
                  </a:lnTo>
                  <a:lnTo>
                    <a:pt x="948" y="23"/>
                  </a:lnTo>
                  <a:lnTo>
                    <a:pt x="955" y="20"/>
                  </a:lnTo>
                  <a:lnTo>
                    <a:pt x="961" y="16"/>
                  </a:lnTo>
                  <a:lnTo>
                    <a:pt x="968" y="12"/>
                  </a:lnTo>
                  <a:lnTo>
                    <a:pt x="974" y="8"/>
                  </a:lnTo>
                  <a:lnTo>
                    <a:pt x="981" y="4"/>
                  </a:lnTo>
                  <a:lnTo>
                    <a:pt x="988" y="0"/>
                  </a:lnTo>
                  <a:lnTo>
                    <a:pt x="1012" y="43"/>
                  </a:lnTo>
                  <a:lnTo>
                    <a:pt x="1006" y="47"/>
                  </a:lnTo>
                  <a:lnTo>
                    <a:pt x="999" y="51"/>
                  </a:lnTo>
                  <a:lnTo>
                    <a:pt x="993" y="54"/>
                  </a:lnTo>
                  <a:lnTo>
                    <a:pt x="987" y="58"/>
                  </a:lnTo>
                  <a:lnTo>
                    <a:pt x="980" y="62"/>
                  </a:lnTo>
                  <a:lnTo>
                    <a:pt x="974" y="66"/>
                  </a:lnTo>
                  <a:lnTo>
                    <a:pt x="970" y="68"/>
                  </a:lnTo>
                  <a:lnTo>
                    <a:pt x="970" y="68"/>
                  </a:lnTo>
                  <a:close/>
                  <a:moveTo>
                    <a:pt x="99" y="1641"/>
                  </a:moveTo>
                  <a:lnTo>
                    <a:pt x="0" y="1592"/>
                  </a:lnTo>
                  <a:lnTo>
                    <a:pt x="0" y="1518"/>
                  </a:lnTo>
                  <a:lnTo>
                    <a:pt x="91" y="1563"/>
                  </a:lnTo>
                  <a:lnTo>
                    <a:pt x="107" y="1563"/>
                  </a:lnTo>
                  <a:lnTo>
                    <a:pt x="197" y="1518"/>
                  </a:lnTo>
                  <a:lnTo>
                    <a:pt x="197" y="1592"/>
                  </a:lnTo>
                  <a:lnTo>
                    <a:pt x="99" y="1641"/>
                  </a:lnTo>
                  <a:lnTo>
                    <a:pt x="99" y="1641"/>
                  </a:lnTo>
                  <a:close/>
                  <a:moveTo>
                    <a:pt x="125" y="1515"/>
                  </a:moveTo>
                  <a:lnTo>
                    <a:pt x="75" y="1513"/>
                  </a:lnTo>
                  <a:lnTo>
                    <a:pt x="75" y="1511"/>
                  </a:lnTo>
                  <a:lnTo>
                    <a:pt x="76" y="1503"/>
                  </a:lnTo>
                  <a:lnTo>
                    <a:pt x="76" y="1495"/>
                  </a:lnTo>
                  <a:lnTo>
                    <a:pt x="77" y="1488"/>
                  </a:lnTo>
                  <a:lnTo>
                    <a:pt x="77" y="1480"/>
                  </a:lnTo>
                  <a:lnTo>
                    <a:pt x="77" y="1473"/>
                  </a:lnTo>
                  <a:lnTo>
                    <a:pt x="78" y="1465"/>
                  </a:lnTo>
                  <a:lnTo>
                    <a:pt x="78" y="1463"/>
                  </a:lnTo>
                  <a:lnTo>
                    <a:pt x="127" y="1466"/>
                  </a:lnTo>
                  <a:lnTo>
                    <a:pt x="127" y="1468"/>
                  </a:lnTo>
                  <a:lnTo>
                    <a:pt x="127" y="1476"/>
                  </a:lnTo>
                  <a:lnTo>
                    <a:pt x="126" y="1483"/>
                  </a:lnTo>
                  <a:lnTo>
                    <a:pt x="126" y="1491"/>
                  </a:lnTo>
                  <a:lnTo>
                    <a:pt x="126" y="1498"/>
                  </a:lnTo>
                  <a:lnTo>
                    <a:pt x="125" y="1505"/>
                  </a:lnTo>
                  <a:lnTo>
                    <a:pt x="125" y="1513"/>
                  </a:lnTo>
                  <a:lnTo>
                    <a:pt x="125" y="1515"/>
                  </a:lnTo>
                  <a:lnTo>
                    <a:pt x="125" y="1515"/>
                  </a:lnTo>
                  <a:close/>
                  <a:moveTo>
                    <a:pt x="131" y="1418"/>
                  </a:moveTo>
                  <a:lnTo>
                    <a:pt x="82" y="1413"/>
                  </a:lnTo>
                  <a:lnTo>
                    <a:pt x="82" y="1412"/>
                  </a:lnTo>
                  <a:lnTo>
                    <a:pt x="83" y="1405"/>
                  </a:lnTo>
                  <a:lnTo>
                    <a:pt x="83" y="1398"/>
                  </a:lnTo>
                  <a:lnTo>
                    <a:pt x="84" y="1390"/>
                  </a:lnTo>
                  <a:lnTo>
                    <a:pt x="85" y="1382"/>
                  </a:lnTo>
                  <a:lnTo>
                    <a:pt x="86" y="1375"/>
                  </a:lnTo>
                  <a:lnTo>
                    <a:pt x="87" y="1368"/>
                  </a:lnTo>
                  <a:lnTo>
                    <a:pt x="87" y="1364"/>
                  </a:lnTo>
                  <a:lnTo>
                    <a:pt x="136" y="1370"/>
                  </a:lnTo>
                  <a:lnTo>
                    <a:pt x="135" y="1373"/>
                  </a:lnTo>
                  <a:lnTo>
                    <a:pt x="134" y="1380"/>
                  </a:lnTo>
                  <a:lnTo>
                    <a:pt x="134" y="1388"/>
                  </a:lnTo>
                  <a:lnTo>
                    <a:pt x="133" y="1395"/>
                  </a:lnTo>
                  <a:lnTo>
                    <a:pt x="132" y="1403"/>
                  </a:lnTo>
                  <a:lnTo>
                    <a:pt x="131" y="1410"/>
                  </a:lnTo>
                  <a:lnTo>
                    <a:pt x="131" y="1417"/>
                  </a:lnTo>
                  <a:lnTo>
                    <a:pt x="131" y="1418"/>
                  </a:lnTo>
                  <a:lnTo>
                    <a:pt x="131" y="1418"/>
                  </a:lnTo>
                  <a:close/>
                  <a:moveTo>
                    <a:pt x="142" y="1322"/>
                  </a:moveTo>
                  <a:lnTo>
                    <a:pt x="94" y="1315"/>
                  </a:lnTo>
                  <a:lnTo>
                    <a:pt x="95" y="1308"/>
                  </a:lnTo>
                  <a:lnTo>
                    <a:pt x="96" y="1301"/>
                  </a:lnTo>
                  <a:lnTo>
                    <a:pt x="97" y="1293"/>
                  </a:lnTo>
                  <a:lnTo>
                    <a:pt x="98" y="1286"/>
                  </a:lnTo>
                  <a:lnTo>
                    <a:pt x="99" y="1278"/>
                  </a:lnTo>
                  <a:lnTo>
                    <a:pt x="100" y="1271"/>
                  </a:lnTo>
                  <a:lnTo>
                    <a:pt x="101" y="1265"/>
                  </a:lnTo>
                  <a:lnTo>
                    <a:pt x="150" y="1274"/>
                  </a:lnTo>
                  <a:lnTo>
                    <a:pt x="149" y="1279"/>
                  </a:lnTo>
                  <a:lnTo>
                    <a:pt x="148" y="1287"/>
                  </a:lnTo>
                  <a:lnTo>
                    <a:pt x="147" y="1294"/>
                  </a:lnTo>
                  <a:lnTo>
                    <a:pt x="145" y="1301"/>
                  </a:lnTo>
                  <a:lnTo>
                    <a:pt x="144" y="1308"/>
                  </a:lnTo>
                  <a:lnTo>
                    <a:pt x="143" y="1316"/>
                  </a:lnTo>
                  <a:lnTo>
                    <a:pt x="142" y="1322"/>
                  </a:lnTo>
                  <a:lnTo>
                    <a:pt x="142" y="1322"/>
                  </a:lnTo>
                  <a:close/>
                  <a:moveTo>
                    <a:pt x="159" y="1227"/>
                  </a:moveTo>
                  <a:lnTo>
                    <a:pt x="111" y="1216"/>
                  </a:lnTo>
                  <a:lnTo>
                    <a:pt x="112" y="1212"/>
                  </a:lnTo>
                  <a:lnTo>
                    <a:pt x="113" y="1205"/>
                  </a:lnTo>
                  <a:lnTo>
                    <a:pt x="115" y="1198"/>
                  </a:lnTo>
                  <a:lnTo>
                    <a:pt x="116" y="1190"/>
                  </a:lnTo>
                  <a:lnTo>
                    <a:pt x="118" y="1183"/>
                  </a:lnTo>
                  <a:lnTo>
                    <a:pt x="120" y="1176"/>
                  </a:lnTo>
                  <a:lnTo>
                    <a:pt x="121" y="1169"/>
                  </a:lnTo>
                  <a:lnTo>
                    <a:pt x="121" y="1168"/>
                  </a:lnTo>
                  <a:lnTo>
                    <a:pt x="169" y="1179"/>
                  </a:lnTo>
                  <a:lnTo>
                    <a:pt x="169" y="1179"/>
                  </a:lnTo>
                  <a:lnTo>
                    <a:pt x="167" y="1187"/>
                  </a:lnTo>
                  <a:lnTo>
                    <a:pt x="166" y="1194"/>
                  </a:lnTo>
                  <a:lnTo>
                    <a:pt x="164" y="1201"/>
                  </a:lnTo>
                  <a:lnTo>
                    <a:pt x="163" y="1208"/>
                  </a:lnTo>
                  <a:lnTo>
                    <a:pt x="162" y="1215"/>
                  </a:lnTo>
                  <a:lnTo>
                    <a:pt x="160" y="1222"/>
                  </a:lnTo>
                  <a:lnTo>
                    <a:pt x="159" y="1227"/>
                  </a:lnTo>
                  <a:lnTo>
                    <a:pt x="159" y="1227"/>
                  </a:lnTo>
                  <a:close/>
                  <a:moveTo>
                    <a:pt x="181" y="1132"/>
                  </a:moveTo>
                  <a:lnTo>
                    <a:pt x="133" y="1119"/>
                  </a:lnTo>
                  <a:lnTo>
                    <a:pt x="133" y="1118"/>
                  </a:lnTo>
                  <a:lnTo>
                    <a:pt x="135" y="1110"/>
                  </a:lnTo>
                  <a:lnTo>
                    <a:pt x="137" y="1104"/>
                  </a:lnTo>
                  <a:lnTo>
                    <a:pt x="139" y="1096"/>
                  </a:lnTo>
                  <a:lnTo>
                    <a:pt x="141" y="1089"/>
                  </a:lnTo>
                  <a:lnTo>
                    <a:pt x="143" y="1082"/>
                  </a:lnTo>
                  <a:lnTo>
                    <a:pt x="145" y="1075"/>
                  </a:lnTo>
                  <a:lnTo>
                    <a:pt x="147" y="1071"/>
                  </a:lnTo>
                  <a:lnTo>
                    <a:pt x="194" y="1085"/>
                  </a:lnTo>
                  <a:lnTo>
                    <a:pt x="193" y="1088"/>
                  </a:lnTo>
                  <a:lnTo>
                    <a:pt x="191" y="1095"/>
                  </a:lnTo>
                  <a:lnTo>
                    <a:pt x="189" y="1102"/>
                  </a:lnTo>
                  <a:lnTo>
                    <a:pt x="187" y="1110"/>
                  </a:lnTo>
                  <a:lnTo>
                    <a:pt x="185" y="1116"/>
                  </a:lnTo>
                  <a:lnTo>
                    <a:pt x="183" y="1123"/>
                  </a:lnTo>
                  <a:lnTo>
                    <a:pt x="181" y="1130"/>
                  </a:lnTo>
                  <a:lnTo>
                    <a:pt x="181" y="1132"/>
                  </a:lnTo>
                  <a:lnTo>
                    <a:pt x="181" y="1132"/>
                  </a:lnTo>
                  <a:close/>
                  <a:moveTo>
                    <a:pt x="208" y="1039"/>
                  </a:moveTo>
                  <a:lnTo>
                    <a:pt x="161" y="1023"/>
                  </a:lnTo>
                  <a:lnTo>
                    <a:pt x="163" y="1018"/>
                  </a:lnTo>
                  <a:lnTo>
                    <a:pt x="165" y="1011"/>
                  </a:lnTo>
                  <a:lnTo>
                    <a:pt x="167" y="1004"/>
                  </a:lnTo>
                  <a:lnTo>
                    <a:pt x="170" y="997"/>
                  </a:lnTo>
                  <a:lnTo>
                    <a:pt x="172" y="990"/>
                  </a:lnTo>
                  <a:lnTo>
                    <a:pt x="175" y="983"/>
                  </a:lnTo>
                  <a:lnTo>
                    <a:pt x="177" y="977"/>
                  </a:lnTo>
                  <a:lnTo>
                    <a:pt x="224" y="993"/>
                  </a:lnTo>
                  <a:lnTo>
                    <a:pt x="221" y="999"/>
                  </a:lnTo>
                  <a:lnTo>
                    <a:pt x="219" y="1006"/>
                  </a:lnTo>
                  <a:lnTo>
                    <a:pt x="217" y="1013"/>
                  </a:lnTo>
                  <a:lnTo>
                    <a:pt x="214" y="1020"/>
                  </a:lnTo>
                  <a:lnTo>
                    <a:pt x="212" y="1026"/>
                  </a:lnTo>
                  <a:lnTo>
                    <a:pt x="210" y="1033"/>
                  </a:lnTo>
                  <a:lnTo>
                    <a:pt x="208" y="1039"/>
                  </a:lnTo>
                  <a:lnTo>
                    <a:pt x="208" y="1039"/>
                  </a:lnTo>
                  <a:close/>
                  <a:moveTo>
                    <a:pt x="240" y="947"/>
                  </a:moveTo>
                  <a:lnTo>
                    <a:pt x="194" y="930"/>
                  </a:lnTo>
                  <a:lnTo>
                    <a:pt x="195" y="927"/>
                  </a:lnTo>
                  <a:lnTo>
                    <a:pt x="197" y="920"/>
                  </a:lnTo>
                  <a:lnTo>
                    <a:pt x="200" y="913"/>
                  </a:lnTo>
                  <a:lnTo>
                    <a:pt x="203" y="906"/>
                  </a:lnTo>
                  <a:lnTo>
                    <a:pt x="206" y="900"/>
                  </a:lnTo>
                  <a:lnTo>
                    <a:pt x="209" y="893"/>
                  </a:lnTo>
                  <a:lnTo>
                    <a:pt x="211" y="886"/>
                  </a:lnTo>
                  <a:lnTo>
                    <a:pt x="213" y="883"/>
                  </a:lnTo>
                  <a:lnTo>
                    <a:pt x="258" y="903"/>
                  </a:lnTo>
                  <a:lnTo>
                    <a:pt x="257" y="905"/>
                  </a:lnTo>
                  <a:lnTo>
                    <a:pt x="254" y="911"/>
                  </a:lnTo>
                  <a:lnTo>
                    <a:pt x="252" y="918"/>
                  </a:lnTo>
                  <a:lnTo>
                    <a:pt x="249" y="925"/>
                  </a:lnTo>
                  <a:lnTo>
                    <a:pt x="246" y="932"/>
                  </a:lnTo>
                  <a:lnTo>
                    <a:pt x="244" y="938"/>
                  </a:lnTo>
                  <a:lnTo>
                    <a:pt x="241" y="945"/>
                  </a:lnTo>
                  <a:lnTo>
                    <a:pt x="240" y="947"/>
                  </a:lnTo>
                  <a:lnTo>
                    <a:pt x="240" y="947"/>
                  </a:lnTo>
                  <a:close/>
                  <a:moveTo>
                    <a:pt x="277" y="858"/>
                  </a:moveTo>
                  <a:lnTo>
                    <a:pt x="232" y="838"/>
                  </a:lnTo>
                  <a:lnTo>
                    <a:pt x="235" y="832"/>
                  </a:lnTo>
                  <a:lnTo>
                    <a:pt x="238" y="825"/>
                  </a:lnTo>
                  <a:lnTo>
                    <a:pt x="241" y="818"/>
                  </a:lnTo>
                  <a:lnTo>
                    <a:pt x="244" y="812"/>
                  </a:lnTo>
                  <a:lnTo>
                    <a:pt x="247" y="805"/>
                  </a:lnTo>
                  <a:lnTo>
                    <a:pt x="250" y="798"/>
                  </a:lnTo>
                  <a:lnTo>
                    <a:pt x="253" y="792"/>
                  </a:lnTo>
                  <a:lnTo>
                    <a:pt x="297" y="814"/>
                  </a:lnTo>
                  <a:lnTo>
                    <a:pt x="295" y="819"/>
                  </a:lnTo>
                  <a:lnTo>
                    <a:pt x="292" y="826"/>
                  </a:lnTo>
                  <a:lnTo>
                    <a:pt x="289" y="832"/>
                  </a:lnTo>
                  <a:lnTo>
                    <a:pt x="286" y="839"/>
                  </a:lnTo>
                  <a:lnTo>
                    <a:pt x="283" y="846"/>
                  </a:lnTo>
                  <a:lnTo>
                    <a:pt x="280" y="852"/>
                  </a:lnTo>
                  <a:lnTo>
                    <a:pt x="277" y="858"/>
                  </a:lnTo>
                  <a:lnTo>
                    <a:pt x="277" y="858"/>
                  </a:lnTo>
                  <a:close/>
                  <a:moveTo>
                    <a:pt x="319" y="770"/>
                  </a:moveTo>
                  <a:lnTo>
                    <a:pt x="275" y="748"/>
                  </a:lnTo>
                  <a:lnTo>
                    <a:pt x="277" y="745"/>
                  </a:lnTo>
                  <a:lnTo>
                    <a:pt x="280" y="739"/>
                  </a:lnTo>
                  <a:lnTo>
                    <a:pt x="283" y="732"/>
                  </a:lnTo>
                  <a:lnTo>
                    <a:pt x="287" y="726"/>
                  </a:lnTo>
                  <a:lnTo>
                    <a:pt x="290" y="719"/>
                  </a:lnTo>
                  <a:lnTo>
                    <a:pt x="294" y="713"/>
                  </a:lnTo>
                  <a:lnTo>
                    <a:pt x="297" y="706"/>
                  </a:lnTo>
                  <a:lnTo>
                    <a:pt x="298" y="704"/>
                  </a:lnTo>
                  <a:lnTo>
                    <a:pt x="342" y="728"/>
                  </a:lnTo>
                  <a:lnTo>
                    <a:pt x="340" y="730"/>
                  </a:lnTo>
                  <a:lnTo>
                    <a:pt x="337" y="736"/>
                  </a:lnTo>
                  <a:lnTo>
                    <a:pt x="334" y="742"/>
                  </a:lnTo>
                  <a:lnTo>
                    <a:pt x="330" y="749"/>
                  </a:lnTo>
                  <a:lnTo>
                    <a:pt x="327" y="755"/>
                  </a:lnTo>
                  <a:lnTo>
                    <a:pt x="324" y="761"/>
                  </a:lnTo>
                  <a:lnTo>
                    <a:pt x="320" y="768"/>
                  </a:lnTo>
                  <a:lnTo>
                    <a:pt x="319" y="770"/>
                  </a:lnTo>
                  <a:lnTo>
                    <a:pt x="319" y="770"/>
                  </a:lnTo>
                  <a:close/>
                  <a:moveTo>
                    <a:pt x="365" y="685"/>
                  </a:moveTo>
                  <a:lnTo>
                    <a:pt x="323" y="661"/>
                  </a:lnTo>
                  <a:lnTo>
                    <a:pt x="327" y="655"/>
                  </a:lnTo>
                  <a:lnTo>
                    <a:pt x="330" y="648"/>
                  </a:lnTo>
                  <a:lnTo>
                    <a:pt x="334" y="642"/>
                  </a:lnTo>
                  <a:lnTo>
                    <a:pt x="338" y="636"/>
                  </a:lnTo>
                  <a:lnTo>
                    <a:pt x="342" y="630"/>
                  </a:lnTo>
                  <a:lnTo>
                    <a:pt x="346" y="623"/>
                  </a:lnTo>
                  <a:lnTo>
                    <a:pt x="349" y="618"/>
                  </a:lnTo>
                  <a:lnTo>
                    <a:pt x="391" y="644"/>
                  </a:lnTo>
                  <a:lnTo>
                    <a:pt x="388" y="649"/>
                  </a:lnTo>
                  <a:lnTo>
                    <a:pt x="384" y="655"/>
                  </a:lnTo>
                  <a:lnTo>
                    <a:pt x="380" y="661"/>
                  </a:lnTo>
                  <a:lnTo>
                    <a:pt x="376" y="668"/>
                  </a:lnTo>
                  <a:lnTo>
                    <a:pt x="372" y="673"/>
                  </a:lnTo>
                  <a:lnTo>
                    <a:pt x="369" y="680"/>
                  </a:lnTo>
                  <a:lnTo>
                    <a:pt x="365" y="685"/>
                  </a:lnTo>
                  <a:lnTo>
                    <a:pt x="365" y="685"/>
                  </a:lnTo>
                  <a:close/>
                  <a:moveTo>
                    <a:pt x="417" y="603"/>
                  </a:moveTo>
                  <a:lnTo>
                    <a:pt x="376" y="576"/>
                  </a:lnTo>
                  <a:lnTo>
                    <a:pt x="377" y="574"/>
                  </a:lnTo>
                  <a:lnTo>
                    <a:pt x="381" y="567"/>
                  </a:lnTo>
                  <a:lnTo>
                    <a:pt x="386" y="561"/>
                  </a:lnTo>
                  <a:lnTo>
                    <a:pt x="390" y="555"/>
                  </a:lnTo>
                  <a:lnTo>
                    <a:pt x="394" y="549"/>
                  </a:lnTo>
                  <a:lnTo>
                    <a:pt x="398" y="543"/>
                  </a:lnTo>
                  <a:lnTo>
                    <a:pt x="402" y="537"/>
                  </a:lnTo>
                  <a:lnTo>
                    <a:pt x="404" y="535"/>
                  </a:lnTo>
                  <a:lnTo>
                    <a:pt x="444" y="563"/>
                  </a:lnTo>
                  <a:lnTo>
                    <a:pt x="443" y="565"/>
                  </a:lnTo>
                  <a:lnTo>
                    <a:pt x="438" y="571"/>
                  </a:lnTo>
                  <a:lnTo>
                    <a:pt x="434" y="577"/>
                  </a:lnTo>
                  <a:lnTo>
                    <a:pt x="430" y="582"/>
                  </a:lnTo>
                  <a:lnTo>
                    <a:pt x="427" y="589"/>
                  </a:lnTo>
                  <a:lnTo>
                    <a:pt x="423" y="595"/>
                  </a:lnTo>
                  <a:lnTo>
                    <a:pt x="418" y="601"/>
                  </a:lnTo>
                  <a:lnTo>
                    <a:pt x="417" y="603"/>
                  </a:lnTo>
                  <a:lnTo>
                    <a:pt x="417" y="603"/>
                  </a:lnTo>
                  <a:close/>
                  <a:moveTo>
                    <a:pt x="472" y="523"/>
                  </a:moveTo>
                  <a:lnTo>
                    <a:pt x="433" y="494"/>
                  </a:lnTo>
                  <a:lnTo>
                    <a:pt x="437" y="489"/>
                  </a:lnTo>
                  <a:lnTo>
                    <a:pt x="441" y="483"/>
                  </a:lnTo>
                  <a:lnTo>
                    <a:pt x="446" y="477"/>
                  </a:lnTo>
                  <a:lnTo>
                    <a:pt x="450" y="471"/>
                  </a:lnTo>
                  <a:lnTo>
                    <a:pt x="455" y="465"/>
                  </a:lnTo>
                  <a:lnTo>
                    <a:pt x="460" y="460"/>
                  </a:lnTo>
                  <a:lnTo>
                    <a:pt x="463" y="455"/>
                  </a:lnTo>
                  <a:lnTo>
                    <a:pt x="502" y="485"/>
                  </a:lnTo>
                  <a:lnTo>
                    <a:pt x="498" y="490"/>
                  </a:lnTo>
                  <a:lnTo>
                    <a:pt x="494" y="495"/>
                  </a:lnTo>
                  <a:lnTo>
                    <a:pt x="490" y="501"/>
                  </a:lnTo>
                  <a:lnTo>
                    <a:pt x="485" y="507"/>
                  </a:lnTo>
                  <a:lnTo>
                    <a:pt x="481" y="513"/>
                  </a:lnTo>
                  <a:lnTo>
                    <a:pt x="476" y="518"/>
                  </a:lnTo>
                  <a:lnTo>
                    <a:pt x="472" y="523"/>
                  </a:lnTo>
                  <a:lnTo>
                    <a:pt x="472" y="523"/>
                  </a:lnTo>
                  <a:close/>
                  <a:moveTo>
                    <a:pt x="532" y="447"/>
                  </a:moveTo>
                  <a:lnTo>
                    <a:pt x="494" y="416"/>
                  </a:lnTo>
                  <a:lnTo>
                    <a:pt x="496" y="413"/>
                  </a:lnTo>
                  <a:lnTo>
                    <a:pt x="501" y="408"/>
                  </a:lnTo>
                  <a:lnTo>
                    <a:pt x="506" y="402"/>
                  </a:lnTo>
                  <a:lnTo>
                    <a:pt x="511" y="397"/>
                  </a:lnTo>
                  <a:lnTo>
                    <a:pt x="516" y="391"/>
                  </a:lnTo>
                  <a:lnTo>
                    <a:pt x="521" y="385"/>
                  </a:lnTo>
                  <a:lnTo>
                    <a:pt x="526" y="379"/>
                  </a:lnTo>
                  <a:lnTo>
                    <a:pt x="527" y="378"/>
                  </a:lnTo>
                  <a:lnTo>
                    <a:pt x="564" y="410"/>
                  </a:lnTo>
                  <a:lnTo>
                    <a:pt x="562" y="412"/>
                  </a:lnTo>
                  <a:lnTo>
                    <a:pt x="558" y="417"/>
                  </a:lnTo>
                  <a:lnTo>
                    <a:pt x="553" y="423"/>
                  </a:lnTo>
                  <a:lnTo>
                    <a:pt x="548" y="428"/>
                  </a:lnTo>
                  <a:lnTo>
                    <a:pt x="544" y="434"/>
                  </a:lnTo>
                  <a:lnTo>
                    <a:pt x="539" y="439"/>
                  </a:lnTo>
                  <a:lnTo>
                    <a:pt x="534" y="445"/>
                  </a:lnTo>
                  <a:lnTo>
                    <a:pt x="532" y="447"/>
                  </a:lnTo>
                  <a:lnTo>
                    <a:pt x="532" y="447"/>
                  </a:lnTo>
                  <a:close/>
                  <a:moveTo>
                    <a:pt x="596" y="375"/>
                  </a:moveTo>
                  <a:lnTo>
                    <a:pt x="560" y="341"/>
                  </a:lnTo>
                  <a:lnTo>
                    <a:pt x="565" y="336"/>
                  </a:lnTo>
                  <a:lnTo>
                    <a:pt x="570" y="330"/>
                  </a:lnTo>
                  <a:lnTo>
                    <a:pt x="575" y="325"/>
                  </a:lnTo>
                  <a:lnTo>
                    <a:pt x="581" y="319"/>
                  </a:lnTo>
                  <a:lnTo>
                    <a:pt x="586" y="314"/>
                  </a:lnTo>
                  <a:lnTo>
                    <a:pt x="591" y="309"/>
                  </a:lnTo>
                  <a:lnTo>
                    <a:pt x="594" y="305"/>
                  </a:lnTo>
                  <a:lnTo>
                    <a:pt x="630" y="339"/>
                  </a:lnTo>
                  <a:lnTo>
                    <a:pt x="626" y="343"/>
                  </a:lnTo>
                  <a:lnTo>
                    <a:pt x="621" y="348"/>
                  </a:lnTo>
                  <a:lnTo>
                    <a:pt x="616" y="353"/>
                  </a:lnTo>
                  <a:lnTo>
                    <a:pt x="611" y="359"/>
                  </a:lnTo>
                  <a:lnTo>
                    <a:pt x="606" y="364"/>
                  </a:lnTo>
                  <a:lnTo>
                    <a:pt x="601" y="369"/>
                  </a:lnTo>
                  <a:lnTo>
                    <a:pt x="596" y="375"/>
                  </a:lnTo>
                  <a:lnTo>
                    <a:pt x="596" y="375"/>
                  </a:lnTo>
                  <a:close/>
                  <a:moveTo>
                    <a:pt x="664" y="305"/>
                  </a:moveTo>
                  <a:lnTo>
                    <a:pt x="630" y="270"/>
                  </a:lnTo>
                  <a:lnTo>
                    <a:pt x="633" y="267"/>
                  </a:lnTo>
                  <a:lnTo>
                    <a:pt x="638" y="261"/>
                  </a:lnTo>
                  <a:lnTo>
                    <a:pt x="644" y="257"/>
                  </a:lnTo>
                  <a:lnTo>
                    <a:pt x="649" y="251"/>
                  </a:lnTo>
                  <a:lnTo>
                    <a:pt x="655" y="246"/>
                  </a:lnTo>
                  <a:lnTo>
                    <a:pt x="660" y="241"/>
                  </a:lnTo>
                  <a:lnTo>
                    <a:pt x="665" y="236"/>
                  </a:lnTo>
                  <a:lnTo>
                    <a:pt x="666" y="235"/>
                  </a:lnTo>
                  <a:lnTo>
                    <a:pt x="699" y="272"/>
                  </a:lnTo>
                  <a:lnTo>
                    <a:pt x="699" y="272"/>
                  </a:lnTo>
                  <a:lnTo>
                    <a:pt x="693" y="277"/>
                  </a:lnTo>
                  <a:lnTo>
                    <a:pt x="688" y="282"/>
                  </a:lnTo>
                  <a:lnTo>
                    <a:pt x="683" y="287"/>
                  </a:lnTo>
                  <a:lnTo>
                    <a:pt x="678" y="292"/>
                  </a:lnTo>
                  <a:lnTo>
                    <a:pt x="672" y="297"/>
                  </a:lnTo>
                  <a:lnTo>
                    <a:pt x="667" y="302"/>
                  </a:lnTo>
                  <a:lnTo>
                    <a:pt x="664" y="305"/>
                  </a:lnTo>
                  <a:lnTo>
                    <a:pt x="664" y="305"/>
                  </a:lnTo>
                  <a:close/>
                  <a:moveTo>
                    <a:pt x="736" y="239"/>
                  </a:moveTo>
                  <a:lnTo>
                    <a:pt x="703" y="202"/>
                  </a:lnTo>
                  <a:lnTo>
                    <a:pt x="705" y="201"/>
                  </a:lnTo>
                  <a:lnTo>
                    <a:pt x="710" y="197"/>
                  </a:lnTo>
                  <a:lnTo>
                    <a:pt x="716" y="192"/>
                  </a:lnTo>
                  <a:lnTo>
                    <a:pt x="722" y="187"/>
                  </a:lnTo>
                  <a:lnTo>
                    <a:pt x="727" y="182"/>
                  </a:lnTo>
                  <a:lnTo>
                    <a:pt x="733" y="177"/>
                  </a:lnTo>
                  <a:lnTo>
                    <a:pt x="739" y="172"/>
                  </a:lnTo>
                  <a:lnTo>
                    <a:pt x="742" y="170"/>
                  </a:lnTo>
                  <a:lnTo>
                    <a:pt x="773" y="208"/>
                  </a:lnTo>
                  <a:lnTo>
                    <a:pt x="770" y="210"/>
                  </a:lnTo>
                  <a:lnTo>
                    <a:pt x="765" y="215"/>
                  </a:lnTo>
                  <a:lnTo>
                    <a:pt x="759" y="220"/>
                  </a:lnTo>
                  <a:lnTo>
                    <a:pt x="754" y="224"/>
                  </a:lnTo>
                  <a:lnTo>
                    <a:pt x="748" y="229"/>
                  </a:lnTo>
                  <a:lnTo>
                    <a:pt x="742" y="234"/>
                  </a:lnTo>
                  <a:lnTo>
                    <a:pt x="737" y="238"/>
                  </a:lnTo>
                  <a:lnTo>
                    <a:pt x="736" y="239"/>
                  </a:lnTo>
                  <a:lnTo>
                    <a:pt x="736" y="239"/>
                  </a:lnTo>
                  <a:close/>
                  <a:moveTo>
                    <a:pt x="811" y="178"/>
                  </a:moveTo>
                  <a:lnTo>
                    <a:pt x="781" y="139"/>
                  </a:lnTo>
                  <a:lnTo>
                    <a:pt x="786" y="135"/>
                  </a:lnTo>
                  <a:lnTo>
                    <a:pt x="792" y="130"/>
                  </a:lnTo>
                  <a:lnTo>
                    <a:pt x="798" y="126"/>
                  </a:lnTo>
                  <a:lnTo>
                    <a:pt x="804" y="121"/>
                  </a:lnTo>
                  <a:lnTo>
                    <a:pt x="810" y="117"/>
                  </a:lnTo>
                  <a:lnTo>
                    <a:pt x="816" y="112"/>
                  </a:lnTo>
                  <a:lnTo>
                    <a:pt x="821" y="109"/>
                  </a:lnTo>
                  <a:lnTo>
                    <a:pt x="850" y="149"/>
                  </a:lnTo>
                  <a:lnTo>
                    <a:pt x="845" y="152"/>
                  </a:lnTo>
                  <a:lnTo>
                    <a:pt x="839" y="156"/>
                  </a:lnTo>
                  <a:lnTo>
                    <a:pt x="834" y="161"/>
                  </a:lnTo>
                  <a:lnTo>
                    <a:pt x="828" y="165"/>
                  </a:lnTo>
                  <a:lnTo>
                    <a:pt x="822" y="170"/>
                  </a:lnTo>
                  <a:lnTo>
                    <a:pt x="816" y="174"/>
                  </a:lnTo>
                  <a:lnTo>
                    <a:pt x="811" y="178"/>
                  </a:lnTo>
                  <a:lnTo>
                    <a:pt x="811" y="178"/>
                  </a:lnTo>
                  <a:close/>
                  <a:moveTo>
                    <a:pt x="889" y="121"/>
                  </a:moveTo>
                  <a:lnTo>
                    <a:pt x="861" y="80"/>
                  </a:lnTo>
                  <a:lnTo>
                    <a:pt x="865" y="77"/>
                  </a:lnTo>
                  <a:lnTo>
                    <a:pt x="872" y="73"/>
                  </a:lnTo>
                  <a:lnTo>
                    <a:pt x="878" y="69"/>
                  </a:lnTo>
                  <a:lnTo>
                    <a:pt x="884" y="64"/>
                  </a:lnTo>
                  <a:lnTo>
                    <a:pt x="891" y="60"/>
                  </a:lnTo>
                  <a:lnTo>
                    <a:pt x="897" y="56"/>
                  </a:lnTo>
                  <a:lnTo>
                    <a:pt x="902" y="52"/>
                  </a:lnTo>
                  <a:lnTo>
                    <a:pt x="929" y="94"/>
                  </a:lnTo>
                  <a:lnTo>
                    <a:pt x="924" y="97"/>
                  </a:lnTo>
                  <a:lnTo>
                    <a:pt x="918" y="101"/>
                  </a:lnTo>
                  <a:lnTo>
                    <a:pt x="912" y="106"/>
                  </a:lnTo>
                  <a:lnTo>
                    <a:pt x="905" y="110"/>
                  </a:lnTo>
                  <a:lnTo>
                    <a:pt x="899" y="113"/>
                  </a:lnTo>
                  <a:lnTo>
                    <a:pt x="893" y="118"/>
                  </a:lnTo>
                  <a:lnTo>
                    <a:pt x="889" y="121"/>
                  </a:lnTo>
                  <a:lnTo>
                    <a:pt x="889" y="121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  <a:alpha val="56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C7DB7998-533F-4BBC-AAEA-014A7F74BEFC}"/>
                </a:ext>
              </a:extLst>
            </p:cNvPr>
            <p:cNvSpPr/>
            <p:nvPr/>
          </p:nvSpPr>
          <p:spPr>
            <a:xfrm rot="8686619">
              <a:off x="7295797" y="5134600"/>
              <a:ext cx="343116" cy="343114"/>
            </a:xfrm>
            <a:prstGeom prst="ellipse">
              <a:avLst/>
            </a:prstGeom>
            <a:solidFill>
              <a:schemeClr val="accent2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4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526E3A42-DBFC-4B2F-9772-F5741BC49688}"/>
              </a:ext>
            </a:extLst>
          </p:cNvPr>
          <p:cNvSpPr txBox="1"/>
          <p:nvPr/>
        </p:nvSpPr>
        <p:spPr>
          <a:xfrm>
            <a:off x="4216518" y="1372925"/>
            <a:ext cx="3482944" cy="17894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rgbClr val="1E19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Supports POS functionality: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rgbClr val="1E19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Accepts card payments.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rgbClr val="1E19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Accepts international cards.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rgbClr val="1E19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Supports Card-Not-Present (CNP) transactions.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rgbClr val="1E19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Wireless card payments.</a:t>
            </a:r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CA5FD9FF-1F45-47AE-859D-61EE932F62F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63" y="3078689"/>
            <a:ext cx="941637" cy="3782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B005F8-0432-4620-B12F-E53BFB51AB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652" y="766570"/>
            <a:ext cx="3063060" cy="30332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942F42F-0994-4404-936E-026B48B17CE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96215">
            <a:off x="8843929" y="2764696"/>
            <a:ext cx="2188671" cy="2188671"/>
          </a:xfrm>
          <a:prstGeom prst="rect">
            <a:avLst/>
          </a:prstGeom>
          <a:effectLst>
            <a:reflection blurRad="6350" stA="50000" endA="300" endPos="90000" dist="50800" dir="5400000" sy="-100000" algn="bl" rotWithShape="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FE0943-E495-4313-BAB5-B22EA92FF69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211" y="2920514"/>
            <a:ext cx="1694478" cy="1050917"/>
          </a:xfrm>
          <a:prstGeom prst="rect">
            <a:avLst/>
          </a:prstGeom>
        </p:spPr>
      </p:pic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28BBF56A-4A8D-40C9-8732-F417F39CFC0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11552238" y="62182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88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93"/>
    </mc:Choice>
    <mc:Fallback xmlns="">
      <p:transition spd="slow" advTm="55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4BC117E3-3620-4481-B552-5E10BF6BE1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8239"/>
          <a:stretch/>
        </p:blipFill>
        <p:spPr>
          <a:xfrm>
            <a:off x="7363895" y="827708"/>
            <a:ext cx="4828105" cy="6375394"/>
          </a:xfrm>
          <a:prstGeom prst="rect">
            <a:avLst/>
          </a:prstGeom>
        </p:spPr>
      </p:pic>
      <p:sp>
        <p:nvSpPr>
          <p:cNvPr id="21" name="Title 1"/>
          <p:cNvSpPr txBox="1">
            <a:spLocks/>
          </p:cNvSpPr>
          <p:nvPr/>
        </p:nvSpPr>
        <p:spPr>
          <a:xfrm>
            <a:off x="1481028" y="197470"/>
            <a:ext cx="9144000" cy="63023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en-GB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yriad Pro" panose="020B0503030403020204" pitchFamily="34" charset="0"/>
                <a:ea typeface="Fira Sans Heavy Italic" panose="00000A00000000000000" pitchFamily="50" charset="0"/>
                <a:cs typeface="Clear Sans Light" panose="020B0303030202020304" pitchFamily="34" charset="0"/>
              </a:rPr>
              <a:t>Souqpass Payment  </a:t>
            </a: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523" y="6395628"/>
            <a:ext cx="1013164" cy="406961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03" y="6395296"/>
            <a:ext cx="1740049" cy="337714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CA5FD9FF-1F45-47AE-859D-61EE932F62F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63" y="3078689"/>
            <a:ext cx="941637" cy="378230"/>
          </a:xfrm>
          <a:prstGeom prst="rect">
            <a:avLst/>
          </a:prstGeom>
        </p:spPr>
      </p:pic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28BBF56A-4A8D-40C9-8732-F417F39CFC0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552238" y="6218238"/>
            <a:ext cx="487362" cy="4873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706062-6B1A-4B9B-A322-59AA54188B7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279" y="1223319"/>
            <a:ext cx="8141882" cy="441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856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93"/>
    </mc:Choice>
    <mc:Fallback xmlns="">
      <p:transition spd="slow" advTm="55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 txBox="1">
            <a:spLocks/>
          </p:cNvSpPr>
          <p:nvPr/>
        </p:nvSpPr>
        <p:spPr>
          <a:xfrm>
            <a:off x="1481028" y="197470"/>
            <a:ext cx="9144000" cy="63023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en-GB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yriad Pro" panose="020B0503030403020204" pitchFamily="34" charset="0"/>
                <a:ea typeface="Fira Sans Heavy Italic" panose="00000A00000000000000" pitchFamily="50" charset="0"/>
                <a:cs typeface="Clear Sans Light" panose="020B0303030202020304" pitchFamily="34" charset="0"/>
              </a:rPr>
              <a:t>Souqpass Payment  </a:t>
            </a: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523" y="6395628"/>
            <a:ext cx="1013164" cy="406961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03" y="6395296"/>
            <a:ext cx="1740049" cy="337714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CA5FD9FF-1F45-47AE-859D-61EE932F62F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63" y="3078689"/>
            <a:ext cx="941637" cy="378230"/>
          </a:xfrm>
          <a:prstGeom prst="rect">
            <a:avLst/>
          </a:prstGeom>
        </p:spPr>
      </p:pic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28BBF56A-4A8D-40C9-8732-F417F39CFC0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552238" y="6218238"/>
            <a:ext cx="487362" cy="4873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EEAB93A-F467-4FFF-A09D-5B9AF333B2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308" y="1326776"/>
            <a:ext cx="2805587" cy="450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185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93"/>
    </mc:Choice>
    <mc:Fallback xmlns="">
      <p:transition spd="slow" advTm="55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28946</TotalTime>
  <Words>181</Words>
  <Application>Microsoft Office PowerPoint</Application>
  <PresentationFormat>Widescreen</PresentationFormat>
  <Paragraphs>36</Paragraphs>
  <Slides>6</Slides>
  <Notes>0</Notes>
  <HiddenSlides>0</HiddenSlides>
  <MMClips>6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Myriad Pro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COOP</dc:creator>
  <cp:lastModifiedBy>Motuma Gishu Kalbesa</cp:lastModifiedBy>
  <cp:revision>849</cp:revision>
  <dcterms:created xsi:type="dcterms:W3CDTF">2023-06-04T18:53:11Z</dcterms:created>
  <dcterms:modified xsi:type="dcterms:W3CDTF">2024-06-14T06:15:15Z</dcterms:modified>
</cp:coreProperties>
</file>