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5E2-7A78-C148-DFDC-E2412BB55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40DD0-A89A-1DBC-5A90-927E5B7BD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06447-B0F1-2F7F-7E42-5D93D77B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01E9-9AD3-4E20-926B-42173AF52C3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CFA06-EE93-C78E-F200-DD905E17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7B651-4D03-1294-2114-DB3A7F54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56E-A1FF-4FDE-A13E-A94C6392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939A-CCA1-C7FD-4C87-A38080E2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D30EB-54DA-35EE-15B8-85AD35025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1621-87F1-9B16-87B2-FB47AC6B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01E9-9AD3-4E20-926B-42173AF52C3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F8B8-4960-12F0-AE31-AE7513D8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7759A-744E-F320-A07A-6FFD281E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56E-A1FF-4FDE-A13E-A94C6392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D20A4-D06E-87F6-6ECF-63A316664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6E5A9-B494-A5B2-A696-185CDB446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9DFA7-84CD-91BB-CFF4-ADB732AC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01E9-9AD3-4E20-926B-42173AF52C3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50684-25C9-CCEC-8BB7-3A2195E3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8164-14AF-5AA6-F65E-3ACA1C91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56E-A1FF-4FDE-A13E-A94C6392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1142-505F-AC4B-8334-51FDC45D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7D7E-B8DC-88EA-1967-FC2B55890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4BEA-0CE7-34D8-4C1D-4428C812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01E9-9AD3-4E20-926B-42173AF52C3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83BD-7E94-CAC5-E8DB-232B6D95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4885-D59B-72DC-4F7D-F7C4D6FD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56E-A1FF-4FDE-A13E-A94C6392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C941-BC7C-1FDF-8708-3526B3ED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E1C27-5955-6371-CB0B-710E917D9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F1E6-D66A-E9D8-A525-4B9884B7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01E9-9AD3-4E20-926B-42173AF52C3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60D6F-3662-DFA2-2E72-A27F559C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42D56-7691-6366-2522-C1C3B236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56E-A1FF-4FDE-A13E-A94C6392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8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78F8-579B-388F-1BA2-28D40801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F572-1CD0-6F0B-D32E-D42247B06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65A79-6396-169F-E69B-EE1B02EA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A94F0-2BB5-5D23-507C-DEBFF3D5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01E9-9AD3-4E20-926B-42173AF52C3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CE126-B96D-167C-D62E-626D9650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0C79A-59D7-7B9C-BF2D-DD88F2AD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56E-A1FF-4FDE-A13E-A94C6392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77C5-B05F-2397-38E0-E049C1DC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583C-C8FF-2436-84BD-DF978536A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964C1-2D46-F734-C651-9217F2BB6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6E28C-75B0-BEDB-1E6E-1D6DA603C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9EE7C-1F96-337C-53B7-1AA401B5A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4766E-5A64-2948-FDFB-97EFC285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01E9-9AD3-4E20-926B-42173AF52C3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42405-8981-2308-1B43-FA886194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B3338-4DC1-BA07-3C4B-323F6116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56E-A1FF-4FDE-A13E-A94C6392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706F-7842-EC57-BD73-9A7295EA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39405-B04B-E4B4-AC29-C4B587D2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01E9-9AD3-4E20-926B-42173AF52C3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F919F-FA4C-0AF9-062C-BA61452F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6EC33-C1CE-58AE-5EC6-47A7BE9A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56E-A1FF-4FDE-A13E-A94C6392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8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62A31-A3C0-A607-EB69-7AB3F764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01E9-9AD3-4E20-926B-42173AF52C3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083D5-2BAE-B8A5-43D7-583BB873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5E26-4880-2BB3-492F-05FF24F0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56E-A1FF-4FDE-A13E-A94C6392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46AB-BC0C-9CC3-2C39-5C5148CC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F18B-78A7-63BA-9408-62BD35A6F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5E225-D18F-1A81-ABB7-C55EDC09A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AF44E-5F17-F93B-0FD4-B85C3CC1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01E9-9AD3-4E20-926B-42173AF52C3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37B83-AF18-D8F6-EF99-BCABAE1D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36A72-E434-9938-4C2C-C7AB0212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56E-A1FF-4FDE-A13E-A94C6392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2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B927-D6DE-EFE6-A977-62033880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83BF2-5349-4EBC-29E9-6FF33BDD0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7DED1-21CA-E10F-5B2C-9A025C410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6DDB0-D4FA-EAE4-E2F9-0B8330F6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01E9-9AD3-4E20-926B-42173AF52C3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7874D-AB02-F921-43B8-3A5C4171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93C09-AE2F-31C7-15CC-9D71B8CB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56E-A1FF-4FDE-A13E-A94C6392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6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A3882-602B-21E1-BFE2-DB7D3E12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BFFC1-091B-D08D-4B94-8CA950379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766D-44D4-435B-8B65-EDB73FC5E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A01E9-9AD3-4E20-926B-42173AF52C3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89B0-9ACB-B3DA-8A25-60B4355E2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99842-D032-95B4-887D-BDDDECECB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F56E-A1FF-4FDE-A13E-A94C6392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7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BB11-46F1-7CF1-CD1F-39B04B7FF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76578-F5F5-FAD1-AEE8-443BCFB4B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C5C03-F6C7-2356-8622-5BD8421A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6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6FAE-95F1-8CA0-AAFF-D497DF08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7782-9B0A-CE4B-1DC9-EDA5D1BF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0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840 G5 i7</dc:creator>
  <cp:lastModifiedBy>HP 840 G5 i7</cp:lastModifiedBy>
  <cp:revision>1</cp:revision>
  <dcterms:created xsi:type="dcterms:W3CDTF">2023-09-14T02:29:22Z</dcterms:created>
  <dcterms:modified xsi:type="dcterms:W3CDTF">2023-09-14T02:29:28Z</dcterms:modified>
</cp:coreProperties>
</file>