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7" r:id="rId2"/>
    <p:sldId id="256" r:id="rId3"/>
    <p:sldId id="258" r:id="rId4"/>
    <p:sldId id="262" r:id="rId5"/>
    <p:sldId id="259" r:id="rId6"/>
    <p:sldId id="260" r:id="rId7"/>
    <p:sldId id="261" r:id="rId8"/>
    <p:sldId id="266" r:id="rId9"/>
    <p:sldId id="263" r:id="rId10"/>
    <p:sldId id="264" r:id="rId11"/>
    <p:sldId id="265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-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71E2-AB7F-6E86-5728-408106282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0C564-1429-C79B-963A-49F686AD3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DD5A0-013A-060A-9DA3-BCA00331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2C51-7A4B-4E41-9ACD-8DB8E009745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A462C-83DC-EFA6-1EC6-0200A920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AE097-AB58-4E6F-F67E-6F225C75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D78B-3DB0-4AB5-B378-935FC32C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3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41FE-1B6C-111F-4532-57C5DA63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1BDF4-015D-D350-DDB1-51C546E7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E4C3A-56D1-98F4-5167-7E8020E5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2C51-7A4B-4E41-9ACD-8DB8E009745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67DE9-CE8C-BADB-A7F1-8082DA14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E491B-8991-D542-7C06-575B8DC7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D78B-3DB0-4AB5-B378-935FC32C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8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D96BB-6B0A-0731-F7B4-E2142E4EE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81EE7-13C6-F789-DC5C-2902A3768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FEFEE-8013-EE84-69FF-CECFF889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2C51-7A4B-4E41-9ACD-8DB8E009745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4517-1D8D-C7B5-1219-A8C062E6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EC805-7363-69D7-2B94-7CEEE602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D78B-3DB0-4AB5-B378-935FC32C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2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5E88-33CB-1612-C618-BA9E4A18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64724-473A-ABBB-E71A-86C5C24C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429BF-4167-2EAA-5322-5947284C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2C51-7A4B-4E41-9ACD-8DB8E009745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C8809-9D56-61D7-8452-7F851250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808DE-CEB1-BB42-42F6-D5678972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D78B-3DB0-4AB5-B378-935FC32C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2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61B7-4714-BCF7-6DAD-40EFC863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8CE97-913F-1846-98FA-E45D1BDC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07FEC-8DF0-3C3B-1BBA-8BAAA9F7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2C51-7A4B-4E41-9ACD-8DB8E009745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D4664-0246-23DD-EEAD-6CADF275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A702E-A658-830A-47E6-F67278EA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D78B-3DB0-4AB5-B378-935FC32C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7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99EA-33D6-5F29-A38D-87D56307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03FED-2A70-994E-F30A-D5F988894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5A86C-349C-3050-CC35-325F0379C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06C12-0E96-C694-0FFC-2C7E345B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2C51-7A4B-4E41-9ACD-8DB8E009745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79C0A-F094-82D0-10EF-F434FA09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FEA66-5413-7680-FBE0-2D69262E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D78B-3DB0-4AB5-B378-935FC32C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9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E1FA-5A17-3B1D-3F72-E35E2A6BE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8A33C-5187-12E0-103B-94F264EAE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FE8DE-74D8-62C5-9E62-222958A2B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1646D-BED0-8F6D-429C-E239FAE6E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A05C9-618C-E981-AEB5-11D6D7407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898B8-A55D-3366-7096-E83EE082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2C51-7A4B-4E41-9ACD-8DB8E009745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AFEF7-0748-4372-C83D-583841BE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C91BF-A636-01CD-9769-268FE92D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D78B-3DB0-4AB5-B378-935FC32C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7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6D3D-3B5B-04D0-A366-1F92E52E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DCA83-08B7-CBE6-5025-5DF10281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2C51-7A4B-4E41-9ACD-8DB8E009745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21746-2F50-9CBE-C8F6-BE37B126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FF2C3-8673-C399-4583-7EC1B0B3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D78B-3DB0-4AB5-B378-935FC32C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7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DFECF-ECFB-D1D8-7669-A8BD6E35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2C51-7A4B-4E41-9ACD-8DB8E009745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1F857-E882-5CB6-98BD-F198EA0D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9CC0F-0A0F-D2C1-DA26-341F7887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D78B-3DB0-4AB5-B378-935FC32C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C4C4-9389-B7E8-9937-B705CC383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B870-22B7-C230-541A-D8F8D02B7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CCE63-6FB4-5308-8677-EE749E9E8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E02D-A426-8BA6-9B29-92794B16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2C51-7A4B-4E41-9ACD-8DB8E009745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3F406-E369-F306-A2F3-E7819F94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3C18F-CE89-F95F-18A0-1D17933A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D78B-3DB0-4AB5-B378-935FC32C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0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0A84A-FFC9-8EB8-1A4E-5A72449E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19B7A-210A-57D7-B08B-110B9DBAF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D17E0-48B6-4B09-54C7-804A0CFBF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68A17-95B1-28C4-9CA8-9E001FFE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2C51-7A4B-4E41-9ACD-8DB8E009745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3896D-0DB7-AEAA-DFE7-467903E3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8BAFC-B127-5946-0B7E-560084CA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D78B-3DB0-4AB5-B378-935FC32C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0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A78C6-A4D9-1FFC-15FC-FDC25BC2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87BFF-19E1-8C9C-715E-A5880D635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C3A5A-DAA1-DB25-A8DC-B022D2F70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42C51-7A4B-4E41-9ACD-8DB8E009745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C4164-2107-15B2-C9C7-D37DB84E3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6756C-5F5F-BEF1-C6A4-8EF459CD0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CD78B-3DB0-4AB5-B378-935FC32C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5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3.bp.blogspot.com/-Sj3tNqelUl0/WQh38FQcfDI/AAAAAAAAAFk/FA4z0gWpneQepEu8QKBtzhgfPwCHFURSwCLcB/s1600/USART.p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CF22-2698-D50C-4F83-0FF83B87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896E34-0EDE-FBB9-6A98-76576F765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37226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5CCC-C3B8-2F6A-11E4-D2B8C433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5D299F-E9B0-FDFA-E5E5-E6EDC7A56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83" y="0"/>
            <a:ext cx="12222383" cy="6868001"/>
          </a:xfrm>
        </p:spPr>
      </p:pic>
    </p:spTree>
    <p:extLst>
      <p:ext uri="{BB962C8B-B14F-4D97-AF65-F5344CB8AC3E}">
        <p14:creationId xmlns:p14="http://schemas.microsoft.com/office/powerpoint/2010/main" val="3265047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0521-DB77-470F-0EBF-166554DE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97D5B1-73E3-7160-07A4-D5DFFAB2E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14"/>
            <a:ext cx="12192000" cy="6863613"/>
          </a:xfrm>
        </p:spPr>
      </p:pic>
    </p:spTree>
    <p:extLst>
      <p:ext uri="{BB962C8B-B14F-4D97-AF65-F5344CB8AC3E}">
        <p14:creationId xmlns:p14="http://schemas.microsoft.com/office/powerpoint/2010/main" val="399234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F7D2-9CC1-E17E-6E16-7D61F84B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6A14BE-1851-70B7-03DF-DC897306E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3" y="0"/>
            <a:ext cx="12220223" cy="6858000"/>
          </a:xfrm>
        </p:spPr>
      </p:pic>
    </p:spTree>
    <p:extLst>
      <p:ext uri="{BB962C8B-B14F-4D97-AF65-F5344CB8AC3E}">
        <p14:creationId xmlns:p14="http://schemas.microsoft.com/office/powerpoint/2010/main" val="274778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F76E-F04B-EC89-5484-BD24ECBF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B87822-5EF1-1C84-0C6A-4632AF3739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992189"/>
              </p:ext>
            </p:extLst>
          </p:nvPr>
        </p:nvGraphicFramePr>
        <p:xfrm>
          <a:off x="838200" y="3663474"/>
          <a:ext cx="10515600" cy="67564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3789538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833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93295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D7D6418-B018-3F7A-EB74-5DC6A8BA5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47270"/>
            <a:ext cx="4716035" cy="42905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902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2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Nirmala UI" panose="020B0502040204020203" pitchFamily="34" charset="0"/>
                <a:cs typeface="Nirmala UI" panose="020B0502040204020203" pitchFamily="34" charset="0"/>
              </a:rPr>
              <a:t>ম্ন এর ব্লক ডায়াগ্রাম সহ বর্ণনা করা হলঃ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2DA22C2D-828D-A458-4DA9-9A3837D3B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759381" cy="694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156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EC48-652A-3371-FDDC-9468C436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A1819-63FF-8096-21E3-590AD84E3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844"/>
            <a:ext cx="11353800" cy="6591937"/>
          </a:xfrm>
        </p:spPr>
        <p:txBody>
          <a:bodyPr>
            <a:noAutofit/>
          </a:bodyPr>
          <a:lstStyle/>
          <a:p>
            <a:pPr algn="l"/>
            <a:r>
              <a:rPr lang="bn-BD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বর্ণনাঃউপরে একটি 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USART </a:t>
            </a:r>
            <a:r>
              <a:rPr lang="bn-BD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এর ব্লক</a:t>
            </a:r>
            <a:br>
              <a:rPr lang="bn-BD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bn-BD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ডায়াগ্রামের চিত্র অঙ্কন করা হয়েছে। 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USART CPU </a:t>
            </a:r>
            <a:r>
              <a:rPr lang="bn-BD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হতে আগত প্যারালাল ডাটাকে গ্রহন করে তাকে সিরিয়াল ডাটা </a:t>
            </a:r>
            <a:r>
              <a:rPr lang="en-US" sz="3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streem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bn-BD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এ রুপান্তর করে 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transmission </a:t>
            </a:r>
            <a:r>
              <a:rPr lang="bn-BD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কাজ সম্পন্ন করে। একই সাথে এটি সিরিয়াল ডাটা </a:t>
            </a:r>
            <a:r>
              <a:rPr lang="en-US" sz="3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Streem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bn-BD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কে 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Receive </a:t>
            </a:r>
            <a:r>
              <a:rPr lang="bn-BD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করে।প্যারালাল ডাটায় রুপান্তর করে 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CPU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 </a:t>
            </a:r>
            <a:r>
              <a:rPr lang="bn-BD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তে পাঠাতে হবে 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CPU </a:t>
            </a:r>
            <a:r>
              <a:rPr lang="bn-BD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ও 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USART </a:t>
            </a:r>
            <a:r>
              <a:rPr lang="bn-BD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পরস্পরের মধ্যে ডাটা আদান প্রধানের কারযসম্পন্ন করে।থাকে। একে ৫টি 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Section </a:t>
            </a:r>
            <a:r>
              <a:rPr lang="bn-BD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এ করা যায়।নিম্নে বর্ণনা করা হলঃ</a:t>
            </a:r>
            <a:endParaRPr lang="bn-BD" sz="3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bn-BD" sz="3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১। </a:t>
            </a:r>
            <a:r>
              <a:rPr lang="en-US" sz="3000" b="0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R/W Control Logic:</a:t>
            </a:r>
            <a:r>
              <a:rPr lang="bn-BD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এর মাধ্যমে</a:t>
            </a:r>
            <a:r>
              <a:rPr lang="bn-BD" sz="3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 </a:t>
            </a:r>
            <a:r>
              <a:rPr lang="bn-BD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চিপটিকে মাইক্রোপ্রসেসরের সাথে ইন্টারফেস করা হয়। এতে ৬ টি 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I/P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 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Signal </a:t>
            </a:r>
            <a:r>
              <a:rPr lang="bn-BD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থাকে।</a:t>
            </a:r>
            <a:endParaRPr lang="bn-BD" sz="3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bn-BD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২।</a:t>
            </a:r>
            <a:r>
              <a:rPr lang="en-US" sz="3000" b="0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 Bus Buffer: </a:t>
            </a:r>
            <a:r>
              <a:rPr lang="bn-BD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সিস্টেমে ডাটা বাসের  সাথে ইন্টারফেস এর জন্য এটি ব্যবহার হয়।</a:t>
            </a:r>
            <a:endParaRPr lang="bn-BD" sz="3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bn-BD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৩।</a:t>
            </a:r>
            <a:r>
              <a:rPr lang="en-US" sz="3000" b="0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Transmitter </a:t>
            </a:r>
            <a:r>
              <a:rPr lang="en-US" sz="3000" b="0" i="0" u="sng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Section:</a:t>
            </a:r>
            <a:r>
              <a:rPr lang="en-US" sz="3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Transmitter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up </a:t>
            </a:r>
            <a:r>
              <a:rPr lang="bn-BD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হতে প্যারালাল ডাটাকে গ্রহন করে এবং তাদেরকে  সিরিয়াল ডাটাতে রুপান্তর করে।এতে ৩টি 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O/P Signal </a:t>
            </a:r>
            <a:r>
              <a:rPr lang="bn-BD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থাকে।</a:t>
            </a:r>
            <a:endParaRPr lang="bn-BD" sz="3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bn-BD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৪।</a:t>
            </a:r>
            <a:r>
              <a:rPr lang="en-US" sz="3000" b="0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Receiver Section:</a:t>
            </a:r>
            <a:r>
              <a:rPr lang="bn-BD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এতে এর মাধ্যমে প্যারালাল হতে সিরিয়াল ডাটা গ্রহন করে এবং তাদের কে প্যারালাল ডাটাতে রুপান্তর করে।</a:t>
            </a:r>
            <a:endParaRPr lang="bn-BD" sz="3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bn-BD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৫।</a:t>
            </a:r>
            <a:r>
              <a:rPr lang="en-US" sz="3000" b="0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Modem Control Section:</a:t>
            </a:r>
            <a:r>
              <a:rPr lang="bn-BD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টেলিফোন  লাইনের সাহায্যে ডাটা ত্রান্সমিট করার জন্য এ 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Section </a:t>
            </a:r>
            <a:r>
              <a:rPr lang="bn-BD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ব্যবহার করা হয়।</a:t>
            </a:r>
            <a:endParaRPr lang="bn-BD" sz="3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bn-BD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এইভাবে একটি 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USART 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 </a:t>
            </a:r>
            <a:r>
              <a:rPr lang="bn-BD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তার কাজ করে থাকে।</a:t>
            </a:r>
            <a:endParaRPr lang="bn-BD" sz="3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57824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D6BC-062C-B612-EB9B-CCA8BDAD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CD6AA6-D9CB-9050-4FE5-A1963A6EC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38044" y="-2695958"/>
            <a:ext cx="6915913" cy="12192001"/>
          </a:xfrm>
        </p:spPr>
      </p:pic>
    </p:spTree>
    <p:extLst>
      <p:ext uri="{BB962C8B-B14F-4D97-AF65-F5344CB8AC3E}">
        <p14:creationId xmlns:p14="http://schemas.microsoft.com/office/powerpoint/2010/main" val="347988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F899-733D-E748-F7A5-86064DB702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CDD99-DB20-0D3E-76D3-BCCA14B83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B67C0-83C6-1B3D-1C20-295039D5E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781" y="-47626"/>
            <a:ext cx="12588781" cy="690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4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A8E8-7CC3-7D57-C13E-205EDBCC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9ECE3F-69B0-B657-84DF-B78DB9D98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1530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8DE0-CD99-F1F8-B7CC-1C83E42D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0835D-373E-11BE-A705-18D03D02C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1940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EDCC-7415-4DD0-FABF-E65AA427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83F3DA-56E0-A61E-1794-B88DABC56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5694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623C-9566-46BC-D968-1CBAE81D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17DB2E-932E-82E0-4244-AE0BD1B44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34200"/>
          </a:xfrm>
        </p:spPr>
      </p:pic>
    </p:spTree>
    <p:extLst>
      <p:ext uri="{BB962C8B-B14F-4D97-AF65-F5344CB8AC3E}">
        <p14:creationId xmlns:p14="http://schemas.microsoft.com/office/powerpoint/2010/main" val="288903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4C39-4E0A-BAA0-C5D1-06412920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8FEAF8-A518-D3FA-858B-87EB0E175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9098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640E-EFC1-CD90-5C49-35B74519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F6772D-4C5B-DE0C-6250-133BD1C88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18"/>
            <a:ext cx="12192000" cy="6834882"/>
          </a:xfrm>
        </p:spPr>
      </p:pic>
    </p:spTree>
    <p:extLst>
      <p:ext uri="{BB962C8B-B14F-4D97-AF65-F5344CB8AC3E}">
        <p14:creationId xmlns:p14="http://schemas.microsoft.com/office/powerpoint/2010/main" val="132860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3A53-9877-AF20-1310-D2D02C19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3367EE-C5F7-2E07-9F9C-438B9B2B9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9902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205</Words>
  <Application>Microsoft Office PowerPoint</Application>
  <PresentationFormat>Widescreen</PresentationFormat>
  <Paragraphs>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Nirmala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840 G5 i7</dc:creator>
  <cp:lastModifiedBy>HP 840 G5 i7</cp:lastModifiedBy>
  <cp:revision>13</cp:revision>
  <dcterms:created xsi:type="dcterms:W3CDTF">2023-09-18T16:52:41Z</dcterms:created>
  <dcterms:modified xsi:type="dcterms:W3CDTF">2023-09-20T18:31:07Z</dcterms:modified>
</cp:coreProperties>
</file>