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58"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29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AF90-C80E-F313-A3F3-9A6E37BB6A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F2B03B-3E42-7B57-8746-7B9865A85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F55769-29DE-E727-1FEB-DE7CC2DFFFA7}"/>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5" name="Footer Placeholder 4">
            <a:extLst>
              <a:ext uri="{FF2B5EF4-FFF2-40B4-BE49-F238E27FC236}">
                <a16:creationId xmlns:a16="http://schemas.microsoft.com/office/drawing/2014/main" id="{595AF058-5777-2D12-13AE-900226444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41FC4-2C44-24EA-0D0A-EEDC4A36E140}"/>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273549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B230-DDCF-D26D-26EF-B81335BA3A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1B87B-ACFF-DC78-5C32-FD8E3E3E8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945EE-A23A-1698-C33F-D818B90ABACC}"/>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5" name="Footer Placeholder 4">
            <a:extLst>
              <a:ext uri="{FF2B5EF4-FFF2-40B4-BE49-F238E27FC236}">
                <a16:creationId xmlns:a16="http://schemas.microsoft.com/office/drawing/2014/main" id="{51D20C46-3A7E-E334-99B5-DD55B72F4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33BC3-3AAE-6677-C63D-F3725284D9CF}"/>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10330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04B4EB-84D5-8530-D6EF-886B20488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C74272-3A0A-D4EA-2D59-985DEE6F9E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21ADD-C87F-F437-7116-422C37E9360A}"/>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5" name="Footer Placeholder 4">
            <a:extLst>
              <a:ext uri="{FF2B5EF4-FFF2-40B4-BE49-F238E27FC236}">
                <a16:creationId xmlns:a16="http://schemas.microsoft.com/office/drawing/2014/main" id="{AA8A28AF-3DE7-C574-2A6C-8C7804B59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B72B9-5414-C60A-650E-BAFDCF5698D9}"/>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427816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A005-F6EC-8468-E987-6ED3945F0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B90865-29F5-DDAA-BB29-877866B26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5F4DC-FC49-5333-F9A8-726E5A51E30E}"/>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5" name="Footer Placeholder 4">
            <a:extLst>
              <a:ext uri="{FF2B5EF4-FFF2-40B4-BE49-F238E27FC236}">
                <a16:creationId xmlns:a16="http://schemas.microsoft.com/office/drawing/2014/main" id="{2A209E6F-D1D1-2887-8FFC-0463ED413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27A3F-9D4B-24CF-1CA8-9CF7655CE642}"/>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259053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89A7-7CFE-BD6C-BE8D-BD0AED39E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1A3B80-7FC0-ABF8-F8E3-2A03C6BEE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C1FBF4-5A55-5A90-8DA1-4D1A461CE606}"/>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5" name="Footer Placeholder 4">
            <a:extLst>
              <a:ext uri="{FF2B5EF4-FFF2-40B4-BE49-F238E27FC236}">
                <a16:creationId xmlns:a16="http://schemas.microsoft.com/office/drawing/2014/main" id="{537B4FF9-4001-D648-2338-5A7ECA215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3E8D1-7FAA-C27C-80D3-AF950F8EF129}"/>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240358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9C3F-7881-EA43-2DAD-742749F3C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F9DFF-D3E3-A431-0C49-3E96FAF85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CE150-EB2B-C63C-251D-7FFE9882D9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8115E5-BC9F-AC8B-96BA-8D98AF1BBBD8}"/>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6" name="Footer Placeholder 5">
            <a:extLst>
              <a:ext uri="{FF2B5EF4-FFF2-40B4-BE49-F238E27FC236}">
                <a16:creationId xmlns:a16="http://schemas.microsoft.com/office/drawing/2014/main" id="{8987C5B4-B5E6-5B18-4FA8-7728909DE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A5983-3E0F-AA18-15B4-E820FA2A5432}"/>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279626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0748-8904-B2EE-6E38-A1FD7DEBC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99BCE-6258-3337-8575-5C058D1D4C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31B6D7-CC7F-070B-26B1-1850C54B2A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C4EDFF-EED0-67A6-00A1-99BD10271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E3DB0-8DCC-A1D6-58F1-AAD09CE86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8D3AAC-DD3C-29F4-9ACA-DAEF3FED6396}"/>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8" name="Footer Placeholder 7">
            <a:extLst>
              <a:ext uri="{FF2B5EF4-FFF2-40B4-BE49-F238E27FC236}">
                <a16:creationId xmlns:a16="http://schemas.microsoft.com/office/drawing/2014/main" id="{BE78F320-8C32-F0AA-B296-361FD166D5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B0F75-7BE1-27DE-CCC9-2DD97EE01F0C}"/>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216116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557E-6F50-ADEB-5910-E6AB5100DA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DFBFC-6B20-6956-39AB-CBFC31719C1B}"/>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4" name="Footer Placeholder 3">
            <a:extLst>
              <a:ext uri="{FF2B5EF4-FFF2-40B4-BE49-F238E27FC236}">
                <a16:creationId xmlns:a16="http://schemas.microsoft.com/office/drawing/2014/main" id="{0C2F46E7-4F68-02F3-9E66-D0808AB21A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A7F535-4A4F-6BDA-6F80-4F7E36A4E774}"/>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142456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CB25E-28CA-02D1-02AE-8C57ED1A24A9}"/>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3" name="Footer Placeholder 2">
            <a:extLst>
              <a:ext uri="{FF2B5EF4-FFF2-40B4-BE49-F238E27FC236}">
                <a16:creationId xmlns:a16="http://schemas.microsoft.com/office/drawing/2014/main" id="{1DCDE822-E726-05DD-3E6C-305E4AA3C9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0EF0E5-5C09-F144-D692-DD05A051C48B}"/>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343479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840A-2851-0D3E-4152-FA69867FD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21DC1-B44F-8A98-97DA-BD680A248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A73852-8AB0-CD28-E484-E52A86B31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4C96C-2022-44E9-E991-A3DD072E3200}"/>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6" name="Footer Placeholder 5">
            <a:extLst>
              <a:ext uri="{FF2B5EF4-FFF2-40B4-BE49-F238E27FC236}">
                <a16:creationId xmlns:a16="http://schemas.microsoft.com/office/drawing/2014/main" id="{DC36AF18-4A9D-DB4B-68BA-EF3D2106F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8D90E-24C1-E922-408A-7FC769C42BEF}"/>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124308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1E10-8C75-7A25-6B5E-34970C5BB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714B3-B0BE-1489-CAD1-0CB8D1A1E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62EA0-FFB5-55D1-90C8-B2F26A0C9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7747D-B876-9179-6F37-CE265C23E9F5}"/>
              </a:ext>
            </a:extLst>
          </p:cNvPr>
          <p:cNvSpPr>
            <a:spLocks noGrp="1"/>
          </p:cNvSpPr>
          <p:nvPr>
            <p:ph type="dt" sz="half" idx="10"/>
          </p:nvPr>
        </p:nvSpPr>
        <p:spPr/>
        <p:txBody>
          <a:bodyPr/>
          <a:lstStyle/>
          <a:p>
            <a:fld id="{6E878B88-F83F-4A86-8A30-D1B037A2020E}" type="datetimeFigureOut">
              <a:rPr lang="en-US" smtClean="0"/>
              <a:t>9/27/2023</a:t>
            </a:fld>
            <a:endParaRPr lang="en-US"/>
          </a:p>
        </p:txBody>
      </p:sp>
      <p:sp>
        <p:nvSpPr>
          <p:cNvPr id="6" name="Footer Placeholder 5">
            <a:extLst>
              <a:ext uri="{FF2B5EF4-FFF2-40B4-BE49-F238E27FC236}">
                <a16:creationId xmlns:a16="http://schemas.microsoft.com/office/drawing/2014/main" id="{B28083FB-88A2-3B52-B0C8-0BCDEDBD7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47DC9-8DF5-22FF-30E2-448A8DF1D6C5}"/>
              </a:ext>
            </a:extLst>
          </p:cNvPr>
          <p:cNvSpPr>
            <a:spLocks noGrp="1"/>
          </p:cNvSpPr>
          <p:nvPr>
            <p:ph type="sldNum" sz="quarter" idx="12"/>
          </p:nvPr>
        </p:nvSpPr>
        <p:spPr/>
        <p:txBody>
          <a:bodyPr/>
          <a:lstStyle/>
          <a:p>
            <a:fld id="{7F9151CB-5F09-42BC-8FD5-82C26BC8F8B7}" type="slidenum">
              <a:rPr lang="en-US" smtClean="0"/>
              <a:t>‹#›</a:t>
            </a:fld>
            <a:endParaRPr lang="en-US"/>
          </a:p>
        </p:txBody>
      </p:sp>
    </p:spTree>
    <p:extLst>
      <p:ext uri="{BB962C8B-B14F-4D97-AF65-F5344CB8AC3E}">
        <p14:creationId xmlns:p14="http://schemas.microsoft.com/office/powerpoint/2010/main" val="125813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4C24E-72A5-F817-DA9D-AC2B18C80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BB53C-9927-3F2A-541D-699617E68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B14B9-6ED9-CE7E-EAD3-533C5B5A3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78B88-F83F-4A86-8A30-D1B037A2020E}" type="datetimeFigureOut">
              <a:rPr lang="en-US" smtClean="0"/>
              <a:t>9/27/2023</a:t>
            </a:fld>
            <a:endParaRPr lang="en-US"/>
          </a:p>
        </p:txBody>
      </p:sp>
      <p:sp>
        <p:nvSpPr>
          <p:cNvPr id="5" name="Footer Placeholder 4">
            <a:extLst>
              <a:ext uri="{FF2B5EF4-FFF2-40B4-BE49-F238E27FC236}">
                <a16:creationId xmlns:a16="http://schemas.microsoft.com/office/drawing/2014/main" id="{CD81819E-2B75-9ED9-4EB4-643D19064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7A1BAF-67F2-DE2D-8B73-0BAEF9A57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151CB-5F09-42BC-8FD5-82C26BC8F8B7}" type="slidenum">
              <a:rPr lang="en-US" smtClean="0"/>
              <a:t>‹#›</a:t>
            </a:fld>
            <a:endParaRPr lang="en-US"/>
          </a:p>
        </p:txBody>
      </p:sp>
    </p:spTree>
    <p:extLst>
      <p:ext uri="{BB962C8B-B14F-4D97-AF65-F5344CB8AC3E}">
        <p14:creationId xmlns:p14="http://schemas.microsoft.com/office/powerpoint/2010/main" val="3905099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B520-1809-ECF1-9850-740D73A835F9}"/>
              </a:ext>
            </a:extLst>
          </p:cNvPr>
          <p:cNvSpPr>
            <a:spLocks noGrp="1"/>
          </p:cNvSpPr>
          <p:nvPr>
            <p:ph type="ctrTitle"/>
          </p:nvPr>
        </p:nvSpPr>
        <p:spPr>
          <a:xfrm>
            <a:off x="1524000" y="1122363"/>
            <a:ext cx="9144000" cy="982662"/>
          </a:xfrm>
        </p:spPr>
        <p:txBody>
          <a:bodyPr/>
          <a:lstStyle/>
          <a:p>
            <a:r>
              <a:rPr lang="en-US" u="sng" dirty="0">
                <a:latin typeface="SutonnyMJ" pitchFamily="2" charset="0"/>
                <a:cs typeface="SutonnyMJ" pitchFamily="2" charset="0"/>
              </a:rPr>
              <a:t>Kx-‡</a:t>
            </a:r>
            <a:r>
              <a:rPr lang="en-US" u="sng" dirty="0" err="1">
                <a:latin typeface="SutonnyMJ" pitchFamily="2" charset="0"/>
                <a:cs typeface="SutonnyMJ" pitchFamily="2" charset="0"/>
              </a:rPr>
              <a:t>evW</a:t>
            </a:r>
            <a:r>
              <a:rPr lang="en-US" u="sng" dirty="0">
                <a:latin typeface="SutonnyMJ" pitchFamily="2" charset="0"/>
                <a:cs typeface="SutonnyMJ" pitchFamily="2" charset="0"/>
              </a:rPr>
              <a:t>© </a:t>
            </a:r>
            <a:r>
              <a:rPr lang="en-US" u="sng" dirty="0" err="1">
                <a:latin typeface="SutonnyMJ" pitchFamily="2" charset="0"/>
                <a:cs typeface="SutonnyMJ" pitchFamily="2" charset="0"/>
              </a:rPr>
              <a:t>Ges</a:t>
            </a:r>
            <a:r>
              <a:rPr lang="en-US" u="sng" dirty="0">
                <a:latin typeface="SutonnyMJ" pitchFamily="2" charset="0"/>
                <a:cs typeface="SutonnyMJ" pitchFamily="2" charset="0"/>
              </a:rPr>
              <a:t> </a:t>
            </a:r>
            <a:r>
              <a:rPr lang="en-US" u="sng" dirty="0" err="1">
                <a:latin typeface="SutonnyMJ" pitchFamily="2" charset="0"/>
                <a:cs typeface="SutonnyMJ" pitchFamily="2" charset="0"/>
              </a:rPr>
              <a:t>gvD‡mi</a:t>
            </a:r>
            <a:r>
              <a:rPr lang="en-US" u="sng" dirty="0">
                <a:latin typeface="SutonnyMJ" pitchFamily="2" charset="0"/>
                <a:cs typeface="SutonnyMJ" pitchFamily="2" charset="0"/>
              </a:rPr>
              <a:t> </a:t>
            </a:r>
            <a:r>
              <a:rPr lang="en-US" u="sng" dirty="0" err="1">
                <a:latin typeface="SutonnyMJ" pitchFamily="2" charset="0"/>
                <a:cs typeface="SutonnyMJ" pitchFamily="2" charset="0"/>
              </a:rPr>
              <a:t>Acv‡ikb</a:t>
            </a:r>
            <a:endParaRPr lang="en-US" u="sng" dirty="0">
              <a:latin typeface="SutonnyMJ" pitchFamily="2" charset="0"/>
              <a:cs typeface="SutonnyMJ" pitchFamily="2" charset="0"/>
            </a:endParaRPr>
          </a:p>
        </p:txBody>
      </p:sp>
      <p:sp>
        <p:nvSpPr>
          <p:cNvPr id="3" name="Subtitle 2">
            <a:extLst>
              <a:ext uri="{FF2B5EF4-FFF2-40B4-BE49-F238E27FC236}">
                <a16:creationId xmlns:a16="http://schemas.microsoft.com/office/drawing/2014/main" id="{83F4B6C6-30BB-7FD5-1725-918BE9D2E081}"/>
              </a:ext>
            </a:extLst>
          </p:cNvPr>
          <p:cNvSpPr>
            <a:spLocks noGrp="1"/>
          </p:cNvSpPr>
          <p:nvPr>
            <p:ph type="subTitle" idx="1"/>
          </p:nvPr>
        </p:nvSpPr>
        <p:spPr>
          <a:xfrm>
            <a:off x="2047875" y="2219325"/>
            <a:ext cx="7448550" cy="4267200"/>
          </a:xfrm>
        </p:spPr>
        <p:txBody>
          <a:bodyPr>
            <a:normAutofit fontScale="47500" lnSpcReduction="20000"/>
          </a:bodyPr>
          <a:lstStyle/>
          <a:p>
            <a:pPr algn="l"/>
            <a:r>
              <a:rPr lang="en-US" sz="6200" b="1" dirty="0">
                <a:latin typeface="SutonnyMJ" pitchFamily="2" charset="0"/>
                <a:cs typeface="SutonnyMJ" pitchFamily="2" charset="0"/>
              </a:rPr>
              <a:t>Kx-</a:t>
            </a:r>
            <a:r>
              <a:rPr lang="en-US" sz="6200" b="1" dirty="0" err="1">
                <a:latin typeface="SutonnyMJ" pitchFamily="2" charset="0"/>
                <a:cs typeface="SutonnyMJ" pitchFamily="2" charset="0"/>
              </a:rPr>
              <a:t>myBP</a:t>
            </a:r>
            <a:r>
              <a:rPr lang="en-US" sz="6200" b="1" dirty="0">
                <a:latin typeface="SutonnyMJ" pitchFamily="2" charset="0"/>
                <a:cs typeface="SutonnyMJ" pitchFamily="2" charset="0"/>
              </a:rPr>
              <a:t> </a:t>
            </a:r>
            <a:r>
              <a:rPr lang="en-US" sz="6200" b="1" dirty="0" err="1">
                <a:latin typeface="SutonnyMJ" pitchFamily="2" charset="0"/>
                <a:cs typeface="SutonnyMJ" pitchFamily="2" charset="0"/>
              </a:rPr>
              <a:t>cÖKvi‡f</a:t>
            </a:r>
            <a:r>
              <a:rPr lang="en-US" sz="6200" b="1" dirty="0">
                <a:latin typeface="SutonnyMJ" pitchFamily="2" charset="0"/>
                <a:cs typeface="SutonnyMJ" pitchFamily="2" charset="0"/>
              </a:rPr>
              <a:t>`</a:t>
            </a:r>
          </a:p>
          <a:p>
            <a:pPr marL="457200" indent="-457200" algn="l">
              <a:buFont typeface="+mj-lt"/>
              <a:buAutoNum type="arabicPeriod"/>
            </a:pPr>
            <a:r>
              <a:rPr lang="en-US" sz="7200" dirty="0">
                <a:latin typeface="SutonnyMJ" pitchFamily="2" charset="0"/>
                <a:cs typeface="SutonnyMJ" pitchFamily="2" charset="0"/>
              </a:rPr>
              <a:t>‡</a:t>
            </a:r>
            <a:r>
              <a:rPr lang="en-US" sz="7200" dirty="0" err="1">
                <a:latin typeface="SutonnyMJ" pitchFamily="2" charset="0"/>
                <a:cs typeface="SutonnyMJ" pitchFamily="2" charset="0"/>
              </a:rPr>
              <a:t>gKvwbK¨vj</a:t>
            </a:r>
            <a:r>
              <a:rPr lang="en-US" sz="7200" dirty="0">
                <a:latin typeface="SutonnyMJ" pitchFamily="2" charset="0"/>
                <a:cs typeface="SutonnyMJ" pitchFamily="2" charset="0"/>
              </a:rPr>
              <a:t> Kx-</a:t>
            </a:r>
            <a:r>
              <a:rPr lang="en-US" sz="7200" dirty="0" err="1">
                <a:latin typeface="SutonnyMJ" pitchFamily="2" charset="0"/>
                <a:cs typeface="SutonnyMJ" pitchFamily="2" charset="0"/>
              </a:rPr>
              <a:t>myBP</a:t>
            </a:r>
            <a:endParaRPr lang="en-US" sz="7200" dirty="0">
              <a:latin typeface="SutonnyMJ" pitchFamily="2" charset="0"/>
              <a:cs typeface="SutonnyMJ" pitchFamily="2" charset="0"/>
            </a:endParaRPr>
          </a:p>
          <a:p>
            <a:pPr marL="457200" indent="-457200" algn="l">
              <a:buFont typeface="+mj-lt"/>
              <a:buAutoNum type="arabicPeriod"/>
            </a:pPr>
            <a:r>
              <a:rPr lang="en-US" sz="7200" dirty="0">
                <a:latin typeface="SutonnyMJ" pitchFamily="2" charset="0"/>
                <a:cs typeface="SutonnyMJ" pitchFamily="2" charset="0"/>
              </a:rPr>
              <a:t>‡</a:t>
            </a:r>
            <a:r>
              <a:rPr lang="en-US" sz="7200" dirty="0" err="1">
                <a:latin typeface="SutonnyMJ" pitchFamily="2" charset="0"/>
                <a:cs typeface="SutonnyMJ" pitchFamily="2" charset="0"/>
              </a:rPr>
              <a:t>gg‡eªb</a:t>
            </a:r>
            <a:r>
              <a:rPr lang="en-US" sz="7200" dirty="0">
                <a:latin typeface="SutonnyMJ" pitchFamily="2" charset="0"/>
                <a:cs typeface="SutonnyMJ" pitchFamily="2" charset="0"/>
              </a:rPr>
              <a:t> Kx-</a:t>
            </a:r>
            <a:r>
              <a:rPr lang="en-US" sz="7200" dirty="0" err="1">
                <a:latin typeface="SutonnyMJ" pitchFamily="2" charset="0"/>
                <a:cs typeface="SutonnyMJ" pitchFamily="2" charset="0"/>
              </a:rPr>
              <a:t>myBP</a:t>
            </a:r>
            <a:endParaRPr lang="en-US" sz="7200" dirty="0">
              <a:latin typeface="SutonnyMJ" pitchFamily="2" charset="0"/>
              <a:cs typeface="SutonnyMJ" pitchFamily="2" charset="0"/>
            </a:endParaRPr>
          </a:p>
          <a:p>
            <a:pPr marL="457200" indent="-457200" algn="l">
              <a:buFont typeface="+mj-lt"/>
              <a:buAutoNum type="arabicPeriod"/>
            </a:pPr>
            <a:r>
              <a:rPr lang="en-US" sz="7200" dirty="0" err="1">
                <a:latin typeface="SutonnyMJ" pitchFamily="2" charset="0"/>
                <a:cs typeface="SutonnyMJ" pitchFamily="2" charset="0"/>
              </a:rPr>
              <a:t>K¨vcvwmwUwf</a:t>
            </a:r>
            <a:r>
              <a:rPr lang="en-US" sz="7200" dirty="0">
                <a:latin typeface="SutonnyMJ" pitchFamily="2" charset="0"/>
                <a:cs typeface="SutonnyMJ" pitchFamily="2" charset="0"/>
              </a:rPr>
              <a:t> Kx-</a:t>
            </a:r>
            <a:r>
              <a:rPr lang="en-US" sz="7200" dirty="0" err="1">
                <a:latin typeface="SutonnyMJ" pitchFamily="2" charset="0"/>
                <a:cs typeface="SutonnyMJ" pitchFamily="2" charset="0"/>
              </a:rPr>
              <a:t>myBP</a:t>
            </a:r>
            <a:endParaRPr lang="en-US" sz="7200" dirty="0">
              <a:latin typeface="SutonnyMJ" pitchFamily="2" charset="0"/>
              <a:cs typeface="SutonnyMJ" pitchFamily="2" charset="0"/>
            </a:endParaRPr>
          </a:p>
          <a:p>
            <a:pPr marL="457200" indent="-457200" algn="l">
              <a:buFont typeface="+mj-lt"/>
              <a:buAutoNum type="arabicPeriod"/>
            </a:pPr>
            <a:r>
              <a:rPr lang="en-US" sz="7200" dirty="0" err="1">
                <a:latin typeface="SutonnyMJ" pitchFamily="2" charset="0"/>
                <a:cs typeface="SutonnyMJ" pitchFamily="2" charset="0"/>
              </a:rPr>
              <a:t>nj</a:t>
            </a:r>
            <a:r>
              <a:rPr lang="en-US" sz="7200" dirty="0">
                <a:latin typeface="SutonnyMJ" pitchFamily="2" charset="0"/>
                <a:cs typeface="SutonnyMJ" pitchFamily="2" charset="0"/>
              </a:rPr>
              <a:t> </a:t>
            </a:r>
            <a:r>
              <a:rPr lang="en-US" sz="7200" dirty="0" err="1">
                <a:latin typeface="SutonnyMJ" pitchFamily="2" charset="0"/>
                <a:cs typeface="SutonnyMJ" pitchFamily="2" charset="0"/>
              </a:rPr>
              <a:t>B‡d</a:t>
            </a:r>
            <a:r>
              <a:rPr lang="en-US" sz="7200" dirty="0">
                <a:latin typeface="SutonnyMJ" pitchFamily="2" charset="0"/>
                <a:cs typeface="SutonnyMJ" pitchFamily="2" charset="0"/>
              </a:rPr>
              <a:t>± Kx-</a:t>
            </a:r>
            <a:r>
              <a:rPr lang="en-US" sz="7200" dirty="0" err="1">
                <a:latin typeface="SutonnyMJ" pitchFamily="2" charset="0"/>
                <a:cs typeface="SutonnyMJ" pitchFamily="2" charset="0"/>
              </a:rPr>
              <a:t>myBP</a:t>
            </a:r>
            <a:endParaRPr lang="en-US" sz="7200" dirty="0">
              <a:latin typeface="SutonnyMJ" pitchFamily="2" charset="0"/>
              <a:cs typeface="SutonnyMJ" pitchFamily="2" charset="0"/>
            </a:endParaRPr>
          </a:p>
          <a:p>
            <a:pPr marL="457200" indent="-457200" algn="l">
              <a:buFont typeface="+mj-lt"/>
              <a:buAutoNum type="arabicPeriod"/>
            </a:pPr>
            <a:r>
              <a:rPr lang="en-US" sz="7200" dirty="0" err="1">
                <a:latin typeface="SutonnyMJ" pitchFamily="2" charset="0"/>
                <a:cs typeface="SutonnyMJ" pitchFamily="2" charset="0"/>
              </a:rPr>
              <a:t>g¨vM‡bwUK</a:t>
            </a:r>
            <a:r>
              <a:rPr lang="en-US" sz="7200" dirty="0">
                <a:latin typeface="SutonnyMJ" pitchFamily="2" charset="0"/>
                <a:cs typeface="SutonnyMJ" pitchFamily="2" charset="0"/>
              </a:rPr>
              <a:t> </a:t>
            </a:r>
            <a:r>
              <a:rPr lang="en-US" sz="7200" dirty="0" err="1">
                <a:latin typeface="SutonnyMJ" pitchFamily="2" charset="0"/>
                <a:cs typeface="SutonnyMJ" pitchFamily="2" charset="0"/>
              </a:rPr>
              <a:t>wiW</a:t>
            </a:r>
            <a:r>
              <a:rPr lang="en-US" sz="7200" dirty="0">
                <a:latin typeface="SutonnyMJ" pitchFamily="2" charset="0"/>
                <a:cs typeface="SutonnyMJ" pitchFamily="2" charset="0"/>
              </a:rPr>
              <a:t> Kx </a:t>
            </a:r>
            <a:r>
              <a:rPr lang="en-US" sz="7200" dirty="0" err="1">
                <a:latin typeface="SutonnyMJ" pitchFamily="2" charset="0"/>
                <a:cs typeface="SutonnyMJ" pitchFamily="2" charset="0"/>
              </a:rPr>
              <a:t>myBP</a:t>
            </a:r>
            <a:endParaRPr lang="en-US" sz="7200" dirty="0">
              <a:latin typeface="SutonnyMJ" pitchFamily="2" charset="0"/>
              <a:cs typeface="SutonnyMJ" pitchFamily="2" charset="0"/>
            </a:endParaRPr>
          </a:p>
          <a:p>
            <a:pPr marL="457200" indent="-457200" algn="l">
              <a:buFont typeface="+mj-lt"/>
              <a:buAutoNum type="arabicPeriod"/>
            </a:pPr>
            <a:r>
              <a:rPr lang="en-US" sz="7200" dirty="0">
                <a:latin typeface="SutonnyMJ" pitchFamily="2" charset="0"/>
                <a:cs typeface="SutonnyMJ" pitchFamily="2" charset="0"/>
              </a:rPr>
              <a:t>‡</a:t>
            </a:r>
            <a:r>
              <a:rPr lang="en-US" sz="7200" dirty="0" err="1">
                <a:latin typeface="SutonnyMJ" pitchFamily="2" charset="0"/>
                <a:cs typeface="SutonnyMJ" pitchFamily="2" charset="0"/>
              </a:rPr>
              <a:t>dwiU</a:t>
            </a:r>
            <a:r>
              <a:rPr lang="en-US" sz="7200" dirty="0">
                <a:latin typeface="SutonnyMJ" pitchFamily="2" charset="0"/>
                <a:cs typeface="SutonnyMJ" pitchFamily="2" charset="0"/>
              </a:rPr>
              <a:t> †</a:t>
            </a:r>
            <a:r>
              <a:rPr lang="en-US" sz="7200" dirty="0" err="1">
                <a:latin typeface="SutonnyMJ" pitchFamily="2" charset="0"/>
                <a:cs typeface="SutonnyMJ" pitchFamily="2" charset="0"/>
              </a:rPr>
              <a:t>Kvi</a:t>
            </a:r>
            <a:r>
              <a:rPr lang="en-US" sz="7200" dirty="0">
                <a:latin typeface="SutonnyMJ" pitchFamily="2" charset="0"/>
                <a:cs typeface="SutonnyMJ" pitchFamily="2" charset="0"/>
              </a:rPr>
              <a:t> Kx-</a:t>
            </a:r>
            <a:r>
              <a:rPr lang="en-US" sz="7200" dirty="0" err="1">
                <a:latin typeface="SutonnyMJ" pitchFamily="2" charset="0"/>
                <a:cs typeface="SutonnyMJ" pitchFamily="2" charset="0"/>
              </a:rPr>
              <a:t>myBP</a:t>
            </a:r>
            <a:endParaRPr lang="en-US" sz="7200" dirty="0">
              <a:latin typeface="SutonnyMJ" pitchFamily="2" charset="0"/>
              <a:cs typeface="SutonnyMJ" pitchFamily="2" charset="0"/>
            </a:endParaRPr>
          </a:p>
          <a:p>
            <a:pPr marL="457200" indent="-457200" algn="l">
              <a:buFont typeface="+mj-lt"/>
              <a:buAutoNum type="arabicPeriod"/>
            </a:pPr>
            <a:r>
              <a:rPr lang="en-US" sz="7200" dirty="0" err="1">
                <a:latin typeface="SutonnyMJ" pitchFamily="2" charset="0"/>
                <a:cs typeface="SutonnyMJ" pitchFamily="2" charset="0"/>
              </a:rPr>
              <a:t>Ac‡Uv-B‡jKUªwbK</a:t>
            </a:r>
            <a:r>
              <a:rPr lang="en-US" sz="7200" dirty="0">
                <a:latin typeface="SutonnyMJ" pitchFamily="2" charset="0"/>
                <a:cs typeface="SutonnyMJ" pitchFamily="2" charset="0"/>
              </a:rPr>
              <a:t> Kx-</a:t>
            </a:r>
            <a:r>
              <a:rPr lang="en-US" sz="7200" dirty="0" err="1">
                <a:latin typeface="SutonnyMJ" pitchFamily="2" charset="0"/>
                <a:cs typeface="SutonnyMJ" pitchFamily="2" charset="0"/>
              </a:rPr>
              <a:t>myBP</a:t>
            </a:r>
            <a:r>
              <a:rPr lang="en-US" sz="7200" dirty="0">
                <a:latin typeface="SutonnyMJ" pitchFamily="2" charset="0"/>
                <a:cs typeface="SutonnyMJ" pitchFamily="2" charset="0"/>
              </a:rPr>
              <a:t> </a:t>
            </a:r>
          </a:p>
        </p:txBody>
      </p:sp>
    </p:spTree>
    <p:extLst>
      <p:ext uri="{BB962C8B-B14F-4D97-AF65-F5344CB8AC3E}">
        <p14:creationId xmlns:p14="http://schemas.microsoft.com/office/powerpoint/2010/main" val="187643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 </a:t>
            </a:r>
            <a:r>
              <a:rPr lang="en-US" dirty="0" err="1">
                <a:latin typeface="SutonnyMJ" pitchFamily="2" charset="0"/>
                <a:cs typeface="SutonnyMJ" pitchFamily="2" charset="0"/>
              </a:rPr>
              <a:t>myweav</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lstStyle/>
          <a:p>
            <a:pPr marL="514350" indent="-514350">
              <a:buAutoNum type="arabicPeriod"/>
            </a:pPr>
            <a:r>
              <a:rPr lang="en-US" dirty="0">
                <a:latin typeface="SutonnyMJ" pitchFamily="2" charset="0"/>
                <a:cs typeface="SutonnyMJ" pitchFamily="2" charset="0"/>
              </a:rPr>
              <a:t>‡</a:t>
            </a:r>
            <a:r>
              <a:rPr lang="en-US" dirty="0" err="1">
                <a:latin typeface="SutonnyMJ" pitchFamily="2" charset="0"/>
                <a:cs typeface="SutonnyMJ" pitchFamily="2" charset="0"/>
              </a:rPr>
              <a:t>Kv‡bv</a:t>
            </a:r>
            <a:r>
              <a:rPr lang="en-US" dirty="0">
                <a:latin typeface="SutonnyMJ" pitchFamily="2" charset="0"/>
                <a:cs typeface="SutonnyMJ" pitchFamily="2" charset="0"/>
              </a:rPr>
              <a:t> †</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K›U¨v</a:t>
            </a:r>
            <a:r>
              <a:rPr lang="en-US" dirty="0">
                <a:latin typeface="SutonnyMJ" pitchFamily="2" charset="0"/>
                <a:cs typeface="SutonnyMJ" pitchFamily="2" charset="0"/>
              </a:rPr>
              <a:t>± </a:t>
            </a:r>
            <a:r>
              <a:rPr lang="en-US" dirty="0" err="1">
                <a:latin typeface="SutonnyMJ" pitchFamily="2" charset="0"/>
                <a:cs typeface="SutonnyMJ" pitchFamily="2" charset="0"/>
              </a:rPr>
              <a:t>bv</a:t>
            </a:r>
            <a:r>
              <a:rPr lang="en-US" dirty="0">
                <a:latin typeface="SutonnyMJ" pitchFamily="2" charset="0"/>
                <a:cs typeface="SutonnyMJ" pitchFamily="2" charset="0"/>
              </a:rPr>
              <a:t> _</a:t>
            </a:r>
            <a:r>
              <a:rPr lang="en-US" dirty="0" err="1">
                <a:latin typeface="SutonnyMJ" pitchFamily="2" charset="0"/>
                <a:cs typeface="SutonnyMJ" pitchFamily="2" charset="0"/>
              </a:rPr>
              <a:t>vKvq</a:t>
            </a:r>
            <a:r>
              <a:rPr lang="en-US" dirty="0">
                <a:latin typeface="SutonnyMJ" pitchFamily="2" charset="0"/>
                <a:cs typeface="SutonnyMJ" pitchFamily="2" charset="0"/>
              </a:rPr>
              <a:t> </a:t>
            </a:r>
            <a:r>
              <a:rPr lang="en-US" dirty="0" err="1">
                <a:latin typeface="SutonnyMJ" pitchFamily="2" charset="0"/>
                <a:cs typeface="SutonnyMJ" pitchFamily="2" charset="0"/>
              </a:rPr>
              <a:t>gqjv</a:t>
            </a:r>
            <a:r>
              <a:rPr lang="en-US" dirty="0">
                <a:latin typeface="SutonnyMJ" pitchFamily="2" charset="0"/>
                <a:cs typeface="SutonnyMJ" pitchFamily="2" charset="0"/>
              </a:rPr>
              <a:t> </a:t>
            </a:r>
            <a:r>
              <a:rPr lang="en-US" dirty="0" err="1">
                <a:latin typeface="SutonnyMJ" pitchFamily="2" charset="0"/>
                <a:cs typeface="SutonnyMJ" pitchFamily="2" charset="0"/>
              </a:rPr>
              <a:t>ev</a:t>
            </a:r>
            <a:r>
              <a:rPr lang="en-US" dirty="0">
                <a:latin typeface="SutonnyMJ" pitchFamily="2" charset="0"/>
                <a:cs typeface="SutonnyMJ" pitchFamily="2" charset="0"/>
              </a:rPr>
              <a:t> </a:t>
            </a:r>
            <a:r>
              <a:rPr lang="en-US" dirty="0" err="1">
                <a:latin typeface="SutonnyMJ" pitchFamily="2" charset="0"/>
                <a:cs typeface="SutonnyMJ" pitchFamily="2" charset="0"/>
              </a:rPr>
              <a:t>gwiPv</a:t>
            </a:r>
            <a:r>
              <a:rPr lang="en-US" dirty="0">
                <a:latin typeface="SutonnyMJ" pitchFamily="2" charset="0"/>
                <a:cs typeface="SutonnyMJ" pitchFamily="2" charset="0"/>
              </a:rPr>
              <a:t> </a:t>
            </a:r>
            <a:r>
              <a:rPr lang="en-US" dirty="0" err="1">
                <a:latin typeface="SutonnyMJ" pitchFamily="2" charset="0"/>
                <a:cs typeface="SutonnyMJ" pitchFamily="2" charset="0"/>
              </a:rPr>
              <a:t>covi</a:t>
            </a:r>
            <a:r>
              <a:rPr lang="en-US" dirty="0">
                <a:latin typeface="SutonnyMJ" pitchFamily="2" charset="0"/>
                <a:cs typeface="SutonnyMJ" pitchFamily="2" charset="0"/>
              </a:rPr>
              <a:t> m¤¢</a:t>
            </a:r>
            <a:r>
              <a:rPr lang="en-US" dirty="0" err="1">
                <a:latin typeface="SutonnyMJ" pitchFamily="2" charset="0"/>
                <a:cs typeface="SutonnyMJ" pitchFamily="2" charset="0"/>
              </a:rPr>
              <a:t>vebv</a:t>
            </a:r>
            <a:r>
              <a:rPr lang="en-US" dirty="0">
                <a:latin typeface="SutonnyMJ" pitchFamily="2" charset="0"/>
                <a:cs typeface="SutonnyMJ" pitchFamily="2" charset="0"/>
              </a:rPr>
              <a:t> †</a:t>
            </a:r>
            <a:r>
              <a:rPr lang="en-US" dirty="0" err="1">
                <a:latin typeface="SutonnyMJ" pitchFamily="2" charset="0"/>
                <a:cs typeface="SutonnyMJ" pitchFamily="2" charset="0"/>
              </a:rPr>
              <a:t>bB</a:t>
            </a:r>
            <a:r>
              <a:rPr lang="en-US" dirty="0">
                <a:latin typeface="SutonnyMJ" pitchFamily="2" charset="0"/>
                <a:cs typeface="SutonnyMJ" pitchFamily="2" charset="0"/>
              </a:rPr>
              <a:t>|</a:t>
            </a:r>
          </a:p>
          <a:p>
            <a:pPr marL="0" indent="0">
              <a:buNone/>
            </a:pPr>
            <a:r>
              <a:rPr lang="en-US" sz="4400" dirty="0" err="1">
                <a:latin typeface="SutonnyMJ" pitchFamily="2" charset="0"/>
                <a:cs typeface="SutonnyMJ" pitchFamily="2" charset="0"/>
              </a:rPr>
              <a:t>Amyweav</a:t>
            </a:r>
            <a:endParaRPr lang="en-US" sz="4400" dirty="0">
              <a:latin typeface="SutonnyMJ" pitchFamily="2" charset="0"/>
              <a:cs typeface="SutonnyMJ" pitchFamily="2" charset="0"/>
            </a:endParaRPr>
          </a:p>
          <a:p>
            <a:pPr marL="514350" indent="-514350">
              <a:buAutoNum type="arabicPeriod"/>
            </a:pPr>
            <a:r>
              <a:rPr lang="en-US" dirty="0">
                <a:latin typeface="SutonnyMJ" pitchFamily="2" charset="0"/>
                <a:cs typeface="SutonnyMJ" pitchFamily="2" charset="0"/>
              </a:rPr>
              <a:t>‡</a:t>
            </a:r>
            <a:r>
              <a:rPr lang="en-US" dirty="0" err="1">
                <a:latin typeface="SutonnyMJ" pitchFamily="2" charset="0"/>
                <a:cs typeface="SutonnyMJ" pitchFamily="2" charset="0"/>
              </a:rPr>
              <a:t>gKvwbRg</a:t>
            </a:r>
            <a:r>
              <a:rPr lang="en-US" dirty="0">
                <a:latin typeface="SutonnyMJ" pitchFamily="2" charset="0"/>
                <a:cs typeface="SutonnyMJ" pitchFamily="2" charset="0"/>
              </a:rPr>
              <a:t> </a:t>
            </a:r>
            <a:r>
              <a:rPr lang="en-US" dirty="0" err="1">
                <a:latin typeface="SutonnyMJ" pitchFamily="2" charset="0"/>
                <a:cs typeface="SutonnyMJ" pitchFamily="2" charset="0"/>
              </a:rPr>
              <a:t>RwUj</a:t>
            </a:r>
            <a:r>
              <a:rPr lang="en-US" dirty="0">
                <a:latin typeface="SutonnyMJ" pitchFamily="2" charset="0"/>
                <a:cs typeface="SutonnyMJ" pitchFamily="2" charset="0"/>
              </a:rPr>
              <a:t> </a:t>
            </a:r>
            <a:r>
              <a:rPr lang="en-US" dirty="0" err="1">
                <a:latin typeface="SutonnyMJ" pitchFamily="2" charset="0"/>
                <a:cs typeface="SutonnyMJ" pitchFamily="2" charset="0"/>
              </a:rPr>
              <a:t>weavq</a:t>
            </a:r>
            <a:r>
              <a:rPr lang="en-US" dirty="0">
                <a:latin typeface="SutonnyMJ" pitchFamily="2" charset="0"/>
                <a:cs typeface="SutonnyMJ" pitchFamily="2" charset="0"/>
              </a:rPr>
              <a:t> G </a:t>
            </a:r>
            <a:r>
              <a:rPr lang="en-US" dirty="0" err="1">
                <a:latin typeface="SutonnyMJ" pitchFamily="2" charset="0"/>
                <a:cs typeface="SutonnyMJ" pitchFamily="2" charset="0"/>
              </a:rPr>
              <a:t>myBP</a:t>
            </a:r>
            <a:r>
              <a:rPr lang="en-US" dirty="0">
                <a:latin typeface="SutonnyMJ" pitchFamily="2" charset="0"/>
                <a:cs typeface="SutonnyMJ" pitchFamily="2" charset="0"/>
              </a:rPr>
              <a:t> ˆ</a:t>
            </a:r>
            <a:r>
              <a:rPr lang="en-US" dirty="0" err="1">
                <a:latin typeface="SutonnyMJ" pitchFamily="2" charset="0"/>
                <a:cs typeface="SutonnyMJ" pitchFamily="2" charset="0"/>
              </a:rPr>
              <a:t>Zwi‡Z</a:t>
            </a:r>
            <a:r>
              <a:rPr lang="en-US" dirty="0">
                <a:latin typeface="SutonnyMJ" pitchFamily="2" charset="0"/>
                <a:cs typeface="SutonnyMJ" pitchFamily="2" charset="0"/>
              </a:rPr>
              <a:t> </a:t>
            </a:r>
            <a:r>
              <a:rPr lang="en-US" dirty="0" err="1">
                <a:latin typeface="SutonnyMJ" pitchFamily="2" charset="0"/>
                <a:cs typeface="SutonnyMJ" pitchFamily="2" charset="0"/>
              </a:rPr>
              <a:t>LiP</a:t>
            </a:r>
            <a:r>
              <a:rPr lang="en-US" dirty="0">
                <a:latin typeface="SutonnyMJ" pitchFamily="2" charset="0"/>
                <a:cs typeface="SutonnyMJ" pitchFamily="2" charset="0"/>
              </a:rPr>
              <a:t> ‡</a:t>
            </a:r>
            <a:r>
              <a:rPr lang="en-US" dirty="0" err="1">
                <a:latin typeface="SutonnyMJ" pitchFamily="2" charset="0"/>
                <a:cs typeface="SutonnyMJ" pitchFamily="2" charset="0"/>
              </a:rPr>
              <a:t>ewk</a:t>
            </a:r>
            <a:r>
              <a:rPr lang="en-US" dirty="0">
                <a:latin typeface="SutonnyMJ" pitchFamily="2" charset="0"/>
                <a:cs typeface="SutonnyMJ" pitchFamily="2" charset="0"/>
              </a:rPr>
              <a:t> nq|</a:t>
            </a:r>
          </a:p>
        </p:txBody>
      </p:sp>
    </p:spTree>
    <p:extLst>
      <p:ext uri="{BB962C8B-B14F-4D97-AF65-F5344CB8AC3E}">
        <p14:creationId xmlns:p14="http://schemas.microsoft.com/office/powerpoint/2010/main" val="218508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Kx-‡</a:t>
            </a:r>
            <a:r>
              <a:rPr lang="en-US" dirty="0" err="1">
                <a:latin typeface="SutonnyMJ" pitchFamily="2" charset="0"/>
                <a:cs typeface="SutonnyMJ" pitchFamily="2" charset="0"/>
              </a:rPr>
              <a:t>evW</a:t>
            </a:r>
            <a:r>
              <a:rPr lang="en-US" dirty="0">
                <a:latin typeface="SutonnyMJ" pitchFamily="2" charset="0"/>
                <a:cs typeface="SutonnyMJ" pitchFamily="2" charset="0"/>
              </a:rPr>
              <a:t>© </a:t>
            </a:r>
            <a:r>
              <a:rPr lang="en-US" dirty="0" err="1">
                <a:latin typeface="SutonnyMJ" pitchFamily="2" charset="0"/>
                <a:cs typeface="SutonnyMJ" pitchFamily="2" charset="0"/>
              </a:rPr>
              <a:t>Gb‡KvWv‡ii</a:t>
            </a:r>
            <a:r>
              <a:rPr lang="en-US" dirty="0">
                <a:latin typeface="SutonnyMJ" pitchFamily="2" charset="0"/>
                <a:cs typeface="SutonnyMJ" pitchFamily="2" charset="0"/>
              </a:rPr>
              <a:t> </a:t>
            </a:r>
            <a:r>
              <a:rPr lang="en-US" dirty="0" err="1">
                <a:latin typeface="SutonnyMJ" pitchFamily="2" charset="0"/>
                <a:cs typeface="SutonnyMJ" pitchFamily="2" charset="0"/>
              </a:rPr>
              <a:t>Kvh©vewj</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normAutofit fontScale="92500" lnSpcReduction="10000"/>
          </a:bodyPr>
          <a:lstStyle/>
          <a:p>
            <a:pPr marL="514350" indent="-514350">
              <a:buAutoNum type="arabicPeriod"/>
            </a:pPr>
            <a:r>
              <a:rPr lang="en-US" dirty="0">
                <a:latin typeface="SutonnyMJ" pitchFamily="2" charset="0"/>
                <a:cs typeface="SutonnyMJ" pitchFamily="2" charset="0"/>
              </a:rPr>
              <a:t>Kx-‡</a:t>
            </a:r>
            <a:r>
              <a:rPr lang="en-US" dirty="0" err="1">
                <a:latin typeface="SutonnyMJ" pitchFamily="2" charset="0"/>
                <a:cs typeface="SutonnyMJ" pitchFamily="2" charset="0"/>
              </a:rPr>
              <a:t>evW</a:t>
            </a:r>
            <a:r>
              <a:rPr lang="en-US" dirty="0">
                <a:latin typeface="SutonnyMJ" pitchFamily="2" charset="0"/>
                <a:cs typeface="SutonnyMJ" pitchFamily="2" charset="0"/>
              </a:rPr>
              <a:t>© </a:t>
            </a:r>
            <a:r>
              <a:rPr lang="en-US" dirty="0" err="1">
                <a:latin typeface="SutonnyMJ" pitchFamily="2" charset="0"/>
                <a:cs typeface="SutonnyMJ" pitchFamily="2" charset="0"/>
              </a:rPr>
              <a:t>Gb‡KvWv‡ii</a:t>
            </a:r>
            <a:r>
              <a:rPr lang="en-US" dirty="0">
                <a:latin typeface="SutonnyMJ" pitchFamily="2" charset="0"/>
                <a:cs typeface="SutonnyMJ" pitchFamily="2" charset="0"/>
              </a:rPr>
              <a:t> </a:t>
            </a:r>
            <a:r>
              <a:rPr lang="en-US" dirty="0" err="1">
                <a:latin typeface="SutonnyMJ" pitchFamily="2" charset="0"/>
                <a:cs typeface="SutonnyMJ" pitchFamily="2" charset="0"/>
              </a:rPr>
              <a:t>cÖavb</a:t>
            </a:r>
            <a:r>
              <a:rPr lang="en-US" dirty="0">
                <a:latin typeface="SutonnyMJ" pitchFamily="2" charset="0"/>
                <a:cs typeface="SutonnyMJ" pitchFamily="2" charset="0"/>
              </a:rPr>
              <a:t> </a:t>
            </a:r>
            <a:r>
              <a:rPr lang="en-US" dirty="0" err="1">
                <a:latin typeface="SutonnyMJ" pitchFamily="2" charset="0"/>
                <a:cs typeface="SutonnyMJ" pitchFamily="2" charset="0"/>
              </a:rPr>
              <a:t>KvR</a:t>
            </a:r>
            <a:r>
              <a:rPr lang="en-US" dirty="0">
                <a:latin typeface="SutonnyMJ" pitchFamily="2" charset="0"/>
                <a:cs typeface="SutonnyMJ" pitchFamily="2" charset="0"/>
              </a:rPr>
              <a:t> </a:t>
            </a:r>
            <a:r>
              <a:rPr lang="en-US" dirty="0" err="1">
                <a:latin typeface="SutonnyMJ" pitchFamily="2" charset="0"/>
                <a:cs typeface="SutonnyMJ" pitchFamily="2" charset="0"/>
              </a:rPr>
              <a:t>n‡”Q</a:t>
            </a:r>
            <a:r>
              <a:rPr lang="en-US" dirty="0">
                <a:latin typeface="SutonnyMJ" pitchFamily="2" charset="0"/>
                <a:cs typeface="SutonnyMJ" pitchFamily="2" charset="0"/>
              </a:rPr>
              <a:t> Kx-‡</a:t>
            </a:r>
            <a:r>
              <a:rPr lang="en-US" dirty="0" err="1">
                <a:latin typeface="SutonnyMJ" pitchFamily="2" charset="0"/>
                <a:cs typeface="SutonnyMJ" pitchFamily="2" charset="0"/>
              </a:rPr>
              <a:t>ev‡W©i</a:t>
            </a:r>
            <a:r>
              <a:rPr lang="en-US" dirty="0">
                <a:latin typeface="SutonnyMJ" pitchFamily="2" charset="0"/>
                <a:cs typeface="SutonnyMJ" pitchFamily="2" charset="0"/>
              </a:rPr>
              <a:t> †</a:t>
            </a:r>
            <a:r>
              <a:rPr lang="en-US" dirty="0" err="1">
                <a:latin typeface="SutonnyMJ" pitchFamily="2" charset="0"/>
                <a:cs typeface="SutonnyMJ" pitchFamily="2" charset="0"/>
              </a:rPr>
              <a:t>Kvb</a:t>
            </a:r>
            <a:r>
              <a:rPr lang="en-US" dirty="0">
                <a:latin typeface="SutonnyMJ" pitchFamily="2" charset="0"/>
                <a:cs typeface="SutonnyMJ" pitchFamily="2" charset="0"/>
              </a:rPr>
              <a:t> Kx </a:t>
            </a:r>
            <a:r>
              <a:rPr lang="en-US" dirty="0" err="1">
                <a:latin typeface="SutonnyMJ" pitchFamily="2" charset="0"/>
                <a:cs typeface="SutonnyMJ" pitchFamily="2" charset="0"/>
              </a:rPr>
              <a:t>Pvcv</a:t>
            </a:r>
            <a:r>
              <a:rPr lang="en-US" dirty="0">
                <a:latin typeface="SutonnyMJ" pitchFamily="2" charset="0"/>
                <a:cs typeface="SutonnyMJ" pitchFamily="2" charset="0"/>
              </a:rPr>
              <a:t> </a:t>
            </a:r>
            <a:r>
              <a:rPr lang="en-US" dirty="0" err="1">
                <a:latin typeface="SutonnyMJ" pitchFamily="2" charset="0"/>
                <a:cs typeface="SutonnyMJ" pitchFamily="2" charset="0"/>
              </a:rPr>
              <a:t>n‡q‡Q</a:t>
            </a:r>
            <a:r>
              <a:rPr lang="en-US" dirty="0">
                <a:latin typeface="SutonnyMJ" pitchFamily="2" charset="0"/>
                <a:cs typeface="SutonnyMJ" pitchFamily="2" charset="0"/>
              </a:rPr>
              <a:t> , </a:t>
            </a:r>
            <a:r>
              <a:rPr lang="en-US" dirty="0" err="1">
                <a:latin typeface="SutonnyMJ" pitchFamily="2" charset="0"/>
                <a:cs typeface="SutonnyMJ" pitchFamily="2" charset="0"/>
              </a:rPr>
              <a:t>Zv</a:t>
            </a:r>
            <a:r>
              <a:rPr lang="en-US" dirty="0">
                <a:latin typeface="SutonnyMJ" pitchFamily="2" charset="0"/>
                <a:cs typeface="SutonnyMJ" pitchFamily="2" charset="0"/>
              </a:rPr>
              <a:t> </a:t>
            </a:r>
            <a:r>
              <a:rPr lang="en-US" dirty="0" err="1">
                <a:latin typeface="SutonnyMJ" pitchFamily="2" charset="0"/>
                <a:cs typeface="SutonnyMJ" pitchFamily="2" charset="0"/>
              </a:rPr>
              <a:t>Abyaveb</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 Gi Rb¨ Kx-‡</a:t>
            </a:r>
            <a:r>
              <a:rPr lang="en-US" dirty="0" err="1">
                <a:latin typeface="SutonnyMJ" pitchFamily="2" charset="0"/>
                <a:cs typeface="SutonnyMJ" pitchFamily="2" charset="0"/>
              </a:rPr>
              <a:t>KvW</a:t>
            </a:r>
            <a:r>
              <a:rPr lang="en-US" dirty="0">
                <a:latin typeface="SutonnyMJ" pitchFamily="2" charset="0"/>
                <a:cs typeface="SutonnyMJ" pitchFamily="2" charset="0"/>
              </a:rPr>
              <a:t> </a:t>
            </a:r>
            <a:r>
              <a:rPr lang="en-US" dirty="0" err="1">
                <a:latin typeface="SutonnyMJ" pitchFamily="2" charset="0"/>
                <a:cs typeface="SutonnyMJ" pitchFamily="2" charset="0"/>
              </a:rPr>
              <a:t>Drcbœ</a:t>
            </a:r>
            <a:r>
              <a:rPr lang="en-US" dirty="0">
                <a:latin typeface="SutonnyMJ" pitchFamily="2" charset="0"/>
                <a:cs typeface="SutonnyMJ" pitchFamily="2" charset="0"/>
              </a:rPr>
              <a:t> Kiv|</a:t>
            </a:r>
          </a:p>
          <a:p>
            <a:pPr marL="514350" indent="-514350">
              <a:buAutoNum type="arabicPeriod"/>
            </a:pPr>
            <a:r>
              <a:rPr lang="en-US" dirty="0">
                <a:latin typeface="SutonnyMJ" pitchFamily="2" charset="0"/>
                <a:cs typeface="SutonnyMJ" pitchFamily="2" charset="0"/>
              </a:rPr>
              <a:t>mg¯’ Kx †</a:t>
            </a:r>
            <a:r>
              <a:rPr lang="en-US" dirty="0" err="1">
                <a:latin typeface="SutonnyMJ" pitchFamily="2" charset="0"/>
                <a:cs typeface="SutonnyMJ" pitchFamily="2" charset="0"/>
              </a:rPr>
              <a:t>Lvjv</a:t>
            </a:r>
            <a:r>
              <a:rPr lang="en-US" dirty="0">
                <a:latin typeface="SutonnyMJ" pitchFamily="2" charset="0"/>
                <a:cs typeface="SutonnyMJ" pitchFamily="2" charset="0"/>
              </a:rPr>
              <a:t> </a:t>
            </a:r>
            <a:r>
              <a:rPr lang="en-US" dirty="0" err="1">
                <a:latin typeface="SutonnyMJ" pitchFamily="2" charset="0"/>
                <a:cs typeface="SutonnyMJ" pitchFamily="2" charset="0"/>
              </a:rPr>
              <a:t>Av‡Q</a:t>
            </a:r>
            <a:r>
              <a:rPr lang="en-US" dirty="0">
                <a:latin typeface="SutonnyMJ" pitchFamily="2" charset="0"/>
                <a:cs typeface="SutonnyMJ" pitchFamily="2" charset="0"/>
              </a:rPr>
              <a:t> </a:t>
            </a:r>
            <a:r>
              <a:rPr lang="en-US" dirty="0" err="1">
                <a:latin typeface="SutonnyMJ" pitchFamily="2" charset="0"/>
                <a:cs typeface="SutonnyMJ" pitchFamily="2" charset="0"/>
              </a:rPr>
              <a:t>wKbv</a:t>
            </a:r>
            <a:r>
              <a:rPr lang="en-US" dirty="0">
                <a:latin typeface="SutonnyMJ" pitchFamily="2" charset="0"/>
                <a:cs typeface="SutonnyMJ" pitchFamily="2" charset="0"/>
              </a:rPr>
              <a:t>, </a:t>
            </a:r>
            <a:r>
              <a:rPr lang="en-US" dirty="0" err="1">
                <a:latin typeface="SutonnyMJ" pitchFamily="2" charset="0"/>
                <a:cs typeface="SutonnyMJ" pitchFamily="2" charset="0"/>
              </a:rPr>
              <a:t>Zv</a:t>
            </a:r>
            <a:r>
              <a:rPr lang="en-US" dirty="0">
                <a:latin typeface="SutonnyMJ" pitchFamily="2" charset="0"/>
                <a:cs typeface="SutonnyMJ" pitchFamily="2" charset="0"/>
              </a:rPr>
              <a:t> </a:t>
            </a:r>
            <a:r>
              <a:rPr lang="en-US" dirty="0" err="1">
                <a:latin typeface="SutonnyMJ" pitchFamily="2" charset="0"/>
                <a:cs typeface="SutonnyMJ" pitchFamily="2" charset="0"/>
              </a:rPr>
              <a:t>cixÿv</a:t>
            </a:r>
            <a:r>
              <a:rPr lang="en-US" dirty="0">
                <a:latin typeface="SutonnyMJ" pitchFamily="2" charset="0"/>
                <a:cs typeface="SutonnyMJ" pitchFamily="2" charset="0"/>
              </a:rPr>
              <a:t> Kiv</a:t>
            </a:r>
          </a:p>
          <a:p>
            <a:pPr marL="514350" indent="-514350">
              <a:buAutoNum type="arabicPeriod"/>
            </a:pPr>
            <a:r>
              <a:rPr lang="en-US" dirty="0">
                <a:latin typeface="SutonnyMJ" pitchFamily="2" charset="0"/>
                <a:cs typeface="SutonnyMJ" pitchFamily="2" charset="0"/>
              </a:rPr>
              <a:t>‡</a:t>
            </a:r>
            <a:r>
              <a:rPr lang="en-US" dirty="0" err="1">
                <a:latin typeface="SutonnyMJ" pitchFamily="2" charset="0"/>
                <a:cs typeface="SutonnyMJ" pitchFamily="2" charset="0"/>
              </a:rPr>
              <a:t>Kvb</a:t>
            </a:r>
            <a:r>
              <a:rPr lang="en-US" dirty="0">
                <a:latin typeface="SutonnyMJ" pitchFamily="2" charset="0"/>
                <a:cs typeface="SutonnyMJ" pitchFamily="2" charset="0"/>
              </a:rPr>
              <a:t> Kx </a:t>
            </a:r>
            <a:r>
              <a:rPr lang="en-US" dirty="0" err="1">
                <a:latin typeface="SutonnyMJ" pitchFamily="2" charset="0"/>
                <a:cs typeface="SutonnyMJ" pitchFamily="2" charset="0"/>
              </a:rPr>
              <a:t>Pvcv</a:t>
            </a:r>
            <a:r>
              <a:rPr lang="en-US" dirty="0">
                <a:latin typeface="SutonnyMJ" pitchFamily="2" charset="0"/>
                <a:cs typeface="SutonnyMJ" pitchFamily="2" charset="0"/>
              </a:rPr>
              <a:t> </a:t>
            </a:r>
            <a:r>
              <a:rPr lang="en-US" dirty="0" err="1">
                <a:latin typeface="SutonnyMJ" pitchFamily="2" charset="0"/>
                <a:cs typeface="SutonnyMJ" pitchFamily="2" charset="0"/>
              </a:rPr>
              <a:t>nj</a:t>
            </a:r>
            <a:r>
              <a:rPr lang="en-US" dirty="0">
                <a:latin typeface="SutonnyMJ" pitchFamily="2" charset="0"/>
                <a:cs typeface="SutonnyMJ" pitchFamily="2" charset="0"/>
              </a:rPr>
              <a:t> </a:t>
            </a:r>
            <a:r>
              <a:rPr lang="en-US" dirty="0" err="1">
                <a:latin typeface="SutonnyMJ" pitchFamily="2" charset="0"/>
                <a:cs typeface="SutonnyMJ" pitchFamily="2" charset="0"/>
              </a:rPr>
              <a:t>wKbv</a:t>
            </a:r>
            <a:r>
              <a:rPr lang="en-US" dirty="0">
                <a:latin typeface="SutonnyMJ" pitchFamily="2" charset="0"/>
                <a:cs typeface="SutonnyMJ" pitchFamily="2" charset="0"/>
              </a:rPr>
              <a:t>, </a:t>
            </a:r>
            <a:r>
              <a:rPr lang="en-US" dirty="0" err="1">
                <a:latin typeface="SutonnyMJ" pitchFamily="2" charset="0"/>
                <a:cs typeface="SutonnyMJ" pitchFamily="2" charset="0"/>
              </a:rPr>
              <a:t>Zv</a:t>
            </a:r>
            <a:r>
              <a:rPr lang="en-US" dirty="0">
                <a:latin typeface="SutonnyMJ" pitchFamily="2" charset="0"/>
                <a:cs typeface="SutonnyMJ" pitchFamily="2" charset="0"/>
              </a:rPr>
              <a:t> </a:t>
            </a:r>
            <a:r>
              <a:rPr lang="en-US" dirty="0" err="1">
                <a:latin typeface="SutonnyMJ" pitchFamily="2" charset="0"/>
                <a:cs typeface="SutonnyMJ" pitchFamily="2" charset="0"/>
              </a:rPr>
              <a:t>cixÿv</a:t>
            </a:r>
            <a:r>
              <a:rPr lang="en-US" dirty="0">
                <a:latin typeface="SutonnyMJ" pitchFamily="2" charset="0"/>
                <a:cs typeface="SutonnyMJ" pitchFamily="2" charset="0"/>
              </a:rPr>
              <a:t> Kiv</a:t>
            </a:r>
          </a:p>
          <a:p>
            <a:pPr marL="514350" indent="-514350">
              <a:buAutoNum type="arabicPeriod"/>
            </a:pPr>
            <a:r>
              <a:rPr lang="en-US" dirty="0">
                <a:latin typeface="SutonnyMJ" pitchFamily="2" charset="0"/>
                <a:cs typeface="SutonnyMJ" pitchFamily="2" charset="0"/>
              </a:rPr>
              <a:t>‡</a:t>
            </a:r>
            <a:r>
              <a:rPr lang="en-US" dirty="0" err="1">
                <a:latin typeface="SutonnyMJ" pitchFamily="2" charset="0"/>
                <a:cs typeface="SutonnyMJ" pitchFamily="2" charset="0"/>
              </a:rPr>
              <a:t>Kv‡bv</a:t>
            </a:r>
            <a:r>
              <a:rPr lang="en-US" dirty="0">
                <a:latin typeface="SutonnyMJ" pitchFamily="2" charset="0"/>
                <a:cs typeface="SutonnyMJ" pitchFamily="2" charset="0"/>
              </a:rPr>
              <a:t> Kx </a:t>
            </a:r>
            <a:r>
              <a:rPr lang="en-US" dirty="0" err="1">
                <a:latin typeface="SutonnyMJ" pitchFamily="2" charset="0"/>
                <a:cs typeface="SutonnyMJ" pitchFamily="2" charset="0"/>
              </a:rPr>
              <a:t>Pvc‡j</a:t>
            </a:r>
            <a:r>
              <a:rPr lang="en-US" dirty="0">
                <a:latin typeface="SutonnyMJ" pitchFamily="2" charset="0"/>
                <a:cs typeface="SutonnyMJ" pitchFamily="2" charset="0"/>
              </a:rPr>
              <a:t> </a:t>
            </a:r>
            <a:r>
              <a:rPr lang="en-US" dirty="0" err="1">
                <a:latin typeface="SutonnyMJ" pitchFamily="2" charset="0"/>
                <a:cs typeface="SutonnyMJ" pitchFamily="2" charset="0"/>
              </a:rPr>
              <a:t>Zv</a:t>
            </a:r>
            <a:r>
              <a:rPr lang="en-US" dirty="0">
                <a:latin typeface="SutonnyMJ" pitchFamily="2" charset="0"/>
                <a:cs typeface="SutonnyMJ" pitchFamily="2" charset="0"/>
              </a:rPr>
              <a:t> </a:t>
            </a:r>
            <a:r>
              <a:rPr lang="en-US" dirty="0" err="1">
                <a:latin typeface="SutonnyMJ" pitchFamily="2" charset="0"/>
                <a:cs typeface="SutonnyMJ" pitchFamily="2" charset="0"/>
              </a:rPr>
              <a:t>Abyaveb</a:t>
            </a:r>
            <a:r>
              <a:rPr lang="en-US" dirty="0">
                <a:latin typeface="SutonnyMJ" pitchFamily="2" charset="0"/>
                <a:cs typeface="SutonnyMJ" pitchFamily="2" charset="0"/>
              </a:rPr>
              <a:t> Kiv </a:t>
            </a:r>
          </a:p>
          <a:p>
            <a:pPr marL="514350" indent="-514350">
              <a:buAutoNum type="arabicPeriod"/>
            </a:pPr>
            <a:r>
              <a:rPr lang="en-US" dirty="0">
                <a:latin typeface="SutonnyMJ" pitchFamily="2" charset="0"/>
                <a:cs typeface="SutonnyMJ" pitchFamily="2" charset="0"/>
              </a:rPr>
              <a:t>Kx </a:t>
            </a:r>
            <a:r>
              <a:rPr lang="en-US" dirty="0" err="1">
                <a:latin typeface="SutonnyMJ" pitchFamily="2" charset="0"/>
                <a:cs typeface="SutonnyMJ" pitchFamily="2" charset="0"/>
              </a:rPr>
              <a:t>evD‡Ýi</a:t>
            </a:r>
            <a:r>
              <a:rPr lang="en-US" dirty="0">
                <a:latin typeface="SutonnyMJ" pitchFamily="2" charset="0"/>
                <a:cs typeface="SutonnyMJ" pitchFamily="2" charset="0"/>
              </a:rPr>
              <a:t> cÖfvegy³ </a:t>
            </a:r>
            <a:r>
              <a:rPr lang="en-US" dirty="0" err="1">
                <a:latin typeface="SutonnyMJ" pitchFamily="2" charset="0"/>
                <a:cs typeface="SutonnyMJ" pitchFamily="2" charset="0"/>
              </a:rPr>
              <a:t>ivLv</a:t>
            </a:r>
            <a:endParaRPr lang="en-US" dirty="0">
              <a:latin typeface="SutonnyMJ" pitchFamily="2" charset="0"/>
              <a:cs typeface="SutonnyMJ" pitchFamily="2" charset="0"/>
            </a:endParaRPr>
          </a:p>
          <a:p>
            <a:pPr marL="514350" indent="-514350">
              <a:buAutoNum type="arabicPeriod"/>
            </a:pPr>
            <a:r>
              <a:rPr lang="en-US" dirty="0">
                <a:latin typeface="SutonnyMJ" pitchFamily="2" charset="0"/>
                <a:cs typeface="SutonnyMJ" pitchFamily="2" charset="0"/>
              </a:rPr>
              <a:t>Kx-‡</a:t>
            </a:r>
            <a:r>
              <a:rPr lang="en-US" dirty="0" err="1">
                <a:latin typeface="SutonnyMJ" pitchFamily="2" charset="0"/>
                <a:cs typeface="SutonnyMJ" pitchFamily="2" charset="0"/>
              </a:rPr>
              <a:t>KvW</a:t>
            </a:r>
            <a:r>
              <a:rPr lang="en-US" dirty="0">
                <a:latin typeface="SutonnyMJ" pitchFamily="2" charset="0"/>
                <a:cs typeface="SutonnyMJ" pitchFamily="2" charset="0"/>
              </a:rPr>
              <a:t> </a:t>
            </a:r>
            <a:r>
              <a:rPr lang="en-US" dirty="0" err="1">
                <a:latin typeface="SutonnyMJ" pitchFamily="2" charset="0"/>
                <a:cs typeface="SutonnyMJ" pitchFamily="2" charset="0"/>
              </a:rPr>
              <a:t>Drcbœ</a:t>
            </a:r>
            <a:r>
              <a:rPr lang="en-US" dirty="0">
                <a:latin typeface="SutonnyMJ" pitchFamily="2" charset="0"/>
                <a:cs typeface="SutonnyMJ" pitchFamily="2" charset="0"/>
              </a:rPr>
              <a:t> Kiv</a:t>
            </a:r>
          </a:p>
          <a:p>
            <a:pPr marL="514350" indent="-514350">
              <a:buAutoNum type="arabicPeriod"/>
            </a:pPr>
            <a:r>
              <a:rPr lang="en-US" dirty="0" err="1">
                <a:latin typeface="SutonnyMJ" pitchFamily="2" charset="0"/>
                <a:cs typeface="SutonnyMJ" pitchFamily="2" charset="0"/>
              </a:rPr>
              <a:t>wWevDwÝs</a:t>
            </a:r>
            <a:r>
              <a:rPr lang="en-US" dirty="0">
                <a:latin typeface="SutonnyMJ" pitchFamily="2" charset="0"/>
                <a:cs typeface="SutonnyMJ" pitchFamily="2" charset="0"/>
              </a:rPr>
              <a:t> Kiv </a:t>
            </a:r>
          </a:p>
          <a:p>
            <a:pPr marL="514350" indent="-514350">
              <a:buAutoNum type="arabicPeriod"/>
            </a:pPr>
            <a:r>
              <a:rPr lang="en-US" dirty="0">
                <a:latin typeface="SutonnyMJ" pitchFamily="2" charset="0"/>
                <a:cs typeface="SutonnyMJ" pitchFamily="2" charset="0"/>
              </a:rPr>
              <a:t>Kx-‡</a:t>
            </a:r>
            <a:r>
              <a:rPr lang="en-US" dirty="0" err="1">
                <a:latin typeface="SutonnyMJ" pitchFamily="2" charset="0"/>
                <a:cs typeface="SutonnyMJ" pitchFamily="2" charset="0"/>
              </a:rPr>
              <a:t>KvW</a:t>
            </a:r>
            <a:r>
              <a:rPr lang="en-US" dirty="0">
                <a:latin typeface="SutonnyMJ" pitchFamily="2" charset="0"/>
                <a:cs typeface="SutonnyMJ" pitchFamily="2" charset="0"/>
              </a:rPr>
              <a:t> </a:t>
            </a:r>
            <a:r>
              <a:rPr lang="en-US" dirty="0" err="1">
                <a:latin typeface="SutonnyMJ" pitchFamily="2" charset="0"/>
                <a:cs typeface="SutonnyMJ" pitchFamily="2" charset="0"/>
              </a:rPr>
              <a:t>Kw¤úDUvi</a:t>
            </a:r>
            <a:r>
              <a:rPr lang="en-US" dirty="0">
                <a:latin typeface="SutonnyMJ" pitchFamily="2" charset="0"/>
                <a:cs typeface="SutonnyMJ" pitchFamily="2" charset="0"/>
              </a:rPr>
              <a:t> </a:t>
            </a:r>
            <a:r>
              <a:rPr lang="en-US" dirty="0" err="1">
                <a:latin typeface="SutonnyMJ" pitchFamily="2" charset="0"/>
                <a:cs typeface="SutonnyMJ" pitchFamily="2" charset="0"/>
              </a:rPr>
              <a:t>cvVv‡bv</a:t>
            </a:r>
            <a:endParaRPr lang="en-US" dirty="0">
              <a:latin typeface="SutonnyMJ" pitchFamily="2" charset="0"/>
              <a:cs typeface="SutonnyMJ" pitchFamily="2" charset="0"/>
            </a:endParaRPr>
          </a:p>
        </p:txBody>
      </p:sp>
    </p:spTree>
    <p:extLst>
      <p:ext uri="{BB962C8B-B14F-4D97-AF65-F5344CB8AC3E}">
        <p14:creationId xmlns:p14="http://schemas.microsoft.com/office/powerpoint/2010/main" val="26934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 </a:t>
            </a:r>
            <a:r>
              <a:rPr lang="en-US" dirty="0" err="1">
                <a:latin typeface="SutonnyMJ" pitchFamily="2" charset="0"/>
                <a:cs typeface="SutonnyMJ" pitchFamily="2" charset="0"/>
              </a:rPr>
              <a:t>Kvh©bxwZ</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543050"/>
            <a:ext cx="6248402" cy="4829175"/>
          </a:xfrm>
        </p:spPr>
        <p:txBody>
          <a:bodyPr>
            <a:normAutofit fontScale="77500" lnSpcReduction="20000"/>
          </a:bodyPr>
          <a:lstStyle/>
          <a:p>
            <a:pPr marL="514350" indent="-514350">
              <a:buAutoNum type="arabicPeriod"/>
            </a:pPr>
            <a:r>
              <a:rPr lang="as-IN" b="0" i="0" dirty="0">
                <a:solidFill>
                  <a:srgbClr val="222222"/>
                </a:solidFill>
                <a:effectLst/>
                <a:latin typeface="Arial" panose="020B0604020202020204" pitchFamily="34" charset="0"/>
              </a:rPr>
              <a:t>অপ্রিবাহী বস্ত্রর উপর কপার বা অ্যালুমিনিয়ামের অনেকগুলো লাইনের মাধ্যমে প্রতিটি কী সুইচ সংযুক্ত করে কীবোর্ড তৈরি করা হয়। এর পরিবাহী লাইনগুলোকে সারি ও কলামে বিভক্ত করে কী বোর্ড এনকোডারের সাথে যুক্ত করা হয়। কী সুইচগুলো ম্যাট্রিক্স আকারে সাজানো থাকে। এতে ৯ টি সারি ও ১০ টি কলাম নিয়ে গঠিত। এর  কী সুইচে চাপ দিলে সংশ্লিষ্ট সারিতে একটা ভোল্টেজ পাবে এবং তা কলামে স্থানান্তরিত হবে। কলাম ও সারি হতে প্রাপ্ত সিগন্যাল্ কে রো অ্যারেতে পাঠায় এবং রো অ্যারেতে প্রতিটি কী সুইচের জন্য নির্ধারিত কোড থাকে। ফলে এটি প্রতিটি সুইচের সারি ও কলামেরে কম্বিনেশন থেকে প্রাপ্ত সিগন্যাল হতে কোন কী সুইচ প্রেস  করা হয়েছে তা অনুধাবন করতে পারে। এবং তা অনুধাবনকৃত কী সুইচের জন্য সমতুল্য কী কোড উৎপন্ন করে এবং তা কম্পিউটারে পাঠিয়ে দেয়। এইভাবে কীবোর্ড এনকোডারের মাধ্যমে কীবোর্ড থেকে কোন ডাটা কম্পিউটারে পাঠানো হয়ে থাকে।</a:t>
            </a:r>
            <a:endParaRPr lang="en-US" dirty="0">
              <a:latin typeface="SutonnyMJ" pitchFamily="2" charset="0"/>
              <a:cs typeface="SutonnyMJ" pitchFamily="2" charset="0"/>
            </a:endParaRPr>
          </a:p>
        </p:txBody>
      </p:sp>
      <p:pic>
        <p:nvPicPr>
          <p:cNvPr id="5" name="Picture 4">
            <a:extLst>
              <a:ext uri="{FF2B5EF4-FFF2-40B4-BE49-F238E27FC236}">
                <a16:creationId xmlns:a16="http://schemas.microsoft.com/office/drawing/2014/main" id="{F0F22F5A-7893-AAB3-B6B9-A3CFEEA3D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2" y="1409699"/>
            <a:ext cx="5105398" cy="4829175"/>
          </a:xfrm>
          <a:prstGeom prst="rect">
            <a:avLst/>
          </a:prstGeom>
        </p:spPr>
      </p:pic>
    </p:spTree>
    <p:extLst>
      <p:ext uri="{BB962C8B-B14F-4D97-AF65-F5344CB8AC3E}">
        <p14:creationId xmlns:p14="http://schemas.microsoft.com/office/powerpoint/2010/main" val="261264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err="1">
                <a:latin typeface="SutonnyMJ" pitchFamily="2" charset="0"/>
                <a:cs typeface="SutonnyMJ" pitchFamily="2" charset="0"/>
              </a:rPr>
              <a:t>gvDm</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543050"/>
            <a:ext cx="6248402" cy="4829175"/>
          </a:xfrm>
        </p:spPr>
        <p:txBody>
          <a:bodyPr>
            <a:normAutofit/>
          </a:bodyPr>
          <a:lstStyle/>
          <a:p>
            <a:pPr marL="514350" indent="-514350">
              <a:buAutoNum type="arabicPeriod"/>
            </a:pPr>
            <a:r>
              <a:rPr lang="en-US" dirty="0" err="1">
                <a:latin typeface="SutonnyMJ" pitchFamily="2" charset="0"/>
                <a:cs typeface="SutonnyMJ" pitchFamily="2" charset="0"/>
              </a:rPr>
              <a:t>gvDm</a:t>
            </a:r>
            <a:r>
              <a:rPr lang="en-US" dirty="0">
                <a:latin typeface="SutonnyMJ" pitchFamily="2" charset="0"/>
                <a:cs typeface="SutonnyMJ" pitchFamily="2" charset="0"/>
              </a:rPr>
              <a:t> </a:t>
            </a:r>
            <a:r>
              <a:rPr lang="en-US" dirty="0" err="1">
                <a:latin typeface="SutonnyMJ" pitchFamily="2" charset="0"/>
                <a:cs typeface="SutonnyMJ" pitchFamily="2" charset="0"/>
              </a:rPr>
              <a:t>n‡jv</a:t>
            </a:r>
            <a:r>
              <a:rPr lang="en-US" dirty="0">
                <a:latin typeface="SutonnyMJ" pitchFamily="2" charset="0"/>
                <a:cs typeface="SutonnyMJ" pitchFamily="2" charset="0"/>
              </a:rPr>
              <a:t> </a:t>
            </a:r>
            <a:r>
              <a:rPr lang="en-US" dirty="0" err="1">
                <a:latin typeface="SutonnyMJ" pitchFamily="2" charset="0"/>
                <a:cs typeface="SutonnyMJ" pitchFamily="2" charset="0"/>
              </a:rPr>
              <a:t>Kw¤úDUvi</a:t>
            </a:r>
            <a:r>
              <a:rPr lang="en-US" dirty="0">
                <a:latin typeface="SutonnyMJ" pitchFamily="2" charset="0"/>
                <a:cs typeface="SutonnyMJ" pitchFamily="2" charset="0"/>
              </a:rPr>
              <a:t> †K </a:t>
            </a:r>
            <a:r>
              <a:rPr lang="en-US" dirty="0" err="1">
                <a:latin typeface="SutonnyMJ" pitchFamily="2" charset="0"/>
                <a:cs typeface="SutonnyMJ" pitchFamily="2" charset="0"/>
              </a:rPr>
              <a:t>wb</a:t>
            </a:r>
            <a:r>
              <a:rPr lang="en-US" dirty="0">
                <a:latin typeface="SutonnyMJ" pitchFamily="2" charset="0"/>
                <a:cs typeface="SutonnyMJ" pitchFamily="2" charset="0"/>
              </a:rPr>
              <a:t>‡`©</a:t>
            </a:r>
            <a:r>
              <a:rPr lang="en-US" dirty="0" err="1">
                <a:latin typeface="SutonnyMJ" pitchFamily="2" charset="0"/>
                <a:cs typeface="SutonnyMJ" pitchFamily="2" charset="0"/>
              </a:rPr>
              <a:t>kbv</a:t>
            </a:r>
            <a:r>
              <a:rPr lang="en-US" dirty="0">
                <a:latin typeface="SutonnyMJ" pitchFamily="2" charset="0"/>
                <a:cs typeface="SutonnyMJ" pitchFamily="2" charset="0"/>
              </a:rPr>
              <a:t> †`</a:t>
            </a:r>
            <a:r>
              <a:rPr lang="en-US" dirty="0" err="1">
                <a:latin typeface="SutonnyMJ" pitchFamily="2" charset="0"/>
                <a:cs typeface="SutonnyMJ" pitchFamily="2" charset="0"/>
              </a:rPr>
              <a:t>evi</a:t>
            </a:r>
            <a:r>
              <a:rPr lang="en-US" dirty="0">
                <a:latin typeface="SutonnyMJ" pitchFamily="2" charset="0"/>
                <a:cs typeface="SutonnyMJ" pitchFamily="2" charset="0"/>
              </a:rPr>
              <a:t> Rb¨ `</a:t>
            </a:r>
            <a:r>
              <a:rPr lang="en-US" dirty="0" err="1">
                <a:latin typeface="SutonnyMJ" pitchFamily="2" charset="0"/>
                <a:cs typeface="SutonnyMJ" pitchFamily="2" charset="0"/>
              </a:rPr>
              <a:t>yB</a:t>
            </a:r>
            <a:r>
              <a:rPr lang="en-US" dirty="0">
                <a:latin typeface="SutonnyMJ" pitchFamily="2" charset="0"/>
                <a:cs typeface="SutonnyMJ" pitchFamily="2" charset="0"/>
              </a:rPr>
              <a:t> </a:t>
            </a:r>
            <a:r>
              <a:rPr lang="en-US" dirty="0" err="1">
                <a:latin typeface="SutonnyMJ" pitchFamily="2" charset="0"/>
                <a:cs typeface="SutonnyMJ" pitchFamily="2" charset="0"/>
              </a:rPr>
              <a:t>ev</a:t>
            </a:r>
            <a:r>
              <a:rPr lang="en-US" dirty="0">
                <a:latin typeface="SutonnyMJ" pitchFamily="2" charset="0"/>
                <a:cs typeface="SutonnyMJ" pitchFamily="2" charset="0"/>
              </a:rPr>
              <a:t> </a:t>
            </a:r>
            <a:r>
              <a:rPr lang="en-US" dirty="0" err="1">
                <a:latin typeface="SutonnyMJ" pitchFamily="2" charset="0"/>
                <a:cs typeface="SutonnyMJ" pitchFamily="2" charset="0"/>
              </a:rPr>
              <a:t>wZb</a:t>
            </a:r>
            <a:r>
              <a:rPr lang="en-US" dirty="0">
                <a:latin typeface="SutonnyMJ" pitchFamily="2" charset="0"/>
                <a:cs typeface="SutonnyMJ" pitchFamily="2" charset="0"/>
              </a:rPr>
              <a:t> </a:t>
            </a:r>
            <a:r>
              <a:rPr lang="en-US" dirty="0" err="1">
                <a:latin typeface="SutonnyMJ" pitchFamily="2" charset="0"/>
                <a:cs typeface="SutonnyMJ" pitchFamily="2" charset="0"/>
              </a:rPr>
              <a:t>evUb</a:t>
            </a:r>
            <a:r>
              <a:rPr lang="en-US" dirty="0">
                <a:latin typeface="SutonnyMJ" pitchFamily="2" charset="0"/>
                <a:cs typeface="SutonnyMJ" pitchFamily="2" charset="0"/>
              </a:rPr>
              <a:t> </a:t>
            </a:r>
            <a:r>
              <a:rPr lang="en-US" dirty="0" err="1">
                <a:latin typeface="SutonnyMJ" pitchFamily="2" charset="0"/>
                <a:cs typeface="SutonnyMJ" pitchFamily="2" charset="0"/>
              </a:rPr>
              <a:t>wewkó</a:t>
            </a:r>
            <a:r>
              <a:rPr lang="en-US" dirty="0">
                <a:latin typeface="SutonnyMJ" pitchFamily="2" charset="0"/>
                <a:cs typeface="SutonnyMJ" pitchFamily="2" charset="0"/>
              </a:rPr>
              <a:t> </a:t>
            </a:r>
            <a:r>
              <a:rPr lang="en-US" dirty="0" err="1">
                <a:latin typeface="SutonnyMJ" pitchFamily="2" charset="0"/>
                <a:cs typeface="SutonnyMJ" pitchFamily="2" charset="0"/>
              </a:rPr>
              <a:t>GKwU</a:t>
            </a:r>
            <a:r>
              <a:rPr lang="en-US" dirty="0">
                <a:latin typeface="SutonnyMJ" pitchFamily="2" charset="0"/>
                <a:cs typeface="SutonnyMJ" pitchFamily="2" charset="0"/>
              </a:rPr>
              <a:t> </a:t>
            </a:r>
            <a:r>
              <a:rPr lang="en-US" dirty="0" err="1">
                <a:latin typeface="SutonnyMJ" pitchFamily="2" charset="0"/>
                <a:cs typeface="SutonnyMJ" pitchFamily="2" charset="0"/>
              </a:rPr>
              <a:t>BbcyU</a:t>
            </a:r>
            <a:r>
              <a:rPr lang="en-US" dirty="0">
                <a:latin typeface="SutonnyMJ" pitchFamily="2" charset="0"/>
                <a:cs typeface="SutonnyMJ" pitchFamily="2" charset="0"/>
              </a:rPr>
              <a:t> </a:t>
            </a:r>
            <a:r>
              <a:rPr lang="en-US" dirty="0" err="1">
                <a:latin typeface="SutonnyMJ" pitchFamily="2" charset="0"/>
                <a:cs typeface="SutonnyMJ" pitchFamily="2" charset="0"/>
              </a:rPr>
              <a:t>wWfvBm</a:t>
            </a:r>
            <a:r>
              <a:rPr lang="en-US" dirty="0">
                <a:latin typeface="SutonnyMJ" pitchFamily="2" charset="0"/>
                <a:cs typeface="SutonnyMJ" pitchFamily="2" charset="0"/>
              </a:rPr>
              <a:t>|</a:t>
            </a:r>
          </a:p>
          <a:p>
            <a:pPr marL="514350" indent="-514350">
              <a:buAutoNum type="arabicPeriod"/>
            </a:pPr>
            <a:r>
              <a:rPr lang="en-US" dirty="0">
                <a:latin typeface="SutonnyMJ" pitchFamily="2" charset="0"/>
                <a:cs typeface="SutonnyMJ" pitchFamily="2" charset="0"/>
              </a:rPr>
              <a:t>1963 </a:t>
            </a:r>
            <a:r>
              <a:rPr lang="en-US" dirty="0" err="1">
                <a:latin typeface="SutonnyMJ" pitchFamily="2" charset="0"/>
                <a:cs typeface="SutonnyMJ" pitchFamily="2" charset="0"/>
              </a:rPr>
              <a:t>mv‡j</a:t>
            </a:r>
            <a:r>
              <a:rPr lang="en-US" dirty="0">
                <a:latin typeface="SutonnyMJ" pitchFamily="2" charset="0"/>
                <a:cs typeface="SutonnyMJ" pitchFamily="2" charset="0"/>
              </a:rPr>
              <a:t> </a:t>
            </a:r>
            <a:r>
              <a:rPr lang="en-US" dirty="0" err="1">
                <a:latin typeface="SutonnyMJ" pitchFamily="2" charset="0"/>
                <a:cs typeface="SutonnyMJ" pitchFamily="2" charset="0"/>
              </a:rPr>
              <a:t>WMjvm</a:t>
            </a:r>
            <a:r>
              <a:rPr lang="en-US" dirty="0">
                <a:latin typeface="SutonnyMJ" pitchFamily="2" charset="0"/>
                <a:cs typeface="SutonnyMJ" pitchFamily="2" charset="0"/>
              </a:rPr>
              <a:t> </a:t>
            </a:r>
            <a:r>
              <a:rPr lang="en-US" dirty="0" err="1">
                <a:latin typeface="SutonnyMJ" pitchFamily="2" charset="0"/>
                <a:cs typeface="SutonnyMJ" pitchFamily="2" charset="0"/>
              </a:rPr>
              <a:t>G‡ÄjevU</a:t>
            </a:r>
            <a:r>
              <a:rPr lang="en-US" dirty="0">
                <a:latin typeface="SutonnyMJ" pitchFamily="2" charset="0"/>
                <a:cs typeface="SutonnyMJ" pitchFamily="2" charset="0"/>
              </a:rPr>
              <a:t>© </a:t>
            </a:r>
            <a:r>
              <a:rPr lang="en-US" dirty="0" err="1">
                <a:latin typeface="SutonnyMJ" pitchFamily="2" charset="0"/>
                <a:cs typeface="SutonnyMJ" pitchFamily="2" charset="0"/>
              </a:rPr>
              <a:t>gvDm</a:t>
            </a:r>
            <a:r>
              <a:rPr lang="en-US" dirty="0">
                <a:latin typeface="SutonnyMJ" pitchFamily="2" charset="0"/>
                <a:cs typeface="SutonnyMJ" pitchFamily="2" charset="0"/>
              </a:rPr>
              <a:t> </a:t>
            </a:r>
            <a:r>
              <a:rPr lang="en-US" dirty="0" err="1">
                <a:latin typeface="SutonnyMJ" pitchFamily="2" charset="0"/>
                <a:cs typeface="SutonnyMJ" pitchFamily="2" charset="0"/>
              </a:rPr>
              <a:t>Avwe</a:t>
            </a:r>
            <a:r>
              <a:rPr lang="en-US" dirty="0">
                <a:latin typeface="SutonnyMJ" pitchFamily="2" charset="0"/>
                <a:cs typeface="SutonnyMJ" pitchFamily="2" charset="0"/>
              </a:rPr>
              <a:t>¯‹vi </a:t>
            </a:r>
            <a:r>
              <a:rPr lang="en-US" dirty="0" err="1">
                <a:latin typeface="SutonnyMJ" pitchFamily="2" charset="0"/>
                <a:cs typeface="SutonnyMJ" pitchFamily="2" charset="0"/>
              </a:rPr>
              <a:t>K‡ib</a:t>
            </a:r>
            <a:r>
              <a:rPr lang="en-US" dirty="0">
                <a:latin typeface="SutonnyMJ" pitchFamily="2" charset="0"/>
                <a:cs typeface="SutonnyMJ" pitchFamily="2" charset="0"/>
              </a:rPr>
              <a:t>|</a:t>
            </a:r>
          </a:p>
          <a:p>
            <a:pPr marL="514350" indent="-514350">
              <a:buAutoNum type="arabicPeriod"/>
            </a:pPr>
            <a:r>
              <a:rPr lang="en-US" dirty="0" err="1">
                <a:latin typeface="SutonnyMJ" pitchFamily="2" charset="0"/>
                <a:cs typeface="SutonnyMJ" pitchFamily="2" charset="0"/>
              </a:rPr>
              <a:t>cÖK</a:t>
            </a:r>
            <a:r>
              <a:rPr lang="en-US" dirty="0">
                <a:latin typeface="SutonnyMJ" pitchFamily="2" charset="0"/>
                <a:cs typeface="SutonnyMJ" pitchFamily="2" charset="0"/>
              </a:rPr>
              <a:t>…</a:t>
            </a:r>
            <a:r>
              <a:rPr lang="en-US" dirty="0" err="1">
                <a:latin typeface="SutonnyMJ" pitchFamily="2" charset="0"/>
                <a:cs typeface="SutonnyMJ" pitchFamily="2" charset="0"/>
              </a:rPr>
              <a:t>Zc‡ÿ</a:t>
            </a:r>
            <a:r>
              <a:rPr lang="en-US" dirty="0">
                <a:latin typeface="SutonnyMJ" pitchFamily="2" charset="0"/>
                <a:cs typeface="SutonnyMJ" pitchFamily="2" charset="0"/>
              </a:rPr>
              <a:t> </a:t>
            </a:r>
            <a:r>
              <a:rPr lang="en-US" dirty="0" err="1">
                <a:latin typeface="SutonnyMJ" pitchFamily="2" charset="0"/>
                <a:cs typeface="SutonnyMJ" pitchFamily="2" charset="0"/>
              </a:rPr>
              <a:t>gvDm</a:t>
            </a:r>
            <a:r>
              <a:rPr lang="en-US" dirty="0">
                <a:latin typeface="SutonnyMJ" pitchFamily="2" charset="0"/>
                <a:cs typeface="SutonnyMJ" pitchFamily="2" charset="0"/>
              </a:rPr>
              <a:t> </a:t>
            </a:r>
            <a:r>
              <a:rPr lang="en-US" dirty="0" err="1">
                <a:latin typeface="SutonnyMJ" pitchFamily="2" charset="0"/>
                <a:cs typeface="SutonnyMJ" pitchFamily="2" charset="0"/>
              </a:rPr>
              <a:t>GKwU</a:t>
            </a:r>
            <a:r>
              <a:rPr lang="en-US" dirty="0">
                <a:latin typeface="SutonnyMJ" pitchFamily="2" charset="0"/>
                <a:cs typeface="SutonnyMJ" pitchFamily="2" charset="0"/>
              </a:rPr>
              <a:t> </a:t>
            </a:r>
            <a:r>
              <a:rPr lang="en-US" dirty="0">
                <a:latin typeface="+mj-lt"/>
                <a:cs typeface="SutonnyMJ" pitchFamily="2" charset="0"/>
              </a:rPr>
              <a:t>x-y </a:t>
            </a:r>
            <a:r>
              <a:rPr lang="en-US" dirty="0" err="1">
                <a:latin typeface="SutonnyMJ" pitchFamily="2" charset="0"/>
                <a:cs typeface="SutonnyMJ" pitchFamily="2" charset="0"/>
              </a:rPr>
              <a:t>cwRkwbs</a:t>
            </a:r>
            <a:r>
              <a:rPr lang="en-US" dirty="0">
                <a:latin typeface="SutonnyMJ" pitchFamily="2" charset="0"/>
                <a:cs typeface="SutonnyMJ" pitchFamily="2" charset="0"/>
              </a:rPr>
              <a:t> </a:t>
            </a:r>
            <a:r>
              <a:rPr lang="en-US" dirty="0" err="1">
                <a:latin typeface="SutonnyMJ" pitchFamily="2" charset="0"/>
                <a:cs typeface="SutonnyMJ" pitchFamily="2" charset="0"/>
              </a:rPr>
              <a:t>wWfvB</a:t>
            </a:r>
            <a:endParaRPr lang="en-US" dirty="0">
              <a:latin typeface="SutonnyMJ" pitchFamily="2" charset="0"/>
              <a:cs typeface="SutonnyMJ" pitchFamily="2" charset="0"/>
            </a:endParaRPr>
          </a:p>
        </p:txBody>
      </p:sp>
    </p:spTree>
    <p:extLst>
      <p:ext uri="{BB962C8B-B14F-4D97-AF65-F5344CB8AC3E}">
        <p14:creationId xmlns:p14="http://schemas.microsoft.com/office/powerpoint/2010/main" val="91083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err="1">
                <a:latin typeface="SutonnyMJ" pitchFamily="2" charset="0"/>
                <a:cs typeface="SutonnyMJ" pitchFamily="2" charset="0"/>
              </a:rPr>
              <a:t>gvDm</a:t>
            </a:r>
            <a:r>
              <a:rPr lang="en-US" dirty="0">
                <a:latin typeface="SutonnyMJ" pitchFamily="2" charset="0"/>
                <a:cs typeface="SutonnyMJ" pitchFamily="2" charset="0"/>
              </a:rPr>
              <a:t> </a:t>
            </a:r>
            <a:r>
              <a:rPr lang="en-US" dirty="0" err="1">
                <a:latin typeface="SutonnyMJ" pitchFamily="2" charset="0"/>
                <a:cs typeface="SutonnyMJ" pitchFamily="2" charset="0"/>
              </a:rPr>
              <a:t>cÖKvi‡f</a:t>
            </a:r>
            <a:r>
              <a:rPr lang="en-US" dirty="0">
                <a:latin typeface="SutonnyMJ" pitchFamily="2" charset="0"/>
                <a:cs typeface="SutonnyMJ" pitchFamily="2" charset="0"/>
              </a:rPr>
              <a:t>`</a:t>
            </a: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543050"/>
            <a:ext cx="6248402" cy="4829175"/>
          </a:xfrm>
        </p:spPr>
        <p:txBody>
          <a:bodyPr>
            <a:normAutofit fontScale="92500" lnSpcReduction="20000"/>
          </a:bodyPr>
          <a:lstStyle/>
          <a:p>
            <a:pPr marL="0" indent="0">
              <a:buNone/>
            </a:pPr>
            <a:r>
              <a:rPr lang="en-US" dirty="0" err="1">
                <a:latin typeface="SutonnyMJ" pitchFamily="2" charset="0"/>
                <a:cs typeface="SutonnyMJ" pitchFamily="2" charset="0"/>
              </a:rPr>
              <a:t>MVbMZ</a:t>
            </a:r>
            <a:r>
              <a:rPr lang="en-US" dirty="0">
                <a:latin typeface="SutonnyMJ" pitchFamily="2" charset="0"/>
                <a:cs typeface="SutonnyMJ" pitchFamily="2" charset="0"/>
              </a:rPr>
              <a:t> cÖhyw³i </a:t>
            </a:r>
            <a:r>
              <a:rPr lang="en-US" dirty="0" err="1">
                <a:latin typeface="SutonnyMJ" pitchFamily="2" charset="0"/>
                <a:cs typeface="SutonnyMJ" pitchFamily="2" charset="0"/>
              </a:rPr>
              <a:t>Dci</a:t>
            </a:r>
            <a:r>
              <a:rPr lang="en-US" dirty="0">
                <a:latin typeface="SutonnyMJ" pitchFamily="2" charset="0"/>
                <a:cs typeface="SutonnyMJ" pitchFamily="2" charset="0"/>
              </a:rPr>
              <a:t> </a:t>
            </a:r>
            <a:r>
              <a:rPr lang="en-US" dirty="0" err="1">
                <a:latin typeface="SutonnyMJ" pitchFamily="2" charset="0"/>
                <a:cs typeface="SutonnyMJ" pitchFamily="2" charset="0"/>
              </a:rPr>
              <a:t>wfwË</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 </a:t>
            </a:r>
            <a:r>
              <a:rPr lang="en-US" dirty="0" err="1">
                <a:latin typeface="SutonnyMJ" pitchFamily="2" charset="0"/>
                <a:cs typeface="SutonnyMJ" pitchFamily="2" charset="0"/>
              </a:rPr>
              <a:t>gvDm‡K</a:t>
            </a:r>
            <a:r>
              <a:rPr lang="en-US" dirty="0">
                <a:latin typeface="SutonnyMJ" pitchFamily="2" charset="0"/>
                <a:cs typeface="SutonnyMJ" pitchFamily="2" charset="0"/>
              </a:rPr>
              <a:t> </a:t>
            </a:r>
            <a:r>
              <a:rPr lang="en-US" dirty="0" err="1">
                <a:latin typeface="SutonnyMJ" pitchFamily="2" charset="0"/>
                <a:cs typeface="SutonnyMJ" pitchFamily="2" charset="0"/>
              </a:rPr>
              <a:t>wZb</a:t>
            </a:r>
            <a:r>
              <a:rPr lang="en-US" dirty="0">
                <a:latin typeface="SutonnyMJ" pitchFamily="2" charset="0"/>
                <a:cs typeface="SutonnyMJ" pitchFamily="2" charset="0"/>
              </a:rPr>
              <a:t> </a:t>
            </a:r>
            <a:r>
              <a:rPr lang="en-US" dirty="0" err="1">
                <a:latin typeface="SutonnyMJ" pitchFamily="2" charset="0"/>
                <a:cs typeface="SutonnyMJ" pitchFamily="2" charset="0"/>
              </a:rPr>
              <a:t>fv‡M</a:t>
            </a:r>
            <a:r>
              <a:rPr lang="en-US" dirty="0">
                <a:latin typeface="SutonnyMJ" pitchFamily="2" charset="0"/>
                <a:cs typeface="SutonnyMJ" pitchFamily="2" charset="0"/>
              </a:rPr>
              <a:t> </a:t>
            </a:r>
            <a:r>
              <a:rPr lang="en-US" dirty="0" err="1">
                <a:latin typeface="SutonnyMJ" pitchFamily="2" charset="0"/>
                <a:cs typeface="SutonnyMJ" pitchFamily="2" charset="0"/>
              </a:rPr>
              <a:t>fvM</a:t>
            </a:r>
            <a:r>
              <a:rPr lang="en-US" dirty="0">
                <a:latin typeface="SutonnyMJ" pitchFamily="2" charset="0"/>
                <a:cs typeface="SutonnyMJ" pitchFamily="2" charset="0"/>
              </a:rPr>
              <a:t> Kiv </a:t>
            </a:r>
            <a:r>
              <a:rPr lang="en-US" dirty="0" err="1">
                <a:latin typeface="SutonnyMJ" pitchFamily="2" charset="0"/>
                <a:cs typeface="SutonnyMJ" pitchFamily="2" charset="0"/>
              </a:rPr>
              <a:t>hvq</a:t>
            </a:r>
            <a:r>
              <a:rPr lang="en-US" dirty="0">
                <a:latin typeface="SutonnyMJ" pitchFamily="2" charset="0"/>
                <a:cs typeface="SutonnyMJ" pitchFamily="2" charset="0"/>
              </a:rPr>
              <a:t>|</a:t>
            </a:r>
          </a:p>
          <a:p>
            <a:pPr marL="514350" indent="-514350">
              <a:buFont typeface="+mj-lt"/>
              <a:buAutoNum type="arabicPeriod"/>
            </a:pPr>
            <a:r>
              <a:rPr lang="en-US" dirty="0">
                <a:latin typeface="SutonnyMJ" pitchFamily="2" charset="0"/>
                <a:cs typeface="SutonnyMJ" pitchFamily="2" charset="0"/>
              </a:rPr>
              <a:t>‡</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gvDm</a:t>
            </a:r>
            <a:endParaRPr lang="en-US" dirty="0">
              <a:latin typeface="SutonnyMJ" pitchFamily="2" charset="0"/>
              <a:cs typeface="SutonnyMJ" pitchFamily="2" charset="0"/>
            </a:endParaRPr>
          </a:p>
          <a:p>
            <a:pPr marL="514350" indent="-514350">
              <a:buFont typeface="+mj-lt"/>
              <a:buAutoNum type="arabicPeriod"/>
            </a:pPr>
            <a:r>
              <a:rPr lang="en-US" dirty="0" err="1">
                <a:latin typeface="SutonnyMJ" pitchFamily="2" charset="0"/>
                <a:cs typeface="SutonnyMJ" pitchFamily="2" charset="0"/>
              </a:rPr>
              <a:t>Ac‡Uv</a:t>
            </a:r>
            <a:r>
              <a:rPr lang="en-US" dirty="0">
                <a:latin typeface="SutonnyMJ" pitchFamily="2" charset="0"/>
                <a:cs typeface="SutonnyMJ" pitchFamily="2" charset="0"/>
              </a:rPr>
              <a:t>-‡</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gvDm</a:t>
            </a:r>
            <a:endParaRPr lang="en-US" dirty="0">
              <a:latin typeface="SutonnyMJ" pitchFamily="2" charset="0"/>
              <a:cs typeface="SutonnyMJ" pitchFamily="2" charset="0"/>
            </a:endParaRPr>
          </a:p>
          <a:p>
            <a:pPr marL="514350" indent="-514350">
              <a:buFont typeface="+mj-lt"/>
              <a:buAutoNum type="arabicPeriod"/>
            </a:pPr>
            <a:r>
              <a:rPr lang="en-US" dirty="0" err="1">
                <a:latin typeface="SutonnyMJ" pitchFamily="2" charset="0"/>
                <a:cs typeface="SutonnyMJ" pitchFamily="2" charset="0"/>
              </a:rPr>
              <a:t>AcwUK¨vj</a:t>
            </a:r>
            <a:r>
              <a:rPr lang="en-US" dirty="0">
                <a:latin typeface="SutonnyMJ" pitchFamily="2" charset="0"/>
                <a:cs typeface="SutonnyMJ" pitchFamily="2" charset="0"/>
              </a:rPr>
              <a:t> </a:t>
            </a:r>
            <a:r>
              <a:rPr lang="en-US" dirty="0" err="1">
                <a:latin typeface="SutonnyMJ" pitchFamily="2" charset="0"/>
                <a:cs typeface="SutonnyMJ" pitchFamily="2" charset="0"/>
              </a:rPr>
              <a:t>gvDm</a:t>
            </a:r>
            <a:endParaRPr lang="en-US" dirty="0">
              <a:latin typeface="SutonnyMJ" pitchFamily="2" charset="0"/>
              <a:cs typeface="SutonnyMJ" pitchFamily="2" charset="0"/>
            </a:endParaRPr>
          </a:p>
          <a:p>
            <a:pPr marL="0" indent="0">
              <a:buNone/>
            </a:pPr>
            <a:r>
              <a:rPr lang="en-US" b="1" dirty="0" err="1">
                <a:latin typeface="SutonnyMJ" pitchFamily="2" charset="0"/>
                <a:cs typeface="SutonnyMJ" pitchFamily="2" charset="0"/>
              </a:rPr>
              <a:t>B›Uvi‡dwms</a:t>
            </a:r>
            <a:r>
              <a:rPr lang="en-US" b="1" dirty="0">
                <a:latin typeface="SutonnyMJ" pitchFamily="2" charset="0"/>
                <a:cs typeface="SutonnyMJ" pitchFamily="2" charset="0"/>
              </a:rPr>
              <a:t> </a:t>
            </a:r>
            <a:r>
              <a:rPr lang="en-US" b="1" dirty="0" err="1">
                <a:latin typeface="SutonnyMJ" pitchFamily="2" charset="0"/>
                <a:cs typeface="SutonnyMJ" pitchFamily="2" charset="0"/>
              </a:rPr>
              <a:t>Dci</a:t>
            </a:r>
            <a:r>
              <a:rPr lang="en-US" b="1" dirty="0">
                <a:latin typeface="SutonnyMJ" pitchFamily="2" charset="0"/>
                <a:cs typeface="SutonnyMJ" pitchFamily="2" charset="0"/>
              </a:rPr>
              <a:t> </a:t>
            </a:r>
            <a:r>
              <a:rPr lang="en-US" b="1" dirty="0" err="1">
                <a:latin typeface="SutonnyMJ" pitchFamily="2" charset="0"/>
                <a:cs typeface="SutonnyMJ" pitchFamily="2" charset="0"/>
              </a:rPr>
              <a:t>wfwË</a:t>
            </a:r>
            <a:r>
              <a:rPr lang="en-US" b="1" dirty="0">
                <a:latin typeface="SutonnyMJ" pitchFamily="2" charset="0"/>
                <a:cs typeface="SutonnyMJ" pitchFamily="2" charset="0"/>
              </a:rPr>
              <a:t> </a:t>
            </a:r>
            <a:r>
              <a:rPr lang="en-US" b="1" dirty="0" err="1">
                <a:latin typeface="SutonnyMJ" pitchFamily="2" charset="0"/>
                <a:cs typeface="SutonnyMJ" pitchFamily="2" charset="0"/>
              </a:rPr>
              <a:t>K‡i</a:t>
            </a:r>
            <a:r>
              <a:rPr lang="en-US" b="1" dirty="0">
                <a:latin typeface="SutonnyMJ" pitchFamily="2" charset="0"/>
                <a:cs typeface="SutonnyMJ" pitchFamily="2" charset="0"/>
              </a:rPr>
              <a:t> </a:t>
            </a:r>
            <a:r>
              <a:rPr lang="en-US" b="1" dirty="0" err="1">
                <a:latin typeface="SutonnyMJ" pitchFamily="2" charset="0"/>
                <a:cs typeface="SutonnyMJ" pitchFamily="2" charset="0"/>
              </a:rPr>
              <a:t>gvDm‡K</a:t>
            </a:r>
            <a:r>
              <a:rPr lang="en-US" b="1" dirty="0">
                <a:latin typeface="SutonnyMJ" pitchFamily="2" charset="0"/>
                <a:cs typeface="SutonnyMJ" pitchFamily="2" charset="0"/>
              </a:rPr>
              <a:t> </a:t>
            </a:r>
            <a:r>
              <a:rPr lang="en-US" b="1" dirty="0" err="1">
                <a:latin typeface="SutonnyMJ" pitchFamily="2" charset="0"/>
                <a:cs typeface="SutonnyMJ" pitchFamily="2" charset="0"/>
              </a:rPr>
              <a:t>cvuP</a:t>
            </a:r>
            <a:r>
              <a:rPr lang="en-US" b="1" dirty="0">
                <a:latin typeface="SutonnyMJ" pitchFamily="2" charset="0"/>
                <a:cs typeface="SutonnyMJ" pitchFamily="2" charset="0"/>
              </a:rPr>
              <a:t> </a:t>
            </a:r>
            <a:r>
              <a:rPr lang="en-US" b="1" dirty="0" err="1">
                <a:latin typeface="SutonnyMJ" pitchFamily="2" charset="0"/>
                <a:cs typeface="SutonnyMJ" pitchFamily="2" charset="0"/>
              </a:rPr>
              <a:t>fv‡M</a:t>
            </a:r>
            <a:r>
              <a:rPr lang="en-US" b="1" dirty="0">
                <a:latin typeface="SutonnyMJ" pitchFamily="2" charset="0"/>
                <a:cs typeface="SutonnyMJ" pitchFamily="2" charset="0"/>
              </a:rPr>
              <a:t> </a:t>
            </a:r>
            <a:r>
              <a:rPr lang="en-US" b="1" dirty="0" err="1">
                <a:latin typeface="SutonnyMJ" pitchFamily="2" charset="0"/>
                <a:cs typeface="SutonnyMJ" pitchFamily="2" charset="0"/>
              </a:rPr>
              <a:t>fvM</a:t>
            </a:r>
            <a:r>
              <a:rPr lang="en-US" b="1" dirty="0">
                <a:latin typeface="SutonnyMJ" pitchFamily="2" charset="0"/>
                <a:cs typeface="SutonnyMJ" pitchFamily="2" charset="0"/>
              </a:rPr>
              <a:t> Kiv </a:t>
            </a:r>
            <a:r>
              <a:rPr lang="en-US" b="1" dirty="0" err="1">
                <a:latin typeface="SutonnyMJ" pitchFamily="2" charset="0"/>
                <a:cs typeface="SutonnyMJ" pitchFamily="2" charset="0"/>
              </a:rPr>
              <a:t>n‡q‡Q</a:t>
            </a:r>
            <a:r>
              <a:rPr lang="en-US" b="1" dirty="0">
                <a:latin typeface="SutonnyMJ" pitchFamily="2" charset="0"/>
                <a:cs typeface="SutonnyMJ" pitchFamily="2" charset="0"/>
              </a:rPr>
              <a:t>|</a:t>
            </a:r>
          </a:p>
          <a:p>
            <a:pPr marL="514350" indent="-514350">
              <a:buFont typeface="+mj-lt"/>
              <a:buAutoNum type="arabicPeriod"/>
            </a:pPr>
            <a:r>
              <a:rPr lang="en-US" dirty="0" err="1">
                <a:latin typeface="SutonnyMJ" pitchFamily="2" charset="0"/>
                <a:cs typeface="SutonnyMJ" pitchFamily="2" charset="0"/>
              </a:rPr>
              <a:t>wmwiqvj</a:t>
            </a:r>
            <a:r>
              <a:rPr lang="en-US" dirty="0">
                <a:latin typeface="SutonnyMJ" pitchFamily="2" charset="0"/>
                <a:cs typeface="SutonnyMJ" pitchFamily="2" charset="0"/>
              </a:rPr>
              <a:t> †</a:t>
            </a:r>
            <a:r>
              <a:rPr lang="en-US" dirty="0" err="1">
                <a:latin typeface="SutonnyMJ" pitchFamily="2" charset="0"/>
                <a:cs typeface="SutonnyMJ" pitchFamily="2" charset="0"/>
              </a:rPr>
              <a:t>cvU</a:t>
            </a:r>
            <a:r>
              <a:rPr lang="en-US" dirty="0">
                <a:latin typeface="SutonnyMJ" pitchFamily="2" charset="0"/>
                <a:cs typeface="SutonnyMJ" pitchFamily="2" charset="0"/>
              </a:rPr>
              <a:t>© </a:t>
            </a:r>
            <a:r>
              <a:rPr lang="en-US" dirty="0" err="1">
                <a:latin typeface="SutonnyMJ" pitchFamily="2" charset="0"/>
                <a:cs typeface="SutonnyMJ" pitchFamily="2" charset="0"/>
              </a:rPr>
              <a:t>gvDm</a:t>
            </a:r>
            <a:endParaRPr lang="en-US" dirty="0">
              <a:latin typeface="SutonnyMJ" pitchFamily="2" charset="0"/>
              <a:cs typeface="SutonnyMJ" pitchFamily="2" charset="0"/>
            </a:endParaRPr>
          </a:p>
          <a:p>
            <a:pPr marL="514350" indent="-514350">
              <a:buFont typeface="+mj-lt"/>
              <a:buAutoNum type="arabicPeriod"/>
            </a:pPr>
            <a:r>
              <a:rPr lang="en-US" dirty="0" err="1">
                <a:latin typeface="SutonnyMJ" pitchFamily="2" charset="0"/>
                <a:cs typeface="SutonnyMJ" pitchFamily="2" charset="0"/>
              </a:rPr>
              <a:t>evm</a:t>
            </a:r>
            <a:r>
              <a:rPr lang="en-US" dirty="0">
                <a:latin typeface="SutonnyMJ" pitchFamily="2" charset="0"/>
                <a:cs typeface="SutonnyMJ" pitchFamily="2" charset="0"/>
              </a:rPr>
              <a:t> </a:t>
            </a:r>
            <a:r>
              <a:rPr lang="en-US" dirty="0" err="1">
                <a:latin typeface="SutonnyMJ" pitchFamily="2" charset="0"/>
                <a:cs typeface="SutonnyMJ" pitchFamily="2" charset="0"/>
              </a:rPr>
              <a:t>Kv‡bKkb</a:t>
            </a:r>
            <a:r>
              <a:rPr lang="en-US" dirty="0">
                <a:latin typeface="SutonnyMJ" pitchFamily="2" charset="0"/>
                <a:cs typeface="SutonnyMJ" pitchFamily="2" charset="0"/>
              </a:rPr>
              <a:t> </a:t>
            </a:r>
            <a:r>
              <a:rPr lang="en-US" dirty="0" err="1">
                <a:latin typeface="SutonnyMJ" pitchFamily="2" charset="0"/>
                <a:cs typeface="SutonnyMJ" pitchFamily="2" charset="0"/>
              </a:rPr>
              <a:t>gvDm</a:t>
            </a:r>
            <a:endParaRPr lang="en-US" dirty="0">
              <a:latin typeface="SutonnyMJ" pitchFamily="2" charset="0"/>
              <a:cs typeface="SutonnyMJ" pitchFamily="2" charset="0"/>
            </a:endParaRPr>
          </a:p>
          <a:p>
            <a:pPr marL="514350" indent="-514350">
              <a:buFont typeface="+mj-lt"/>
              <a:buAutoNum type="arabicPeriod"/>
            </a:pPr>
            <a:r>
              <a:rPr lang="en-US" dirty="0" err="1">
                <a:latin typeface="SutonnyMJ" pitchFamily="2" charset="0"/>
                <a:cs typeface="SutonnyMJ" pitchFamily="2" charset="0"/>
              </a:rPr>
              <a:t>wc</a:t>
            </a:r>
            <a:r>
              <a:rPr lang="en-US" dirty="0">
                <a:latin typeface="SutonnyMJ" pitchFamily="2" charset="0"/>
                <a:cs typeface="SutonnyMJ" pitchFamily="2" charset="0"/>
              </a:rPr>
              <a:t> Gm/Uz †</a:t>
            </a:r>
            <a:r>
              <a:rPr lang="en-US" dirty="0" err="1">
                <a:latin typeface="SutonnyMJ" pitchFamily="2" charset="0"/>
                <a:cs typeface="SutonnyMJ" pitchFamily="2" charset="0"/>
              </a:rPr>
              <a:t>cvU</a:t>
            </a:r>
            <a:r>
              <a:rPr lang="en-US" dirty="0">
                <a:latin typeface="SutonnyMJ" pitchFamily="2" charset="0"/>
                <a:cs typeface="SutonnyMJ" pitchFamily="2" charset="0"/>
              </a:rPr>
              <a:t>© </a:t>
            </a:r>
            <a:r>
              <a:rPr lang="en-US" dirty="0" err="1">
                <a:latin typeface="SutonnyMJ" pitchFamily="2" charset="0"/>
                <a:cs typeface="SutonnyMJ" pitchFamily="2" charset="0"/>
              </a:rPr>
              <a:t>gvDm</a:t>
            </a:r>
            <a:endParaRPr lang="en-US" dirty="0">
              <a:latin typeface="SutonnyMJ" pitchFamily="2" charset="0"/>
              <a:cs typeface="SutonnyMJ" pitchFamily="2" charset="0"/>
            </a:endParaRPr>
          </a:p>
          <a:p>
            <a:pPr marL="514350" indent="-514350">
              <a:buFont typeface="+mj-lt"/>
              <a:buAutoNum type="arabicPeriod"/>
            </a:pPr>
            <a:r>
              <a:rPr lang="en-US" dirty="0" err="1">
                <a:latin typeface="SutonnyMJ" pitchFamily="2" charset="0"/>
                <a:cs typeface="SutonnyMJ" pitchFamily="2" charset="0"/>
              </a:rPr>
              <a:t>BDGmwe</a:t>
            </a:r>
            <a:r>
              <a:rPr lang="en-US" dirty="0">
                <a:latin typeface="SutonnyMJ" pitchFamily="2" charset="0"/>
                <a:cs typeface="SutonnyMJ" pitchFamily="2" charset="0"/>
              </a:rPr>
              <a:t> †</a:t>
            </a:r>
            <a:r>
              <a:rPr lang="en-US" dirty="0" err="1">
                <a:latin typeface="SutonnyMJ" pitchFamily="2" charset="0"/>
                <a:cs typeface="SutonnyMJ" pitchFamily="2" charset="0"/>
              </a:rPr>
              <a:t>cvU</a:t>
            </a:r>
            <a:r>
              <a:rPr lang="en-US" dirty="0">
                <a:latin typeface="SutonnyMJ" pitchFamily="2" charset="0"/>
                <a:cs typeface="SutonnyMJ" pitchFamily="2" charset="0"/>
              </a:rPr>
              <a:t>© </a:t>
            </a:r>
            <a:r>
              <a:rPr lang="en-US" dirty="0" err="1">
                <a:latin typeface="SutonnyMJ" pitchFamily="2" charset="0"/>
                <a:cs typeface="SutonnyMJ" pitchFamily="2" charset="0"/>
              </a:rPr>
              <a:t>gvDm</a:t>
            </a:r>
            <a:endParaRPr lang="en-US" dirty="0">
              <a:latin typeface="SutonnyMJ" pitchFamily="2" charset="0"/>
              <a:cs typeface="SutonnyMJ" pitchFamily="2" charset="0"/>
            </a:endParaRPr>
          </a:p>
          <a:p>
            <a:pPr marL="514350" indent="-514350">
              <a:buFont typeface="+mj-lt"/>
              <a:buAutoNum type="arabicPeriod"/>
            </a:pPr>
            <a:r>
              <a:rPr lang="en-US" dirty="0" err="1">
                <a:latin typeface="SutonnyMJ" pitchFamily="2" charset="0"/>
                <a:cs typeface="SutonnyMJ" pitchFamily="2" charset="0"/>
              </a:rPr>
              <a:t>Iq¨vi‡jm</a:t>
            </a:r>
            <a:r>
              <a:rPr lang="en-US" dirty="0">
                <a:latin typeface="SutonnyMJ" pitchFamily="2" charset="0"/>
                <a:cs typeface="SutonnyMJ" pitchFamily="2" charset="0"/>
              </a:rPr>
              <a:t> </a:t>
            </a:r>
            <a:r>
              <a:rPr lang="en-US" dirty="0" err="1">
                <a:latin typeface="SutonnyMJ" pitchFamily="2" charset="0"/>
                <a:cs typeface="SutonnyMJ" pitchFamily="2" charset="0"/>
              </a:rPr>
              <a:t>gvDm</a:t>
            </a:r>
            <a:endParaRPr lang="en-US" dirty="0">
              <a:latin typeface="SutonnyMJ" pitchFamily="2" charset="0"/>
              <a:cs typeface="SutonnyMJ" pitchFamily="2" charset="0"/>
            </a:endParaRPr>
          </a:p>
          <a:p>
            <a:pPr marL="514350" indent="-514350">
              <a:buAutoNum type="arabicPeriod"/>
            </a:pPr>
            <a:endParaRPr lang="en-US" dirty="0">
              <a:latin typeface="SutonnyMJ" pitchFamily="2" charset="0"/>
              <a:cs typeface="SutonnyMJ" pitchFamily="2" charset="0"/>
            </a:endParaRPr>
          </a:p>
        </p:txBody>
      </p:sp>
    </p:spTree>
    <p:extLst>
      <p:ext uri="{BB962C8B-B14F-4D97-AF65-F5344CB8AC3E}">
        <p14:creationId xmlns:p14="http://schemas.microsoft.com/office/powerpoint/2010/main" val="332113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err="1">
                <a:latin typeface="SutonnyMJ" pitchFamily="2" charset="0"/>
                <a:cs typeface="SutonnyMJ" pitchFamily="2" charset="0"/>
              </a:rPr>
              <a:t>MVb</a:t>
            </a:r>
            <a:r>
              <a:rPr lang="en-US" dirty="0">
                <a:latin typeface="SutonnyMJ" pitchFamily="2" charset="0"/>
                <a:cs typeface="SutonnyMJ" pitchFamily="2" charset="0"/>
              </a:rPr>
              <a:t> I </a:t>
            </a:r>
            <a:r>
              <a:rPr lang="en-US" dirty="0" err="1">
                <a:latin typeface="SutonnyMJ" pitchFamily="2" charset="0"/>
                <a:cs typeface="SutonnyMJ" pitchFamily="2" charset="0"/>
              </a:rPr>
              <a:t>Kvh©bxwZ</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543050"/>
            <a:ext cx="6248402" cy="4829175"/>
          </a:xfrm>
        </p:spPr>
        <p:txBody>
          <a:bodyPr>
            <a:normAutofit/>
          </a:bodyPr>
          <a:lstStyle/>
          <a:p>
            <a:pPr marL="0" indent="0">
              <a:buNone/>
            </a:pPr>
            <a:r>
              <a:rPr lang="en-US" dirty="0" err="1">
                <a:latin typeface="SutonnyMJ" pitchFamily="2" charset="0"/>
                <a:cs typeface="SutonnyMJ" pitchFamily="2" charset="0"/>
              </a:rPr>
              <a:t>MVb</a:t>
            </a:r>
            <a:r>
              <a:rPr lang="en-US" dirty="0">
                <a:latin typeface="SutonnyMJ" pitchFamily="2" charset="0"/>
                <a:cs typeface="SutonnyMJ" pitchFamily="2" charset="0"/>
              </a:rPr>
              <a:t> :</a:t>
            </a:r>
          </a:p>
          <a:p>
            <a:pPr marL="0" indent="0">
              <a:buNone/>
            </a:pPr>
            <a:r>
              <a:rPr lang="en-US" b="1" dirty="0" err="1">
                <a:latin typeface="SutonnyMJ" pitchFamily="2" charset="0"/>
                <a:cs typeface="SutonnyMJ" pitchFamily="2" charset="0"/>
              </a:rPr>
              <a:t>ej</a:t>
            </a:r>
            <a:r>
              <a:rPr lang="en-US" b="1" dirty="0">
                <a:latin typeface="SutonnyMJ" pitchFamily="2" charset="0"/>
                <a:cs typeface="SutonnyMJ" pitchFamily="2" charset="0"/>
              </a:rPr>
              <a:t> : </a:t>
            </a:r>
            <a:r>
              <a:rPr lang="en-US" dirty="0" err="1">
                <a:latin typeface="SutonnyMJ" pitchFamily="2" charset="0"/>
                <a:cs typeface="SutonnyMJ" pitchFamily="2" charset="0"/>
              </a:rPr>
              <a:t>ejwU</a:t>
            </a:r>
            <a:r>
              <a:rPr lang="en-US" dirty="0">
                <a:latin typeface="SutonnyMJ" pitchFamily="2" charset="0"/>
                <a:cs typeface="SutonnyMJ" pitchFamily="2" charset="0"/>
              </a:rPr>
              <a:t> </a:t>
            </a:r>
            <a:r>
              <a:rPr lang="en-US" dirty="0" err="1">
                <a:latin typeface="SutonnyMJ" pitchFamily="2" charset="0"/>
                <a:cs typeface="SutonnyMJ" pitchFamily="2" charset="0"/>
              </a:rPr>
              <a:t>mvavibZ</a:t>
            </a:r>
            <a:r>
              <a:rPr lang="en-US" dirty="0">
                <a:latin typeface="SutonnyMJ" pitchFamily="2" charset="0"/>
                <a:cs typeface="SutonnyMJ" pitchFamily="2" charset="0"/>
              </a:rPr>
              <a:t> </a:t>
            </a:r>
            <a:r>
              <a:rPr lang="en-US" dirty="0" err="1">
                <a:latin typeface="SutonnyMJ" pitchFamily="2" charset="0"/>
                <a:cs typeface="SutonnyMJ" pitchFamily="2" charset="0"/>
              </a:rPr>
              <a:t>ivevi</a:t>
            </a:r>
            <a:r>
              <a:rPr lang="en-US" dirty="0">
                <a:latin typeface="SutonnyMJ" pitchFamily="2" charset="0"/>
                <a:cs typeface="SutonnyMJ" pitchFamily="2" charset="0"/>
              </a:rPr>
              <a:t> </a:t>
            </a:r>
            <a:r>
              <a:rPr lang="en-US" dirty="0" err="1">
                <a:latin typeface="SutonnyMJ" pitchFamily="2" charset="0"/>
                <a:cs typeface="SutonnyMJ" pitchFamily="2" charset="0"/>
              </a:rPr>
              <a:t>Ave„Z</a:t>
            </a:r>
            <a:r>
              <a:rPr lang="en-US" dirty="0">
                <a:latin typeface="SutonnyMJ" pitchFamily="2" charset="0"/>
                <a:cs typeface="SutonnyMJ" pitchFamily="2" charset="0"/>
              </a:rPr>
              <a:t> w÷‡ji </a:t>
            </a:r>
            <a:r>
              <a:rPr lang="en-US" dirty="0" err="1">
                <a:latin typeface="SutonnyMJ" pitchFamily="2" charset="0"/>
                <a:cs typeface="SutonnyMJ" pitchFamily="2" charset="0"/>
              </a:rPr>
              <a:t>n‡q</a:t>
            </a:r>
            <a:r>
              <a:rPr lang="en-US" dirty="0">
                <a:latin typeface="SutonnyMJ" pitchFamily="2" charset="0"/>
                <a:cs typeface="SutonnyMJ" pitchFamily="2" charset="0"/>
              </a:rPr>
              <a:t> _</a:t>
            </a:r>
            <a:r>
              <a:rPr lang="en-US" dirty="0" err="1">
                <a:latin typeface="SutonnyMJ" pitchFamily="2" charset="0"/>
                <a:cs typeface="SutonnyMJ" pitchFamily="2" charset="0"/>
              </a:rPr>
              <a:t>v‡K|gvDm</a:t>
            </a:r>
            <a:r>
              <a:rPr lang="en-US" dirty="0">
                <a:latin typeface="SutonnyMJ" pitchFamily="2" charset="0"/>
                <a:cs typeface="SutonnyMJ" pitchFamily="2" charset="0"/>
              </a:rPr>
              <a:t> </a:t>
            </a:r>
            <a:r>
              <a:rPr lang="en-US" dirty="0" err="1">
                <a:latin typeface="SutonnyMJ" pitchFamily="2" charset="0"/>
                <a:cs typeface="SutonnyMJ" pitchFamily="2" charset="0"/>
              </a:rPr>
              <a:t>c¨v‡Wi</a:t>
            </a:r>
            <a:r>
              <a:rPr lang="en-US" dirty="0">
                <a:latin typeface="SutonnyMJ" pitchFamily="2" charset="0"/>
                <a:cs typeface="SutonnyMJ" pitchFamily="2" charset="0"/>
              </a:rPr>
              <a:t> </a:t>
            </a:r>
            <a:r>
              <a:rPr lang="en-US" dirty="0" err="1">
                <a:latin typeface="SutonnyMJ" pitchFamily="2" charset="0"/>
                <a:cs typeface="SutonnyMJ" pitchFamily="2" charset="0"/>
              </a:rPr>
              <a:t>Dci</a:t>
            </a:r>
            <a:r>
              <a:rPr lang="en-US" dirty="0">
                <a:latin typeface="SutonnyMJ" pitchFamily="2" charset="0"/>
                <a:cs typeface="SutonnyMJ" pitchFamily="2" charset="0"/>
              </a:rPr>
              <a:t> </a:t>
            </a:r>
            <a:r>
              <a:rPr lang="en-US" dirty="0" err="1">
                <a:latin typeface="SutonnyMJ" pitchFamily="2" charset="0"/>
                <a:cs typeface="SutonnyMJ" pitchFamily="2" charset="0"/>
              </a:rPr>
              <a:t>bvov‡bvi</a:t>
            </a:r>
            <a:r>
              <a:rPr lang="en-US" dirty="0">
                <a:latin typeface="SutonnyMJ" pitchFamily="2" charset="0"/>
                <a:cs typeface="SutonnyMJ" pitchFamily="2" charset="0"/>
              </a:rPr>
              <a:t> </a:t>
            </a:r>
            <a:r>
              <a:rPr lang="en-US" dirty="0" err="1">
                <a:latin typeface="SutonnyMJ" pitchFamily="2" charset="0"/>
                <a:cs typeface="SutonnyMJ" pitchFamily="2" charset="0"/>
              </a:rPr>
              <a:t>d‡j</a:t>
            </a:r>
            <a:r>
              <a:rPr lang="en-US" dirty="0">
                <a:latin typeface="SutonnyMJ" pitchFamily="2" charset="0"/>
                <a:cs typeface="SutonnyMJ" pitchFamily="2" charset="0"/>
              </a:rPr>
              <a:t> </a:t>
            </a:r>
            <a:r>
              <a:rPr lang="en-US" dirty="0" err="1">
                <a:latin typeface="SutonnyMJ" pitchFamily="2" charset="0"/>
                <a:cs typeface="SutonnyMJ" pitchFamily="2" charset="0"/>
              </a:rPr>
              <a:t>ejwU</a:t>
            </a:r>
            <a:r>
              <a:rPr lang="en-US" dirty="0">
                <a:latin typeface="SutonnyMJ" pitchFamily="2" charset="0"/>
                <a:cs typeface="SutonnyMJ" pitchFamily="2" charset="0"/>
              </a:rPr>
              <a:t> </a:t>
            </a:r>
            <a:r>
              <a:rPr lang="en-US" dirty="0" err="1">
                <a:latin typeface="SutonnyMJ" pitchFamily="2" charset="0"/>
                <a:cs typeface="SutonnyMJ" pitchFamily="2" charset="0"/>
              </a:rPr>
              <a:t>Ny‡i</a:t>
            </a:r>
            <a:r>
              <a:rPr lang="en-US" dirty="0">
                <a:latin typeface="SutonnyMJ" pitchFamily="2" charset="0"/>
                <a:cs typeface="SutonnyMJ" pitchFamily="2" charset="0"/>
              </a:rPr>
              <a:t>|</a:t>
            </a:r>
          </a:p>
          <a:p>
            <a:pPr marL="0" indent="0">
              <a:buNone/>
            </a:pPr>
            <a:r>
              <a:rPr lang="en-US" b="1" dirty="0" err="1">
                <a:latin typeface="SutonnyMJ" pitchFamily="2" charset="0"/>
                <a:cs typeface="SutonnyMJ" pitchFamily="2" charset="0"/>
              </a:rPr>
              <a:t>nwiR›Uvj</a:t>
            </a:r>
            <a:r>
              <a:rPr lang="en-US" b="1" dirty="0">
                <a:latin typeface="SutonnyMJ" pitchFamily="2" charset="0"/>
                <a:cs typeface="SutonnyMJ" pitchFamily="2" charset="0"/>
              </a:rPr>
              <a:t> I </a:t>
            </a:r>
            <a:r>
              <a:rPr lang="en-US" b="1" dirty="0" err="1">
                <a:latin typeface="SutonnyMJ" pitchFamily="2" charset="0"/>
                <a:cs typeface="SutonnyMJ" pitchFamily="2" charset="0"/>
              </a:rPr>
              <a:t>fvwU©K¨vj</a:t>
            </a:r>
            <a:r>
              <a:rPr lang="en-US" b="1" dirty="0">
                <a:latin typeface="SutonnyMJ" pitchFamily="2" charset="0"/>
                <a:cs typeface="SutonnyMJ" pitchFamily="2" charset="0"/>
              </a:rPr>
              <a:t> †</a:t>
            </a:r>
            <a:r>
              <a:rPr lang="en-US" b="1" dirty="0" err="1">
                <a:latin typeface="SutonnyMJ" pitchFamily="2" charset="0"/>
                <a:cs typeface="SutonnyMJ" pitchFamily="2" charset="0"/>
              </a:rPr>
              <a:t>ivjvi</a:t>
            </a:r>
            <a:r>
              <a:rPr lang="en-US" b="1" dirty="0">
                <a:latin typeface="SutonnyMJ" pitchFamily="2" charset="0"/>
                <a:cs typeface="SutonnyMJ" pitchFamily="2" charset="0"/>
              </a:rPr>
              <a:t> : </a:t>
            </a:r>
            <a:r>
              <a:rPr lang="en-US" dirty="0" err="1">
                <a:latin typeface="SutonnyMJ" pitchFamily="2" charset="0"/>
                <a:cs typeface="SutonnyMJ" pitchFamily="2" charset="0"/>
              </a:rPr>
              <a:t>e‡ji</a:t>
            </a:r>
            <a:r>
              <a:rPr lang="en-US" dirty="0">
                <a:latin typeface="SutonnyMJ" pitchFamily="2" charset="0"/>
                <a:cs typeface="SutonnyMJ" pitchFamily="2" charset="0"/>
              </a:rPr>
              <a:t> mv‡_ hy³ `</a:t>
            </a:r>
            <a:r>
              <a:rPr lang="en-US" dirty="0" err="1">
                <a:latin typeface="SutonnyMJ" pitchFamily="2" charset="0"/>
                <a:cs typeface="SutonnyMJ" pitchFamily="2" charset="0"/>
              </a:rPr>
              <a:t>ywU</a:t>
            </a:r>
            <a:r>
              <a:rPr lang="en-US" dirty="0">
                <a:latin typeface="SutonnyMJ" pitchFamily="2" charset="0"/>
                <a:cs typeface="SutonnyMJ" pitchFamily="2" charset="0"/>
              </a:rPr>
              <a:t> †</a:t>
            </a:r>
            <a:r>
              <a:rPr lang="en-US" dirty="0" err="1">
                <a:latin typeface="SutonnyMJ" pitchFamily="2" charset="0"/>
                <a:cs typeface="SutonnyMJ" pitchFamily="2" charset="0"/>
              </a:rPr>
              <a:t>ivjvi</a:t>
            </a:r>
            <a:r>
              <a:rPr lang="en-US" dirty="0">
                <a:latin typeface="SutonnyMJ" pitchFamily="2" charset="0"/>
                <a:cs typeface="SutonnyMJ" pitchFamily="2" charset="0"/>
              </a:rPr>
              <a:t> 90 </a:t>
            </a:r>
            <a:r>
              <a:rPr lang="en-US" dirty="0" err="1">
                <a:latin typeface="SutonnyMJ" pitchFamily="2" charset="0"/>
                <a:cs typeface="SutonnyMJ" pitchFamily="2" charset="0"/>
              </a:rPr>
              <a:t>wWwMÖ</a:t>
            </a:r>
            <a:r>
              <a:rPr lang="en-US" dirty="0">
                <a:latin typeface="SutonnyMJ" pitchFamily="2" charset="0"/>
                <a:cs typeface="SutonnyMJ" pitchFamily="2" charset="0"/>
              </a:rPr>
              <a:t> †</a:t>
            </a:r>
            <a:r>
              <a:rPr lang="en-US" dirty="0" err="1">
                <a:latin typeface="SutonnyMJ" pitchFamily="2" charset="0"/>
                <a:cs typeface="SutonnyMJ" pitchFamily="2" charset="0"/>
              </a:rPr>
              <a:t>Kv‡Y</a:t>
            </a:r>
            <a:r>
              <a:rPr lang="en-US" dirty="0">
                <a:latin typeface="SutonnyMJ" pitchFamily="2" charset="0"/>
                <a:cs typeface="SutonnyMJ" pitchFamily="2" charset="0"/>
              </a:rPr>
              <a:t> Ae¯’</a:t>
            </a:r>
            <a:r>
              <a:rPr lang="en-US" dirty="0" err="1">
                <a:latin typeface="SutonnyMJ" pitchFamily="2" charset="0"/>
                <a:cs typeface="SutonnyMJ" pitchFamily="2" charset="0"/>
              </a:rPr>
              <a:t>vb</a:t>
            </a:r>
            <a:r>
              <a:rPr lang="en-US" dirty="0">
                <a:latin typeface="SutonnyMJ" pitchFamily="2" charset="0"/>
                <a:cs typeface="SutonnyMJ" pitchFamily="2" charset="0"/>
              </a:rPr>
              <a:t> </a:t>
            </a:r>
            <a:r>
              <a:rPr lang="en-US" dirty="0" err="1">
                <a:latin typeface="SutonnyMJ" pitchFamily="2" charset="0"/>
                <a:cs typeface="SutonnyMJ" pitchFamily="2" charset="0"/>
              </a:rPr>
              <a:t>K‡i|nwiR›Uvj</a:t>
            </a:r>
            <a:r>
              <a:rPr lang="en-US" dirty="0">
                <a:latin typeface="SutonnyMJ" pitchFamily="2" charset="0"/>
                <a:cs typeface="SutonnyMJ" pitchFamily="2" charset="0"/>
              </a:rPr>
              <a:t> †</a:t>
            </a:r>
            <a:r>
              <a:rPr lang="en-US" dirty="0" err="1">
                <a:latin typeface="SutonnyMJ" pitchFamily="2" charset="0"/>
                <a:cs typeface="SutonnyMJ" pitchFamily="2" charset="0"/>
              </a:rPr>
              <a:t>ivjviwU</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a:cs typeface="SutonnyMJ" pitchFamily="2" charset="0"/>
              </a:rPr>
              <a:t>x-axis</a:t>
            </a:r>
            <a:r>
              <a:rPr lang="en-US" dirty="0">
                <a:latin typeface="SutonnyMJ" pitchFamily="2" charset="0"/>
                <a:cs typeface="SutonnyMJ" pitchFamily="2" charset="0"/>
              </a:rPr>
              <a:t> </a:t>
            </a:r>
            <a:r>
              <a:rPr lang="en-US" dirty="0" err="1">
                <a:latin typeface="SutonnyMJ" pitchFamily="2" charset="0"/>
                <a:cs typeface="SutonnyMJ" pitchFamily="2" charset="0"/>
              </a:rPr>
              <a:t>gyf‡g›U‡K</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ivjviwU</a:t>
            </a:r>
            <a:r>
              <a:rPr lang="en-US" dirty="0">
                <a:latin typeface="SutonnyMJ" pitchFamily="2" charset="0"/>
                <a:cs typeface="SutonnyMJ" pitchFamily="2" charset="0"/>
              </a:rPr>
              <a:t> </a:t>
            </a:r>
            <a:r>
              <a:rPr lang="en-US" dirty="0">
                <a:cs typeface="SutonnyMJ" pitchFamily="2" charset="0"/>
              </a:rPr>
              <a:t>y-axis</a:t>
            </a:r>
            <a:r>
              <a:rPr lang="en-US" dirty="0">
                <a:latin typeface="SutonnyMJ" pitchFamily="2" charset="0"/>
                <a:cs typeface="SutonnyMJ" pitchFamily="2" charset="0"/>
              </a:rPr>
              <a:t> </a:t>
            </a:r>
            <a:r>
              <a:rPr lang="en-US" dirty="0" err="1">
                <a:latin typeface="SutonnyMJ" pitchFamily="2" charset="0"/>
                <a:cs typeface="SutonnyMJ" pitchFamily="2" charset="0"/>
              </a:rPr>
              <a:t>gyf‡g›U‡K</a:t>
            </a:r>
            <a:r>
              <a:rPr lang="en-US" dirty="0">
                <a:latin typeface="SutonnyMJ" pitchFamily="2" charset="0"/>
                <a:cs typeface="SutonnyMJ" pitchFamily="2" charset="0"/>
              </a:rPr>
              <a:t> kbv³ </a:t>
            </a:r>
            <a:r>
              <a:rPr lang="en-US" dirty="0" err="1">
                <a:latin typeface="SutonnyMJ" pitchFamily="2" charset="0"/>
                <a:cs typeface="SutonnyMJ" pitchFamily="2" charset="0"/>
              </a:rPr>
              <a:t>K‡i</a:t>
            </a:r>
            <a:r>
              <a:rPr lang="en-US" dirty="0">
                <a:latin typeface="SutonnyMJ" pitchFamily="2" charset="0"/>
                <a:cs typeface="SutonnyMJ" pitchFamily="2" charset="0"/>
              </a:rPr>
              <a:t>|</a:t>
            </a:r>
          </a:p>
          <a:p>
            <a:pPr marL="0" indent="0">
              <a:buNone/>
            </a:pPr>
            <a:r>
              <a:rPr lang="en-US" b="1" dirty="0" err="1">
                <a:latin typeface="SutonnyMJ" pitchFamily="2" charset="0"/>
                <a:cs typeface="SutonnyMJ" pitchFamily="2" charset="0"/>
              </a:rPr>
              <a:t>Gb‡KvWvi</a:t>
            </a:r>
            <a:r>
              <a:rPr lang="en-US" b="1" dirty="0">
                <a:latin typeface="SutonnyMJ" pitchFamily="2" charset="0"/>
                <a:cs typeface="SutonnyMJ" pitchFamily="2" charset="0"/>
              </a:rPr>
              <a:t> : </a:t>
            </a:r>
            <a:r>
              <a:rPr lang="en-US" dirty="0" err="1">
                <a:latin typeface="SutonnyMJ" pitchFamily="2" charset="0"/>
                <a:cs typeface="SutonnyMJ" pitchFamily="2" charset="0"/>
              </a:rPr>
              <a:t>nwiR›Uvj</a:t>
            </a:r>
            <a:r>
              <a:rPr lang="en-US" dirty="0">
                <a:latin typeface="SutonnyMJ" pitchFamily="2" charset="0"/>
                <a:cs typeface="SutonnyMJ" pitchFamily="2" charset="0"/>
              </a:rPr>
              <a:t> I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Dfq</a:t>
            </a:r>
            <a:r>
              <a:rPr lang="en-US" dirty="0">
                <a:latin typeface="SutonnyMJ" pitchFamily="2" charset="0"/>
                <a:cs typeface="SutonnyMJ" pitchFamily="2" charset="0"/>
              </a:rPr>
              <a:t> ‡</a:t>
            </a:r>
            <a:r>
              <a:rPr lang="en-US" dirty="0" err="1">
                <a:latin typeface="SutonnyMJ" pitchFamily="2" charset="0"/>
                <a:cs typeface="SutonnyMJ" pitchFamily="2" charset="0"/>
              </a:rPr>
              <a:t>ivjv‡ii</a:t>
            </a:r>
            <a:r>
              <a:rPr lang="en-US" dirty="0">
                <a:latin typeface="SutonnyMJ" pitchFamily="2" charset="0"/>
                <a:cs typeface="SutonnyMJ" pitchFamily="2" charset="0"/>
              </a:rPr>
              <a:t> mv‡_ </a:t>
            </a:r>
            <a:r>
              <a:rPr lang="en-US" dirty="0" err="1">
                <a:latin typeface="SutonnyMJ" pitchFamily="2" charset="0"/>
                <a:cs typeface="SutonnyMJ" pitchFamily="2" charset="0"/>
              </a:rPr>
              <a:t>GKwU</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 </a:t>
            </a:r>
            <a:r>
              <a:rPr lang="en-US" dirty="0" err="1">
                <a:latin typeface="SutonnyMJ" pitchFamily="2" charset="0"/>
                <a:cs typeface="SutonnyMJ" pitchFamily="2" charset="0"/>
              </a:rPr>
              <a:t>Gb‡KvWvi</a:t>
            </a:r>
            <a:r>
              <a:rPr lang="en-US" dirty="0">
                <a:latin typeface="SutonnyMJ" pitchFamily="2" charset="0"/>
                <a:cs typeface="SutonnyMJ" pitchFamily="2" charset="0"/>
              </a:rPr>
              <a:t> hy³ _</a:t>
            </a:r>
            <a:r>
              <a:rPr lang="en-US" dirty="0" err="1">
                <a:latin typeface="SutonnyMJ" pitchFamily="2" charset="0"/>
                <a:cs typeface="SutonnyMJ" pitchFamily="2" charset="0"/>
              </a:rPr>
              <a:t>v‡K</a:t>
            </a:r>
            <a:r>
              <a:rPr lang="en-US" dirty="0">
                <a:latin typeface="SutonnyMJ" pitchFamily="2" charset="0"/>
                <a:cs typeface="SutonnyMJ" pitchFamily="2" charset="0"/>
              </a:rPr>
              <a:t>, </a:t>
            </a:r>
            <a:r>
              <a:rPr lang="en-US" dirty="0" err="1">
                <a:latin typeface="SutonnyMJ" pitchFamily="2" charset="0"/>
                <a:cs typeface="SutonnyMJ" pitchFamily="2" charset="0"/>
              </a:rPr>
              <a:t>hviv</a:t>
            </a:r>
            <a:r>
              <a:rPr lang="en-US" dirty="0">
                <a:latin typeface="SutonnyMJ" pitchFamily="2" charset="0"/>
                <a:cs typeface="SutonnyMJ" pitchFamily="2" charset="0"/>
              </a:rPr>
              <a:t> </a:t>
            </a:r>
            <a:r>
              <a:rPr lang="en-US" dirty="0" err="1">
                <a:latin typeface="SutonnyMJ" pitchFamily="2" charset="0"/>
                <a:cs typeface="SutonnyMJ" pitchFamily="2" charset="0"/>
              </a:rPr>
              <a:t>nwiR›Uvj</a:t>
            </a:r>
            <a:r>
              <a:rPr lang="en-US" dirty="0">
                <a:latin typeface="SutonnyMJ" pitchFamily="2" charset="0"/>
                <a:cs typeface="SutonnyMJ" pitchFamily="2" charset="0"/>
              </a:rPr>
              <a:t> &amp;I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gyf‡g›U‡K</a:t>
            </a:r>
            <a:r>
              <a:rPr lang="en-US" dirty="0">
                <a:latin typeface="SutonnyMJ" pitchFamily="2" charset="0"/>
                <a:cs typeface="SutonnyMJ" pitchFamily="2" charset="0"/>
              </a:rPr>
              <a:t> </a:t>
            </a:r>
            <a:r>
              <a:rPr lang="en-US" dirty="0" err="1">
                <a:latin typeface="SutonnyMJ" pitchFamily="2" charset="0"/>
                <a:cs typeface="SutonnyMJ" pitchFamily="2" charset="0"/>
              </a:rPr>
              <a:t>mgZzj</a:t>
            </a:r>
            <a:r>
              <a:rPr lang="en-US" dirty="0">
                <a:latin typeface="SutonnyMJ" pitchFamily="2" charset="0"/>
                <a:cs typeface="SutonnyMJ" pitchFamily="2" charset="0"/>
              </a:rPr>
              <a:t>¨ </a:t>
            </a:r>
            <a:r>
              <a:rPr lang="en-US" dirty="0" err="1">
                <a:latin typeface="SutonnyMJ" pitchFamily="2" charset="0"/>
                <a:cs typeface="SutonnyMJ" pitchFamily="2" charset="0"/>
              </a:rPr>
              <a:t>B‡jKwUªK¨vj</a:t>
            </a:r>
            <a:r>
              <a:rPr lang="en-US" dirty="0">
                <a:latin typeface="SutonnyMJ" pitchFamily="2" charset="0"/>
                <a:cs typeface="SutonnyMJ" pitchFamily="2" charset="0"/>
              </a:rPr>
              <a:t> </a:t>
            </a:r>
            <a:r>
              <a:rPr lang="en-US" dirty="0" err="1">
                <a:latin typeface="SutonnyMJ" pitchFamily="2" charset="0"/>
                <a:cs typeface="SutonnyMJ" pitchFamily="2" charset="0"/>
              </a:rPr>
              <a:t>wmMb¨v‡j</a:t>
            </a:r>
            <a:r>
              <a:rPr lang="en-US" dirty="0">
                <a:latin typeface="SutonnyMJ" pitchFamily="2" charset="0"/>
                <a:cs typeface="SutonnyMJ" pitchFamily="2" charset="0"/>
              </a:rPr>
              <a:t> </a:t>
            </a:r>
            <a:r>
              <a:rPr lang="en-US" dirty="0" err="1">
                <a:latin typeface="SutonnyMJ" pitchFamily="2" charset="0"/>
                <a:cs typeface="SutonnyMJ" pitchFamily="2" charset="0"/>
              </a:rPr>
              <a:t>cwiYZ</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a:t>
            </a:r>
          </a:p>
        </p:txBody>
      </p:sp>
      <p:pic>
        <p:nvPicPr>
          <p:cNvPr id="7" name="Graphic 6">
            <a:extLst>
              <a:ext uri="{FF2B5EF4-FFF2-40B4-BE49-F238E27FC236}">
                <a16:creationId xmlns:a16="http://schemas.microsoft.com/office/drawing/2014/main" id="{78EAF186-A03F-A21B-346A-DEDE2B16C1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6912" y="3271837"/>
            <a:ext cx="638175" cy="314325"/>
          </a:xfrm>
          <a:prstGeom prst="rect">
            <a:avLst/>
          </a:prstGeom>
        </p:spPr>
      </p:pic>
      <p:pic>
        <p:nvPicPr>
          <p:cNvPr id="9" name="Picture 8">
            <a:extLst>
              <a:ext uri="{FF2B5EF4-FFF2-40B4-BE49-F238E27FC236}">
                <a16:creationId xmlns:a16="http://schemas.microsoft.com/office/drawing/2014/main" id="{68A03804-05F1-68DB-A6ED-A16099484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575" y="1866899"/>
            <a:ext cx="5002529" cy="3789795"/>
          </a:xfrm>
          <a:prstGeom prst="rect">
            <a:avLst/>
          </a:prstGeom>
        </p:spPr>
      </p:pic>
    </p:spTree>
    <p:extLst>
      <p:ext uri="{BB962C8B-B14F-4D97-AF65-F5344CB8AC3E}">
        <p14:creationId xmlns:p14="http://schemas.microsoft.com/office/powerpoint/2010/main" val="130126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err="1">
                <a:latin typeface="SutonnyMJ" pitchFamily="2" charset="0"/>
                <a:cs typeface="SutonnyMJ" pitchFamily="2" charset="0"/>
              </a:rPr>
              <a:t>Kvh©bxwZ</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543050"/>
            <a:ext cx="6248402" cy="4829175"/>
          </a:xfrm>
        </p:spPr>
        <p:txBody>
          <a:bodyPr>
            <a:normAutofit/>
          </a:bodyPr>
          <a:lstStyle/>
          <a:p>
            <a:pPr marL="514350" indent="-514350">
              <a:buFont typeface="+mj-lt"/>
              <a:buAutoNum type="arabicPeriod"/>
            </a:pPr>
            <a:r>
              <a:rPr lang="en-US" dirty="0" err="1">
                <a:latin typeface="SutonnyMJ" pitchFamily="2" charset="0"/>
                <a:cs typeface="SutonnyMJ" pitchFamily="2" charset="0"/>
              </a:rPr>
              <a:t>gvDm‡K</a:t>
            </a:r>
            <a:r>
              <a:rPr lang="en-US" dirty="0">
                <a:latin typeface="SutonnyMJ" pitchFamily="2" charset="0"/>
                <a:cs typeface="SutonnyMJ" pitchFamily="2" charset="0"/>
              </a:rPr>
              <a:t> </a:t>
            </a:r>
            <a:r>
              <a:rPr lang="en-US" dirty="0" err="1">
                <a:latin typeface="SutonnyMJ" pitchFamily="2" charset="0"/>
                <a:cs typeface="SutonnyMJ" pitchFamily="2" charset="0"/>
              </a:rPr>
              <a:t>hLb</a:t>
            </a:r>
            <a:r>
              <a:rPr lang="en-US" dirty="0">
                <a:latin typeface="SutonnyMJ" pitchFamily="2" charset="0"/>
                <a:cs typeface="SutonnyMJ" pitchFamily="2" charset="0"/>
              </a:rPr>
              <a:t> †</a:t>
            </a:r>
            <a:r>
              <a:rPr lang="en-US" dirty="0" err="1">
                <a:latin typeface="SutonnyMJ" pitchFamily="2" charset="0"/>
                <a:cs typeface="SutonnyMJ" pitchFamily="2" charset="0"/>
              </a:rPr>
              <a:t>Kv‡bv</a:t>
            </a:r>
            <a:r>
              <a:rPr lang="en-US" dirty="0">
                <a:latin typeface="SutonnyMJ" pitchFamily="2" charset="0"/>
                <a:cs typeface="SutonnyMJ" pitchFamily="2" charset="0"/>
              </a:rPr>
              <a:t> </a:t>
            </a:r>
            <a:r>
              <a:rPr lang="en-US" dirty="0" err="1">
                <a:latin typeface="SutonnyMJ" pitchFamily="2" charset="0"/>
                <a:cs typeface="SutonnyMJ" pitchFamily="2" charset="0"/>
              </a:rPr>
              <a:t>gvDm</a:t>
            </a:r>
            <a:r>
              <a:rPr lang="en-US" dirty="0">
                <a:latin typeface="SutonnyMJ" pitchFamily="2" charset="0"/>
                <a:cs typeface="SutonnyMJ" pitchFamily="2" charset="0"/>
              </a:rPr>
              <a:t> </a:t>
            </a:r>
            <a:r>
              <a:rPr lang="en-US" dirty="0" err="1">
                <a:latin typeface="SutonnyMJ" pitchFamily="2" charset="0"/>
                <a:cs typeface="SutonnyMJ" pitchFamily="2" charset="0"/>
              </a:rPr>
              <a:t>c¨v‡Wi</a:t>
            </a:r>
            <a:r>
              <a:rPr lang="en-US" dirty="0">
                <a:latin typeface="SutonnyMJ" pitchFamily="2" charset="0"/>
                <a:cs typeface="SutonnyMJ" pitchFamily="2" charset="0"/>
              </a:rPr>
              <a:t> </a:t>
            </a:r>
            <a:r>
              <a:rPr lang="en-US" dirty="0" err="1">
                <a:latin typeface="SutonnyMJ" pitchFamily="2" charset="0"/>
                <a:cs typeface="SutonnyMJ" pitchFamily="2" charset="0"/>
              </a:rPr>
              <a:t>Dci</a:t>
            </a:r>
            <a:r>
              <a:rPr lang="en-US" dirty="0">
                <a:latin typeface="SutonnyMJ" pitchFamily="2" charset="0"/>
                <a:cs typeface="SutonnyMJ" pitchFamily="2" charset="0"/>
              </a:rPr>
              <a:t> </a:t>
            </a:r>
            <a:r>
              <a:rPr lang="en-US" dirty="0" err="1">
                <a:latin typeface="SutonnyMJ" pitchFamily="2" charset="0"/>
                <a:cs typeface="SutonnyMJ" pitchFamily="2" charset="0"/>
              </a:rPr>
              <a:t>Nyiv‡bv</a:t>
            </a:r>
            <a:r>
              <a:rPr lang="en-US" dirty="0">
                <a:latin typeface="SutonnyMJ" pitchFamily="2" charset="0"/>
                <a:cs typeface="SutonnyMJ" pitchFamily="2" charset="0"/>
              </a:rPr>
              <a:t> nq, </a:t>
            </a:r>
            <a:r>
              <a:rPr lang="en-US" dirty="0" err="1">
                <a:latin typeface="SutonnyMJ" pitchFamily="2" charset="0"/>
                <a:cs typeface="SutonnyMJ" pitchFamily="2" charset="0"/>
              </a:rPr>
              <a:t>ZLb</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err="1">
                <a:latin typeface="SutonnyMJ" pitchFamily="2" charset="0"/>
                <a:cs typeface="SutonnyMJ" pitchFamily="2" charset="0"/>
              </a:rPr>
              <a:t>ejwU</a:t>
            </a:r>
            <a:r>
              <a:rPr lang="en-US" dirty="0">
                <a:latin typeface="SutonnyMJ" pitchFamily="2" charset="0"/>
                <a:cs typeface="SutonnyMJ" pitchFamily="2" charset="0"/>
              </a:rPr>
              <a:t> </a:t>
            </a:r>
            <a:r>
              <a:rPr lang="en-US" dirty="0" err="1">
                <a:latin typeface="SutonnyMJ" pitchFamily="2" charset="0"/>
                <a:cs typeface="SutonnyMJ" pitchFamily="2" charset="0"/>
              </a:rPr>
              <a:t>Ny‡i</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Zvi</a:t>
            </a:r>
            <a:r>
              <a:rPr lang="en-US" dirty="0">
                <a:latin typeface="SutonnyMJ" pitchFamily="2" charset="0"/>
                <a:cs typeface="SutonnyMJ" pitchFamily="2" charset="0"/>
              </a:rPr>
              <a:t> mv‡_ hy³ </a:t>
            </a:r>
            <a:r>
              <a:rPr lang="en-US" dirty="0" err="1">
                <a:latin typeface="SutonnyMJ" pitchFamily="2" charset="0"/>
                <a:cs typeface="SutonnyMJ" pitchFamily="2" charset="0"/>
              </a:rPr>
              <a:t>nwiR›Uvj</a:t>
            </a:r>
            <a:r>
              <a:rPr lang="en-US" dirty="0">
                <a:latin typeface="SutonnyMJ" pitchFamily="2" charset="0"/>
                <a:cs typeface="SutonnyMJ" pitchFamily="2" charset="0"/>
              </a:rPr>
              <a:t> I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ivjviwU</a:t>
            </a:r>
            <a:r>
              <a:rPr lang="en-US" dirty="0">
                <a:latin typeface="SutonnyMJ" pitchFamily="2" charset="0"/>
                <a:cs typeface="SutonnyMJ" pitchFamily="2" charset="0"/>
              </a:rPr>
              <a:t> I </a:t>
            </a:r>
            <a:r>
              <a:rPr lang="en-US" dirty="0" err="1">
                <a:latin typeface="SutonnyMJ" pitchFamily="2" charset="0"/>
                <a:cs typeface="SutonnyMJ" pitchFamily="2" charset="0"/>
              </a:rPr>
              <a:t>Ny‡i</a:t>
            </a:r>
            <a:r>
              <a:rPr lang="en-US" dirty="0">
                <a:latin typeface="SutonnyMJ" pitchFamily="2" charset="0"/>
                <a:cs typeface="SutonnyMJ" pitchFamily="2" charset="0"/>
              </a:rPr>
              <a:t>|</a:t>
            </a:r>
          </a:p>
          <a:p>
            <a:pPr marL="514350" indent="-514350">
              <a:buFont typeface="+mj-lt"/>
              <a:buAutoNum type="arabicPeriod"/>
            </a:pPr>
            <a:r>
              <a:rPr lang="en-US" dirty="0" err="1">
                <a:latin typeface="SutonnyMJ" pitchFamily="2" charset="0"/>
                <a:cs typeface="SutonnyMJ" pitchFamily="2" charset="0"/>
              </a:rPr>
              <a:t>nwiR›Uvj</a:t>
            </a:r>
            <a:r>
              <a:rPr lang="en-US" dirty="0">
                <a:latin typeface="SutonnyMJ" pitchFamily="2" charset="0"/>
                <a:cs typeface="SutonnyMJ" pitchFamily="2" charset="0"/>
              </a:rPr>
              <a:t> †</a:t>
            </a:r>
            <a:r>
              <a:rPr lang="en-US" dirty="0" err="1">
                <a:latin typeface="SutonnyMJ" pitchFamily="2" charset="0"/>
                <a:cs typeface="SutonnyMJ" pitchFamily="2" charset="0"/>
              </a:rPr>
              <a:t>ivjviwU</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a:cs typeface="SutonnyMJ" pitchFamily="2" charset="0"/>
              </a:rPr>
              <a:t>x-axis</a:t>
            </a:r>
            <a:r>
              <a:rPr lang="en-US" dirty="0">
                <a:latin typeface="SutonnyMJ" pitchFamily="2" charset="0"/>
                <a:cs typeface="SutonnyMJ" pitchFamily="2" charset="0"/>
              </a:rPr>
              <a:t> </a:t>
            </a:r>
            <a:r>
              <a:rPr lang="en-US" dirty="0" err="1">
                <a:latin typeface="SutonnyMJ" pitchFamily="2" charset="0"/>
                <a:cs typeface="SutonnyMJ" pitchFamily="2" charset="0"/>
              </a:rPr>
              <a:t>gyf‡g›U‡K</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ivjviwU</a:t>
            </a:r>
            <a:r>
              <a:rPr lang="en-US" dirty="0">
                <a:latin typeface="SutonnyMJ" pitchFamily="2" charset="0"/>
                <a:cs typeface="SutonnyMJ" pitchFamily="2" charset="0"/>
              </a:rPr>
              <a:t> </a:t>
            </a:r>
            <a:r>
              <a:rPr lang="en-US" dirty="0">
                <a:cs typeface="SutonnyMJ" pitchFamily="2" charset="0"/>
              </a:rPr>
              <a:t>y-axis</a:t>
            </a:r>
            <a:r>
              <a:rPr lang="en-US" dirty="0">
                <a:latin typeface="SutonnyMJ" pitchFamily="2" charset="0"/>
                <a:cs typeface="SutonnyMJ" pitchFamily="2" charset="0"/>
              </a:rPr>
              <a:t> </a:t>
            </a:r>
            <a:r>
              <a:rPr lang="en-US" dirty="0" err="1">
                <a:latin typeface="SutonnyMJ" pitchFamily="2" charset="0"/>
                <a:cs typeface="SutonnyMJ" pitchFamily="2" charset="0"/>
              </a:rPr>
              <a:t>gyf‡g›U‡K</a:t>
            </a:r>
            <a:r>
              <a:rPr lang="en-US" dirty="0">
                <a:latin typeface="SutonnyMJ" pitchFamily="2" charset="0"/>
                <a:cs typeface="SutonnyMJ" pitchFamily="2" charset="0"/>
              </a:rPr>
              <a:t> kbv³ </a:t>
            </a:r>
            <a:r>
              <a:rPr lang="en-US" dirty="0" err="1">
                <a:latin typeface="SutonnyMJ" pitchFamily="2" charset="0"/>
                <a:cs typeface="SutonnyMJ" pitchFamily="2" charset="0"/>
              </a:rPr>
              <a:t>K‡i</a:t>
            </a:r>
            <a:r>
              <a:rPr lang="en-US" dirty="0">
                <a:latin typeface="SutonnyMJ" pitchFamily="2" charset="0"/>
                <a:cs typeface="SutonnyMJ" pitchFamily="2" charset="0"/>
              </a:rPr>
              <a:t>|</a:t>
            </a:r>
          </a:p>
          <a:p>
            <a:pPr marL="514350" indent="-514350">
              <a:buFont typeface="+mj-lt"/>
              <a:buAutoNum type="arabicPeriod"/>
            </a:pPr>
            <a:r>
              <a:rPr lang="en-US" dirty="0" err="1">
                <a:latin typeface="SutonnyMJ" pitchFamily="2" charset="0"/>
                <a:cs typeface="SutonnyMJ" pitchFamily="2" charset="0"/>
              </a:rPr>
              <a:t>nwiR›Uvj</a:t>
            </a:r>
            <a:r>
              <a:rPr lang="en-US" dirty="0">
                <a:latin typeface="SutonnyMJ" pitchFamily="2" charset="0"/>
                <a:cs typeface="SutonnyMJ" pitchFamily="2" charset="0"/>
              </a:rPr>
              <a:t> I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Dfq</a:t>
            </a:r>
            <a:r>
              <a:rPr lang="en-US" dirty="0">
                <a:latin typeface="SutonnyMJ" pitchFamily="2" charset="0"/>
                <a:cs typeface="SutonnyMJ" pitchFamily="2" charset="0"/>
              </a:rPr>
              <a:t> ‡</a:t>
            </a:r>
            <a:r>
              <a:rPr lang="en-US" dirty="0" err="1">
                <a:latin typeface="SutonnyMJ" pitchFamily="2" charset="0"/>
                <a:cs typeface="SutonnyMJ" pitchFamily="2" charset="0"/>
              </a:rPr>
              <a:t>ivjv‡ii</a:t>
            </a:r>
            <a:r>
              <a:rPr lang="en-US" dirty="0">
                <a:latin typeface="SutonnyMJ" pitchFamily="2" charset="0"/>
                <a:cs typeface="SutonnyMJ" pitchFamily="2" charset="0"/>
              </a:rPr>
              <a:t> mv‡_ </a:t>
            </a:r>
            <a:r>
              <a:rPr lang="en-US" dirty="0" err="1">
                <a:latin typeface="SutonnyMJ" pitchFamily="2" charset="0"/>
                <a:cs typeface="SutonnyMJ" pitchFamily="2" charset="0"/>
              </a:rPr>
              <a:t>GKwU</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 </a:t>
            </a:r>
            <a:r>
              <a:rPr lang="en-US" dirty="0" err="1">
                <a:latin typeface="SutonnyMJ" pitchFamily="2" charset="0"/>
                <a:cs typeface="SutonnyMJ" pitchFamily="2" charset="0"/>
              </a:rPr>
              <a:t>Gb‡KvWvi</a:t>
            </a:r>
            <a:r>
              <a:rPr lang="en-US" dirty="0">
                <a:latin typeface="SutonnyMJ" pitchFamily="2" charset="0"/>
                <a:cs typeface="SutonnyMJ" pitchFamily="2" charset="0"/>
              </a:rPr>
              <a:t> hy³ _</a:t>
            </a:r>
            <a:r>
              <a:rPr lang="en-US" dirty="0" err="1">
                <a:latin typeface="SutonnyMJ" pitchFamily="2" charset="0"/>
                <a:cs typeface="SutonnyMJ" pitchFamily="2" charset="0"/>
              </a:rPr>
              <a:t>v‡K</a:t>
            </a:r>
            <a:r>
              <a:rPr lang="en-US" dirty="0">
                <a:latin typeface="SutonnyMJ" pitchFamily="2" charset="0"/>
                <a:cs typeface="SutonnyMJ" pitchFamily="2" charset="0"/>
              </a:rPr>
              <a:t>, </a:t>
            </a:r>
            <a:r>
              <a:rPr lang="en-US" dirty="0" err="1">
                <a:latin typeface="SutonnyMJ" pitchFamily="2" charset="0"/>
                <a:cs typeface="SutonnyMJ" pitchFamily="2" charset="0"/>
              </a:rPr>
              <a:t>hviv</a:t>
            </a:r>
            <a:r>
              <a:rPr lang="en-US" dirty="0">
                <a:latin typeface="SutonnyMJ" pitchFamily="2" charset="0"/>
                <a:cs typeface="SutonnyMJ" pitchFamily="2" charset="0"/>
              </a:rPr>
              <a:t> </a:t>
            </a:r>
            <a:r>
              <a:rPr lang="en-US" dirty="0" err="1">
                <a:latin typeface="SutonnyMJ" pitchFamily="2" charset="0"/>
                <a:cs typeface="SutonnyMJ" pitchFamily="2" charset="0"/>
              </a:rPr>
              <a:t>nwiR›Uvj</a:t>
            </a:r>
            <a:r>
              <a:rPr lang="en-US" dirty="0">
                <a:latin typeface="SutonnyMJ" pitchFamily="2" charset="0"/>
                <a:cs typeface="SutonnyMJ" pitchFamily="2" charset="0"/>
              </a:rPr>
              <a:t> &amp;I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gyf‡g›U‡K</a:t>
            </a:r>
            <a:r>
              <a:rPr lang="en-US" dirty="0">
                <a:latin typeface="SutonnyMJ" pitchFamily="2" charset="0"/>
                <a:cs typeface="SutonnyMJ" pitchFamily="2" charset="0"/>
              </a:rPr>
              <a:t> </a:t>
            </a:r>
            <a:r>
              <a:rPr lang="en-US" dirty="0" err="1">
                <a:latin typeface="SutonnyMJ" pitchFamily="2" charset="0"/>
                <a:cs typeface="SutonnyMJ" pitchFamily="2" charset="0"/>
              </a:rPr>
              <a:t>mgZzj</a:t>
            </a:r>
            <a:r>
              <a:rPr lang="en-US" dirty="0">
                <a:latin typeface="SutonnyMJ" pitchFamily="2" charset="0"/>
                <a:cs typeface="SutonnyMJ" pitchFamily="2" charset="0"/>
              </a:rPr>
              <a:t>¨ </a:t>
            </a:r>
            <a:r>
              <a:rPr lang="en-US" dirty="0" err="1">
                <a:latin typeface="SutonnyMJ" pitchFamily="2" charset="0"/>
                <a:cs typeface="SutonnyMJ" pitchFamily="2" charset="0"/>
              </a:rPr>
              <a:t>B‡jKwUªK¨vj</a:t>
            </a:r>
            <a:r>
              <a:rPr lang="en-US" dirty="0">
                <a:latin typeface="SutonnyMJ" pitchFamily="2" charset="0"/>
                <a:cs typeface="SutonnyMJ" pitchFamily="2" charset="0"/>
              </a:rPr>
              <a:t> </a:t>
            </a:r>
            <a:r>
              <a:rPr lang="en-US" dirty="0" err="1">
                <a:latin typeface="SutonnyMJ" pitchFamily="2" charset="0"/>
                <a:cs typeface="SutonnyMJ" pitchFamily="2" charset="0"/>
              </a:rPr>
              <a:t>wmMb¨v‡j</a:t>
            </a:r>
            <a:r>
              <a:rPr lang="en-US" dirty="0">
                <a:latin typeface="SutonnyMJ" pitchFamily="2" charset="0"/>
                <a:cs typeface="SutonnyMJ" pitchFamily="2" charset="0"/>
              </a:rPr>
              <a:t> </a:t>
            </a:r>
            <a:r>
              <a:rPr lang="en-US" dirty="0" err="1">
                <a:latin typeface="SutonnyMJ" pitchFamily="2" charset="0"/>
                <a:cs typeface="SutonnyMJ" pitchFamily="2" charset="0"/>
              </a:rPr>
              <a:t>cwiYZ</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Zv‡ii</a:t>
            </a:r>
            <a:r>
              <a:rPr lang="en-US" dirty="0">
                <a:latin typeface="SutonnyMJ" pitchFamily="2" charset="0"/>
                <a:cs typeface="SutonnyMJ" pitchFamily="2" charset="0"/>
              </a:rPr>
              <a:t> </a:t>
            </a:r>
            <a:r>
              <a:rPr lang="en-US" dirty="0" err="1">
                <a:latin typeface="SutonnyMJ" pitchFamily="2" charset="0"/>
                <a:cs typeface="SutonnyMJ" pitchFamily="2" charset="0"/>
              </a:rPr>
              <a:t>gva</a:t>
            </a:r>
            <a:r>
              <a:rPr lang="en-US" dirty="0">
                <a:latin typeface="SutonnyMJ" pitchFamily="2" charset="0"/>
                <a:cs typeface="SutonnyMJ" pitchFamily="2" charset="0"/>
              </a:rPr>
              <a:t>¨‡g </a:t>
            </a:r>
            <a:r>
              <a:rPr lang="en-US" dirty="0" err="1">
                <a:latin typeface="SutonnyMJ" pitchFamily="2" charset="0"/>
                <a:cs typeface="SutonnyMJ" pitchFamily="2" charset="0"/>
              </a:rPr>
              <a:t>Kw¤úDUv‡i</a:t>
            </a:r>
            <a:r>
              <a:rPr lang="en-US" dirty="0">
                <a:latin typeface="SutonnyMJ" pitchFamily="2" charset="0"/>
                <a:cs typeface="SutonnyMJ" pitchFamily="2" charset="0"/>
              </a:rPr>
              <a:t> </a:t>
            </a:r>
            <a:r>
              <a:rPr lang="en-US" dirty="0" err="1">
                <a:latin typeface="SutonnyMJ" pitchFamily="2" charset="0"/>
                <a:cs typeface="SutonnyMJ" pitchFamily="2" charset="0"/>
              </a:rPr>
              <a:t>cÖ`vb</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a:t>
            </a:r>
          </a:p>
        </p:txBody>
      </p:sp>
      <p:pic>
        <p:nvPicPr>
          <p:cNvPr id="5" name="Picture 4">
            <a:extLst>
              <a:ext uri="{FF2B5EF4-FFF2-40B4-BE49-F238E27FC236}">
                <a16:creationId xmlns:a16="http://schemas.microsoft.com/office/drawing/2014/main" id="{679CAC0F-D12E-9E7C-0FBA-D09F7D3A0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115" y="1690688"/>
            <a:ext cx="5406390" cy="4095750"/>
          </a:xfrm>
          <a:prstGeom prst="rect">
            <a:avLst/>
          </a:prstGeom>
        </p:spPr>
      </p:pic>
    </p:spTree>
    <p:extLst>
      <p:ext uri="{BB962C8B-B14F-4D97-AF65-F5344CB8AC3E}">
        <p14:creationId xmlns:p14="http://schemas.microsoft.com/office/powerpoint/2010/main" val="126410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err="1">
                <a:latin typeface="SutonnyMJ" pitchFamily="2" charset="0"/>
                <a:cs typeface="SutonnyMJ" pitchFamily="2" charset="0"/>
              </a:rPr>
              <a:t>Ac‡Uv</a:t>
            </a:r>
            <a:r>
              <a:rPr lang="en-US" dirty="0">
                <a:latin typeface="SutonnyMJ" pitchFamily="2" charset="0"/>
                <a:cs typeface="SutonnyMJ" pitchFamily="2" charset="0"/>
              </a:rPr>
              <a:t>-‡</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err="1">
                <a:latin typeface="SutonnyMJ" pitchFamily="2" charset="0"/>
                <a:cs typeface="SutonnyMJ" pitchFamily="2" charset="0"/>
              </a:rPr>
              <a:t>MVb</a:t>
            </a:r>
            <a:r>
              <a:rPr lang="en-US" dirty="0">
                <a:latin typeface="SutonnyMJ" pitchFamily="2" charset="0"/>
                <a:cs typeface="SutonnyMJ" pitchFamily="2" charset="0"/>
              </a:rPr>
              <a:t> I </a:t>
            </a:r>
            <a:r>
              <a:rPr lang="en-US" dirty="0" err="1">
                <a:latin typeface="SutonnyMJ" pitchFamily="2" charset="0"/>
                <a:cs typeface="SutonnyMJ" pitchFamily="2" charset="0"/>
              </a:rPr>
              <a:t>Kvh©bxwZ</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543050"/>
            <a:ext cx="6248402" cy="4829175"/>
          </a:xfrm>
        </p:spPr>
        <p:txBody>
          <a:bodyPr>
            <a:normAutofit fontScale="85000" lnSpcReduction="20000"/>
          </a:bodyPr>
          <a:lstStyle/>
          <a:p>
            <a:pPr marL="0" indent="0">
              <a:buNone/>
            </a:pPr>
            <a:r>
              <a:rPr lang="en-US" dirty="0" err="1">
                <a:latin typeface="SutonnyMJ" pitchFamily="2" charset="0"/>
                <a:cs typeface="SutonnyMJ" pitchFamily="2" charset="0"/>
              </a:rPr>
              <a:t>MVb</a:t>
            </a:r>
            <a:r>
              <a:rPr lang="en-US" dirty="0">
                <a:latin typeface="SutonnyMJ" pitchFamily="2" charset="0"/>
                <a:cs typeface="SutonnyMJ" pitchFamily="2" charset="0"/>
              </a:rPr>
              <a:t> :</a:t>
            </a:r>
          </a:p>
          <a:p>
            <a:pPr marL="0" indent="0">
              <a:buNone/>
            </a:pPr>
            <a:r>
              <a:rPr lang="en-US" b="1" dirty="0" err="1">
                <a:latin typeface="SutonnyMJ" pitchFamily="2" charset="0"/>
                <a:cs typeface="SutonnyMJ" pitchFamily="2" charset="0"/>
              </a:rPr>
              <a:t>ej</a:t>
            </a:r>
            <a:r>
              <a:rPr lang="en-US" b="1" dirty="0">
                <a:latin typeface="SutonnyMJ" pitchFamily="2" charset="0"/>
                <a:cs typeface="SutonnyMJ" pitchFamily="2" charset="0"/>
              </a:rPr>
              <a:t> : </a:t>
            </a:r>
            <a:r>
              <a:rPr lang="en-US" dirty="0" err="1">
                <a:latin typeface="SutonnyMJ" pitchFamily="2" charset="0"/>
                <a:cs typeface="SutonnyMJ" pitchFamily="2" charset="0"/>
              </a:rPr>
              <a:t>ejwU</a:t>
            </a:r>
            <a:r>
              <a:rPr lang="en-US" dirty="0">
                <a:latin typeface="SutonnyMJ" pitchFamily="2" charset="0"/>
                <a:cs typeface="SutonnyMJ" pitchFamily="2" charset="0"/>
              </a:rPr>
              <a:t> </a:t>
            </a:r>
            <a:r>
              <a:rPr lang="en-US" dirty="0" err="1">
                <a:latin typeface="SutonnyMJ" pitchFamily="2" charset="0"/>
                <a:cs typeface="SutonnyMJ" pitchFamily="2" charset="0"/>
              </a:rPr>
              <a:t>mvavibZ</a:t>
            </a:r>
            <a:r>
              <a:rPr lang="en-US" dirty="0">
                <a:latin typeface="SutonnyMJ" pitchFamily="2" charset="0"/>
                <a:cs typeface="SutonnyMJ" pitchFamily="2" charset="0"/>
              </a:rPr>
              <a:t> </a:t>
            </a:r>
            <a:r>
              <a:rPr lang="en-US" dirty="0" err="1">
                <a:latin typeface="SutonnyMJ" pitchFamily="2" charset="0"/>
                <a:cs typeface="SutonnyMJ" pitchFamily="2" charset="0"/>
              </a:rPr>
              <a:t>ivevi</a:t>
            </a:r>
            <a:r>
              <a:rPr lang="en-US" dirty="0">
                <a:latin typeface="SutonnyMJ" pitchFamily="2" charset="0"/>
                <a:cs typeface="SutonnyMJ" pitchFamily="2" charset="0"/>
              </a:rPr>
              <a:t> </a:t>
            </a:r>
            <a:r>
              <a:rPr lang="en-US" dirty="0" err="1">
                <a:latin typeface="SutonnyMJ" pitchFamily="2" charset="0"/>
                <a:cs typeface="SutonnyMJ" pitchFamily="2" charset="0"/>
              </a:rPr>
              <a:t>Ave„Z</a:t>
            </a:r>
            <a:r>
              <a:rPr lang="en-US" dirty="0">
                <a:latin typeface="SutonnyMJ" pitchFamily="2" charset="0"/>
                <a:cs typeface="SutonnyMJ" pitchFamily="2" charset="0"/>
              </a:rPr>
              <a:t> w÷‡ji </a:t>
            </a:r>
            <a:r>
              <a:rPr lang="en-US" dirty="0" err="1">
                <a:latin typeface="SutonnyMJ" pitchFamily="2" charset="0"/>
                <a:cs typeface="SutonnyMJ" pitchFamily="2" charset="0"/>
              </a:rPr>
              <a:t>n‡q</a:t>
            </a:r>
            <a:r>
              <a:rPr lang="en-US" dirty="0">
                <a:latin typeface="SutonnyMJ" pitchFamily="2" charset="0"/>
                <a:cs typeface="SutonnyMJ" pitchFamily="2" charset="0"/>
              </a:rPr>
              <a:t> _</a:t>
            </a:r>
            <a:r>
              <a:rPr lang="en-US" dirty="0" err="1">
                <a:latin typeface="SutonnyMJ" pitchFamily="2" charset="0"/>
                <a:cs typeface="SutonnyMJ" pitchFamily="2" charset="0"/>
              </a:rPr>
              <a:t>v‡K|gvDm</a:t>
            </a:r>
            <a:r>
              <a:rPr lang="en-US" dirty="0">
                <a:latin typeface="SutonnyMJ" pitchFamily="2" charset="0"/>
                <a:cs typeface="SutonnyMJ" pitchFamily="2" charset="0"/>
              </a:rPr>
              <a:t> </a:t>
            </a:r>
            <a:r>
              <a:rPr lang="en-US" dirty="0" err="1">
                <a:latin typeface="SutonnyMJ" pitchFamily="2" charset="0"/>
                <a:cs typeface="SutonnyMJ" pitchFamily="2" charset="0"/>
              </a:rPr>
              <a:t>c¨v‡Wi</a:t>
            </a:r>
            <a:r>
              <a:rPr lang="en-US" dirty="0">
                <a:latin typeface="SutonnyMJ" pitchFamily="2" charset="0"/>
                <a:cs typeface="SutonnyMJ" pitchFamily="2" charset="0"/>
              </a:rPr>
              <a:t> </a:t>
            </a:r>
            <a:r>
              <a:rPr lang="en-US" dirty="0" err="1">
                <a:latin typeface="SutonnyMJ" pitchFamily="2" charset="0"/>
                <a:cs typeface="SutonnyMJ" pitchFamily="2" charset="0"/>
              </a:rPr>
              <a:t>Dci</a:t>
            </a:r>
            <a:r>
              <a:rPr lang="en-US" dirty="0">
                <a:latin typeface="SutonnyMJ" pitchFamily="2" charset="0"/>
                <a:cs typeface="SutonnyMJ" pitchFamily="2" charset="0"/>
              </a:rPr>
              <a:t> </a:t>
            </a:r>
            <a:r>
              <a:rPr lang="en-US" dirty="0" err="1">
                <a:latin typeface="SutonnyMJ" pitchFamily="2" charset="0"/>
                <a:cs typeface="SutonnyMJ" pitchFamily="2" charset="0"/>
              </a:rPr>
              <a:t>bvov‡bvi</a:t>
            </a:r>
            <a:r>
              <a:rPr lang="en-US" dirty="0">
                <a:latin typeface="SutonnyMJ" pitchFamily="2" charset="0"/>
                <a:cs typeface="SutonnyMJ" pitchFamily="2" charset="0"/>
              </a:rPr>
              <a:t> </a:t>
            </a:r>
            <a:r>
              <a:rPr lang="en-US" dirty="0" err="1">
                <a:latin typeface="SutonnyMJ" pitchFamily="2" charset="0"/>
                <a:cs typeface="SutonnyMJ" pitchFamily="2" charset="0"/>
              </a:rPr>
              <a:t>d‡j</a:t>
            </a:r>
            <a:r>
              <a:rPr lang="en-US" dirty="0">
                <a:latin typeface="SutonnyMJ" pitchFamily="2" charset="0"/>
                <a:cs typeface="SutonnyMJ" pitchFamily="2" charset="0"/>
              </a:rPr>
              <a:t> </a:t>
            </a:r>
            <a:r>
              <a:rPr lang="en-US" dirty="0" err="1">
                <a:latin typeface="SutonnyMJ" pitchFamily="2" charset="0"/>
                <a:cs typeface="SutonnyMJ" pitchFamily="2" charset="0"/>
              </a:rPr>
              <a:t>ejwU</a:t>
            </a:r>
            <a:r>
              <a:rPr lang="en-US" dirty="0">
                <a:latin typeface="SutonnyMJ" pitchFamily="2" charset="0"/>
                <a:cs typeface="SutonnyMJ" pitchFamily="2" charset="0"/>
              </a:rPr>
              <a:t> </a:t>
            </a:r>
            <a:r>
              <a:rPr lang="en-US" dirty="0" err="1">
                <a:latin typeface="SutonnyMJ" pitchFamily="2" charset="0"/>
                <a:cs typeface="SutonnyMJ" pitchFamily="2" charset="0"/>
              </a:rPr>
              <a:t>Ny‡i</a:t>
            </a:r>
            <a:r>
              <a:rPr lang="en-US" dirty="0">
                <a:latin typeface="SutonnyMJ" pitchFamily="2" charset="0"/>
                <a:cs typeface="SutonnyMJ" pitchFamily="2" charset="0"/>
              </a:rPr>
              <a:t>|</a:t>
            </a:r>
          </a:p>
          <a:p>
            <a:pPr marL="0" indent="0">
              <a:buNone/>
            </a:pPr>
            <a:r>
              <a:rPr lang="en-US" b="1" dirty="0" err="1">
                <a:latin typeface="SutonnyMJ" pitchFamily="2" charset="0"/>
                <a:cs typeface="SutonnyMJ" pitchFamily="2" charset="0"/>
              </a:rPr>
              <a:t>nwiR›Uvj</a:t>
            </a:r>
            <a:r>
              <a:rPr lang="en-US" b="1" dirty="0">
                <a:latin typeface="SutonnyMJ" pitchFamily="2" charset="0"/>
                <a:cs typeface="SutonnyMJ" pitchFamily="2" charset="0"/>
              </a:rPr>
              <a:t> I </a:t>
            </a:r>
            <a:r>
              <a:rPr lang="en-US" b="1" dirty="0" err="1">
                <a:latin typeface="SutonnyMJ" pitchFamily="2" charset="0"/>
                <a:cs typeface="SutonnyMJ" pitchFamily="2" charset="0"/>
              </a:rPr>
              <a:t>fvwU©K¨vj</a:t>
            </a:r>
            <a:r>
              <a:rPr lang="en-US" b="1" dirty="0">
                <a:latin typeface="SutonnyMJ" pitchFamily="2" charset="0"/>
                <a:cs typeface="SutonnyMJ" pitchFamily="2" charset="0"/>
              </a:rPr>
              <a:t> †</a:t>
            </a:r>
            <a:r>
              <a:rPr lang="en-US" b="1" dirty="0" err="1">
                <a:latin typeface="SutonnyMJ" pitchFamily="2" charset="0"/>
                <a:cs typeface="SutonnyMJ" pitchFamily="2" charset="0"/>
              </a:rPr>
              <a:t>ivjvi</a:t>
            </a:r>
            <a:r>
              <a:rPr lang="en-US" b="1" dirty="0">
                <a:latin typeface="SutonnyMJ" pitchFamily="2" charset="0"/>
                <a:cs typeface="SutonnyMJ" pitchFamily="2" charset="0"/>
              </a:rPr>
              <a:t> : </a:t>
            </a:r>
            <a:r>
              <a:rPr lang="en-US" dirty="0" err="1">
                <a:latin typeface="SutonnyMJ" pitchFamily="2" charset="0"/>
                <a:cs typeface="SutonnyMJ" pitchFamily="2" charset="0"/>
              </a:rPr>
              <a:t>e‡ji</a:t>
            </a:r>
            <a:r>
              <a:rPr lang="en-US" dirty="0">
                <a:latin typeface="SutonnyMJ" pitchFamily="2" charset="0"/>
                <a:cs typeface="SutonnyMJ" pitchFamily="2" charset="0"/>
              </a:rPr>
              <a:t> mv‡_ hy³ `</a:t>
            </a:r>
            <a:r>
              <a:rPr lang="en-US" dirty="0" err="1">
                <a:latin typeface="SutonnyMJ" pitchFamily="2" charset="0"/>
                <a:cs typeface="SutonnyMJ" pitchFamily="2" charset="0"/>
              </a:rPr>
              <a:t>ywU</a:t>
            </a:r>
            <a:r>
              <a:rPr lang="en-US" dirty="0">
                <a:latin typeface="SutonnyMJ" pitchFamily="2" charset="0"/>
                <a:cs typeface="SutonnyMJ" pitchFamily="2" charset="0"/>
              </a:rPr>
              <a:t> †</a:t>
            </a:r>
            <a:r>
              <a:rPr lang="en-US" dirty="0" err="1">
                <a:latin typeface="SutonnyMJ" pitchFamily="2" charset="0"/>
                <a:cs typeface="SutonnyMJ" pitchFamily="2" charset="0"/>
              </a:rPr>
              <a:t>ivjvi</a:t>
            </a:r>
            <a:r>
              <a:rPr lang="en-US" dirty="0">
                <a:latin typeface="SutonnyMJ" pitchFamily="2" charset="0"/>
                <a:cs typeface="SutonnyMJ" pitchFamily="2" charset="0"/>
              </a:rPr>
              <a:t> 90 </a:t>
            </a:r>
            <a:r>
              <a:rPr lang="en-US" dirty="0" err="1">
                <a:latin typeface="SutonnyMJ" pitchFamily="2" charset="0"/>
                <a:cs typeface="SutonnyMJ" pitchFamily="2" charset="0"/>
              </a:rPr>
              <a:t>wWwMÖ</a:t>
            </a:r>
            <a:r>
              <a:rPr lang="en-US" dirty="0">
                <a:latin typeface="SutonnyMJ" pitchFamily="2" charset="0"/>
                <a:cs typeface="SutonnyMJ" pitchFamily="2" charset="0"/>
              </a:rPr>
              <a:t> †</a:t>
            </a:r>
            <a:r>
              <a:rPr lang="en-US" dirty="0" err="1">
                <a:latin typeface="SutonnyMJ" pitchFamily="2" charset="0"/>
                <a:cs typeface="SutonnyMJ" pitchFamily="2" charset="0"/>
              </a:rPr>
              <a:t>Kv‡Y</a:t>
            </a:r>
            <a:r>
              <a:rPr lang="en-US" dirty="0">
                <a:latin typeface="SutonnyMJ" pitchFamily="2" charset="0"/>
                <a:cs typeface="SutonnyMJ" pitchFamily="2" charset="0"/>
              </a:rPr>
              <a:t> Ae¯’</a:t>
            </a:r>
            <a:r>
              <a:rPr lang="en-US" dirty="0" err="1">
                <a:latin typeface="SutonnyMJ" pitchFamily="2" charset="0"/>
                <a:cs typeface="SutonnyMJ" pitchFamily="2" charset="0"/>
              </a:rPr>
              <a:t>vb</a:t>
            </a:r>
            <a:r>
              <a:rPr lang="en-US" dirty="0">
                <a:latin typeface="SutonnyMJ" pitchFamily="2" charset="0"/>
                <a:cs typeface="SutonnyMJ" pitchFamily="2" charset="0"/>
              </a:rPr>
              <a:t> </a:t>
            </a:r>
            <a:r>
              <a:rPr lang="en-US" dirty="0" err="1">
                <a:latin typeface="SutonnyMJ" pitchFamily="2" charset="0"/>
                <a:cs typeface="SutonnyMJ" pitchFamily="2" charset="0"/>
              </a:rPr>
              <a:t>K‡i|nwiR›Uvj</a:t>
            </a:r>
            <a:r>
              <a:rPr lang="en-US" dirty="0">
                <a:latin typeface="SutonnyMJ" pitchFamily="2" charset="0"/>
                <a:cs typeface="SutonnyMJ" pitchFamily="2" charset="0"/>
              </a:rPr>
              <a:t> †</a:t>
            </a:r>
            <a:r>
              <a:rPr lang="en-US" dirty="0" err="1">
                <a:latin typeface="SutonnyMJ" pitchFamily="2" charset="0"/>
                <a:cs typeface="SutonnyMJ" pitchFamily="2" charset="0"/>
              </a:rPr>
              <a:t>ivjviwU</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err="1">
                <a:latin typeface="SutonnyMJ" pitchFamily="2" charset="0"/>
                <a:cs typeface="SutonnyMJ" pitchFamily="2" charset="0"/>
              </a:rPr>
              <a:t>evg-cv‡k</a:t>
            </a:r>
            <a:r>
              <a:rPr lang="en-US" dirty="0">
                <a:latin typeface="SutonnyMJ" pitchFamily="2" charset="0"/>
                <a:cs typeface="SutonnyMJ" pitchFamily="2" charset="0"/>
              </a:rPr>
              <a:t> </a:t>
            </a:r>
            <a:r>
              <a:rPr lang="en-US" dirty="0">
                <a:cs typeface="SutonnyMJ" pitchFamily="2" charset="0"/>
              </a:rPr>
              <a:t>x-axis</a:t>
            </a:r>
            <a:r>
              <a:rPr lang="en-US" dirty="0">
                <a:latin typeface="SutonnyMJ" pitchFamily="2" charset="0"/>
                <a:cs typeface="SutonnyMJ" pitchFamily="2" charset="0"/>
              </a:rPr>
              <a:t> </a:t>
            </a:r>
            <a:r>
              <a:rPr lang="en-US" dirty="0" err="1">
                <a:latin typeface="SutonnyMJ" pitchFamily="2" charset="0"/>
                <a:cs typeface="SutonnyMJ" pitchFamily="2" charset="0"/>
              </a:rPr>
              <a:t>gyf‡g›U‡K</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ivjviwU</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err="1">
                <a:latin typeface="SutonnyMJ" pitchFamily="2" charset="0"/>
                <a:cs typeface="SutonnyMJ" pitchFamily="2" charset="0"/>
              </a:rPr>
              <a:t>mvg‡b-wcQ‡b</a:t>
            </a:r>
            <a:r>
              <a:rPr lang="en-US" dirty="0">
                <a:latin typeface="SutonnyMJ" pitchFamily="2" charset="0"/>
                <a:cs typeface="SutonnyMJ" pitchFamily="2" charset="0"/>
              </a:rPr>
              <a:t> </a:t>
            </a:r>
            <a:r>
              <a:rPr lang="en-US" dirty="0">
                <a:cs typeface="SutonnyMJ" pitchFamily="2" charset="0"/>
              </a:rPr>
              <a:t>y-axis</a:t>
            </a:r>
            <a:r>
              <a:rPr lang="en-US" dirty="0">
                <a:latin typeface="SutonnyMJ" pitchFamily="2" charset="0"/>
                <a:cs typeface="SutonnyMJ" pitchFamily="2" charset="0"/>
              </a:rPr>
              <a:t> </a:t>
            </a:r>
            <a:r>
              <a:rPr lang="en-US" dirty="0" err="1">
                <a:latin typeface="SutonnyMJ" pitchFamily="2" charset="0"/>
                <a:cs typeface="SutonnyMJ" pitchFamily="2" charset="0"/>
              </a:rPr>
              <a:t>gyf‡g›U‡K</a:t>
            </a:r>
            <a:r>
              <a:rPr lang="en-US" dirty="0">
                <a:latin typeface="SutonnyMJ" pitchFamily="2" charset="0"/>
                <a:cs typeface="SutonnyMJ" pitchFamily="2" charset="0"/>
              </a:rPr>
              <a:t> kbv³ </a:t>
            </a:r>
            <a:r>
              <a:rPr lang="en-US" dirty="0" err="1">
                <a:latin typeface="SutonnyMJ" pitchFamily="2" charset="0"/>
                <a:cs typeface="SutonnyMJ" pitchFamily="2" charset="0"/>
              </a:rPr>
              <a:t>K‡i</a:t>
            </a:r>
            <a:r>
              <a:rPr lang="en-US" dirty="0">
                <a:latin typeface="SutonnyMJ" pitchFamily="2" charset="0"/>
                <a:cs typeface="SutonnyMJ" pitchFamily="2" charset="0"/>
              </a:rPr>
              <a:t>|</a:t>
            </a:r>
          </a:p>
          <a:p>
            <a:pPr marL="0" indent="0">
              <a:buNone/>
            </a:pPr>
            <a:r>
              <a:rPr lang="en-US" b="1" dirty="0" err="1">
                <a:latin typeface="SutonnyMJ" pitchFamily="2" charset="0"/>
                <a:cs typeface="SutonnyMJ" pitchFamily="2" charset="0"/>
              </a:rPr>
              <a:t>AcwUK¨vj</a:t>
            </a:r>
            <a:r>
              <a:rPr lang="en-US" b="1" dirty="0">
                <a:latin typeface="SutonnyMJ" pitchFamily="2" charset="0"/>
                <a:cs typeface="SutonnyMJ" pitchFamily="2" charset="0"/>
              </a:rPr>
              <a:t> </a:t>
            </a:r>
            <a:r>
              <a:rPr lang="en-US" b="1" dirty="0" err="1">
                <a:latin typeface="SutonnyMJ" pitchFamily="2" charset="0"/>
                <a:cs typeface="SutonnyMJ" pitchFamily="2" charset="0"/>
              </a:rPr>
              <a:t>Gb‡KvWvi</a:t>
            </a:r>
            <a:r>
              <a:rPr lang="en-US" b="1" dirty="0">
                <a:latin typeface="SutonnyMJ" pitchFamily="2" charset="0"/>
                <a:cs typeface="SutonnyMJ" pitchFamily="2" charset="0"/>
              </a:rPr>
              <a:t> : </a:t>
            </a:r>
            <a:r>
              <a:rPr lang="en-US" dirty="0" err="1">
                <a:latin typeface="SutonnyMJ" pitchFamily="2" charset="0"/>
                <a:cs typeface="SutonnyMJ" pitchFamily="2" charset="0"/>
              </a:rPr>
              <a:t>nwiR›Uvj</a:t>
            </a:r>
            <a:r>
              <a:rPr lang="en-US" dirty="0">
                <a:latin typeface="SutonnyMJ" pitchFamily="2" charset="0"/>
                <a:cs typeface="SutonnyMJ" pitchFamily="2" charset="0"/>
              </a:rPr>
              <a:t> I </a:t>
            </a:r>
            <a:r>
              <a:rPr lang="en-US" dirty="0" err="1">
                <a:latin typeface="SutonnyMJ" pitchFamily="2" charset="0"/>
                <a:cs typeface="SutonnyMJ" pitchFamily="2" charset="0"/>
              </a:rPr>
              <a:t>fvwU©K¨vj</a:t>
            </a:r>
            <a:r>
              <a:rPr lang="en-US" dirty="0">
                <a:latin typeface="SutonnyMJ" pitchFamily="2" charset="0"/>
                <a:cs typeface="SutonnyMJ" pitchFamily="2" charset="0"/>
              </a:rPr>
              <a:t> </a:t>
            </a:r>
            <a:r>
              <a:rPr lang="en-US" dirty="0" err="1">
                <a:latin typeface="SutonnyMJ" pitchFamily="2" charset="0"/>
                <a:cs typeface="SutonnyMJ" pitchFamily="2" charset="0"/>
              </a:rPr>
              <a:t>cwRkb</a:t>
            </a:r>
            <a:r>
              <a:rPr lang="en-US" dirty="0">
                <a:latin typeface="SutonnyMJ" pitchFamily="2" charset="0"/>
                <a:cs typeface="SutonnyMJ" pitchFamily="2" charset="0"/>
              </a:rPr>
              <a:t> </a:t>
            </a:r>
            <a:r>
              <a:rPr lang="en-US" dirty="0" err="1">
                <a:latin typeface="SutonnyMJ" pitchFamily="2" charset="0"/>
                <a:cs typeface="SutonnyMJ" pitchFamily="2" charset="0"/>
              </a:rPr>
              <a:t>Gb‡KvW</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a:t>
            </a:r>
          </a:p>
          <a:p>
            <a:pPr marL="0" indent="0">
              <a:buNone/>
            </a:pPr>
            <a:r>
              <a:rPr lang="en-US" b="1" dirty="0" err="1">
                <a:latin typeface="SutonnyMJ" pitchFamily="2" charset="0"/>
                <a:cs typeface="SutonnyMJ" pitchFamily="2" charset="0"/>
              </a:rPr>
              <a:t>jvBU</a:t>
            </a:r>
            <a:r>
              <a:rPr lang="en-US" b="1" dirty="0">
                <a:latin typeface="SutonnyMJ" pitchFamily="2" charset="0"/>
                <a:cs typeface="SutonnyMJ" pitchFamily="2" charset="0"/>
              </a:rPr>
              <a:t> ‡</a:t>
            </a:r>
            <a:r>
              <a:rPr lang="en-US" b="1" dirty="0" err="1">
                <a:latin typeface="SutonnyMJ" pitchFamily="2" charset="0"/>
                <a:cs typeface="SutonnyMJ" pitchFamily="2" charset="0"/>
              </a:rPr>
              <a:t>mvm</a:t>
            </a:r>
            <a:r>
              <a:rPr lang="en-US" b="1" dirty="0">
                <a:latin typeface="SutonnyMJ" pitchFamily="2" charset="0"/>
                <a:cs typeface="SutonnyMJ" pitchFamily="2" charset="0"/>
              </a:rPr>
              <a:t>© </a:t>
            </a:r>
            <a:r>
              <a:rPr lang="en-US" dirty="0">
                <a:latin typeface="SutonnyMJ" pitchFamily="2" charset="0"/>
                <a:cs typeface="SutonnyMJ" pitchFamily="2" charset="0"/>
              </a:rPr>
              <a:t>: </a:t>
            </a:r>
            <a:r>
              <a:rPr lang="en-US" dirty="0" err="1">
                <a:latin typeface="SutonnyMJ" pitchFamily="2" charset="0"/>
                <a:cs typeface="SutonnyMJ" pitchFamily="2" charset="0"/>
              </a:rPr>
              <a:t>GwU</a:t>
            </a:r>
            <a:r>
              <a:rPr lang="en-US" dirty="0">
                <a:latin typeface="SutonnyMJ" pitchFamily="2" charset="0"/>
                <a:cs typeface="SutonnyMJ" pitchFamily="2" charset="0"/>
              </a:rPr>
              <a:t> </a:t>
            </a:r>
            <a:r>
              <a:rPr lang="en-US" dirty="0" err="1">
                <a:latin typeface="SutonnyMJ" pitchFamily="2" charset="0"/>
                <a:cs typeface="SutonnyMJ" pitchFamily="2" charset="0"/>
              </a:rPr>
              <a:t>jvBU</a:t>
            </a:r>
            <a:r>
              <a:rPr lang="en-US" dirty="0">
                <a:latin typeface="SutonnyMJ" pitchFamily="2" charset="0"/>
                <a:cs typeface="SutonnyMJ" pitchFamily="2" charset="0"/>
              </a:rPr>
              <a:t> </a:t>
            </a:r>
            <a:r>
              <a:rPr lang="en-US" dirty="0" err="1">
                <a:latin typeface="SutonnyMJ" pitchFamily="2" charset="0"/>
                <a:cs typeface="SutonnyMJ" pitchFamily="2" charset="0"/>
              </a:rPr>
              <a:t>GbvwR</a:t>
            </a:r>
            <a:r>
              <a:rPr lang="en-US" dirty="0">
                <a:latin typeface="SutonnyMJ" pitchFamily="2" charset="0"/>
                <a:cs typeface="SutonnyMJ" pitchFamily="2" charset="0"/>
              </a:rPr>
              <a:t>© </a:t>
            </a:r>
            <a:r>
              <a:rPr lang="en-US" dirty="0" err="1">
                <a:latin typeface="SutonnyMJ" pitchFamily="2" charset="0"/>
                <a:cs typeface="SutonnyMJ" pitchFamily="2" charset="0"/>
              </a:rPr>
              <a:t>mieivn</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a:t>
            </a:r>
          </a:p>
          <a:p>
            <a:pPr marL="0" indent="0">
              <a:buNone/>
            </a:pPr>
            <a:r>
              <a:rPr lang="en-US" b="1" dirty="0" err="1">
                <a:latin typeface="SutonnyMJ" pitchFamily="2" charset="0"/>
                <a:cs typeface="SutonnyMJ" pitchFamily="2" charset="0"/>
              </a:rPr>
              <a:t>jvBU</a:t>
            </a:r>
            <a:r>
              <a:rPr lang="en-US" b="1" dirty="0">
                <a:latin typeface="SutonnyMJ" pitchFamily="2" charset="0"/>
                <a:cs typeface="SutonnyMJ" pitchFamily="2" charset="0"/>
              </a:rPr>
              <a:t> †</a:t>
            </a:r>
            <a:r>
              <a:rPr lang="en-US" b="1" dirty="0" err="1">
                <a:latin typeface="SutonnyMJ" pitchFamily="2" charset="0"/>
                <a:cs typeface="SutonnyMJ" pitchFamily="2" charset="0"/>
              </a:rPr>
              <a:t>mbmi</a:t>
            </a:r>
            <a:r>
              <a:rPr lang="en-US" b="1" dirty="0">
                <a:latin typeface="SutonnyMJ" pitchFamily="2" charset="0"/>
                <a:cs typeface="SutonnyMJ" pitchFamily="2" charset="0"/>
              </a:rPr>
              <a:t> </a:t>
            </a:r>
            <a:r>
              <a:rPr lang="en-US" dirty="0">
                <a:latin typeface="SutonnyMJ" pitchFamily="2" charset="0"/>
                <a:cs typeface="SutonnyMJ" pitchFamily="2" charset="0"/>
              </a:rPr>
              <a:t>: </a:t>
            </a:r>
            <a:r>
              <a:rPr lang="en-US" dirty="0" err="1">
                <a:latin typeface="SutonnyMJ" pitchFamily="2" charset="0"/>
                <a:cs typeface="SutonnyMJ" pitchFamily="2" charset="0"/>
              </a:rPr>
              <a:t>jvBU</a:t>
            </a:r>
            <a:r>
              <a:rPr lang="en-US" dirty="0">
                <a:latin typeface="SutonnyMJ" pitchFamily="2" charset="0"/>
                <a:cs typeface="SutonnyMJ" pitchFamily="2" charset="0"/>
              </a:rPr>
              <a:t> </a:t>
            </a:r>
            <a:r>
              <a:rPr lang="en-US" dirty="0" err="1">
                <a:latin typeface="SutonnyMJ" pitchFamily="2" charset="0"/>
                <a:cs typeface="SutonnyMJ" pitchFamily="2" charset="0"/>
              </a:rPr>
              <a:t>wW‡UK</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a:t>
            </a:r>
          </a:p>
          <a:p>
            <a:pPr marL="0" indent="0">
              <a:buNone/>
            </a:pPr>
            <a:r>
              <a:rPr lang="en-US" b="1" dirty="0" err="1">
                <a:latin typeface="SutonnyMJ" pitchFamily="2" charset="0"/>
                <a:cs typeface="SutonnyMJ" pitchFamily="2" charset="0"/>
              </a:rPr>
              <a:t>gvDm</a:t>
            </a:r>
            <a:r>
              <a:rPr lang="en-US" b="1" dirty="0">
                <a:latin typeface="SutonnyMJ" pitchFamily="2" charset="0"/>
                <a:cs typeface="SutonnyMJ" pitchFamily="2" charset="0"/>
              </a:rPr>
              <a:t> </a:t>
            </a:r>
            <a:r>
              <a:rPr lang="en-US" b="1" dirty="0" err="1">
                <a:latin typeface="SutonnyMJ" pitchFamily="2" charset="0"/>
                <a:cs typeface="SutonnyMJ" pitchFamily="2" charset="0"/>
              </a:rPr>
              <a:t>cÖ‡mmi</a:t>
            </a:r>
            <a:r>
              <a:rPr lang="en-US" b="1" dirty="0">
                <a:latin typeface="SutonnyMJ" pitchFamily="2" charset="0"/>
                <a:cs typeface="SutonnyMJ" pitchFamily="2" charset="0"/>
              </a:rPr>
              <a:t> </a:t>
            </a:r>
            <a:r>
              <a:rPr lang="en-US" dirty="0">
                <a:latin typeface="SutonnyMJ" pitchFamily="2" charset="0"/>
                <a:cs typeface="SutonnyMJ" pitchFamily="2" charset="0"/>
              </a:rPr>
              <a:t>: </a:t>
            </a:r>
            <a:r>
              <a:rPr lang="en-US" dirty="0" err="1">
                <a:latin typeface="SutonnyMJ" pitchFamily="2" charset="0"/>
                <a:cs typeface="SutonnyMJ" pitchFamily="2" charset="0"/>
              </a:rPr>
              <a:t>GwU</a:t>
            </a:r>
            <a:r>
              <a:rPr lang="en-US" dirty="0">
                <a:latin typeface="SutonnyMJ" pitchFamily="2" charset="0"/>
                <a:cs typeface="SutonnyMJ" pitchFamily="2" charset="0"/>
              </a:rPr>
              <a:t> </a:t>
            </a:r>
            <a:r>
              <a:rPr lang="en-US" dirty="0" err="1">
                <a:latin typeface="SutonnyMJ" pitchFamily="2" charset="0"/>
                <a:cs typeface="SutonnyMJ" pitchFamily="2" charset="0"/>
              </a:rPr>
              <a:t>Kvimi</a:t>
            </a:r>
            <a:r>
              <a:rPr lang="en-US" dirty="0">
                <a:latin typeface="SutonnyMJ" pitchFamily="2" charset="0"/>
                <a:cs typeface="SutonnyMJ" pitchFamily="2" charset="0"/>
              </a:rPr>
              <a:t> </a:t>
            </a:r>
            <a:r>
              <a:rPr lang="en-US" dirty="0" err="1">
                <a:latin typeface="SutonnyMJ" pitchFamily="2" charset="0"/>
                <a:cs typeface="SutonnyMJ" pitchFamily="2" charset="0"/>
              </a:rPr>
              <a:t>n‡Z</a:t>
            </a:r>
            <a:r>
              <a:rPr lang="en-US" dirty="0">
                <a:latin typeface="SutonnyMJ" pitchFamily="2" charset="0"/>
                <a:cs typeface="SutonnyMJ" pitchFamily="2" charset="0"/>
              </a:rPr>
              <a:t> </a:t>
            </a:r>
            <a:r>
              <a:rPr lang="en-US" dirty="0" err="1">
                <a:latin typeface="SutonnyMJ" pitchFamily="2" charset="0"/>
                <a:cs typeface="SutonnyMJ" pitchFamily="2" charset="0"/>
              </a:rPr>
              <a:t>wmMbvj</a:t>
            </a:r>
            <a:r>
              <a:rPr lang="en-US" dirty="0">
                <a:latin typeface="SutonnyMJ" pitchFamily="2" charset="0"/>
                <a:cs typeface="SutonnyMJ" pitchFamily="2" charset="0"/>
              </a:rPr>
              <a:t> </a:t>
            </a:r>
            <a:r>
              <a:rPr lang="en-US" dirty="0" err="1">
                <a:latin typeface="SutonnyMJ" pitchFamily="2" charset="0"/>
                <a:cs typeface="SutonnyMJ" pitchFamily="2" charset="0"/>
              </a:rPr>
              <a:t>wb‡q</a:t>
            </a:r>
            <a:r>
              <a:rPr lang="en-US" dirty="0">
                <a:latin typeface="SutonnyMJ" pitchFamily="2" charset="0"/>
                <a:cs typeface="SutonnyMJ" pitchFamily="2" charset="0"/>
              </a:rPr>
              <a:t> </a:t>
            </a:r>
            <a:r>
              <a:rPr lang="en-US" dirty="0" err="1">
                <a:latin typeface="SutonnyMJ" pitchFamily="2" charset="0"/>
                <a:cs typeface="SutonnyMJ" pitchFamily="2" charset="0"/>
              </a:rPr>
              <a:t>KgvÛ</a:t>
            </a:r>
            <a:r>
              <a:rPr lang="en-US" dirty="0">
                <a:latin typeface="SutonnyMJ" pitchFamily="2" charset="0"/>
                <a:cs typeface="SutonnyMJ" pitchFamily="2" charset="0"/>
              </a:rPr>
              <a:t> </a:t>
            </a:r>
            <a:r>
              <a:rPr lang="en-US" dirty="0" err="1">
                <a:latin typeface="SutonnyMJ" pitchFamily="2" charset="0"/>
                <a:cs typeface="SutonnyMJ" pitchFamily="2" charset="0"/>
              </a:rPr>
              <a:t>Gw·wKDkb</a:t>
            </a:r>
            <a:r>
              <a:rPr lang="en-US" dirty="0">
                <a:latin typeface="SutonnyMJ" pitchFamily="2" charset="0"/>
                <a:cs typeface="SutonnyMJ" pitchFamily="2" charset="0"/>
              </a:rPr>
              <a:t> </a:t>
            </a:r>
            <a:r>
              <a:rPr lang="en-US" dirty="0" err="1">
                <a:latin typeface="SutonnyMJ" pitchFamily="2" charset="0"/>
                <a:cs typeface="SutonnyMJ" pitchFamily="2" charset="0"/>
              </a:rPr>
              <a:t>Kivi</a:t>
            </a:r>
            <a:r>
              <a:rPr lang="en-US" dirty="0">
                <a:latin typeface="SutonnyMJ" pitchFamily="2" charset="0"/>
                <a:cs typeface="SutonnyMJ" pitchFamily="2" charset="0"/>
              </a:rPr>
              <a:t> </a:t>
            </a:r>
            <a:r>
              <a:rPr lang="en-US" dirty="0" err="1">
                <a:latin typeface="SutonnyMJ" pitchFamily="2" charset="0"/>
                <a:cs typeface="SutonnyMJ" pitchFamily="2" charset="0"/>
              </a:rPr>
              <a:t>wmMbvj</a:t>
            </a:r>
            <a:r>
              <a:rPr lang="en-US" dirty="0">
                <a:latin typeface="SutonnyMJ" pitchFamily="2" charset="0"/>
                <a:cs typeface="SutonnyMJ" pitchFamily="2" charset="0"/>
              </a:rPr>
              <a:t> </a:t>
            </a:r>
            <a:r>
              <a:rPr lang="en-US" dirty="0" err="1">
                <a:latin typeface="SutonnyMJ" pitchFamily="2" charset="0"/>
                <a:cs typeface="SutonnyMJ" pitchFamily="2" charset="0"/>
              </a:rPr>
              <a:t>cvVvq</a:t>
            </a:r>
            <a:r>
              <a:rPr lang="en-US" dirty="0">
                <a:latin typeface="SutonnyMJ" pitchFamily="2" charset="0"/>
                <a:cs typeface="SutonnyMJ" pitchFamily="2" charset="0"/>
              </a:rPr>
              <a:t>|</a:t>
            </a:r>
          </a:p>
          <a:p>
            <a:pPr marL="0" indent="0">
              <a:buNone/>
            </a:pPr>
            <a:r>
              <a:rPr lang="en-US" b="1" dirty="0" err="1">
                <a:latin typeface="SutonnyMJ" pitchFamily="2" charset="0"/>
                <a:cs typeface="SutonnyMJ" pitchFamily="2" charset="0"/>
              </a:rPr>
              <a:t>cyk</a:t>
            </a:r>
            <a:r>
              <a:rPr lang="en-US" b="1" dirty="0">
                <a:latin typeface="SutonnyMJ" pitchFamily="2" charset="0"/>
                <a:cs typeface="SutonnyMJ" pitchFamily="2" charset="0"/>
              </a:rPr>
              <a:t> </a:t>
            </a:r>
            <a:r>
              <a:rPr lang="en-US" b="1" dirty="0" err="1">
                <a:latin typeface="SutonnyMJ" pitchFamily="2" charset="0"/>
                <a:cs typeface="SutonnyMJ" pitchFamily="2" charset="0"/>
              </a:rPr>
              <a:t>evUb</a:t>
            </a:r>
            <a:r>
              <a:rPr lang="en-US" b="1" dirty="0">
                <a:latin typeface="SutonnyMJ" pitchFamily="2" charset="0"/>
                <a:cs typeface="SutonnyMJ" pitchFamily="2" charset="0"/>
              </a:rPr>
              <a:t> </a:t>
            </a:r>
            <a:r>
              <a:rPr lang="en-US" b="1" dirty="0" err="1">
                <a:latin typeface="SutonnyMJ" pitchFamily="2" charset="0"/>
                <a:cs typeface="SutonnyMJ" pitchFamily="2" charset="0"/>
              </a:rPr>
              <a:t>myBP</a:t>
            </a:r>
            <a:r>
              <a:rPr lang="en-US" b="1" dirty="0">
                <a:latin typeface="SutonnyMJ" pitchFamily="2" charset="0"/>
                <a:cs typeface="SutonnyMJ" pitchFamily="2" charset="0"/>
              </a:rPr>
              <a:t> : </a:t>
            </a:r>
            <a:r>
              <a:rPr lang="en-US" dirty="0" err="1">
                <a:latin typeface="SutonnyMJ" pitchFamily="2" charset="0"/>
                <a:cs typeface="SutonnyMJ" pitchFamily="2" charset="0"/>
              </a:rPr>
              <a:t>mvaviYZ</a:t>
            </a:r>
            <a:r>
              <a:rPr lang="en-US" dirty="0">
                <a:latin typeface="SutonnyMJ" pitchFamily="2" charset="0"/>
                <a:cs typeface="SutonnyMJ" pitchFamily="2" charset="0"/>
              </a:rPr>
              <a:t> 2wU </a:t>
            </a:r>
            <a:r>
              <a:rPr lang="en-US" dirty="0" err="1">
                <a:latin typeface="SutonnyMJ" pitchFamily="2" charset="0"/>
                <a:cs typeface="SutonnyMJ" pitchFamily="2" charset="0"/>
              </a:rPr>
              <a:t>A_ev</a:t>
            </a:r>
            <a:r>
              <a:rPr lang="en-US" dirty="0">
                <a:latin typeface="SutonnyMJ" pitchFamily="2" charset="0"/>
                <a:cs typeface="SutonnyMJ" pitchFamily="2" charset="0"/>
              </a:rPr>
              <a:t> 3wU </a:t>
            </a:r>
            <a:r>
              <a:rPr lang="en-US" dirty="0" err="1">
                <a:latin typeface="SutonnyMJ" pitchFamily="2" charset="0"/>
                <a:cs typeface="SutonnyMJ" pitchFamily="2" charset="0"/>
              </a:rPr>
              <a:t>cyk</a:t>
            </a:r>
            <a:r>
              <a:rPr lang="en-US" dirty="0">
                <a:latin typeface="SutonnyMJ" pitchFamily="2" charset="0"/>
                <a:cs typeface="SutonnyMJ" pitchFamily="2" charset="0"/>
              </a:rPr>
              <a:t> </a:t>
            </a:r>
            <a:r>
              <a:rPr lang="en-US" dirty="0" err="1">
                <a:latin typeface="SutonnyMJ" pitchFamily="2" charset="0"/>
                <a:cs typeface="SutonnyMJ" pitchFamily="2" charset="0"/>
              </a:rPr>
              <a:t>evUb</a:t>
            </a:r>
            <a:r>
              <a:rPr lang="en-US" dirty="0">
                <a:latin typeface="SutonnyMJ" pitchFamily="2" charset="0"/>
                <a:cs typeface="SutonnyMJ" pitchFamily="2" charset="0"/>
              </a:rPr>
              <a:t> _</a:t>
            </a:r>
            <a:r>
              <a:rPr lang="en-US" dirty="0" err="1">
                <a:latin typeface="SutonnyMJ" pitchFamily="2" charset="0"/>
                <a:cs typeface="SutonnyMJ" pitchFamily="2" charset="0"/>
              </a:rPr>
              <a:t>v‡K</a:t>
            </a:r>
            <a:r>
              <a:rPr lang="en-US" dirty="0">
                <a:latin typeface="SutonnyMJ" pitchFamily="2" charset="0"/>
                <a:cs typeface="SutonnyMJ" pitchFamily="2" charset="0"/>
              </a:rPr>
              <a:t>|</a:t>
            </a:r>
          </a:p>
          <a:p>
            <a:pPr marL="0" indent="0">
              <a:buNone/>
            </a:pPr>
            <a:endParaRPr lang="en-US" dirty="0">
              <a:latin typeface="SutonnyMJ" pitchFamily="2" charset="0"/>
              <a:cs typeface="SutonnyMJ" pitchFamily="2" charset="0"/>
            </a:endParaRPr>
          </a:p>
          <a:p>
            <a:pPr marL="0" indent="0">
              <a:buNone/>
            </a:pPr>
            <a:endParaRPr lang="en-US" dirty="0">
              <a:latin typeface="SutonnyMJ" pitchFamily="2" charset="0"/>
              <a:cs typeface="SutonnyMJ" pitchFamily="2" charset="0"/>
            </a:endParaRPr>
          </a:p>
        </p:txBody>
      </p:sp>
      <p:pic>
        <p:nvPicPr>
          <p:cNvPr id="5" name="Picture 4">
            <a:extLst>
              <a:ext uri="{FF2B5EF4-FFF2-40B4-BE49-F238E27FC236}">
                <a16:creationId xmlns:a16="http://schemas.microsoft.com/office/drawing/2014/main" id="{DE7A7BAE-E66F-827E-3D24-48112084E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088" y="2506341"/>
            <a:ext cx="4332608" cy="3282279"/>
          </a:xfrm>
          <a:prstGeom prst="rect">
            <a:avLst/>
          </a:prstGeom>
        </p:spPr>
      </p:pic>
    </p:spTree>
    <p:extLst>
      <p:ext uri="{BB962C8B-B14F-4D97-AF65-F5344CB8AC3E}">
        <p14:creationId xmlns:p14="http://schemas.microsoft.com/office/powerpoint/2010/main" val="2996480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err="1">
                <a:latin typeface="SutonnyMJ" pitchFamily="2" charset="0"/>
                <a:cs typeface="SutonnyMJ" pitchFamily="2" charset="0"/>
              </a:rPr>
              <a:t>Ac‡U</a:t>
            </a:r>
            <a:r>
              <a:rPr lang="en-US" dirty="0">
                <a:latin typeface="SutonnyMJ" pitchFamily="2" charset="0"/>
                <a:cs typeface="SutonnyMJ" pitchFamily="2" charset="0"/>
              </a:rPr>
              <a:t>-‡</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gvD‡mi</a:t>
            </a:r>
            <a:r>
              <a:rPr lang="en-US" dirty="0">
                <a:latin typeface="SutonnyMJ" pitchFamily="2" charset="0"/>
                <a:cs typeface="SutonnyMJ" pitchFamily="2" charset="0"/>
              </a:rPr>
              <a:t> </a:t>
            </a:r>
            <a:r>
              <a:rPr lang="en-US" dirty="0" err="1">
                <a:latin typeface="SutonnyMJ" pitchFamily="2" charset="0"/>
                <a:cs typeface="SutonnyMJ" pitchFamily="2" charset="0"/>
              </a:rPr>
              <a:t>Kvh©bxwZ</a:t>
            </a:r>
            <a:endParaRPr lang="en-US" dirty="0">
              <a:latin typeface="SutonnyMJ" pitchFamily="2" charset="0"/>
              <a:cs typeface="SutonnyMJ" pitchFamily="2" charset="0"/>
            </a:endParaRPr>
          </a:p>
        </p:txBody>
      </p:sp>
      <p:pic>
        <p:nvPicPr>
          <p:cNvPr id="9" name="Content Placeholder 8">
            <a:extLst>
              <a:ext uri="{FF2B5EF4-FFF2-40B4-BE49-F238E27FC236}">
                <a16:creationId xmlns:a16="http://schemas.microsoft.com/office/drawing/2014/main" id="{70E453D6-C3EC-454A-0AE3-6D61CCE41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75" y="2162968"/>
            <a:ext cx="9184226" cy="4170719"/>
          </a:xfrm>
        </p:spPr>
      </p:pic>
    </p:spTree>
    <p:extLst>
      <p:ext uri="{BB962C8B-B14F-4D97-AF65-F5344CB8AC3E}">
        <p14:creationId xmlns:p14="http://schemas.microsoft.com/office/powerpoint/2010/main" val="44960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Kx-myB‡Pi</a:t>
            </a:r>
            <a:r>
              <a:rPr lang="en-US" dirty="0">
                <a:latin typeface="SutonnyMJ" pitchFamily="2" charset="0"/>
                <a:cs typeface="SutonnyMJ" pitchFamily="2" charset="0"/>
              </a:rPr>
              <a:t> </a:t>
            </a:r>
            <a:r>
              <a:rPr lang="en-US" dirty="0" err="1">
                <a:latin typeface="SutonnyMJ" pitchFamily="2" charset="0"/>
                <a:cs typeface="SutonnyMJ" pitchFamily="2" charset="0"/>
              </a:rPr>
              <a:t>MVb</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Acv‡ikb</a:t>
            </a:r>
            <a:r>
              <a:rPr lang="en-US" dirty="0">
                <a:latin typeface="SutonnyMJ" pitchFamily="2" charset="0"/>
                <a:cs typeface="SutonnyMJ" pitchFamily="2" charset="0"/>
              </a:rPr>
              <a:t>|</a:t>
            </a: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lstStyle/>
          <a:p>
            <a:pPr marL="0" indent="0">
              <a:buNone/>
            </a:pPr>
            <a:r>
              <a:rPr lang="en-US" dirty="0">
                <a:latin typeface="SutonnyMJ" pitchFamily="2" charset="0"/>
                <a:cs typeface="SutonnyMJ" pitchFamily="2" charset="0"/>
              </a:rPr>
              <a:t>1. </a:t>
            </a:r>
            <a:r>
              <a:rPr lang="en-US" dirty="0" err="1">
                <a:latin typeface="SutonnyMJ" pitchFamily="2" charset="0"/>
                <a:cs typeface="SutonnyMJ" pitchFamily="2" charset="0"/>
              </a:rPr>
              <a:t>GwU</a:t>
            </a:r>
            <a:r>
              <a:rPr lang="en-US" dirty="0">
                <a:latin typeface="SutonnyMJ" pitchFamily="2" charset="0"/>
                <a:cs typeface="SutonnyMJ" pitchFamily="2" charset="0"/>
              </a:rPr>
              <a:t> †`L‡Z †</a:t>
            </a:r>
            <a:r>
              <a:rPr lang="en-US" dirty="0" err="1">
                <a:latin typeface="SutonnyMJ" pitchFamily="2" charset="0"/>
                <a:cs typeface="SutonnyMJ" pitchFamily="2" charset="0"/>
              </a:rPr>
              <a:t>gvj‡WW</a:t>
            </a:r>
            <a:r>
              <a:rPr lang="en-US" dirty="0">
                <a:latin typeface="SutonnyMJ" pitchFamily="2" charset="0"/>
                <a:cs typeface="SutonnyMJ" pitchFamily="2" charset="0"/>
              </a:rPr>
              <a:t> </a:t>
            </a:r>
            <a:r>
              <a:rPr lang="en-US" dirty="0" err="1">
                <a:latin typeface="SutonnyMJ" pitchFamily="2" charset="0"/>
                <a:cs typeface="SutonnyMJ" pitchFamily="2" charset="0"/>
              </a:rPr>
              <a:t>wmwjKb</a:t>
            </a:r>
            <a:r>
              <a:rPr lang="en-US" dirty="0">
                <a:latin typeface="SutonnyMJ" pitchFamily="2" charset="0"/>
                <a:cs typeface="SutonnyMJ" pitchFamily="2" charset="0"/>
              </a:rPr>
              <a:t> †</a:t>
            </a:r>
            <a:r>
              <a:rPr lang="en-US" dirty="0" err="1">
                <a:latin typeface="SutonnyMJ" pitchFamily="2" charset="0"/>
                <a:cs typeface="SutonnyMJ" pitchFamily="2" charset="0"/>
              </a:rPr>
              <a:t>Wvg</a:t>
            </a:r>
            <a:r>
              <a:rPr lang="en-US" dirty="0">
                <a:latin typeface="SutonnyMJ" pitchFamily="2" charset="0"/>
                <a:cs typeface="SutonnyMJ" pitchFamily="2" charset="0"/>
              </a:rPr>
              <a:t> </a:t>
            </a:r>
            <a:r>
              <a:rPr lang="en-US" dirty="0" err="1">
                <a:latin typeface="SutonnyMJ" pitchFamily="2" charset="0"/>
                <a:cs typeface="SutonnyMJ" pitchFamily="2" charset="0"/>
              </a:rPr>
              <a:t>AvK</a:t>
            </a:r>
            <a:r>
              <a:rPr lang="en-US" dirty="0">
                <a:latin typeface="SutonnyMJ" pitchFamily="2" charset="0"/>
                <a:cs typeface="SutonnyMJ" pitchFamily="2" charset="0"/>
              </a:rPr>
              <a:t>…</a:t>
            </a:r>
            <a:r>
              <a:rPr lang="en-US" dirty="0" err="1">
                <a:latin typeface="SutonnyMJ" pitchFamily="2" charset="0"/>
                <a:cs typeface="SutonnyMJ" pitchFamily="2" charset="0"/>
              </a:rPr>
              <a:t>wZi</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Gi </a:t>
            </a:r>
            <a:r>
              <a:rPr lang="en-US" dirty="0" err="1">
                <a:latin typeface="SutonnyMJ" pitchFamily="2" charset="0"/>
                <a:cs typeface="SutonnyMJ" pitchFamily="2" charset="0"/>
              </a:rPr>
              <a:t>wfZ‡ii</a:t>
            </a:r>
            <a:r>
              <a:rPr lang="en-US" dirty="0">
                <a:latin typeface="SutonnyMJ" pitchFamily="2" charset="0"/>
                <a:cs typeface="SutonnyMJ" pitchFamily="2" charset="0"/>
              </a:rPr>
              <a:t> </a:t>
            </a:r>
            <a:r>
              <a:rPr lang="en-US" dirty="0" err="1">
                <a:latin typeface="SutonnyMJ" pitchFamily="2" charset="0"/>
                <a:cs typeface="SutonnyMJ" pitchFamily="2" charset="0"/>
              </a:rPr>
              <a:t>w`‡K</a:t>
            </a:r>
            <a:r>
              <a:rPr lang="en-US" dirty="0">
                <a:latin typeface="SutonnyMJ" pitchFamily="2" charset="0"/>
                <a:cs typeface="SutonnyMJ" pitchFamily="2" charset="0"/>
              </a:rPr>
              <a:t> †</a:t>
            </a:r>
            <a:r>
              <a:rPr lang="en-US" dirty="0" err="1">
                <a:latin typeface="SutonnyMJ" pitchFamily="2" charset="0"/>
                <a:cs typeface="SutonnyMJ" pitchFamily="2" charset="0"/>
              </a:rPr>
              <a:t>QvU</a:t>
            </a:r>
            <a:r>
              <a:rPr lang="en-US" dirty="0">
                <a:latin typeface="SutonnyMJ" pitchFamily="2" charset="0"/>
                <a:cs typeface="SutonnyMJ" pitchFamily="2" charset="0"/>
              </a:rPr>
              <a:t> GK </a:t>
            </a:r>
            <a:r>
              <a:rPr lang="en-US" dirty="0" err="1">
                <a:latin typeface="SutonnyMJ" pitchFamily="2" charset="0"/>
                <a:cs typeface="SutonnyMJ" pitchFamily="2" charset="0"/>
              </a:rPr>
              <a:t>UzKiv</a:t>
            </a:r>
            <a:r>
              <a:rPr lang="en-US" dirty="0">
                <a:latin typeface="SutonnyMJ" pitchFamily="2" charset="0"/>
                <a:cs typeface="SutonnyMJ" pitchFamily="2" charset="0"/>
              </a:rPr>
              <a:t> </a:t>
            </a:r>
            <a:r>
              <a:rPr lang="en-US" dirty="0" err="1">
                <a:latin typeface="SutonnyMJ" pitchFamily="2" charset="0"/>
                <a:cs typeface="SutonnyMJ" pitchFamily="2" charset="0"/>
              </a:rPr>
              <a:t>KÛvKwUf</a:t>
            </a:r>
            <a:r>
              <a:rPr lang="en-US" dirty="0">
                <a:latin typeface="SutonnyMJ" pitchFamily="2" charset="0"/>
                <a:cs typeface="SutonnyMJ" pitchFamily="2" charset="0"/>
              </a:rPr>
              <a:t> </a:t>
            </a:r>
            <a:r>
              <a:rPr lang="en-US" dirty="0" err="1">
                <a:latin typeface="SutonnyMJ" pitchFamily="2" charset="0"/>
                <a:cs typeface="SutonnyMJ" pitchFamily="2" charset="0"/>
              </a:rPr>
              <a:t>ivevi</a:t>
            </a:r>
            <a:r>
              <a:rPr lang="en-US" dirty="0">
                <a:latin typeface="SutonnyMJ" pitchFamily="2" charset="0"/>
                <a:cs typeface="SutonnyMJ" pitchFamily="2" charset="0"/>
              </a:rPr>
              <a:t> </a:t>
            </a:r>
            <a:r>
              <a:rPr lang="en-US" dirty="0" err="1">
                <a:latin typeface="SutonnyMJ" pitchFamily="2" charset="0"/>
                <a:cs typeface="SutonnyMJ" pitchFamily="2" charset="0"/>
              </a:rPr>
              <a:t>jvMv‡bv</a:t>
            </a:r>
            <a:r>
              <a:rPr lang="en-US" dirty="0">
                <a:latin typeface="SutonnyMJ" pitchFamily="2" charset="0"/>
                <a:cs typeface="SutonnyMJ" pitchFamily="2" charset="0"/>
              </a:rPr>
              <a:t> _</a:t>
            </a:r>
            <a:r>
              <a:rPr lang="en-US" dirty="0" err="1">
                <a:latin typeface="SutonnyMJ" pitchFamily="2" charset="0"/>
                <a:cs typeface="SutonnyMJ" pitchFamily="2" charset="0"/>
              </a:rPr>
              <a:t>v‡K</a:t>
            </a:r>
            <a:r>
              <a:rPr lang="en-US" dirty="0">
                <a:latin typeface="SutonnyMJ" pitchFamily="2" charset="0"/>
                <a:cs typeface="SutonnyMJ" pitchFamily="2" charset="0"/>
              </a:rPr>
              <a:t>|</a:t>
            </a:r>
          </a:p>
          <a:p>
            <a:pPr marL="0" indent="0">
              <a:buNone/>
            </a:pPr>
            <a:r>
              <a:rPr lang="en-US" dirty="0">
                <a:latin typeface="SutonnyMJ" pitchFamily="2" charset="0"/>
                <a:cs typeface="SutonnyMJ" pitchFamily="2" charset="0"/>
              </a:rPr>
              <a:t>2. </a:t>
            </a:r>
            <a:r>
              <a:rPr lang="en-US" dirty="0" err="1">
                <a:latin typeface="SutonnyMJ" pitchFamily="2" charset="0"/>
                <a:cs typeface="SutonnyMJ" pitchFamily="2" charset="0"/>
              </a:rPr>
              <a:t>hLb</a:t>
            </a:r>
            <a:r>
              <a:rPr lang="en-US" dirty="0">
                <a:latin typeface="SutonnyMJ" pitchFamily="2" charset="0"/>
                <a:cs typeface="SutonnyMJ" pitchFamily="2" charset="0"/>
              </a:rPr>
              <a:t> Kx </a:t>
            </a:r>
            <a:r>
              <a:rPr lang="en-US" dirty="0" err="1">
                <a:latin typeface="SutonnyMJ" pitchFamily="2" charset="0"/>
                <a:cs typeface="SutonnyMJ" pitchFamily="2" charset="0"/>
              </a:rPr>
              <a:t>Pvc</a:t>
            </a:r>
            <a:r>
              <a:rPr lang="en-US" dirty="0">
                <a:latin typeface="SutonnyMJ" pitchFamily="2" charset="0"/>
                <a:cs typeface="SutonnyMJ" pitchFamily="2" charset="0"/>
              </a:rPr>
              <a:t> †`qv nq, </a:t>
            </a:r>
            <a:r>
              <a:rPr lang="en-US" dirty="0" err="1">
                <a:latin typeface="SutonnyMJ" pitchFamily="2" charset="0"/>
                <a:cs typeface="SutonnyMJ" pitchFamily="2" charset="0"/>
              </a:rPr>
              <a:t>ZLb</a:t>
            </a:r>
            <a:r>
              <a:rPr lang="en-US" dirty="0">
                <a:latin typeface="SutonnyMJ" pitchFamily="2" charset="0"/>
                <a:cs typeface="SutonnyMJ" pitchFamily="2" charset="0"/>
              </a:rPr>
              <a:t> </a:t>
            </a:r>
            <a:r>
              <a:rPr lang="en-US" dirty="0" err="1">
                <a:latin typeface="SutonnyMJ" pitchFamily="2" charset="0"/>
                <a:cs typeface="SutonnyMJ" pitchFamily="2" charset="0"/>
              </a:rPr>
              <a:t>ivevi</a:t>
            </a:r>
            <a:r>
              <a:rPr lang="en-US" dirty="0">
                <a:latin typeface="SutonnyMJ" pitchFamily="2" charset="0"/>
                <a:cs typeface="SutonnyMJ" pitchFamily="2" charset="0"/>
              </a:rPr>
              <a:t> †</a:t>
            </a:r>
            <a:r>
              <a:rPr lang="en-US" dirty="0" err="1">
                <a:latin typeface="SutonnyMJ" pitchFamily="2" charset="0"/>
                <a:cs typeface="SutonnyMJ" pitchFamily="2" charset="0"/>
              </a:rPr>
              <a:t>dvgwU</a:t>
            </a:r>
            <a:r>
              <a:rPr lang="en-US" dirty="0">
                <a:latin typeface="SutonnyMJ" pitchFamily="2" charset="0"/>
                <a:cs typeface="SutonnyMJ" pitchFamily="2" charset="0"/>
              </a:rPr>
              <a:t> </a:t>
            </a:r>
            <a:r>
              <a:rPr lang="en-US" dirty="0" err="1">
                <a:latin typeface="SutonnyMJ" pitchFamily="2" charset="0"/>
                <a:cs typeface="SutonnyMJ" pitchFamily="2" charset="0"/>
              </a:rPr>
              <a:t>wcÖ</a:t>
            </a:r>
            <a:r>
              <a:rPr lang="en-US" dirty="0">
                <a:latin typeface="SutonnyMJ" pitchFamily="2" charset="0"/>
                <a:cs typeface="SutonnyMJ" pitchFamily="2" charset="0"/>
              </a:rPr>
              <a:t>‡›UW </a:t>
            </a:r>
            <a:r>
              <a:rPr lang="en-US" dirty="0" err="1">
                <a:latin typeface="SutonnyMJ" pitchFamily="2" charset="0"/>
                <a:cs typeface="SutonnyMJ" pitchFamily="2" charset="0"/>
              </a:rPr>
              <a:t>mvwK©U</a:t>
            </a:r>
            <a:r>
              <a:rPr lang="en-US" dirty="0">
                <a:latin typeface="SutonnyMJ" pitchFamily="2" charset="0"/>
                <a:cs typeface="SutonnyMJ" pitchFamily="2" charset="0"/>
              </a:rPr>
              <a:t> †</a:t>
            </a:r>
            <a:r>
              <a:rPr lang="en-US" dirty="0" err="1">
                <a:latin typeface="SutonnyMJ" pitchFamily="2" charset="0"/>
                <a:cs typeface="SutonnyMJ" pitchFamily="2" charset="0"/>
              </a:rPr>
              <a:t>ev‡W©i</a:t>
            </a:r>
            <a:r>
              <a:rPr lang="en-US" dirty="0">
                <a:latin typeface="SutonnyMJ" pitchFamily="2" charset="0"/>
                <a:cs typeface="SutonnyMJ" pitchFamily="2" charset="0"/>
              </a:rPr>
              <a:t> </a:t>
            </a:r>
            <a:r>
              <a:rPr lang="en-US" dirty="0" err="1">
                <a:latin typeface="SutonnyMJ" pitchFamily="2" charset="0"/>
                <a:cs typeface="SutonnyMJ" pitchFamily="2" charset="0"/>
              </a:rPr>
              <a:t>Dci</a:t>
            </a:r>
            <a:r>
              <a:rPr lang="en-US" dirty="0">
                <a:latin typeface="SutonnyMJ" pitchFamily="2" charset="0"/>
                <a:cs typeface="SutonnyMJ" pitchFamily="2" charset="0"/>
              </a:rPr>
              <a:t> ˆ</a:t>
            </a:r>
            <a:r>
              <a:rPr lang="en-US" dirty="0" err="1">
                <a:latin typeface="SutonnyMJ" pitchFamily="2" charset="0"/>
                <a:cs typeface="SutonnyMJ" pitchFamily="2" charset="0"/>
              </a:rPr>
              <a:t>ZixK</a:t>
            </a:r>
            <a:r>
              <a:rPr lang="en-US" dirty="0">
                <a:latin typeface="SutonnyMJ" pitchFamily="2" charset="0"/>
                <a:cs typeface="SutonnyMJ" pitchFamily="2" charset="0"/>
              </a:rPr>
              <a:t>…Z `</a:t>
            </a:r>
            <a:r>
              <a:rPr lang="en-US" dirty="0" err="1">
                <a:latin typeface="SutonnyMJ" pitchFamily="2" charset="0"/>
                <a:cs typeface="SutonnyMJ" pitchFamily="2" charset="0"/>
              </a:rPr>
              <a:t>ywU</a:t>
            </a:r>
            <a:r>
              <a:rPr lang="en-US" dirty="0">
                <a:latin typeface="SutonnyMJ" pitchFamily="2" charset="0"/>
                <a:cs typeface="SutonnyMJ" pitchFamily="2" charset="0"/>
              </a:rPr>
              <a:t> †</a:t>
            </a:r>
            <a:r>
              <a:rPr lang="en-US" dirty="0" err="1">
                <a:latin typeface="SutonnyMJ" pitchFamily="2" charset="0"/>
                <a:cs typeface="SutonnyMJ" pitchFamily="2" charset="0"/>
              </a:rPr>
              <a:t>Uªwms</a:t>
            </a:r>
            <a:r>
              <a:rPr lang="en-US" dirty="0">
                <a:latin typeface="SutonnyMJ" pitchFamily="2" charset="0"/>
                <a:cs typeface="SutonnyMJ" pitchFamily="2" charset="0"/>
              </a:rPr>
              <a:t> </a:t>
            </a:r>
            <a:r>
              <a:rPr lang="en-US" dirty="0" err="1">
                <a:latin typeface="SutonnyMJ" pitchFamily="2" charset="0"/>
                <a:cs typeface="SutonnyMJ" pitchFamily="2" charset="0"/>
              </a:rPr>
              <a:t>jvBb‡K</a:t>
            </a:r>
            <a:r>
              <a:rPr lang="en-US" dirty="0">
                <a:latin typeface="SutonnyMJ" pitchFamily="2" charset="0"/>
                <a:cs typeface="SutonnyMJ" pitchFamily="2" charset="0"/>
              </a:rPr>
              <a:t> </a:t>
            </a:r>
            <a:r>
              <a:rPr lang="en-US" dirty="0" err="1">
                <a:latin typeface="SutonnyMJ" pitchFamily="2" charset="0"/>
                <a:cs typeface="SutonnyMJ" pitchFamily="2" charset="0"/>
              </a:rPr>
              <a:t>kU</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 †`q| </a:t>
            </a:r>
            <a:r>
              <a:rPr lang="en-US" dirty="0" err="1">
                <a:latin typeface="SutonnyMJ" pitchFamily="2" charset="0"/>
                <a:cs typeface="SutonnyMJ" pitchFamily="2" charset="0"/>
              </a:rPr>
              <a:t>d‡j</a:t>
            </a:r>
            <a:r>
              <a:rPr lang="en-US" dirty="0">
                <a:latin typeface="SutonnyMJ" pitchFamily="2" charset="0"/>
                <a:cs typeface="SutonnyMJ" pitchFamily="2" charset="0"/>
              </a:rPr>
              <a:t>, Kx †</a:t>
            </a:r>
            <a:r>
              <a:rPr lang="en-US" dirty="0" err="1">
                <a:latin typeface="SutonnyMJ" pitchFamily="2" charset="0"/>
                <a:cs typeface="SutonnyMJ" pitchFamily="2" charset="0"/>
              </a:rPr>
              <a:t>cªwms</a:t>
            </a:r>
            <a:r>
              <a:rPr lang="en-US" dirty="0">
                <a:latin typeface="SutonnyMJ" pitchFamily="2" charset="0"/>
                <a:cs typeface="SutonnyMJ" pitchFamily="2" charset="0"/>
              </a:rPr>
              <a:t> </a:t>
            </a:r>
            <a:r>
              <a:rPr lang="en-US" dirty="0" err="1">
                <a:latin typeface="SutonnyMJ" pitchFamily="2" charset="0"/>
                <a:cs typeface="SutonnyMJ" pitchFamily="2" charset="0"/>
              </a:rPr>
              <a:t>wmMb¨vj</a:t>
            </a:r>
            <a:r>
              <a:rPr lang="en-US" dirty="0">
                <a:latin typeface="SutonnyMJ" pitchFamily="2" charset="0"/>
                <a:cs typeface="SutonnyMJ" pitchFamily="2" charset="0"/>
              </a:rPr>
              <a:t> ‰</a:t>
            </a:r>
            <a:r>
              <a:rPr lang="en-US" dirty="0" err="1">
                <a:latin typeface="SutonnyMJ" pitchFamily="2" charset="0"/>
                <a:cs typeface="SutonnyMJ" pitchFamily="2" charset="0"/>
              </a:rPr>
              <a:t>Zwi</a:t>
            </a:r>
            <a:r>
              <a:rPr lang="en-US" dirty="0">
                <a:latin typeface="SutonnyMJ" pitchFamily="2" charset="0"/>
                <a:cs typeface="SutonnyMJ" pitchFamily="2" charset="0"/>
              </a:rPr>
              <a:t> nq|</a:t>
            </a:r>
          </a:p>
          <a:p>
            <a:pPr marL="0" indent="0">
              <a:buNone/>
            </a:pPr>
            <a:r>
              <a:rPr lang="en-US" dirty="0">
                <a:latin typeface="SutonnyMJ" pitchFamily="2" charset="0"/>
                <a:cs typeface="SutonnyMJ" pitchFamily="2" charset="0"/>
              </a:rPr>
              <a:t>3. </a:t>
            </a:r>
            <a:r>
              <a:rPr lang="en-US" dirty="0" err="1">
                <a:latin typeface="SutonnyMJ" pitchFamily="2" charset="0"/>
                <a:cs typeface="SutonnyMJ" pitchFamily="2" charset="0"/>
              </a:rPr>
              <a:t>nvBqvi</a:t>
            </a:r>
            <a:r>
              <a:rPr lang="en-US" dirty="0">
                <a:latin typeface="SutonnyMJ" pitchFamily="2" charset="0"/>
                <a:cs typeface="SutonnyMJ" pitchFamily="2" charset="0"/>
              </a:rPr>
              <a:t> †</a:t>
            </a:r>
            <a:r>
              <a:rPr lang="en-US" dirty="0" err="1">
                <a:latin typeface="SutonnyMJ" pitchFamily="2" charset="0"/>
                <a:cs typeface="SutonnyMJ" pitchFamily="2" charset="0"/>
              </a:rPr>
              <a:t>KvqvwjwU</a:t>
            </a:r>
            <a:r>
              <a:rPr lang="en-US" dirty="0">
                <a:latin typeface="SutonnyMJ" pitchFamily="2" charset="0"/>
                <a:cs typeface="SutonnyMJ" pitchFamily="2" charset="0"/>
              </a:rPr>
              <a:t> †</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Kx-myB‡Pb</a:t>
            </a:r>
            <a:r>
              <a:rPr lang="en-US" dirty="0">
                <a:latin typeface="SutonnyMJ" pitchFamily="2" charset="0"/>
                <a:cs typeface="SutonnyMJ" pitchFamily="2" charset="0"/>
              </a:rPr>
              <a:t> </a:t>
            </a:r>
            <a:r>
              <a:rPr lang="en-US" dirty="0" err="1">
                <a:latin typeface="SutonnyMJ" pitchFamily="2" charset="0"/>
                <a:cs typeface="SutonnyMJ" pitchFamily="2" charset="0"/>
              </a:rPr>
              <a:t>jvBd</a:t>
            </a:r>
            <a:r>
              <a:rPr lang="en-US" dirty="0">
                <a:latin typeface="SutonnyMJ" pitchFamily="2" charset="0"/>
                <a:cs typeface="SutonnyMJ" pitchFamily="2" charset="0"/>
              </a:rPr>
              <a:t> </a:t>
            </a:r>
            <a:r>
              <a:rPr lang="en-US" dirty="0" err="1">
                <a:latin typeface="SutonnyMJ" pitchFamily="2" charset="0"/>
                <a:cs typeface="SutonnyMJ" pitchFamily="2" charset="0"/>
              </a:rPr>
              <a:t>UvBg</a:t>
            </a:r>
            <a:r>
              <a:rPr lang="en-US" dirty="0">
                <a:latin typeface="SutonnyMJ" pitchFamily="2" charset="0"/>
                <a:cs typeface="SutonnyMJ" pitchFamily="2" charset="0"/>
              </a:rPr>
              <a:t> GK </a:t>
            </a:r>
            <a:r>
              <a:rPr lang="en-US" dirty="0" err="1">
                <a:latin typeface="SutonnyMJ" pitchFamily="2" charset="0"/>
                <a:cs typeface="SutonnyMJ" pitchFamily="2" charset="0"/>
              </a:rPr>
              <a:t>wgwjqb</a:t>
            </a:r>
            <a:r>
              <a:rPr lang="en-US" dirty="0">
                <a:latin typeface="SutonnyMJ" pitchFamily="2" charset="0"/>
                <a:cs typeface="SutonnyMJ" pitchFamily="2" charset="0"/>
              </a:rPr>
              <a:t> Kx †÷ª</a:t>
            </a:r>
            <a:r>
              <a:rPr lang="en-US" dirty="0" err="1">
                <a:latin typeface="SutonnyMJ" pitchFamily="2" charset="0"/>
                <a:cs typeface="SutonnyMJ" pitchFamily="2" charset="0"/>
              </a:rPr>
              <a:t>vK</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gvj‡WW</a:t>
            </a:r>
            <a:r>
              <a:rPr lang="en-US" dirty="0">
                <a:latin typeface="SutonnyMJ" pitchFamily="2" charset="0"/>
                <a:cs typeface="SutonnyMJ" pitchFamily="2" charset="0"/>
              </a:rPr>
              <a:t> </a:t>
            </a:r>
            <a:r>
              <a:rPr lang="en-US" dirty="0" err="1">
                <a:latin typeface="SutonnyMJ" pitchFamily="2" charset="0"/>
                <a:cs typeface="SutonnyMJ" pitchFamily="2" charset="0"/>
              </a:rPr>
              <a:t>wmwjKb</a:t>
            </a:r>
            <a:r>
              <a:rPr lang="en-US" dirty="0">
                <a:latin typeface="SutonnyMJ" pitchFamily="2" charset="0"/>
                <a:cs typeface="SutonnyMJ" pitchFamily="2" charset="0"/>
              </a:rPr>
              <a:t> †</a:t>
            </a:r>
            <a:r>
              <a:rPr lang="en-US" dirty="0" err="1">
                <a:latin typeface="SutonnyMJ" pitchFamily="2" charset="0"/>
                <a:cs typeface="SutonnyMJ" pitchFamily="2" charset="0"/>
              </a:rPr>
              <a:t>Wvg</a:t>
            </a:r>
            <a:r>
              <a:rPr lang="en-US" dirty="0">
                <a:latin typeface="SutonnyMJ" pitchFamily="2" charset="0"/>
                <a:cs typeface="SutonnyMJ" pitchFamily="2" charset="0"/>
              </a:rPr>
              <a:t> </a:t>
            </a:r>
            <a:r>
              <a:rPr lang="en-US" dirty="0" err="1">
                <a:latin typeface="SutonnyMJ" pitchFamily="2" charset="0"/>
                <a:cs typeface="SutonnyMJ" pitchFamily="2" charset="0"/>
              </a:rPr>
              <a:t>AvK</a:t>
            </a:r>
            <a:r>
              <a:rPr lang="en-US" dirty="0">
                <a:latin typeface="SutonnyMJ" pitchFamily="2" charset="0"/>
                <a:cs typeface="SutonnyMJ" pitchFamily="2" charset="0"/>
              </a:rPr>
              <a:t>…</a:t>
            </a:r>
            <a:r>
              <a:rPr lang="en-US" dirty="0" err="1">
                <a:latin typeface="SutonnyMJ" pitchFamily="2" charset="0"/>
                <a:cs typeface="SutonnyMJ" pitchFamily="2" charset="0"/>
              </a:rPr>
              <a:t>wZi</a:t>
            </a:r>
            <a:r>
              <a:rPr lang="en-US" dirty="0">
                <a:latin typeface="SutonnyMJ" pitchFamily="2" charset="0"/>
                <a:cs typeface="SutonnyMJ" pitchFamily="2" charset="0"/>
              </a:rPr>
              <a:t> </a:t>
            </a:r>
            <a:r>
              <a:rPr lang="en-US" dirty="0" err="1">
                <a:latin typeface="SutonnyMJ" pitchFamily="2" charset="0"/>
                <a:cs typeface="SutonnyMJ" pitchFamily="2" charset="0"/>
              </a:rPr>
              <a:t>Kx-myB‡Pi</a:t>
            </a:r>
            <a:r>
              <a:rPr lang="en-US" dirty="0">
                <a:latin typeface="SutonnyMJ" pitchFamily="2" charset="0"/>
                <a:cs typeface="SutonnyMJ" pitchFamily="2" charset="0"/>
              </a:rPr>
              <a:t> </a:t>
            </a:r>
            <a:r>
              <a:rPr lang="en-US" dirty="0" err="1">
                <a:latin typeface="SutonnyMJ" pitchFamily="2" charset="0"/>
                <a:cs typeface="SutonnyMJ" pitchFamily="2" charset="0"/>
              </a:rPr>
              <a:t>jvBd</a:t>
            </a:r>
            <a:r>
              <a:rPr lang="en-US" dirty="0">
                <a:latin typeface="SutonnyMJ" pitchFamily="2" charset="0"/>
                <a:cs typeface="SutonnyMJ" pitchFamily="2" charset="0"/>
              </a:rPr>
              <a:t> </a:t>
            </a:r>
            <a:r>
              <a:rPr lang="en-US" dirty="0" err="1">
                <a:latin typeface="SutonnyMJ" pitchFamily="2" charset="0"/>
                <a:cs typeface="SutonnyMJ" pitchFamily="2" charset="0"/>
              </a:rPr>
              <a:t>UvBg</a:t>
            </a:r>
            <a:r>
              <a:rPr lang="en-US" dirty="0">
                <a:latin typeface="SutonnyMJ" pitchFamily="2" charset="0"/>
                <a:cs typeface="SutonnyMJ" pitchFamily="2" charset="0"/>
              </a:rPr>
              <a:t> </a:t>
            </a:r>
            <a:r>
              <a:rPr lang="en-US" dirty="0" err="1">
                <a:latin typeface="SutonnyMJ" pitchFamily="2" charset="0"/>
                <a:cs typeface="SutonnyMJ" pitchFamily="2" charset="0"/>
              </a:rPr>
              <a:t>cÖvq</a:t>
            </a:r>
            <a:r>
              <a:rPr lang="en-US" dirty="0">
                <a:latin typeface="SutonnyMJ" pitchFamily="2" charset="0"/>
                <a:cs typeface="SutonnyMJ" pitchFamily="2" charset="0"/>
              </a:rPr>
              <a:t> </a:t>
            </a:r>
            <a:r>
              <a:rPr lang="en-US" dirty="0" err="1">
                <a:latin typeface="SutonnyMJ" pitchFamily="2" charset="0"/>
                <a:cs typeface="SutonnyMJ" pitchFamily="2" charset="0"/>
              </a:rPr>
              <a:t>cuwPk</a:t>
            </a:r>
            <a:r>
              <a:rPr lang="en-US" dirty="0">
                <a:latin typeface="SutonnyMJ" pitchFamily="2" charset="0"/>
                <a:cs typeface="SutonnyMJ" pitchFamily="2" charset="0"/>
              </a:rPr>
              <a:t> </a:t>
            </a:r>
            <a:r>
              <a:rPr lang="en-US" dirty="0" err="1">
                <a:latin typeface="SutonnyMJ" pitchFamily="2" charset="0"/>
                <a:cs typeface="SutonnyMJ" pitchFamily="2" charset="0"/>
              </a:rPr>
              <a:t>wgwjqb</a:t>
            </a:r>
            <a:r>
              <a:rPr lang="en-US" dirty="0">
                <a:latin typeface="SutonnyMJ" pitchFamily="2" charset="0"/>
                <a:cs typeface="SutonnyMJ" pitchFamily="2" charset="0"/>
              </a:rPr>
              <a:t> Kx †÷ª</a:t>
            </a:r>
            <a:r>
              <a:rPr lang="en-US" dirty="0" err="1">
                <a:latin typeface="SutonnyMJ" pitchFamily="2" charset="0"/>
                <a:cs typeface="SutonnyMJ" pitchFamily="2" charset="0"/>
              </a:rPr>
              <a:t>vK</a:t>
            </a:r>
            <a:r>
              <a:rPr lang="en-US" dirty="0">
                <a:latin typeface="SutonnyMJ" pitchFamily="2" charset="0"/>
                <a:cs typeface="SutonnyMJ" pitchFamily="2" charset="0"/>
              </a:rPr>
              <a:t>|</a:t>
            </a:r>
          </a:p>
        </p:txBody>
      </p:sp>
      <p:pic>
        <p:nvPicPr>
          <p:cNvPr id="5" name="Picture 4">
            <a:extLst>
              <a:ext uri="{FF2B5EF4-FFF2-40B4-BE49-F238E27FC236}">
                <a16:creationId xmlns:a16="http://schemas.microsoft.com/office/drawing/2014/main" id="{24EAC94D-21BE-A805-2204-BF5B4F423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324" y="1825624"/>
            <a:ext cx="5019675" cy="4117975"/>
          </a:xfrm>
          <a:prstGeom prst="rect">
            <a:avLst/>
          </a:prstGeom>
        </p:spPr>
      </p:pic>
    </p:spTree>
    <p:extLst>
      <p:ext uri="{BB962C8B-B14F-4D97-AF65-F5344CB8AC3E}">
        <p14:creationId xmlns:p14="http://schemas.microsoft.com/office/powerpoint/2010/main" val="310578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Kx-myB‡Pi</a:t>
            </a:r>
            <a:r>
              <a:rPr lang="en-US" dirty="0">
                <a:latin typeface="SutonnyMJ" pitchFamily="2" charset="0"/>
                <a:cs typeface="SutonnyMJ" pitchFamily="2" charset="0"/>
              </a:rPr>
              <a:t> </a:t>
            </a:r>
            <a:r>
              <a:rPr lang="en-US" dirty="0" err="1">
                <a:latin typeface="SutonnyMJ" pitchFamily="2" charset="0"/>
                <a:cs typeface="SutonnyMJ" pitchFamily="2" charset="0"/>
              </a:rPr>
              <a:t>myweav</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lstStyle/>
          <a:p>
            <a:pPr marL="514350" indent="-514350">
              <a:buAutoNum type="arabicPeriod"/>
            </a:pPr>
            <a:r>
              <a:rPr lang="en-US" dirty="0" err="1">
                <a:latin typeface="SutonnyMJ" pitchFamily="2" charset="0"/>
                <a:cs typeface="SutonnyMJ" pitchFamily="2" charset="0"/>
              </a:rPr>
              <a:t>GwU</a:t>
            </a:r>
            <a:r>
              <a:rPr lang="en-US" dirty="0">
                <a:latin typeface="SutonnyMJ" pitchFamily="2" charset="0"/>
                <a:cs typeface="SutonnyMJ" pitchFamily="2" charset="0"/>
              </a:rPr>
              <a:t> ˆ</a:t>
            </a:r>
            <a:r>
              <a:rPr lang="en-US" dirty="0" err="1">
                <a:latin typeface="SutonnyMJ" pitchFamily="2" charset="0"/>
                <a:cs typeface="SutonnyMJ" pitchFamily="2" charset="0"/>
              </a:rPr>
              <a:t>Zwi‡Z</a:t>
            </a:r>
            <a:r>
              <a:rPr lang="en-US" dirty="0">
                <a:latin typeface="SutonnyMJ" pitchFamily="2" charset="0"/>
                <a:cs typeface="SutonnyMJ" pitchFamily="2" charset="0"/>
              </a:rPr>
              <a:t> </a:t>
            </a:r>
            <a:r>
              <a:rPr lang="en-US" dirty="0" err="1">
                <a:latin typeface="SutonnyMJ" pitchFamily="2" charset="0"/>
                <a:cs typeface="SutonnyMJ" pitchFamily="2" charset="0"/>
              </a:rPr>
              <a:t>LiP</a:t>
            </a:r>
            <a:r>
              <a:rPr lang="en-US" dirty="0">
                <a:latin typeface="SutonnyMJ" pitchFamily="2" charset="0"/>
                <a:cs typeface="SutonnyMJ" pitchFamily="2" charset="0"/>
              </a:rPr>
              <a:t> Kg nq</a:t>
            </a:r>
          </a:p>
          <a:p>
            <a:pPr marL="0" indent="0">
              <a:buNone/>
            </a:pPr>
            <a:r>
              <a:rPr lang="en-US" sz="4400" dirty="0">
                <a:latin typeface="SutonnyMJ" pitchFamily="2" charset="0"/>
                <a:cs typeface="SutonnyMJ" pitchFamily="2" charset="0"/>
              </a:rPr>
              <a:t>‡</a:t>
            </a:r>
            <a:r>
              <a:rPr lang="en-US" sz="4400" dirty="0" err="1">
                <a:latin typeface="SutonnyMJ" pitchFamily="2" charset="0"/>
                <a:cs typeface="SutonnyMJ" pitchFamily="2" charset="0"/>
              </a:rPr>
              <a:t>gKvwbK¨vj</a:t>
            </a:r>
            <a:r>
              <a:rPr lang="en-US" sz="4400" dirty="0">
                <a:latin typeface="SutonnyMJ" pitchFamily="2" charset="0"/>
                <a:cs typeface="SutonnyMJ" pitchFamily="2" charset="0"/>
              </a:rPr>
              <a:t> </a:t>
            </a:r>
            <a:r>
              <a:rPr lang="en-US" sz="4400" dirty="0" err="1">
                <a:latin typeface="SutonnyMJ" pitchFamily="2" charset="0"/>
                <a:cs typeface="SutonnyMJ" pitchFamily="2" charset="0"/>
              </a:rPr>
              <a:t>Kx-myB‡Pi</a:t>
            </a:r>
            <a:r>
              <a:rPr lang="en-US" sz="4400" dirty="0">
                <a:latin typeface="SutonnyMJ" pitchFamily="2" charset="0"/>
                <a:cs typeface="SutonnyMJ" pitchFamily="2" charset="0"/>
              </a:rPr>
              <a:t> </a:t>
            </a:r>
            <a:r>
              <a:rPr lang="en-US" sz="4400" dirty="0" err="1">
                <a:latin typeface="SutonnyMJ" pitchFamily="2" charset="0"/>
                <a:cs typeface="SutonnyMJ" pitchFamily="2" charset="0"/>
              </a:rPr>
              <a:t>Amyweav</a:t>
            </a:r>
            <a:endParaRPr lang="en-US" sz="4400" dirty="0">
              <a:latin typeface="SutonnyMJ" pitchFamily="2" charset="0"/>
              <a:cs typeface="SutonnyMJ" pitchFamily="2" charset="0"/>
            </a:endParaRPr>
          </a:p>
          <a:p>
            <a:pPr marL="514350" indent="-514350">
              <a:buAutoNum type="arabicPeriod"/>
            </a:pPr>
            <a:r>
              <a:rPr lang="en-US" dirty="0">
                <a:latin typeface="SutonnyMJ" pitchFamily="2" charset="0"/>
                <a:cs typeface="SutonnyMJ" pitchFamily="2" charset="0"/>
              </a:rPr>
              <a:t>Kx-</a:t>
            </a:r>
            <a:r>
              <a:rPr lang="en-US" dirty="0" err="1">
                <a:latin typeface="SutonnyMJ" pitchFamily="2" charset="0"/>
                <a:cs typeface="SutonnyMJ" pitchFamily="2" charset="0"/>
              </a:rPr>
              <a:t>evDÝ</a:t>
            </a:r>
            <a:r>
              <a:rPr lang="en-US" dirty="0">
                <a:latin typeface="SutonnyMJ" pitchFamily="2" charset="0"/>
                <a:cs typeface="SutonnyMJ" pitchFamily="2" charset="0"/>
              </a:rPr>
              <a:t> </a:t>
            </a:r>
            <a:r>
              <a:rPr lang="en-US" dirty="0" err="1">
                <a:latin typeface="SutonnyMJ" pitchFamily="2" charset="0"/>
                <a:cs typeface="SutonnyMJ" pitchFamily="2" charset="0"/>
              </a:rPr>
              <a:t>Av‡Q</a:t>
            </a:r>
            <a:endParaRPr lang="en-US" dirty="0">
              <a:latin typeface="SutonnyMJ" pitchFamily="2" charset="0"/>
              <a:cs typeface="SutonnyMJ" pitchFamily="2" charset="0"/>
            </a:endParaRPr>
          </a:p>
          <a:p>
            <a:pPr marL="514350" indent="-514350">
              <a:buAutoNum type="arabicPeriod"/>
            </a:pPr>
            <a:r>
              <a:rPr lang="en-US" dirty="0" err="1">
                <a:latin typeface="SutonnyMJ" pitchFamily="2" charset="0"/>
                <a:cs typeface="SutonnyMJ" pitchFamily="2" charset="0"/>
              </a:rPr>
              <a:t>my&amp;B‡Pi</a:t>
            </a:r>
            <a:r>
              <a:rPr lang="en-US" dirty="0">
                <a:latin typeface="SutonnyMJ" pitchFamily="2" charset="0"/>
                <a:cs typeface="SutonnyMJ" pitchFamily="2" charset="0"/>
              </a:rPr>
              <a:t> </a:t>
            </a:r>
            <a:r>
              <a:rPr lang="en-US" dirty="0" err="1">
                <a:latin typeface="SutonnyMJ" pitchFamily="2" charset="0"/>
                <a:cs typeface="SutonnyMJ" pitchFamily="2" charset="0"/>
              </a:rPr>
              <a:t>K›U¨v</a:t>
            </a:r>
            <a:r>
              <a:rPr lang="en-US" dirty="0">
                <a:latin typeface="SutonnyMJ" pitchFamily="2" charset="0"/>
                <a:cs typeface="SutonnyMJ" pitchFamily="2" charset="0"/>
              </a:rPr>
              <a:t>± </a:t>
            </a:r>
            <a:r>
              <a:rPr lang="en-US" dirty="0" err="1">
                <a:latin typeface="SutonnyMJ" pitchFamily="2" charset="0"/>
                <a:cs typeface="SutonnyMJ" pitchFamily="2" charset="0"/>
              </a:rPr>
              <a:t>Gwiqv‡Z</a:t>
            </a:r>
            <a:r>
              <a:rPr lang="en-US" dirty="0">
                <a:latin typeface="SutonnyMJ" pitchFamily="2" charset="0"/>
                <a:cs typeface="SutonnyMJ" pitchFamily="2" charset="0"/>
              </a:rPr>
              <a:t> </a:t>
            </a:r>
            <a:r>
              <a:rPr lang="en-US" dirty="0" err="1">
                <a:latin typeface="SutonnyMJ" pitchFamily="2" charset="0"/>
                <a:cs typeface="SutonnyMJ" pitchFamily="2" charset="0"/>
              </a:rPr>
              <a:t>gqjv</a:t>
            </a:r>
            <a:r>
              <a:rPr lang="en-US" dirty="0">
                <a:latin typeface="SutonnyMJ" pitchFamily="2" charset="0"/>
                <a:cs typeface="SutonnyMJ" pitchFamily="2" charset="0"/>
              </a:rPr>
              <a:t> I </a:t>
            </a:r>
            <a:r>
              <a:rPr lang="en-US" dirty="0" err="1">
                <a:latin typeface="SutonnyMJ" pitchFamily="2" charset="0"/>
                <a:cs typeface="SutonnyMJ" pitchFamily="2" charset="0"/>
              </a:rPr>
              <a:t>gwiPv</a:t>
            </a:r>
            <a:r>
              <a:rPr lang="en-US" dirty="0">
                <a:latin typeface="SutonnyMJ" pitchFamily="2" charset="0"/>
                <a:cs typeface="SutonnyMJ" pitchFamily="2" charset="0"/>
              </a:rPr>
              <a:t> </a:t>
            </a:r>
            <a:r>
              <a:rPr lang="en-US" dirty="0" err="1">
                <a:latin typeface="SutonnyMJ" pitchFamily="2" charset="0"/>
                <a:cs typeface="SutonnyMJ" pitchFamily="2" charset="0"/>
              </a:rPr>
              <a:t>c‡o</a:t>
            </a:r>
            <a:r>
              <a:rPr lang="en-US" dirty="0">
                <a:latin typeface="SutonnyMJ" pitchFamily="2" charset="0"/>
                <a:cs typeface="SutonnyMJ" pitchFamily="2" charset="0"/>
              </a:rPr>
              <a:t>,</a:t>
            </a:r>
          </a:p>
          <a:p>
            <a:pPr marL="514350" indent="-514350">
              <a:buAutoNum type="arabicPeriod"/>
            </a:pPr>
            <a:r>
              <a:rPr lang="en-US" dirty="0" err="1">
                <a:latin typeface="SutonnyMJ" pitchFamily="2" charset="0"/>
                <a:cs typeface="SutonnyMJ" pitchFamily="2" charset="0"/>
              </a:rPr>
              <a:t>GwU</a:t>
            </a:r>
            <a:r>
              <a:rPr lang="en-US" dirty="0">
                <a:latin typeface="SutonnyMJ" pitchFamily="2" charset="0"/>
                <a:cs typeface="SutonnyMJ" pitchFamily="2" charset="0"/>
              </a:rPr>
              <a:t> Kg </a:t>
            </a:r>
            <a:r>
              <a:rPr lang="en-US" dirty="0" err="1">
                <a:latin typeface="SutonnyMJ" pitchFamily="2" charset="0"/>
                <a:cs typeface="SutonnyMJ" pitchFamily="2" charset="0"/>
              </a:rPr>
              <a:t>wijvB‡qej</a:t>
            </a:r>
            <a:endParaRPr lang="en-US" dirty="0">
              <a:latin typeface="SutonnyMJ" pitchFamily="2" charset="0"/>
              <a:cs typeface="SutonnyMJ" pitchFamily="2" charset="0"/>
            </a:endParaRPr>
          </a:p>
        </p:txBody>
      </p:sp>
    </p:spTree>
    <p:extLst>
      <p:ext uri="{BB962C8B-B14F-4D97-AF65-F5344CB8AC3E}">
        <p14:creationId xmlns:p14="http://schemas.microsoft.com/office/powerpoint/2010/main" val="320970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a:t>
            </a:r>
            <a:r>
              <a:rPr lang="en-US" dirty="0" err="1">
                <a:latin typeface="SutonnyMJ" pitchFamily="2" charset="0"/>
                <a:cs typeface="SutonnyMJ" pitchFamily="2" charset="0"/>
              </a:rPr>
              <a:t>gg‡eªb</a:t>
            </a:r>
            <a:r>
              <a:rPr lang="en-US" dirty="0">
                <a:latin typeface="SutonnyMJ" pitchFamily="2" charset="0"/>
                <a:cs typeface="SutonnyMJ" pitchFamily="2" charset="0"/>
              </a:rPr>
              <a:t> </a:t>
            </a:r>
            <a:r>
              <a:rPr lang="en-US" dirty="0" err="1">
                <a:latin typeface="SutonnyMJ" pitchFamily="2" charset="0"/>
                <a:cs typeface="SutonnyMJ" pitchFamily="2" charset="0"/>
              </a:rPr>
              <a:t>Kx-myB‡Pi</a:t>
            </a:r>
            <a:r>
              <a:rPr lang="en-US" dirty="0">
                <a:latin typeface="SutonnyMJ" pitchFamily="2" charset="0"/>
                <a:cs typeface="SutonnyMJ" pitchFamily="2" charset="0"/>
              </a:rPr>
              <a:t> </a:t>
            </a:r>
            <a:r>
              <a:rPr lang="en-US" dirty="0" err="1">
                <a:latin typeface="SutonnyMJ" pitchFamily="2" charset="0"/>
                <a:cs typeface="SutonnyMJ" pitchFamily="2" charset="0"/>
              </a:rPr>
              <a:t>MVb</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Acv‡ikb</a:t>
            </a:r>
            <a:r>
              <a:rPr lang="en-US" dirty="0">
                <a:latin typeface="SutonnyMJ" pitchFamily="2" charset="0"/>
                <a:cs typeface="SutonnyMJ" pitchFamily="2" charset="0"/>
              </a:rPr>
              <a:t>|</a:t>
            </a: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normAutofit fontScale="92500" lnSpcReduction="10000"/>
          </a:bodyPr>
          <a:lstStyle/>
          <a:p>
            <a:pPr marL="0" indent="0">
              <a:buNone/>
            </a:pPr>
            <a:r>
              <a:rPr lang="en-US" dirty="0">
                <a:latin typeface="SutonnyMJ" pitchFamily="2" charset="0"/>
                <a:cs typeface="SutonnyMJ" pitchFamily="2" charset="0"/>
              </a:rPr>
              <a:t>1. </a:t>
            </a:r>
            <a:r>
              <a:rPr lang="en-US" dirty="0" err="1">
                <a:latin typeface="SutonnyMJ" pitchFamily="2" charset="0"/>
                <a:cs typeface="SutonnyMJ" pitchFamily="2" charset="0"/>
              </a:rPr>
              <a:t>GwU</a:t>
            </a:r>
            <a:r>
              <a:rPr lang="en-US" dirty="0">
                <a:latin typeface="SutonnyMJ" pitchFamily="2" charset="0"/>
                <a:cs typeface="SutonnyMJ" pitchFamily="2" charset="0"/>
              </a:rPr>
              <a:t> </a:t>
            </a:r>
            <a:r>
              <a:rPr lang="en-US" dirty="0" err="1">
                <a:latin typeface="SutonnyMJ" pitchFamily="2" charset="0"/>
                <a:cs typeface="SutonnyMJ" pitchFamily="2" charset="0"/>
              </a:rPr>
              <a:t>GKwU</a:t>
            </a:r>
            <a:r>
              <a:rPr lang="en-US" dirty="0">
                <a:latin typeface="SutonnyMJ" pitchFamily="2" charset="0"/>
                <a:cs typeface="SutonnyMJ" pitchFamily="2" charset="0"/>
              </a:rPr>
              <a:t> </a:t>
            </a:r>
            <a:r>
              <a:rPr lang="en-US" dirty="0" err="1">
                <a:latin typeface="SutonnyMJ" pitchFamily="2" charset="0"/>
                <a:cs typeface="SutonnyMJ" pitchFamily="2" charset="0"/>
              </a:rPr>
              <a:t>we‡kl</a:t>
            </a:r>
            <a:r>
              <a:rPr lang="en-US" dirty="0">
                <a:latin typeface="SutonnyMJ" pitchFamily="2" charset="0"/>
                <a:cs typeface="SutonnyMJ" pitchFamily="2" charset="0"/>
              </a:rPr>
              <a:t> </a:t>
            </a:r>
            <a:r>
              <a:rPr lang="en-US" dirty="0" err="1">
                <a:latin typeface="SutonnyMJ" pitchFamily="2" charset="0"/>
                <a:cs typeface="SutonnyMJ" pitchFamily="2" charset="0"/>
              </a:rPr>
              <a:t>ai‡bi</a:t>
            </a:r>
            <a:r>
              <a:rPr lang="en-US" dirty="0">
                <a:latin typeface="SutonnyMJ" pitchFamily="2" charset="0"/>
                <a:cs typeface="SutonnyMJ" pitchFamily="2" charset="0"/>
              </a:rPr>
              <a:t> Kx-</a:t>
            </a:r>
            <a:r>
              <a:rPr lang="en-US" dirty="0" err="1">
                <a:latin typeface="SutonnyMJ" pitchFamily="2" charset="0"/>
                <a:cs typeface="SutonnyMJ" pitchFamily="2" charset="0"/>
              </a:rPr>
              <a:t>myBP</a:t>
            </a:r>
            <a:endParaRPr lang="en-US" dirty="0">
              <a:latin typeface="SutonnyMJ" pitchFamily="2" charset="0"/>
              <a:cs typeface="SutonnyMJ" pitchFamily="2" charset="0"/>
            </a:endParaRPr>
          </a:p>
          <a:p>
            <a:pPr marL="0" indent="0">
              <a:buNone/>
            </a:pPr>
            <a:r>
              <a:rPr lang="en-US" dirty="0">
                <a:latin typeface="SutonnyMJ" pitchFamily="2" charset="0"/>
                <a:cs typeface="SutonnyMJ" pitchFamily="2" charset="0"/>
              </a:rPr>
              <a:t>2. </a:t>
            </a:r>
            <a:r>
              <a:rPr lang="en-US" dirty="0" err="1">
                <a:latin typeface="SutonnyMJ" pitchFamily="2" charset="0"/>
                <a:cs typeface="SutonnyMJ" pitchFamily="2" charset="0"/>
              </a:rPr>
              <a:t>GwU</a:t>
            </a:r>
            <a:r>
              <a:rPr lang="en-US" dirty="0">
                <a:latin typeface="SutonnyMJ" pitchFamily="2" charset="0"/>
                <a:cs typeface="SutonnyMJ" pitchFamily="2" charset="0"/>
              </a:rPr>
              <a:t> </a:t>
            </a:r>
            <a:r>
              <a:rPr lang="en-US" dirty="0" err="1">
                <a:latin typeface="SutonnyMJ" pitchFamily="2" charset="0"/>
                <a:cs typeface="SutonnyMJ" pitchFamily="2" charset="0"/>
              </a:rPr>
              <a:t>cøvw÷K</a:t>
            </a:r>
            <a:r>
              <a:rPr lang="en-US" dirty="0">
                <a:latin typeface="SutonnyMJ" pitchFamily="2" charset="0"/>
                <a:cs typeface="SutonnyMJ" pitchFamily="2" charset="0"/>
              </a:rPr>
              <a:t> </a:t>
            </a:r>
            <a:r>
              <a:rPr lang="en-US" dirty="0" err="1">
                <a:latin typeface="SutonnyMJ" pitchFamily="2" charset="0"/>
                <a:cs typeface="SutonnyMJ" pitchFamily="2" charset="0"/>
              </a:rPr>
              <a:t>A_ev</a:t>
            </a:r>
            <a:r>
              <a:rPr lang="en-US" dirty="0">
                <a:latin typeface="SutonnyMJ" pitchFamily="2" charset="0"/>
                <a:cs typeface="SutonnyMJ" pitchFamily="2" charset="0"/>
              </a:rPr>
              <a:t> </a:t>
            </a:r>
            <a:r>
              <a:rPr lang="en-US" dirty="0" err="1">
                <a:latin typeface="SutonnyMJ" pitchFamily="2" charset="0"/>
                <a:cs typeface="SutonnyMJ" pitchFamily="2" charset="0"/>
              </a:rPr>
              <a:t>ivev‡ii</a:t>
            </a:r>
            <a:r>
              <a:rPr lang="en-US" dirty="0">
                <a:latin typeface="SutonnyMJ" pitchFamily="2" charset="0"/>
                <a:cs typeface="SutonnyMJ" pitchFamily="2" charset="0"/>
              </a:rPr>
              <a:t> </a:t>
            </a:r>
            <a:r>
              <a:rPr lang="en-US" dirty="0" err="1">
                <a:latin typeface="SutonnyMJ" pitchFamily="2" charset="0"/>
                <a:cs typeface="SutonnyMJ" pitchFamily="2" charset="0"/>
              </a:rPr>
              <a:t>m¨vÛDBP</a:t>
            </a:r>
            <a:r>
              <a:rPr lang="en-US" dirty="0">
                <a:latin typeface="SutonnyMJ" pitchFamily="2" charset="0"/>
                <a:cs typeface="SutonnyMJ" pitchFamily="2" charset="0"/>
              </a:rPr>
              <a:t> </a:t>
            </a:r>
            <a:r>
              <a:rPr lang="en-US" dirty="0" err="1">
                <a:latin typeface="SutonnyMJ" pitchFamily="2" charset="0"/>
                <a:cs typeface="SutonnyMJ" pitchFamily="2" charset="0"/>
              </a:rPr>
              <a:t>AvK</a:t>
            </a:r>
            <a:r>
              <a:rPr lang="en-US" dirty="0">
                <a:latin typeface="SutonnyMJ" pitchFamily="2" charset="0"/>
                <a:cs typeface="SutonnyMJ" pitchFamily="2" charset="0"/>
              </a:rPr>
              <a:t>…</a:t>
            </a:r>
            <a:r>
              <a:rPr lang="en-US" dirty="0" err="1">
                <a:latin typeface="SutonnyMJ" pitchFamily="2" charset="0"/>
                <a:cs typeface="SutonnyMJ" pitchFamily="2" charset="0"/>
              </a:rPr>
              <a:t>wZi</a:t>
            </a:r>
            <a:r>
              <a:rPr lang="en-US" dirty="0">
                <a:latin typeface="SutonnyMJ" pitchFamily="2" charset="0"/>
                <a:cs typeface="SutonnyMJ" pitchFamily="2" charset="0"/>
              </a:rPr>
              <a:t> </a:t>
            </a:r>
            <a:r>
              <a:rPr lang="en-US" dirty="0" err="1">
                <a:latin typeface="SutonnyMJ" pitchFamily="2" charset="0"/>
                <a:cs typeface="SutonnyMJ" pitchFamily="2" charset="0"/>
              </a:rPr>
              <a:t>wZbwU</a:t>
            </a:r>
            <a:r>
              <a:rPr lang="en-US" dirty="0">
                <a:latin typeface="SutonnyMJ" pitchFamily="2" charset="0"/>
                <a:cs typeface="SutonnyMJ" pitchFamily="2" charset="0"/>
              </a:rPr>
              <a:t> ¯</a:t>
            </a:r>
            <a:r>
              <a:rPr lang="en-US" dirty="0" err="1">
                <a:latin typeface="SutonnyMJ" pitchFamily="2" charset="0"/>
                <a:cs typeface="SutonnyMJ" pitchFamily="2" charset="0"/>
              </a:rPr>
              <a:t>Íi</a:t>
            </a:r>
            <a:r>
              <a:rPr lang="en-US" dirty="0">
                <a:latin typeface="SutonnyMJ" pitchFamily="2" charset="0"/>
                <a:cs typeface="SutonnyMJ" pitchFamily="2" charset="0"/>
              </a:rPr>
              <a:t> </a:t>
            </a:r>
            <a:r>
              <a:rPr lang="en-US" dirty="0" err="1">
                <a:latin typeface="SutonnyMJ" pitchFamily="2" charset="0"/>
                <a:cs typeface="SutonnyMJ" pitchFamily="2" charset="0"/>
              </a:rPr>
              <a:t>Øviv</a:t>
            </a:r>
            <a:r>
              <a:rPr lang="en-US" dirty="0">
                <a:latin typeface="SutonnyMJ" pitchFamily="2" charset="0"/>
                <a:cs typeface="SutonnyMJ" pitchFamily="2" charset="0"/>
              </a:rPr>
              <a:t> </a:t>
            </a:r>
            <a:r>
              <a:rPr lang="en-US" dirty="0" err="1">
                <a:latin typeface="SutonnyMJ" pitchFamily="2" charset="0"/>
                <a:cs typeface="SutonnyMJ" pitchFamily="2" charset="0"/>
              </a:rPr>
              <a:t>MwVZ</a:t>
            </a:r>
            <a:r>
              <a:rPr lang="en-US" dirty="0">
                <a:latin typeface="SutonnyMJ" pitchFamily="2" charset="0"/>
                <a:cs typeface="SutonnyMJ" pitchFamily="2" charset="0"/>
              </a:rPr>
              <a:t>|</a:t>
            </a:r>
          </a:p>
          <a:p>
            <a:pPr marL="0" indent="0">
              <a:buNone/>
            </a:pPr>
            <a:r>
              <a:rPr lang="en-US" dirty="0">
                <a:latin typeface="SutonnyMJ" pitchFamily="2" charset="0"/>
                <a:cs typeface="SutonnyMJ" pitchFamily="2" charset="0"/>
              </a:rPr>
              <a:t>3. </a:t>
            </a:r>
            <a:r>
              <a:rPr lang="en-US" dirty="0" err="1">
                <a:latin typeface="SutonnyMJ" pitchFamily="2" charset="0"/>
                <a:cs typeface="SutonnyMJ" pitchFamily="2" charset="0"/>
              </a:rPr>
              <a:t>Dc‡ii</a:t>
            </a:r>
            <a:r>
              <a:rPr lang="en-US" dirty="0">
                <a:latin typeface="SutonnyMJ" pitchFamily="2" charset="0"/>
                <a:cs typeface="SutonnyMJ" pitchFamily="2" charset="0"/>
              </a:rPr>
              <a:t> ¯Í‡I </a:t>
            </a:r>
            <a:r>
              <a:rPr lang="en-US" dirty="0" err="1">
                <a:latin typeface="SutonnyMJ" pitchFamily="2" charset="0"/>
                <a:cs typeface="SutonnyMJ" pitchFamily="2" charset="0"/>
              </a:rPr>
              <a:t>KÛvKwUs</a:t>
            </a:r>
            <a:r>
              <a:rPr lang="en-US" dirty="0">
                <a:latin typeface="SutonnyMJ" pitchFamily="2" charset="0"/>
                <a:cs typeface="SutonnyMJ" pitchFamily="2" charset="0"/>
              </a:rPr>
              <a:t> </a:t>
            </a:r>
            <a:r>
              <a:rPr lang="en-US" dirty="0" err="1">
                <a:latin typeface="SutonnyMJ" pitchFamily="2" charset="0"/>
                <a:cs typeface="SutonnyMJ" pitchFamily="2" charset="0"/>
              </a:rPr>
              <a:t>jvBb</a:t>
            </a:r>
            <a:r>
              <a:rPr lang="en-US" dirty="0">
                <a:latin typeface="SutonnyMJ" pitchFamily="2" charset="0"/>
                <a:cs typeface="SutonnyMJ" pitchFamily="2" charset="0"/>
              </a:rPr>
              <a:t> _</a:t>
            </a:r>
            <a:r>
              <a:rPr lang="en-US" dirty="0" err="1">
                <a:latin typeface="SutonnyMJ" pitchFamily="2" charset="0"/>
                <a:cs typeface="SutonnyMJ" pitchFamily="2" charset="0"/>
              </a:rPr>
              <a:t>v‡K</a:t>
            </a:r>
            <a:r>
              <a:rPr lang="en-US" dirty="0">
                <a:latin typeface="SutonnyMJ" pitchFamily="2" charset="0"/>
                <a:cs typeface="SutonnyMJ" pitchFamily="2" charset="0"/>
              </a:rPr>
              <a:t>, hv </a:t>
            </a:r>
            <a:r>
              <a:rPr lang="en-US" dirty="0" err="1">
                <a:latin typeface="SutonnyMJ" pitchFamily="2" charset="0"/>
                <a:cs typeface="SutonnyMJ" pitchFamily="2" charset="0"/>
              </a:rPr>
              <a:t>cÖwZwU</a:t>
            </a:r>
            <a:r>
              <a:rPr lang="en-US" dirty="0">
                <a:latin typeface="SutonnyMJ" pitchFamily="2" charset="0"/>
                <a:cs typeface="SutonnyMJ" pitchFamily="2" charset="0"/>
              </a:rPr>
              <a:t> </a:t>
            </a:r>
            <a:r>
              <a:rPr lang="en-US" dirty="0" err="1">
                <a:latin typeface="SutonnyMJ" pitchFamily="2" charset="0"/>
                <a:cs typeface="SutonnyMJ" pitchFamily="2" charset="0"/>
              </a:rPr>
              <a:t>myB‡Pi</a:t>
            </a:r>
            <a:r>
              <a:rPr lang="en-US" dirty="0">
                <a:latin typeface="SutonnyMJ" pitchFamily="2" charset="0"/>
                <a:cs typeface="SutonnyMJ" pitchFamily="2" charset="0"/>
              </a:rPr>
              <a:t> Rb¨ </a:t>
            </a:r>
            <a:r>
              <a:rPr lang="en-US" dirty="0" err="1">
                <a:latin typeface="SutonnyMJ" pitchFamily="2" charset="0"/>
                <a:cs typeface="SutonnyMJ" pitchFamily="2" charset="0"/>
              </a:rPr>
              <a:t>GKwU</a:t>
            </a:r>
            <a:r>
              <a:rPr lang="en-US" dirty="0">
                <a:latin typeface="SutonnyMJ" pitchFamily="2" charset="0"/>
                <a:cs typeface="SutonnyMJ" pitchFamily="2" charset="0"/>
              </a:rPr>
              <a:t> </a:t>
            </a:r>
            <a:r>
              <a:rPr lang="en-US" dirty="0" err="1">
                <a:latin typeface="SutonnyMJ" pitchFamily="2" charset="0"/>
                <a:cs typeface="SutonnyMJ" pitchFamily="2" charset="0"/>
              </a:rPr>
              <a:t>mvwi</a:t>
            </a:r>
            <a:r>
              <a:rPr lang="en-US" dirty="0">
                <a:latin typeface="SutonnyMJ" pitchFamily="2" charset="0"/>
                <a:cs typeface="SutonnyMJ" pitchFamily="2" charset="0"/>
              </a:rPr>
              <a:t> </a:t>
            </a:r>
            <a:r>
              <a:rPr lang="en-US" dirty="0" err="1">
                <a:latin typeface="SutonnyMJ" pitchFamily="2" charset="0"/>
                <a:cs typeface="SutonnyMJ" pitchFamily="2" charset="0"/>
              </a:rPr>
              <a:t>enb</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a:t>
            </a:r>
          </a:p>
          <a:p>
            <a:pPr marL="0" indent="0">
              <a:buNone/>
            </a:pPr>
            <a:r>
              <a:rPr lang="en-US" dirty="0">
                <a:latin typeface="SutonnyMJ" pitchFamily="2" charset="0"/>
                <a:cs typeface="SutonnyMJ" pitchFamily="2" charset="0"/>
              </a:rPr>
              <a:t>4. ga¨¯Í‡I </a:t>
            </a:r>
            <a:r>
              <a:rPr lang="en-US" dirty="0" err="1">
                <a:latin typeface="SutonnyMJ" pitchFamily="2" charset="0"/>
                <a:cs typeface="SutonnyMJ" pitchFamily="2" charset="0"/>
              </a:rPr>
              <a:t>GKwU</a:t>
            </a:r>
            <a:r>
              <a:rPr lang="en-US" dirty="0">
                <a:latin typeface="SutonnyMJ" pitchFamily="2" charset="0"/>
                <a:cs typeface="SutonnyMJ" pitchFamily="2" charset="0"/>
              </a:rPr>
              <a:t> MZ© _</a:t>
            </a:r>
            <a:r>
              <a:rPr lang="en-US" dirty="0" err="1">
                <a:latin typeface="SutonnyMJ" pitchFamily="2" charset="0"/>
                <a:cs typeface="SutonnyMJ" pitchFamily="2" charset="0"/>
              </a:rPr>
              <a:t>v‡K</a:t>
            </a:r>
            <a:r>
              <a:rPr lang="en-US" dirty="0">
                <a:latin typeface="SutonnyMJ" pitchFamily="2" charset="0"/>
                <a:cs typeface="SutonnyMJ" pitchFamily="2" charset="0"/>
              </a:rPr>
              <a:t>, hv </a:t>
            </a:r>
            <a:r>
              <a:rPr lang="en-US" dirty="0" err="1">
                <a:latin typeface="SutonnyMJ" pitchFamily="2" charset="0"/>
                <a:cs typeface="SutonnyMJ" pitchFamily="2" charset="0"/>
              </a:rPr>
              <a:t>myBPwU‡K</a:t>
            </a:r>
            <a:r>
              <a:rPr lang="en-US" dirty="0">
                <a:latin typeface="SutonnyMJ" pitchFamily="2" charset="0"/>
                <a:cs typeface="SutonnyMJ" pitchFamily="2" charset="0"/>
              </a:rPr>
              <a:t> </a:t>
            </a:r>
            <a:r>
              <a:rPr lang="en-US" dirty="0" err="1">
                <a:latin typeface="SutonnyMJ" pitchFamily="2" charset="0"/>
                <a:cs typeface="SutonnyMJ" pitchFamily="2" charset="0"/>
              </a:rPr>
              <a:t>Dc‡i-wb‡P</a:t>
            </a:r>
            <a:r>
              <a:rPr lang="en-US" dirty="0">
                <a:latin typeface="SutonnyMJ" pitchFamily="2" charset="0"/>
                <a:cs typeface="SutonnyMJ" pitchFamily="2" charset="0"/>
              </a:rPr>
              <a:t> </a:t>
            </a:r>
            <a:r>
              <a:rPr lang="en-US" dirty="0" err="1">
                <a:latin typeface="SutonnyMJ" pitchFamily="2" charset="0"/>
                <a:cs typeface="SutonnyMJ" pitchFamily="2" charset="0"/>
              </a:rPr>
              <a:t>Ivvbvgv</a:t>
            </a:r>
            <a:r>
              <a:rPr lang="en-US" dirty="0">
                <a:latin typeface="SutonnyMJ" pitchFamily="2" charset="0"/>
                <a:cs typeface="SutonnyMJ" pitchFamily="2" charset="0"/>
              </a:rPr>
              <a:t> </a:t>
            </a:r>
            <a:r>
              <a:rPr lang="en-US" dirty="0" err="1">
                <a:latin typeface="SutonnyMJ" pitchFamily="2" charset="0"/>
                <a:cs typeface="SutonnyMJ" pitchFamily="2" charset="0"/>
              </a:rPr>
              <a:t>Ki‡Z</a:t>
            </a:r>
            <a:r>
              <a:rPr lang="en-US" dirty="0">
                <a:latin typeface="SutonnyMJ" pitchFamily="2" charset="0"/>
                <a:cs typeface="SutonnyMJ" pitchFamily="2" charset="0"/>
              </a:rPr>
              <a:t> </a:t>
            </a:r>
            <a:r>
              <a:rPr lang="en-US" dirty="0" err="1">
                <a:latin typeface="SutonnyMJ" pitchFamily="2" charset="0"/>
                <a:cs typeface="SutonnyMJ" pitchFamily="2" charset="0"/>
              </a:rPr>
              <a:t>mvnv‡h</a:t>
            </a:r>
            <a:r>
              <a:rPr lang="en-US" dirty="0">
                <a:latin typeface="SutonnyMJ" pitchFamily="2" charset="0"/>
                <a:cs typeface="SutonnyMJ" pitchFamily="2" charset="0"/>
              </a:rPr>
              <a:t>¨ </a:t>
            </a:r>
            <a:r>
              <a:rPr lang="en-US" dirty="0" err="1">
                <a:latin typeface="SutonnyMJ" pitchFamily="2" charset="0"/>
                <a:cs typeface="SutonnyMJ" pitchFamily="2" charset="0"/>
              </a:rPr>
              <a:t>K‡i|wb‡Pi</a:t>
            </a:r>
            <a:r>
              <a:rPr lang="en-US" dirty="0">
                <a:latin typeface="SutonnyMJ" pitchFamily="2" charset="0"/>
                <a:cs typeface="SutonnyMJ" pitchFamily="2" charset="0"/>
              </a:rPr>
              <a:t> ¯</a:t>
            </a:r>
            <a:r>
              <a:rPr lang="en-US" dirty="0" err="1">
                <a:latin typeface="SutonnyMJ" pitchFamily="2" charset="0"/>
                <a:cs typeface="SutonnyMJ" pitchFamily="2" charset="0"/>
              </a:rPr>
              <a:t>ÍiwU</a:t>
            </a:r>
            <a:r>
              <a:rPr lang="en-US" dirty="0">
                <a:latin typeface="SutonnyMJ" pitchFamily="2" charset="0"/>
                <a:cs typeface="SutonnyMJ" pitchFamily="2" charset="0"/>
              </a:rPr>
              <a:t> </a:t>
            </a:r>
            <a:r>
              <a:rPr lang="en-US" dirty="0" err="1">
                <a:latin typeface="SutonnyMJ" pitchFamily="2" charset="0"/>
                <a:cs typeface="SutonnyMJ" pitchFamily="2" charset="0"/>
              </a:rPr>
              <a:t>cÖwZwU</a:t>
            </a:r>
            <a:r>
              <a:rPr lang="en-US" dirty="0">
                <a:latin typeface="SutonnyMJ" pitchFamily="2" charset="0"/>
                <a:cs typeface="SutonnyMJ" pitchFamily="2" charset="0"/>
              </a:rPr>
              <a:t> </a:t>
            </a:r>
            <a:r>
              <a:rPr lang="en-US" dirty="0" err="1">
                <a:latin typeface="SutonnyMJ" pitchFamily="2" charset="0"/>
                <a:cs typeface="SutonnyMJ" pitchFamily="2" charset="0"/>
              </a:rPr>
              <a:t>myB‡Pi</a:t>
            </a:r>
            <a:r>
              <a:rPr lang="en-US" dirty="0">
                <a:latin typeface="SutonnyMJ" pitchFamily="2" charset="0"/>
                <a:cs typeface="SutonnyMJ" pitchFamily="2" charset="0"/>
              </a:rPr>
              <a:t> Rb¨ </a:t>
            </a:r>
            <a:r>
              <a:rPr lang="en-US" dirty="0" err="1">
                <a:latin typeface="SutonnyMJ" pitchFamily="2" charset="0"/>
                <a:cs typeface="SutonnyMJ" pitchFamily="2" charset="0"/>
              </a:rPr>
              <a:t>GKwU</a:t>
            </a:r>
            <a:r>
              <a:rPr lang="en-US" dirty="0">
                <a:latin typeface="SutonnyMJ" pitchFamily="2" charset="0"/>
                <a:cs typeface="SutonnyMJ" pitchFamily="2" charset="0"/>
              </a:rPr>
              <a:t> </a:t>
            </a:r>
            <a:r>
              <a:rPr lang="en-US" dirty="0" err="1">
                <a:latin typeface="SutonnyMJ" pitchFamily="2" charset="0"/>
                <a:cs typeface="SutonnyMJ" pitchFamily="2" charset="0"/>
              </a:rPr>
              <a:t>Kjvg</a:t>
            </a:r>
            <a:r>
              <a:rPr lang="en-US" dirty="0">
                <a:latin typeface="SutonnyMJ" pitchFamily="2" charset="0"/>
                <a:cs typeface="SutonnyMJ" pitchFamily="2" charset="0"/>
              </a:rPr>
              <a:t> </a:t>
            </a:r>
            <a:r>
              <a:rPr lang="en-US" dirty="0" err="1">
                <a:latin typeface="SutonnyMJ" pitchFamily="2" charset="0"/>
                <a:cs typeface="SutonnyMJ" pitchFamily="2" charset="0"/>
              </a:rPr>
              <a:t>enb</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a:t>
            </a:r>
          </a:p>
          <a:p>
            <a:pPr marL="0" indent="0">
              <a:buNone/>
            </a:pPr>
            <a:r>
              <a:rPr lang="en-US" dirty="0">
                <a:latin typeface="SutonnyMJ" pitchFamily="2" charset="0"/>
                <a:cs typeface="SutonnyMJ" pitchFamily="2" charset="0"/>
              </a:rPr>
              <a:t>5. </a:t>
            </a:r>
            <a:r>
              <a:rPr lang="en-US" dirty="0" err="1">
                <a:latin typeface="SutonnyMJ" pitchFamily="2" charset="0"/>
                <a:cs typeface="SutonnyMJ" pitchFamily="2" charset="0"/>
              </a:rPr>
              <a:t>hLb</a:t>
            </a:r>
            <a:r>
              <a:rPr lang="en-US" dirty="0">
                <a:latin typeface="SutonnyMJ" pitchFamily="2" charset="0"/>
                <a:cs typeface="SutonnyMJ" pitchFamily="2" charset="0"/>
              </a:rPr>
              <a:t> Kx </a:t>
            </a:r>
            <a:r>
              <a:rPr lang="en-US" dirty="0" err="1">
                <a:latin typeface="SutonnyMJ" pitchFamily="2" charset="0"/>
                <a:cs typeface="SutonnyMJ" pitchFamily="2" charset="0"/>
              </a:rPr>
              <a:t>Pvc</a:t>
            </a:r>
            <a:r>
              <a:rPr lang="en-US" dirty="0">
                <a:latin typeface="SutonnyMJ" pitchFamily="2" charset="0"/>
                <a:cs typeface="SutonnyMJ" pitchFamily="2" charset="0"/>
              </a:rPr>
              <a:t> †`qv nq, </a:t>
            </a:r>
            <a:r>
              <a:rPr lang="en-US" dirty="0" err="1">
                <a:latin typeface="SutonnyMJ" pitchFamily="2" charset="0"/>
                <a:cs typeface="SutonnyMJ" pitchFamily="2" charset="0"/>
              </a:rPr>
              <a:t>ZLb</a:t>
            </a:r>
            <a:r>
              <a:rPr lang="en-US" dirty="0">
                <a:latin typeface="SutonnyMJ" pitchFamily="2" charset="0"/>
                <a:cs typeface="SutonnyMJ" pitchFamily="2" charset="0"/>
              </a:rPr>
              <a:t> </a:t>
            </a:r>
            <a:r>
              <a:rPr lang="en-US" dirty="0" err="1">
                <a:latin typeface="SutonnyMJ" pitchFamily="2" charset="0"/>
                <a:cs typeface="SutonnyMJ" pitchFamily="2" charset="0"/>
              </a:rPr>
              <a:t>KÛvKwUs</a:t>
            </a:r>
            <a:r>
              <a:rPr lang="en-US" dirty="0">
                <a:latin typeface="SutonnyMJ" pitchFamily="2" charset="0"/>
                <a:cs typeface="SutonnyMJ" pitchFamily="2" charset="0"/>
              </a:rPr>
              <a:t> </a:t>
            </a:r>
            <a:r>
              <a:rPr lang="en-US" dirty="0" err="1">
                <a:latin typeface="SutonnyMJ" pitchFamily="2" charset="0"/>
                <a:cs typeface="SutonnyMJ" pitchFamily="2" charset="0"/>
              </a:rPr>
              <a:t>mvwi</a:t>
            </a:r>
            <a:r>
              <a:rPr lang="en-US" dirty="0">
                <a:latin typeface="SutonnyMJ" pitchFamily="2" charset="0"/>
                <a:cs typeface="SutonnyMJ" pitchFamily="2" charset="0"/>
              </a:rPr>
              <a:t> </a:t>
            </a:r>
            <a:r>
              <a:rPr lang="en-US" dirty="0" err="1">
                <a:latin typeface="SutonnyMJ" pitchFamily="2" charset="0"/>
                <a:cs typeface="SutonnyMJ" pitchFamily="2" charset="0"/>
              </a:rPr>
              <a:t>jvBbwU</a:t>
            </a:r>
            <a:r>
              <a:rPr lang="en-US" dirty="0">
                <a:latin typeface="SutonnyMJ" pitchFamily="2" charset="0"/>
                <a:cs typeface="SutonnyMJ" pitchFamily="2" charset="0"/>
              </a:rPr>
              <a:t> M‡Z©I </a:t>
            </a:r>
            <a:r>
              <a:rPr lang="en-US" dirty="0" err="1">
                <a:latin typeface="SutonnyMJ" pitchFamily="2" charset="0"/>
                <a:cs typeface="SutonnyMJ" pitchFamily="2" charset="0"/>
              </a:rPr>
              <a:t>wfZi</a:t>
            </a:r>
            <a:r>
              <a:rPr lang="en-US" dirty="0">
                <a:latin typeface="SutonnyMJ" pitchFamily="2" charset="0"/>
                <a:cs typeface="SutonnyMJ" pitchFamily="2" charset="0"/>
              </a:rPr>
              <a:t> </a:t>
            </a:r>
            <a:r>
              <a:rPr lang="en-US" dirty="0" err="1">
                <a:latin typeface="SutonnyMJ" pitchFamily="2" charset="0"/>
                <a:cs typeface="SutonnyMJ" pitchFamily="2" charset="0"/>
              </a:rPr>
              <a:t>w`‡q</a:t>
            </a:r>
            <a:r>
              <a:rPr lang="en-US" dirty="0">
                <a:latin typeface="SutonnyMJ" pitchFamily="2" charset="0"/>
                <a:cs typeface="SutonnyMJ" pitchFamily="2" charset="0"/>
              </a:rPr>
              <a:t> </a:t>
            </a:r>
            <a:r>
              <a:rPr lang="en-US" dirty="0" err="1">
                <a:latin typeface="SutonnyMJ" pitchFamily="2" charset="0"/>
                <a:cs typeface="SutonnyMJ" pitchFamily="2" charset="0"/>
              </a:rPr>
              <a:t>KÛvKwUs</a:t>
            </a:r>
            <a:r>
              <a:rPr lang="en-US" dirty="0">
                <a:latin typeface="SutonnyMJ" pitchFamily="2" charset="0"/>
                <a:cs typeface="SutonnyMJ" pitchFamily="2" charset="0"/>
              </a:rPr>
              <a:t> </a:t>
            </a:r>
            <a:r>
              <a:rPr lang="en-US" dirty="0" err="1">
                <a:latin typeface="SutonnyMJ" pitchFamily="2" charset="0"/>
                <a:cs typeface="SutonnyMJ" pitchFamily="2" charset="0"/>
              </a:rPr>
              <a:t>Kjvg</a:t>
            </a:r>
            <a:r>
              <a:rPr lang="en-US" dirty="0">
                <a:latin typeface="SutonnyMJ" pitchFamily="2" charset="0"/>
                <a:cs typeface="SutonnyMJ" pitchFamily="2" charset="0"/>
              </a:rPr>
              <a:t> </a:t>
            </a:r>
            <a:r>
              <a:rPr lang="en-US" dirty="0" err="1">
                <a:latin typeface="SutonnyMJ" pitchFamily="2" charset="0"/>
                <a:cs typeface="SutonnyMJ" pitchFamily="2" charset="0"/>
              </a:rPr>
              <a:t>jvB‡b</a:t>
            </a:r>
            <a:r>
              <a:rPr lang="en-US" dirty="0">
                <a:latin typeface="SutonnyMJ" pitchFamily="2" charset="0"/>
                <a:cs typeface="SutonnyMJ" pitchFamily="2" charset="0"/>
              </a:rPr>
              <a:t> mv‡_ mshy³ nq </a:t>
            </a:r>
            <a:r>
              <a:rPr lang="en-US" dirty="0" err="1">
                <a:latin typeface="SutonnyMJ" pitchFamily="2" charset="0"/>
                <a:cs typeface="SutonnyMJ" pitchFamily="2" charset="0"/>
              </a:rPr>
              <a:t>d‡j</a:t>
            </a:r>
            <a:r>
              <a:rPr lang="en-US" dirty="0">
                <a:latin typeface="SutonnyMJ" pitchFamily="2" charset="0"/>
                <a:cs typeface="SutonnyMJ" pitchFamily="2" charset="0"/>
              </a:rPr>
              <a:t> ‡</a:t>
            </a:r>
            <a:r>
              <a:rPr lang="en-US" dirty="0" err="1">
                <a:latin typeface="SutonnyMJ" pitchFamily="2" charset="0"/>
                <a:cs typeface="SutonnyMJ" pitchFamily="2" charset="0"/>
              </a:rPr>
              <a:t>d«wms</a:t>
            </a:r>
            <a:r>
              <a:rPr lang="en-US" dirty="0">
                <a:latin typeface="SutonnyMJ" pitchFamily="2" charset="0"/>
                <a:cs typeface="SutonnyMJ" pitchFamily="2" charset="0"/>
              </a:rPr>
              <a:t> </a:t>
            </a:r>
            <a:r>
              <a:rPr lang="en-US" dirty="0" err="1">
                <a:latin typeface="SutonnyMJ" pitchFamily="2" charset="0"/>
                <a:cs typeface="SutonnyMJ" pitchFamily="2" charset="0"/>
              </a:rPr>
              <a:t>wmMb¨vj</a:t>
            </a:r>
            <a:r>
              <a:rPr lang="en-US" dirty="0">
                <a:latin typeface="SutonnyMJ" pitchFamily="2" charset="0"/>
                <a:cs typeface="SutonnyMJ" pitchFamily="2" charset="0"/>
              </a:rPr>
              <a:t> </a:t>
            </a:r>
            <a:r>
              <a:rPr lang="en-US" dirty="0" err="1">
                <a:latin typeface="SutonnyMJ" pitchFamily="2" charset="0"/>
                <a:cs typeface="SutonnyMJ" pitchFamily="2" charset="0"/>
              </a:rPr>
              <a:t>Drcbœ</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a:t>
            </a:r>
          </a:p>
        </p:txBody>
      </p:sp>
      <p:pic>
        <p:nvPicPr>
          <p:cNvPr id="6" name="Picture 5">
            <a:extLst>
              <a:ext uri="{FF2B5EF4-FFF2-40B4-BE49-F238E27FC236}">
                <a16:creationId xmlns:a16="http://schemas.microsoft.com/office/drawing/2014/main" id="{B36282E7-F7DF-9B44-1D5C-F92C73D10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825" y="1825625"/>
            <a:ext cx="5210175" cy="4032250"/>
          </a:xfrm>
          <a:prstGeom prst="rect">
            <a:avLst/>
          </a:prstGeom>
        </p:spPr>
      </p:pic>
    </p:spTree>
    <p:extLst>
      <p:ext uri="{BB962C8B-B14F-4D97-AF65-F5344CB8AC3E}">
        <p14:creationId xmlns:p14="http://schemas.microsoft.com/office/powerpoint/2010/main" val="271791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a:latin typeface="SutonnyMJ" pitchFamily="2" charset="0"/>
                <a:cs typeface="SutonnyMJ" pitchFamily="2" charset="0"/>
              </a:rPr>
              <a:t>‡</a:t>
            </a:r>
            <a:r>
              <a:rPr lang="en-US" dirty="0" err="1">
                <a:latin typeface="SutonnyMJ" pitchFamily="2" charset="0"/>
                <a:cs typeface="SutonnyMJ" pitchFamily="2" charset="0"/>
              </a:rPr>
              <a:t>gg‡eªb</a:t>
            </a:r>
            <a:r>
              <a:rPr lang="en-US" dirty="0">
                <a:latin typeface="SutonnyMJ" pitchFamily="2" charset="0"/>
                <a:cs typeface="SutonnyMJ" pitchFamily="2" charset="0"/>
              </a:rPr>
              <a:t> </a:t>
            </a:r>
            <a:r>
              <a:rPr lang="en-US" dirty="0" err="1">
                <a:latin typeface="SutonnyMJ" pitchFamily="2" charset="0"/>
                <a:cs typeface="SutonnyMJ" pitchFamily="2" charset="0"/>
              </a:rPr>
              <a:t>Kx-myB‡Pi</a:t>
            </a:r>
            <a:r>
              <a:rPr lang="en-US" dirty="0">
                <a:latin typeface="SutonnyMJ" pitchFamily="2" charset="0"/>
                <a:cs typeface="SutonnyMJ" pitchFamily="2" charset="0"/>
              </a:rPr>
              <a:t> </a:t>
            </a:r>
            <a:r>
              <a:rPr lang="en-US" dirty="0" err="1">
                <a:latin typeface="SutonnyMJ" pitchFamily="2" charset="0"/>
                <a:cs typeface="SutonnyMJ" pitchFamily="2" charset="0"/>
              </a:rPr>
              <a:t>myweav</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lstStyle/>
          <a:p>
            <a:pPr marL="514350" indent="-514350">
              <a:buAutoNum type="arabicPeriod"/>
            </a:pPr>
            <a:r>
              <a:rPr lang="en-US" dirty="0" err="1">
                <a:latin typeface="SutonnyMJ" pitchFamily="2" charset="0"/>
                <a:cs typeface="SutonnyMJ" pitchFamily="2" charset="0"/>
              </a:rPr>
              <a:t>LiP</a:t>
            </a:r>
            <a:r>
              <a:rPr lang="en-US" dirty="0">
                <a:latin typeface="SutonnyMJ" pitchFamily="2" charset="0"/>
                <a:cs typeface="SutonnyMJ" pitchFamily="2" charset="0"/>
              </a:rPr>
              <a:t> Kg</a:t>
            </a:r>
          </a:p>
          <a:p>
            <a:pPr marL="514350" indent="-514350">
              <a:buAutoNum type="arabicPeriod"/>
            </a:pPr>
            <a:r>
              <a:rPr lang="en-US" dirty="0" err="1">
                <a:latin typeface="SutonnyMJ" pitchFamily="2" charset="0"/>
                <a:cs typeface="SutonnyMJ" pitchFamily="2" charset="0"/>
              </a:rPr>
              <a:t>AvKv‡i</a:t>
            </a:r>
            <a:r>
              <a:rPr lang="en-US" dirty="0">
                <a:latin typeface="SutonnyMJ" pitchFamily="2" charset="0"/>
                <a:cs typeface="SutonnyMJ" pitchFamily="2" charset="0"/>
              </a:rPr>
              <a:t> </a:t>
            </a:r>
            <a:r>
              <a:rPr lang="en-US" dirty="0" err="1">
                <a:latin typeface="SutonnyMJ" pitchFamily="2" charset="0"/>
                <a:cs typeface="SutonnyMJ" pitchFamily="2" charset="0"/>
              </a:rPr>
              <a:t>cvZjv</a:t>
            </a:r>
            <a:r>
              <a:rPr lang="en-US" dirty="0">
                <a:latin typeface="SutonnyMJ" pitchFamily="2" charset="0"/>
                <a:cs typeface="SutonnyMJ" pitchFamily="2" charset="0"/>
              </a:rPr>
              <a:t> </a:t>
            </a:r>
          </a:p>
          <a:p>
            <a:pPr marL="514350" indent="-514350">
              <a:buAutoNum type="arabicPeriod"/>
            </a:pPr>
            <a:r>
              <a:rPr lang="en-US" dirty="0" err="1">
                <a:latin typeface="SutonnyMJ" pitchFamily="2" charset="0"/>
                <a:cs typeface="SutonnyMJ" pitchFamily="2" charset="0"/>
              </a:rPr>
              <a:t>cvwb</a:t>
            </a:r>
            <a:r>
              <a:rPr lang="en-US" dirty="0">
                <a:latin typeface="SutonnyMJ" pitchFamily="2" charset="0"/>
                <a:cs typeface="SutonnyMJ" pitchFamily="2" charset="0"/>
              </a:rPr>
              <a:t> I </a:t>
            </a:r>
            <a:r>
              <a:rPr lang="en-US" dirty="0" err="1">
                <a:latin typeface="SutonnyMJ" pitchFamily="2" charset="0"/>
                <a:cs typeface="SutonnyMJ" pitchFamily="2" charset="0"/>
              </a:rPr>
              <a:t>evqy‡ivax</a:t>
            </a:r>
            <a:endParaRPr lang="en-US" dirty="0">
              <a:latin typeface="SutonnyMJ" pitchFamily="2" charset="0"/>
              <a:cs typeface="SutonnyMJ" pitchFamily="2" charset="0"/>
            </a:endParaRPr>
          </a:p>
          <a:p>
            <a:pPr marL="0" indent="0">
              <a:buNone/>
            </a:pPr>
            <a:r>
              <a:rPr lang="en-US" sz="4400" dirty="0">
                <a:latin typeface="SutonnyMJ" pitchFamily="2" charset="0"/>
                <a:cs typeface="SutonnyMJ" pitchFamily="2" charset="0"/>
              </a:rPr>
              <a:t>‡</a:t>
            </a:r>
            <a:r>
              <a:rPr lang="en-US" sz="4400" dirty="0" err="1">
                <a:latin typeface="SutonnyMJ" pitchFamily="2" charset="0"/>
                <a:cs typeface="SutonnyMJ" pitchFamily="2" charset="0"/>
              </a:rPr>
              <a:t>gg‡eªb</a:t>
            </a:r>
            <a:r>
              <a:rPr lang="en-US" sz="4400" dirty="0">
                <a:latin typeface="SutonnyMJ" pitchFamily="2" charset="0"/>
                <a:cs typeface="SutonnyMJ" pitchFamily="2" charset="0"/>
              </a:rPr>
              <a:t> </a:t>
            </a:r>
            <a:r>
              <a:rPr lang="en-US" sz="4400" dirty="0" err="1">
                <a:latin typeface="SutonnyMJ" pitchFamily="2" charset="0"/>
                <a:cs typeface="SutonnyMJ" pitchFamily="2" charset="0"/>
              </a:rPr>
              <a:t>Kx-myB‡Pi</a:t>
            </a:r>
            <a:r>
              <a:rPr lang="en-US" sz="4400" dirty="0">
                <a:latin typeface="SutonnyMJ" pitchFamily="2" charset="0"/>
                <a:cs typeface="SutonnyMJ" pitchFamily="2" charset="0"/>
              </a:rPr>
              <a:t> </a:t>
            </a:r>
            <a:r>
              <a:rPr lang="en-US" sz="4400" dirty="0" err="1">
                <a:latin typeface="SutonnyMJ" pitchFamily="2" charset="0"/>
                <a:cs typeface="SutonnyMJ" pitchFamily="2" charset="0"/>
              </a:rPr>
              <a:t>Amyweav</a:t>
            </a:r>
            <a:endParaRPr lang="en-US" sz="4400" dirty="0">
              <a:latin typeface="SutonnyMJ" pitchFamily="2" charset="0"/>
              <a:cs typeface="SutonnyMJ" pitchFamily="2" charset="0"/>
            </a:endParaRPr>
          </a:p>
          <a:p>
            <a:pPr marL="514350" indent="-514350">
              <a:buAutoNum type="arabicPeriod"/>
            </a:pPr>
            <a:r>
              <a:rPr lang="en-US" dirty="0" err="1">
                <a:latin typeface="SutonnyMJ" pitchFamily="2" charset="0"/>
                <a:cs typeface="SutonnyMJ" pitchFamily="2" charset="0"/>
              </a:rPr>
              <a:t>Avqy</a:t>
            </a:r>
            <a:r>
              <a:rPr lang="en-US" dirty="0">
                <a:latin typeface="SutonnyMJ" pitchFamily="2" charset="0"/>
                <a:cs typeface="SutonnyMJ" pitchFamily="2" charset="0"/>
              </a:rPr>
              <a:t>¯‹</a:t>
            </a:r>
            <a:r>
              <a:rPr lang="en-US" dirty="0" err="1">
                <a:latin typeface="SutonnyMJ" pitchFamily="2" charset="0"/>
                <a:cs typeface="SutonnyMJ" pitchFamily="2" charset="0"/>
              </a:rPr>
              <a:t>vj</a:t>
            </a:r>
            <a:r>
              <a:rPr lang="en-US" dirty="0">
                <a:latin typeface="SutonnyMJ" pitchFamily="2" charset="0"/>
                <a:cs typeface="SutonnyMJ" pitchFamily="2" charset="0"/>
              </a:rPr>
              <a:t> Kg|</a:t>
            </a:r>
          </a:p>
        </p:txBody>
      </p:sp>
    </p:spTree>
    <p:extLst>
      <p:ext uri="{BB962C8B-B14F-4D97-AF65-F5344CB8AC3E}">
        <p14:creationId xmlns:p14="http://schemas.microsoft.com/office/powerpoint/2010/main" val="153808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err="1">
                <a:latin typeface="SutonnyMJ" pitchFamily="2" charset="0"/>
                <a:cs typeface="SutonnyMJ" pitchFamily="2" charset="0"/>
              </a:rPr>
              <a:t>K¨vcvwmwUf</a:t>
            </a:r>
            <a:r>
              <a:rPr lang="en-US" dirty="0">
                <a:latin typeface="SutonnyMJ" pitchFamily="2" charset="0"/>
                <a:cs typeface="SutonnyMJ" pitchFamily="2" charset="0"/>
              </a:rPr>
              <a:t> </a:t>
            </a:r>
            <a:r>
              <a:rPr lang="en-US" dirty="0" err="1">
                <a:latin typeface="SutonnyMJ" pitchFamily="2" charset="0"/>
                <a:cs typeface="SutonnyMJ" pitchFamily="2" charset="0"/>
              </a:rPr>
              <a:t>Kx-myB‡Pi</a:t>
            </a:r>
            <a:r>
              <a:rPr lang="en-US" dirty="0">
                <a:latin typeface="SutonnyMJ" pitchFamily="2" charset="0"/>
                <a:cs typeface="SutonnyMJ" pitchFamily="2" charset="0"/>
              </a:rPr>
              <a:t> </a:t>
            </a:r>
            <a:r>
              <a:rPr lang="en-US" dirty="0" err="1">
                <a:latin typeface="SutonnyMJ" pitchFamily="2" charset="0"/>
                <a:cs typeface="SutonnyMJ" pitchFamily="2" charset="0"/>
              </a:rPr>
              <a:t>MVb</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Acv‡ikb</a:t>
            </a:r>
            <a:r>
              <a:rPr lang="en-US" dirty="0">
                <a:latin typeface="SutonnyMJ" pitchFamily="2" charset="0"/>
                <a:cs typeface="SutonnyMJ" pitchFamily="2" charset="0"/>
              </a:rPr>
              <a:t>|</a:t>
            </a: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normAutofit lnSpcReduction="10000"/>
          </a:bodyPr>
          <a:lstStyle/>
          <a:p>
            <a:pPr marL="0" indent="0">
              <a:buNone/>
            </a:pPr>
            <a:r>
              <a:rPr lang="en-US" dirty="0">
                <a:latin typeface="SutonnyMJ" pitchFamily="2" charset="0"/>
                <a:cs typeface="SutonnyMJ" pitchFamily="2" charset="0"/>
              </a:rPr>
              <a:t>1. </a:t>
            </a:r>
            <a:r>
              <a:rPr lang="en-US" dirty="0" err="1">
                <a:latin typeface="SutonnyMJ" pitchFamily="2" charset="0"/>
                <a:cs typeface="SutonnyMJ" pitchFamily="2" charset="0"/>
              </a:rPr>
              <a:t>K¨vcvwmwUf</a:t>
            </a:r>
            <a:r>
              <a:rPr lang="en-US" dirty="0">
                <a:latin typeface="SutonnyMJ" pitchFamily="2" charset="0"/>
                <a:cs typeface="SutonnyMJ" pitchFamily="2" charset="0"/>
              </a:rPr>
              <a:t> ag©‡K </a:t>
            </a:r>
            <a:r>
              <a:rPr lang="en-US" dirty="0" err="1">
                <a:latin typeface="SutonnyMJ" pitchFamily="2" charset="0"/>
                <a:cs typeface="SutonnyMJ" pitchFamily="2" charset="0"/>
              </a:rPr>
              <a:t>Kv‡R</a:t>
            </a:r>
            <a:r>
              <a:rPr lang="en-US" dirty="0">
                <a:latin typeface="SutonnyMJ" pitchFamily="2" charset="0"/>
                <a:cs typeface="SutonnyMJ" pitchFamily="2" charset="0"/>
              </a:rPr>
              <a:t> </a:t>
            </a:r>
            <a:r>
              <a:rPr lang="en-US" dirty="0" err="1">
                <a:latin typeface="SutonnyMJ" pitchFamily="2" charset="0"/>
                <a:cs typeface="SutonnyMJ" pitchFamily="2" charset="0"/>
              </a:rPr>
              <a:t>jvwM‡q</a:t>
            </a:r>
            <a:r>
              <a:rPr lang="en-US" dirty="0">
                <a:latin typeface="SutonnyMJ" pitchFamily="2" charset="0"/>
                <a:cs typeface="SutonnyMJ" pitchFamily="2" charset="0"/>
              </a:rPr>
              <a:t> Kx-‡</a:t>
            </a:r>
            <a:r>
              <a:rPr lang="en-US" dirty="0" err="1">
                <a:latin typeface="SutonnyMJ" pitchFamily="2" charset="0"/>
                <a:cs typeface="SutonnyMJ" pitchFamily="2" charset="0"/>
              </a:rPr>
              <a:t>KvW</a:t>
            </a:r>
            <a:r>
              <a:rPr lang="en-US" dirty="0">
                <a:latin typeface="SutonnyMJ" pitchFamily="2" charset="0"/>
                <a:cs typeface="SutonnyMJ" pitchFamily="2" charset="0"/>
              </a:rPr>
              <a:t> </a:t>
            </a:r>
            <a:r>
              <a:rPr lang="en-US" dirty="0" err="1">
                <a:latin typeface="SutonnyMJ" pitchFamily="2" charset="0"/>
                <a:cs typeface="SutonnyMJ" pitchFamily="2" charset="0"/>
              </a:rPr>
              <a:t>Drcbœ</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 </a:t>
            </a:r>
            <a:r>
              <a:rPr lang="en-US" dirty="0" err="1">
                <a:latin typeface="SutonnyMJ" pitchFamily="2" charset="0"/>
                <a:cs typeface="SutonnyMJ" pitchFamily="2" charset="0"/>
              </a:rPr>
              <a:t>ZvB</a:t>
            </a:r>
            <a:r>
              <a:rPr lang="en-US" dirty="0">
                <a:latin typeface="SutonnyMJ" pitchFamily="2" charset="0"/>
                <a:cs typeface="SutonnyMJ" pitchFamily="2" charset="0"/>
              </a:rPr>
              <a:t> G‡K </a:t>
            </a:r>
            <a:r>
              <a:rPr lang="en-US" dirty="0" err="1">
                <a:latin typeface="SutonnyMJ" pitchFamily="2" charset="0"/>
                <a:cs typeface="SutonnyMJ" pitchFamily="2" charset="0"/>
              </a:rPr>
              <a:t>K¨vcvwmwUf</a:t>
            </a:r>
            <a:r>
              <a:rPr lang="en-US" dirty="0">
                <a:latin typeface="SutonnyMJ" pitchFamily="2" charset="0"/>
                <a:cs typeface="SutonnyMJ" pitchFamily="2" charset="0"/>
              </a:rPr>
              <a:t> Kx-</a:t>
            </a:r>
            <a:r>
              <a:rPr lang="en-US" dirty="0" err="1">
                <a:latin typeface="SutonnyMJ" pitchFamily="2" charset="0"/>
                <a:cs typeface="SutonnyMJ" pitchFamily="2" charset="0"/>
              </a:rPr>
              <a:t>myBP</a:t>
            </a:r>
            <a:r>
              <a:rPr lang="en-US" dirty="0">
                <a:latin typeface="SutonnyMJ" pitchFamily="2" charset="0"/>
                <a:cs typeface="SutonnyMJ" pitchFamily="2" charset="0"/>
              </a:rPr>
              <a:t> </a:t>
            </a:r>
            <a:r>
              <a:rPr lang="en-US" dirty="0" err="1">
                <a:latin typeface="SutonnyMJ" pitchFamily="2" charset="0"/>
                <a:cs typeface="SutonnyMJ" pitchFamily="2" charset="0"/>
              </a:rPr>
              <a:t>ejv</a:t>
            </a:r>
            <a:r>
              <a:rPr lang="en-US" dirty="0">
                <a:latin typeface="SutonnyMJ" pitchFamily="2" charset="0"/>
                <a:cs typeface="SutonnyMJ" pitchFamily="2" charset="0"/>
              </a:rPr>
              <a:t> nq </a:t>
            </a:r>
          </a:p>
          <a:p>
            <a:pPr marL="0" indent="0">
              <a:buNone/>
            </a:pPr>
            <a:r>
              <a:rPr lang="en-US" dirty="0">
                <a:latin typeface="SutonnyMJ" pitchFamily="2" charset="0"/>
                <a:cs typeface="SutonnyMJ" pitchFamily="2" charset="0"/>
              </a:rPr>
              <a:t>2. Gi `</a:t>
            </a:r>
            <a:r>
              <a:rPr lang="en-US" dirty="0" err="1">
                <a:latin typeface="SutonnyMJ" pitchFamily="2" charset="0"/>
                <a:cs typeface="SutonnyMJ" pitchFamily="2" charset="0"/>
              </a:rPr>
              <a:t>ywU</a:t>
            </a:r>
            <a:r>
              <a:rPr lang="en-US" dirty="0">
                <a:latin typeface="SutonnyMJ" pitchFamily="2" charset="0"/>
                <a:cs typeface="SutonnyMJ" pitchFamily="2" charset="0"/>
              </a:rPr>
              <a:t> †</a:t>
            </a:r>
            <a:r>
              <a:rPr lang="en-US" dirty="0" err="1">
                <a:latin typeface="SutonnyMJ" pitchFamily="2" charset="0"/>
                <a:cs typeface="SutonnyMJ" pitchFamily="2" charset="0"/>
              </a:rPr>
              <a:t>QvU</a:t>
            </a:r>
            <a:r>
              <a:rPr lang="en-US" dirty="0">
                <a:latin typeface="SutonnyMJ" pitchFamily="2" charset="0"/>
                <a:cs typeface="SutonnyMJ" pitchFamily="2" charset="0"/>
              </a:rPr>
              <a:t> </a:t>
            </a:r>
            <a:r>
              <a:rPr lang="en-US" dirty="0" err="1">
                <a:latin typeface="SutonnyMJ" pitchFamily="2" charset="0"/>
                <a:cs typeface="SutonnyMJ" pitchFamily="2" charset="0"/>
              </a:rPr>
              <a:t>avZe</a:t>
            </a:r>
            <a:r>
              <a:rPr lang="en-US" dirty="0">
                <a:latin typeface="SutonnyMJ" pitchFamily="2" charset="0"/>
                <a:cs typeface="SutonnyMJ" pitchFamily="2" charset="0"/>
              </a:rPr>
              <a:t> ‡</a:t>
            </a:r>
            <a:r>
              <a:rPr lang="en-US" dirty="0" err="1">
                <a:latin typeface="SutonnyMJ" pitchFamily="2" charset="0"/>
                <a:cs typeface="SutonnyMJ" pitchFamily="2" charset="0"/>
              </a:rPr>
              <a:t>cøU</a:t>
            </a:r>
            <a:r>
              <a:rPr lang="en-US" dirty="0">
                <a:latin typeface="SutonnyMJ" pitchFamily="2" charset="0"/>
                <a:cs typeface="SutonnyMJ" pitchFamily="2" charset="0"/>
              </a:rPr>
              <a:t> _</a:t>
            </a:r>
            <a:r>
              <a:rPr lang="en-US" dirty="0" err="1">
                <a:latin typeface="SutonnyMJ" pitchFamily="2" charset="0"/>
                <a:cs typeface="SutonnyMJ" pitchFamily="2" charset="0"/>
              </a:rPr>
              <a:t>v‡K</a:t>
            </a:r>
            <a:r>
              <a:rPr lang="en-US" dirty="0">
                <a:latin typeface="SutonnyMJ" pitchFamily="2" charset="0"/>
                <a:cs typeface="SutonnyMJ" pitchFamily="2" charset="0"/>
              </a:rPr>
              <a:t> </a:t>
            </a:r>
            <a:r>
              <a:rPr lang="en-US" dirty="0" err="1">
                <a:latin typeface="SutonnyMJ" pitchFamily="2" charset="0"/>
                <a:cs typeface="SutonnyMJ" pitchFamily="2" charset="0"/>
              </a:rPr>
              <a:t>GKwU</a:t>
            </a:r>
            <a:r>
              <a:rPr lang="en-US" dirty="0">
                <a:latin typeface="SutonnyMJ" pitchFamily="2" charset="0"/>
                <a:cs typeface="SutonnyMJ" pitchFamily="2" charset="0"/>
              </a:rPr>
              <a:t> </a:t>
            </a:r>
            <a:r>
              <a:rPr lang="en-US" dirty="0" err="1">
                <a:latin typeface="SutonnyMJ" pitchFamily="2" charset="0"/>
                <a:cs typeface="SutonnyMJ" pitchFamily="2" charset="0"/>
              </a:rPr>
              <a:t>n‡”Q</a:t>
            </a:r>
            <a:r>
              <a:rPr lang="en-US" dirty="0">
                <a:latin typeface="SutonnyMJ" pitchFamily="2" charset="0"/>
                <a:cs typeface="SutonnyMJ" pitchFamily="2" charset="0"/>
              </a:rPr>
              <a:t> w¯’</a:t>
            </a:r>
            <a:r>
              <a:rPr lang="en-US" dirty="0" err="1">
                <a:latin typeface="SutonnyMJ" pitchFamily="2" charset="0"/>
                <a:cs typeface="SutonnyMJ" pitchFamily="2" charset="0"/>
              </a:rPr>
              <a:t>i</a:t>
            </a:r>
            <a:r>
              <a:rPr lang="en-US" dirty="0">
                <a:latin typeface="SutonnyMJ" pitchFamily="2" charset="0"/>
                <a:cs typeface="SutonnyMJ" pitchFamily="2" charset="0"/>
              </a:rPr>
              <a:t> †</a:t>
            </a:r>
            <a:r>
              <a:rPr lang="en-US" dirty="0" err="1">
                <a:latin typeface="SutonnyMJ" pitchFamily="2" charset="0"/>
                <a:cs typeface="SutonnyMJ" pitchFamily="2" charset="0"/>
              </a:rPr>
              <a:t>cøU</a:t>
            </a:r>
            <a:r>
              <a:rPr lang="en-US" dirty="0">
                <a:latin typeface="SutonnyMJ" pitchFamily="2" charset="0"/>
                <a:cs typeface="SutonnyMJ" pitchFamily="2" charset="0"/>
              </a:rPr>
              <a:t> </a:t>
            </a:r>
            <a:r>
              <a:rPr lang="en-US" dirty="0" err="1">
                <a:latin typeface="SutonnyMJ" pitchFamily="2" charset="0"/>
                <a:cs typeface="SutonnyMJ" pitchFamily="2" charset="0"/>
              </a:rPr>
              <a:t>AciwU</a:t>
            </a:r>
            <a:r>
              <a:rPr lang="en-US" dirty="0">
                <a:latin typeface="SutonnyMJ" pitchFamily="2" charset="0"/>
                <a:cs typeface="SutonnyMJ" pitchFamily="2" charset="0"/>
              </a:rPr>
              <a:t> </a:t>
            </a:r>
            <a:r>
              <a:rPr lang="en-US" dirty="0" err="1">
                <a:latin typeface="SutonnyMJ" pitchFamily="2" charset="0"/>
                <a:cs typeface="SutonnyMJ" pitchFamily="2" charset="0"/>
              </a:rPr>
              <a:t>MwZkxj</a:t>
            </a:r>
            <a:r>
              <a:rPr lang="en-US" dirty="0">
                <a:latin typeface="SutonnyMJ" pitchFamily="2" charset="0"/>
                <a:cs typeface="SutonnyMJ" pitchFamily="2" charset="0"/>
              </a:rPr>
              <a:t> †</a:t>
            </a:r>
            <a:r>
              <a:rPr lang="en-US" dirty="0" err="1">
                <a:latin typeface="SutonnyMJ" pitchFamily="2" charset="0"/>
                <a:cs typeface="SutonnyMJ" pitchFamily="2" charset="0"/>
              </a:rPr>
              <a:t>cøU</a:t>
            </a:r>
            <a:r>
              <a:rPr lang="en-US" dirty="0">
                <a:latin typeface="SutonnyMJ" pitchFamily="2" charset="0"/>
                <a:cs typeface="SutonnyMJ" pitchFamily="2" charset="0"/>
              </a:rPr>
              <a:t>|</a:t>
            </a:r>
          </a:p>
          <a:p>
            <a:pPr marL="0" indent="0">
              <a:buNone/>
            </a:pPr>
            <a:r>
              <a:rPr lang="en-US" dirty="0">
                <a:latin typeface="SutonnyMJ" pitchFamily="2" charset="0"/>
                <a:cs typeface="SutonnyMJ" pitchFamily="2" charset="0"/>
              </a:rPr>
              <a:t>3. </a:t>
            </a:r>
            <a:r>
              <a:rPr lang="en-US" dirty="0" err="1">
                <a:latin typeface="SutonnyMJ" pitchFamily="2" charset="0"/>
                <a:cs typeface="SutonnyMJ" pitchFamily="2" charset="0"/>
              </a:rPr>
              <a:t>hLb</a:t>
            </a:r>
            <a:r>
              <a:rPr lang="en-US" dirty="0">
                <a:latin typeface="SutonnyMJ" pitchFamily="2" charset="0"/>
                <a:cs typeface="SutonnyMJ" pitchFamily="2" charset="0"/>
              </a:rPr>
              <a:t> †</a:t>
            </a:r>
            <a:r>
              <a:rPr lang="en-US" dirty="0" err="1">
                <a:latin typeface="SutonnyMJ" pitchFamily="2" charset="0"/>
                <a:cs typeface="SutonnyMJ" pitchFamily="2" charset="0"/>
              </a:rPr>
              <a:t>Kv‡bv</a:t>
            </a:r>
            <a:r>
              <a:rPr lang="en-US" dirty="0">
                <a:latin typeface="SutonnyMJ" pitchFamily="2" charset="0"/>
                <a:cs typeface="SutonnyMJ" pitchFamily="2" charset="0"/>
              </a:rPr>
              <a:t> Kx </a:t>
            </a:r>
            <a:r>
              <a:rPr lang="en-US" dirty="0" err="1">
                <a:latin typeface="SutonnyMJ" pitchFamily="2" charset="0"/>
                <a:cs typeface="SutonnyMJ" pitchFamily="2" charset="0"/>
              </a:rPr>
              <a:t>Pvc</a:t>
            </a:r>
            <a:r>
              <a:rPr lang="en-US" dirty="0">
                <a:latin typeface="SutonnyMJ" pitchFamily="2" charset="0"/>
                <a:cs typeface="SutonnyMJ" pitchFamily="2" charset="0"/>
              </a:rPr>
              <a:t> †`qv nq, </a:t>
            </a:r>
            <a:r>
              <a:rPr lang="en-US" dirty="0" err="1">
                <a:latin typeface="SutonnyMJ" pitchFamily="2" charset="0"/>
                <a:cs typeface="SutonnyMJ" pitchFamily="2" charset="0"/>
              </a:rPr>
              <a:t>ZLb</a:t>
            </a:r>
            <a:r>
              <a:rPr lang="en-US" dirty="0">
                <a:latin typeface="SutonnyMJ" pitchFamily="2" charset="0"/>
                <a:cs typeface="SutonnyMJ" pitchFamily="2" charset="0"/>
              </a:rPr>
              <a:t> </a:t>
            </a:r>
            <a:r>
              <a:rPr lang="en-US" dirty="0" err="1">
                <a:latin typeface="SutonnyMJ" pitchFamily="2" charset="0"/>
                <a:cs typeface="SutonnyMJ" pitchFamily="2" charset="0"/>
              </a:rPr>
              <a:t>MwZkxj</a:t>
            </a:r>
            <a:r>
              <a:rPr lang="en-US" dirty="0">
                <a:latin typeface="SutonnyMJ" pitchFamily="2" charset="0"/>
                <a:cs typeface="SutonnyMJ" pitchFamily="2" charset="0"/>
              </a:rPr>
              <a:t> †</a:t>
            </a:r>
            <a:r>
              <a:rPr lang="en-US" dirty="0" err="1">
                <a:latin typeface="SutonnyMJ" pitchFamily="2" charset="0"/>
                <a:cs typeface="SutonnyMJ" pitchFamily="2" charset="0"/>
              </a:rPr>
              <a:t>cøUwU</a:t>
            </a:r>
            <a:r>
              <a:rPr lang="en-US" dirty="0">
                <a:latin typeface="SutonnyMJ" pitchFamily="2" charset="0"/>
                <a:cs typeface="SutonnyMJ" pitchFamily="2" charset="0"/>
              </a:rPr>
              <a:t> w¯’</a:t>
            </a:r>
            <a:r>
              <a:rPr lang="en-US" dirty="0" err="1">
                <a:latin typeface="SutonnyMJ" pitchFamily="2" charset="0"/>
                <a:cs typeface="SutonnyMJ" pitchFamily="2" charset="0"/>
              </a:rPr>
              <a:t>i</a:t>
            </a:r>
            <a:r>
              <a:rPr lang="en-US" dirty="0">
                <a:latin typeface="SutonnyMJ" pitchFamily="2" charset="0"/>
                <a:cs typeface="SutonnyMJ" pitchFamily="2" charset="0"/>
              </a:rPr>
              <a:t> ‡</a:t>
            </a:r>
            <a:r>
              <a:rPr lang="en-US" dirty="0" err="1">
                <a:latin typeface="SutonnyMJ" pitchFamily="2" charset="0"/>
                <a:cs typeface="SutonnyMJ" pitchFamily="2" charset="0"/>
              </a:rPr>
              <a:t>cø‡Ui</a:t>
            </a:r>
            <a:r>
              <a:rPr lang="en-US" dirty="0">
                <a:latin typeface="SutonnyMJ" pitchFamily="2" charset="0"/>
                <a:cs typeface="SutonnyMJ" pitchFamily="2" charset="0"/>
              </a:rPr>
              <a:t> </a:t>
            </a:r>
            <a:r>
              <a:rPr lang="en-US" dirty="0" err="1">
                <a:latin typeface="SutonnyMJ" pitchFamily="2" charset="0"/>
                <a:cs typeface="SutonnyMJ" pitchFamily="2" charset="0"/>
              </a:rPr>
              <a:t>KvQvKvwQ</a:t>
            </a:r>
            <a:r>
              <a:rPr lang="en-US" dirty="0">
                <a:latin typeface="SutonnyMJ" pitchFamily="2" charset="0"/>
                <a:cs typeface="SutonnyMJ" pitchFamily="2" charset="0"/>
              </a:rPr>
              <a:t> nq|</a:t>
            </a:r>
          </a:p>
          <a:p>
            <a:pPr marL="0" indent="0">
              <a:buNone/>
            </a:pPr>
            <a:r>
              <a:rPr lang="en-US" dirty="0">
                <a:latin typeface="SutonnyMJ" pitchFamily="2" charset="0"/>
                <a:cs typeface="SutonnyMJ" pitchFamily="2" charset="0"/>
              </a:rPr>
              <a:t>4. G Ae¯’</a:t>
            </a:r>
            <a:r>
              <a:rPr lang="en-US" dirty="0" err="1">
                <a:latin typeface="SutonnyMJ" pitchFamily="2" charset="0"/>
                <a:cs typeface="SutonnyMJ" pitchFamily="2" charset="0"/>
              </a:rPr>
              <a:t>vq</a:t>
            </a:r>
            <a:r>
              <a:rPr lang="en-US" dirty="0">
                <a:latin typeface="SutonnyMJ" pitchFamily="2" charset="0"/>
                <a:cs typeface="SutonnyMJ" pitchFamily="2" charset="0"/>
              </a:rPr>
              <a:t> </a:t>
            </a:r>
            <a:r>
              <a:rPr lang="en-US" dirty="0" err="1">
                <a:latin typeface="SutonnyMJ" pitchFamily="2" charset="0"/>
                <a:cs typeface="SutonnyMJ" pitchFamily="2" charset="0"/>
              </a:rPr>
              <a:t>MwZkxj</a:t>
            </a:r>
            <a:r>
              <a:rPr lang="en-US" dirty="0">
                <a:latin typeface="SutonnyMJ" pitchFamily="2" charset="0"/>
                <a:cs typeface="SutonnyMJ" pitchFamily="2" charset="0"/>
              </a:rPr>
              <a:t> †</a:t>
            </a:r>
            <a:r>
              <a:rPr lang="en-US" dirty="0" err="1">
                <a:latin typeface="SutonnyMJ" pitchFamily="2" charset="0"/>
                <a:cs typeface="SutonnyMJ" pitchFamily="2" charset="0"/>
              </a:rPr>
              <a:t>cøU</a:t>
            </a:r>
            <a:r>
              <a:rPr lang="en-US" dirty="0">
                <a:latin typeface="SutonnyMJ" pitchFamily="2" charset="0"/>
                <a:cs typeface="SutonnyMJ" pitchFamily="2" charset="0"/>
              </a:rPr>
              <a:t> I w¯’</a:t>
            </a:r>
            <a:r>
              <a:rPr lang="en-US" dirty="0" err="1">
                <a:latin typeface="SutonnyMJ" pitchFamily="2" charset="0"/>
                <a:cs typeface="SutonnyMJ" pitchFamily="2" charset="0"/>
              </a:rPr>
              <a:t>i</a:t>
            </a:r>
            <a:r>
              <a:rPr lang="en-US" dirty="0">
                <a:latin typeface="SutonnyMJ" pitchFamily="2" charset="0"/>
                <a:cs typeface="SutonnyMJ" pitchFamily="2" charset="0"/>
              </a:rPr>
              <a:t> †</a:t>
            </a:r>
            <a:r>
              <a:rPr lang="en-US" dirty="0" err="1">
                <a:latin typeface="SutonnyMJ" pitchFamily="2" charset="0"/>
                <a:cs typeface="SutonnyMJ" pitchFamily="2" charset="0"/>
              </a:rPr>
              <a:t>cø‡Ui</a:t>
            </a:r>
            <a:r>
              <a:rPr lang="en-US" dirty="0">
                <a:latin typeface="SutonnyMJ" pitchFamily="2" charset="0"/>
                <a:cs typeface="SutonnyMJ" pitchFamily="2" charset="0"/>
              </a:rPr>
              <a:t> </a:t>
            </a:r>
            <a:r>
              <a:rPr lang="en-US" dirty="0" err="1">
                <a:latin typeface="SutonnyMJ" pitchFamily="2" charset="0"/>
                <a:cs typeface="SutonnyMJ" pitchFamily="2" charset="0"/>
              </a:rPr>
              <a:t>g‡a</a:t>
            </a:r>
            <a:r>
              <a:rPr lang="en-US" dirty="0">
                <a:latin typeface="SutonnyMJ" pitchFamily="2" charset="0"/>
                <a:cs typeface="SutonnyMJ" pitchFamily="2" charset="0"/>
              </a:rPr>
              <a:t>¨ </a:t>
            </a:r>
            <a:r>
              <a:rPr lang="en-US" dirty="0" err="1">
                <a:latin typeface="SutonnyMJ" pitchFamily="2" charset="0"/>
                <a:cs typeface="SutonnyMJ" pitchFamily="2" charset="0"/>
              </a:rPr>
              <a:t>K¨vcvwmU¨v‡Ýi</a:t>
            </a:r>
            <a:r>
              <a:rPr lang="en-US" dirty="0">
                <a:latin typeface="SutonnyMJ" pitchFamily="2" charset="0"/>
                <a:cs typeface="SutonnyMJ" pitchFamily="2" charset="0"/>
              </a:rPr>
              <a:t> </a:t>
            </a:r>
            <a:r>
              <a:rPr lang="en-US" dirty="0" err="1">
                <a:latin typeface="SutonnyMJ" pitchFamily="2" charset="0"/>
                <a:cs typeface="SutonnyMJ" pitchFamily="2" charset="0"/>
              </a:rPr>
              <a:t>cwieZ©b</a:t>
            </a:r>
            <a:r>
              <a:rPr lang="en-US" dirty="0">
                <a:latin typeface="SutonnyMJ" pitchFamily="2" charset="0"/>
                <a:cs typeface="SutonnyMJ" pitchFamily="2" charset="0"/>
              </a:rPr>
              <a:t> </a:t>
            </a:r>
            <a:r>
              <a:rPr lang="en-US" dirty="0" err="1">
                <a:latin typeface="SutonnyMJ" pitchFamily="2" charset="0"/>
                <a:cs typeface="SutonnyMJ" pitchFamily="2" charset="0"/>
              </a:rPr>
              <a:t>N‡U|A¨vgwcødvqvi</a:t>
            </a:r>
            <a:r>
              <a:rPr lang="en-US" dirty="0">
                <a:latin typeface="SutonnyMJ" pitchFamily="2" charset="0"/>
                <a:cs typeface="SutonnyMJ" pitchFamily="2" charset="0"/>
              </a:rPr>
              <a:t> </a:t>
            </a:r>
            <a:r>
              <a:rPr lang="en-US" dirty="0" err="1">
                <a:latin typeface="SutonnyMJ" pitchFamily="2" charset="0"/>
                <a:cs typeface="SutonnyMJ" pitchFamily="2" charset="0"/>
              </a:rPr>
              <a:t>mvwK</a:t>
            </a:r>
            <a:r>
              <a:rPr lang="en-US" dirty="0">
                <a:latin typeface="SutonnyMJ" pitchFamily="2" charset="0"/>
                <a:cs typeface="SutonnyMJ" pitchFamily="2" charset="0"/>
              </a:rPr>
              <a:t>©‡Ui </a:t>
            </a:r>
            <a:r>
              <a:rPr lang="en-US" dirty="0" err="1">
                <a:latin typeface="SutonnyMJ" pitchFamily="2" charset="0"/>
                <a:cs typeface="SutonnyMJ" pitchFamily="2" charset="0"/>
              </a:rPr>
              <a:t>mvnv‡h</a:t>
            </a:r>
            <a:r>
              <a:rPr lang="en-US" dirty="0">
                <a:latin typeface="SutonnyMJ" pitchFamily="2" charset="0"/>
                <a:cs typeface="SutonnyMJ" pitchFamily="2" charset="0"/>
              </a:rPr>
              <a:t>¨ </a:t>
            </a:r>
            <a:r>
              <a:rPr lang="en-US" dirty="0" err="1">
                <a:latin typeface="SutonnyMJ" pitchFamily="2" charset="0"/>
                <a:cs typeface="SutonnyMJ" pitchFamily="2" charset="0"/>
              </a:rPr>
              <a:t>K¨vcvwmU¨v‡Ýi</a:t>
            </a:r>
            <a:r>
              <a:rPr lang="en-US" dirty="0">
                <a:latin typeface="SutonnyMJ" pitchFamily="2" charset="0"/>
                <a:cs typeface="SutonnyMJ" pitchFamily="2" charset="0"/>
              </a:rPr>
              <a:t> G </a:t>
            </a:r>
            <a:r>
              <a:rPr lang="en-US" dirty="0" err="1">
                <a:latin typeface="SutonnyMJ" pitchFamily="2" charset="0"/>
                <a:cs typeface="SutonnyMJ" pitchFamily="2" charset="0"/>
              </a:rPr>
              <a:t>cwieZ©b‡K</a:t>
            </a:r>
            <a:r>
              <a:rPr lang="en-US" dirty="0">
                <a:latin typeface="SutonnyMJ" pitchFamily="2" charset="0"/>
                <a:cs typeface="SutonnyMJ" pitchFamily="2" charset="0"/>
              </a:rPr>
              <a:t> </a:t>
            </a:r>
            <a:r>
              <a:rPr lang="en-US" dirty="0" err="1">
                <a:latin typeface="SutonnyMJ" pitchFamily="2" charset="0"/>
                <a:cs typeface="SutonnyMJ" pitchFamily="2" charset="0"/>
              </a:rPr>
              <a:t>A¨vgwcødvB</a:t>
            </a:r>
            <a:r>
              <a:rPr lang="en-US" dirty="0">
                <a:latin typeface="SutonnyMJ" pitchFamily="2" charset="0"/>
                <a:cs typeface="SutonnyMJ" pitchFamily="2" charset="0"/>
              </a:rPr>
              <a:t> Kiv nq| G </a:t>
            </a:r>
            <a:r>
              <a:rPr lang="en-US" dirty="0" err="1">
                <a:latin typeface="SutonnyMJ" pitchFamily="2" charset="0"/>
                <a:cs typeface="SutonnyMJ" pitchFamily="2" charset="0"/>
              </a:rPr>
              <a:t>wmMb¨vjwU‡K</a:t>
            </a:r>
            <a:r>
              <a:rPr lang="en-US" dirty="0">
                <a:latin typeface="SutonnyMJ" pitchFamily="2" charset="0"/>
                <a:cs typeface="SutonnyMJ" pitchFamily="2" charset="0"/>
              </a:rPr>
              <a:t> Kx †</a:t>
            </a:r>
            <a:r>
              <a:rPr lang="en-US" dirty="0" err="1">
                <a:latin typeface="SutonnyMJ" pitchFamily="2" charset="0"/>
                <a:cs typeface="SutonnyMJ" pitchFamily="2" charset="0"/>
              </a:rPr>
              <a:t>cÖwms</a:t>
            </a:r>
            <a:r>
              <a:rPr lang="en-US" dirty="0">
                <a:latin typeface="SutonnyMJ" pitchFamily="2" charset="0"/>
                <a:cs typeface="SutonnyMJ" pitchFamily="2" charset="0"/>
              </a:rPr>
              <a:t> </a:t>
            </a:r>
            <a:r>
              <a:rPr lang="en-US" dirty="0" err="1">
                <a:latin typeface="SutonnyMJ" pitchFamily="2" charset="0"/>
                <a:cs typeface="SutonnyMJ" pitchFamily="2" charset="0"/>
              </a:rPr>
              <a:t>wmMb¨vj</a:t>
            </a:r>
            <a:r>
              <a:rPr lang="en-US" dirty="0">
                <a:latin typeface="SutonnyMJ" pitchFamily="2" charset="0"/>
                <a:cs typeface="SutonnyMJ" pitchFamily="2" charset="0"/>
              </a:rPr>
              <a:t> </a:t>
            </a:r>
            <a:r>
              <a:rPr lang="en-US" dirty="0" err="1">
                <a:latin typeface="SutonnyMJ" pitchFamily="2" charset="0"/>
                <a:cs typeface="SutonnyMJ" pitchFamily="2" charset="0"/>
              </a:rPr>
              <a:t>ejv</a:t>
            </a:r>
            <a:r>
              <a:rPr lang="en-US" dirty="0">
                <a:latin typeface="SutonnyMJ" pitchFamily="2" charset="0"/>
                <a:cs typeface="SutonnyMJ" pitchFamily="2" charset="0"/>
              </a:rPr>
              <a:t> nq|</a:t>
            </a:r>
          </a:p>
          <a:p>
            <a:pPr marL="0" indent="0">
              <a:buNone/>
            </a:pPr>
            <a:endParaRPr lang="en-US" dirty="0">
              <a:latin typeface="SutonnyMJ" pitchFamily="2" charset="0"/>
              <a:cs typeface="SutonnyMJ" pitchFamily="2" charset="0"/>
            </a:endParaRPr>
          </a:p>
        </p:txBody>
      </p:sp>
      <p:pic>
        <p:nvPicPr>
          <p:cNvPr id="5" name="Picture 4">
            <a:extLst>
              <a:ext uri="{FF2B5EF4-FFF2-40B4-BE49-F238E27FC236}">
                <a16:creationId xmlns:a16="http://schemas.microsoft.com/office/drawing/2014/main" id="{C39AA5D4-D85F-D141-C651-35965A018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475" y="1825625"/>
            <a:ext cx="4962526" cy="4600575"/>
          </a:xfrm>
          <a:prstGeom prst="rect">
            <a:avLst/>
          </a:prstGeom>
        </p:spPr>
      </p:pic>
    </p:spTree>
    <p:extLst>
      <p:ext uri="{BB962C8B-B14F-4D97-AF65-F5344CB8AC3E}">
        <p14:creationId xmlns:p14="http://schemas.microsoft.com/office/powerpoint/2010/main" val="206755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err="1">
                <a:latin typeface="SutonnyMJ" pitchFamily="2" charset="0"/>
                <a:cs typeface="SutonnyMJ" pitchFamily="2" charset="0"/>
              </a:rPr>
              <a:t>K¨vcvwmwUf</a:t>
            </a:r>
            <a:r>
              <a:rPr lang="en-US" dirty="0">
                <a:latin typeface="SutonnyMJ" pitchFamily="2" charset="0"/>
                <a:cs typeface="SutonnyMJ" pitchFamily="2" charset="0"/>
              </a:rPr>
              <a:t> </a:t>
            </a:r>
            <a:r>
              <a:rPr lang="en-US" dirty="0" err="1">
                <a:latin typeface="SutonnyMJ" pitchFamily="2" charset="0"/>
                <a:cs typeface="SutonnyMJ" pitchFamily="2" charset="0"/>
              </a:rPr>
              <a:t>Kx-myB‡Pi</a:t>
            </a:r>
            <a:r>
              <a:rPr lang="en-US" dirty="0">
                <a:latin typeface="SutonnyMJ" pitchFamily="2" charset="0"/>
                <a:cs typeface="SutonnyMJ" pitchFamily="2" charset="0"/>
              </a:rPr>
              <a:t> </a:t>
            </a:r>
            <a:r>
              <a:rPr lang="en-US" dirty="0" err="1">
                <a:latin typeface="SutonnyMJ" pitchFamily="2" charset="0"/>
                <a:cs typeface="SutonnyMJ" pitchFamily="2" charset="0"/>
              </a:rPr>
              <a:t>myweav</a:t>
            </a:r>
            <a:endParaRPr lang="en-US" dirty="0">
              <a:latin typeface="SutonnyMJ" pitchFamily="2" charset="0"/>
              <a:cs typeface="SutonnyMJ" pitchFamily="2" charset="0"/>
            </a:endParaRP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lstStyle/>
          <a:p>
            <a:pPr marL="514350" indent="-514350">
              <a:buAutoNum type="arabicPeriod"/>
            </a:pPr>
            <a:r>
              <a:rPr lang="en-US" dirty="0">
                <a:latin typeface="SutonnyMJ" pitchFamily="2" charset="0"/>
                <a:cs typeface="SutonnyMJ" pitchFamily="2" charset="0"/>
              </a:rPr>
              <a:t>‡</a:t>
            </a:r>
            <a:r>
              <a:rPr lang="en-US" dirty="0" err="1">
                <a:latin typeface="SutonnyMJ" pitchFamily="2" charset="0"/>
                <a:cs typeface="SutonnyMJ" pitchFamily="2" charset="0"/>
              </a:rPr>
              <a:t>Kv‡bv</a:t>
            </a:r>
            <a:r>
              <a:rPr lang="en-US" dirty="0">
                <a:latin typeface="SutonnyMJ" pitchFamily="2" charset="0"/>
                <a:cs typeface="SutonnyMJ" pitchFamily="2" charset="0"/>
              </a:rPr>
              <a:t> †</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K›U¨v</a:t>
            </a:r>
            <a:r>
              <a:rPr lang="en-US" dirty="0">
                <a:latin typeface="SutonnyMJ" pitchFamily="2" charset="0"/>
                <a:cs typeface="SutonnyMJ" pitchFamily="2" charset="0"/>
              </a:rPr>
              <a:t>± </a:t>
            </a:r>
            <a:r>
              <a:rPr lang="en-US" dirty="0" err="1">
                <a:latin typeface="SutonnyMJ" pitchFamily="2" charset="0"/>
                <a:cs typeface="SutonnyMJ" pitchFamily="2" charset="0"/>
              </a:rPr>
              <a:t>bv</a:t>
            </a:r>
            <a:r>
              <a:rPr lang="en-US" dirty="0">
                <a:latin typeface="SutonnyMJ" pitchFamily="2" charset="0"/>
                <a:cs typeface="SutonnyMJ" pitchFamily="2" charset="0"/>
              </a:rPr>
              <a:t> _</a:t>
            </a:r>
            <a:r>
              <a:rPr lang="en-US" dirty="0" err="1">
                <a:latin typeface="SutonnyMJ" pitchFamily="2" charset="0"/>
                <a:cs typeface="SutonnyMJ" pitchFamily="2" charset="0"/>
              </a:rPr>
              <a:t>vKvq</a:t>
            </a:r>
            <a:r>
              <a:rPr lang="en-US" dirty="0">
                <a:latin typeface="SutonnyMJ" pitchFamily="2" charset="0"/>
                <a:cs typeface="SutonnyMJ" pitchFamily="2" charset="0"/>
              </a:rPr>
              <a:t> </a:t>
            </a:r>
            <a:r>
              <a:rPr lang="en-US" dirty="0" err="1">
                <a:latin typeface="SutonnyMJ" pitchFamily="2" charset="0"/>
                <a:cs typeface="SutonnyMJ" pitchFamily="2" charset="0"/>
              </a:rPr>
              <a:t>gqjv</a:t>
            </a:r>
            <a:r>
              <a:rPr lang="en-US" dirty="0">
                <a:latin typeface="SutonnyMJ" pitchFamily="2" charset="0"/>
                <a:cs typeface="SutonnyMJ" pitchFamily="2" charset="0"/>
              </a:rPr>
              <a:t> </a:t>
            </a:r>
            <a:r>
              <a:rPr lang="en-US" dirty="0" err="1">
                <a:latin typeface="SutonnyMJ" pitchFamily="2" charset="0"/>
                <a:cs typeface="SutonnyMJ" pitchFamily="2" charset="0"/>
              </a:rPr>
              <a:t>ev</a:t>
            </a:r>
            <a:r>
              <a:rPr lang="en-US" dirty="0">
                <a:latin typeface="SutonnyMJ" pitchFamily="2" charset="0"/>
                <a:cs typeface="SutonnyMJ" pitchFamily="2" charset="0"/>
              </a:rPr>
              <a:t> </a:t>
            </a:r>
            <a:r>
              <a:rPr lang="en-US" dirty="0" err="1">
                <a:latin typeface="SutonnyMJ" pitchFamily="2" charset="0"/>
                <a:cs typeface="SutonnyMJ" pitchFamily="2" charset="0"/>
              </a:rPr>
              <a:t>gwiPv</a:t>
            </a:r>
            <a:r>
              <a:rPr lang="en-US" dirty="0">
                <a:latin typeface="SutonnyMJ" pitchFamily="2" charset="0"/>
                <a:cs typeface="SutonnyMJ" pitchFamily="2" charset="0"/>
              </a:rPr>
              <a:t> </a:t>
            </a:r>
            <a:r>
              <a:rPr lang="en-US" dirty="0" err="1">
                <a:latin typeface="SutonnyMJ" pitchFamily="2" charset="0"/>
                <a:cs typeface="SutonnyMJ" pitchFamily="2" charset="0"/>
              </a:rPr>
              <a:t>covi</a:t>
            </a:r>
            <a:r>
              <a:rPr lang="en-US" dirty="0">
                <a:latin typeface="SutonnyMJ" pitchFamily="2" charset="0"/>
                <a:cs typeface="SutonnyMJ" pitchFamily="2" charset="0"/>
              </a:rPr>
              <a:t> m¤¢</a:t>
            </a:r>
            <a:r>
              <a:rPr lang="en-US" dirty="0" err="1">
                <a:latin typeface="SutonnyMJ" pitchFamily="2" charset="0"/>
                <a:cs typeface="SutonnyMJ" pitchFamily="2" charset="0"/>
              </a:rPr>
              <a:t>vebv</a:t>
            </a:r>
            <a:r>
              <a:rPr lang="en-US" dirty="0">
                <a:latin typeface="SutonnyMJ" pitchFamily="2" charset="0"/>
                <a:cs typeface="SutonnyMJ" pitchFamily="2" charset="0"/>
              </a:rPr>
              <a:t> †</a:t>
            </a:r>
            <a:r>
              <a:rPr lang="en-US" dirty="0" err="1">
                <a:latin typeface="SutonnyMJ" pitchFamily="2" charset="0"/>
                <a:cs typeface="SutonnyMJ" pitchFamily="2" charset="0"/>
              </a:rPr>
              <a:t>bB</a:t>
            </a:r>
            <a:r>
              <a:rPr lang="en-US" dirty="0">
                <a:latin typeface="SutonnyMJ" pitchFamily="2" charset="0"/>
                <a:cs typeface="SutonnyMJ" pitchFamily="2" charset="0"/>
              </a:rPr>
              <a:t>|</a:t>
            </a:r>
          </a:p>
          <a:p>
            <a:pPr marL="0" indent="0">
              <a:buNone/>
            </a:pPr>
            <a:r>
              <a:rPr lang="en-US" sz="4400" dirty="0" err="1">
                <a:latin typeface="SutonnyMJ" pitchFamily="2" charset="0"/>
                <a:cs typeface="SutonnyMJ" pitchFamily="2" charset="0"/>
              </a:rPr>
              <a:t>K¨vcvwmwUf</a:t>
            </a:r>
            <a:r>
              <a:rPr lang="en-US" sz="4400" dirty="0">
                <a:latin typeface="SutonnyMJ" pitchFamily="2" charset="0"/>
                <a:cs typeface="SutonnyMJ" pitchFamily="2" charset="0"/>
              </a:rPr>
              <a:t> </a:t>
            </a:r>
            <a:r>
              <a:rPr lang="en-US" sz="4400" dirty="0" err="1">
                <a:latin typeface="SutonnyMJ" pitchFamily="2" charset="0"/>
                <a:cs typeface="SutonnyMJ" pitchFamily="2" charset="0"/>
              </a:rPr>
              <a:t>Kx-myB‡Pi</a:t>
            </a:r>
            <a:r>
              <a:rPr lang="en-US" sz="4400" dirty="0">
                <a:latin typeface="SutonnyMJ" pitchFamily="2" charset="0"/>
                <a:cs typeface="SutonnyMJ" pitchFamily="2" charset="0"/>
              </a:rPr>
              <a:t> </a:t>
            </a:r>
            <a:r>
              <a:rPr lang="en-US" sz="4400" dirty="0" err="1">
                <a:latin typeface="SutonnyMJ" pitchFamily="2" charset="0"/>
                <a:cs typeface="SutonnyMJ" pitchFamily="2" charset="0"/>
              </a:rPr>
              <a:t>Amyweav</a:t>
            </a:r>
            <a:endParaRPr lang="en-US" sz="4400" dirty="0">
              <a:latin typeface="SutonnyMJ" pitchFamily="2" charset="0"/>
              <a:cs typeface="SutonnyMJ" pitchFamily="2" charset="0"/>
            </a:endParaRPr>
          </a:p>
          <a:p>
            <a:pPr marL="514350" indent="-514350">
              <a:buAutoNum type="arabicPeriod"/>
            </a:pPr>
            <a:r>
              <a:rPr lang="en-US" dirty="0" err="1">
                <a:latin typeface="SutonnyMJ" pitchFamily="2" charset="0"/>
                <a:cs typeface="SutonnyMJ" pitchFamily="2" charset="0"/>
              </a:rPr>
              <a:t>cwieZ©b‡K</a:t>
            </a:r>
            <a:r>
              <a:rPr lang="en-US" dirty="0">
                <a:latin typeface="SutonnyMJ" pitchFamily="2" charset="0"/>
                <a:cs typeface="SutonnyMJ" pitchFamily="2" charset="0"/>
              </a:rPr>
              <a:t> </a:t>
            </a:r>
            <a:r>
              <a:rPr lang="en-US" dirty="0" err="1">
                <a:latin typeface="SutonnyMJ" pitchFamily="2" charset="0"/>
                <a:cs typeface="SutonnyMJ" pitchFamily="2" charset="0"/>
              </a:rPr>
              <a:t>wbY</a:t>
            </a:r>
            <a:r>
              <a:rPr lang="en-US" dirty="0">
                <a:latin typeface="SutonnyMJ" pitchFamily="2" charset="0"/>
                <a:cs typeface="SutonnyMJ" pitchFamily="2" charset="0"/>
              </a:rPr>
              <a:t>©‡qi Rb¨ </a:t>
            </a:r>
            <a:r>
              <a:rPr lang="en-US" dirty="0" err="1">
                <a:latin typeface="SutonnyMJ" pitchFamily="2" charset="0"/>
                <a:cs typeface="SutonnyMJ" pitchFamily="2" charset="0"/>
              </a:rPr>
              <a:t>we‡kl</a:t>
            </a:r>
            <a:r>
              <a:rPr lang="en-US" dirty="0">
                <a:latin typeface="SutonnyMJ" pitchFamily="2" charset="0"/>
                <a:cs typeface="SutonnyMJ" pitchFamily="2" charset="0"/>
              </a:rPr>
              <a:t> </a:t>
            </a:r>
            <a:r>
              <a:rPr lang="en-US" dirty="0" err="1">
                <a:latin typeface="SutonnyMJ" pitchFamily="2" charset="0"/>
                <a:cs typeface="SutonnyMJ" pitchFamily="2" charset="0"/>
              </a:rPr>
              <a:t>mvwK©U</a:t>
            </a:r>
            <a:r>
              <a:rPr lang="en-US" dirty="0">
                <a:latin typeface="SutonnyMJ" pitchFamily="2" charset="0"/>
                <a:cs typeface="SutonnyMJ" pitchFamily="2" charset="0"/>
              </a:rPr>
              <a:t> </a:t>
            </a:r>
            <a:r>
              <a:rPr lang="en-US" dirty="0" err="1">
                <a:latin typeface="SutonnyMJ" pitchFamily="2" charset="0"/>
                <a:cs typeface="SutonnyMJ" pitchFamily="2" charset="0"/>
              </a:rPr>
              <a:t>e¨envi</a:t>
            </a:r>
            <a:r>
              <a:rPr lang="en-US" dirty="0">
                <a:latin typeface="SutonnyMJ" pitchFamily="2" charset="0"/>
                <a:cs typeface="SutonnyMJ" pitchFamily="2" charset="0"/>
              </a:rPr>
              <a:t> </a:t>
            </a:r>
            <a:r>
              <a:rPr lang="en-US" dirty="0" err="1">
                <a:latin typeface="SutonnyMJ" pitchFamily="2" charset="0"/>
                <a:cs typeface="SutonnyMJ" pitchFamily="2" charset="0"/>
              </a:rPr>
              <a:t>Ki‡Z</a:t>
            </a:r>
            <a:r>
              <a:rPr lang="en-US" dirty="0">
                <a:latin typeface="SutonnyMJ" pitchFamily="2" charset="0"/>
                <a:cs typeface="SutonnyMJ" pitchFamily="2" charset="0"/>
              </a:rPr>
              <a:t> nq|</a:t>
            </a:r>
          </a:p>
        </p:txBody>
      </p:sp>
    </p:spTree>
    <p:extLst>
      <p:ext uri="{BB962C8B-B14F-4D97-AF65-F5344CB8AC3E}">
        <p14:creationId xmlns:p14="http://schemas.microsoft.com/office/powerpoint/2010/main" val="336281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1BBC-C659-4CE1-F6D6-04321FF2DF96}"/>
              </a:ext>
            </a:extLst>
          </p:cNvPr>
          <p:cNvSpPr>
            <a:spLocks noGrp="1"/>
          </p:cNvSpPr>
          <p:nvPr>
            <p:ph type="title"/>
          </p:nvPr>
        </p:nvSpPr>
        <p:spPr/>
        <p:txBody>
          <a:bodyPr/>
          <a:lstStyle/>
          <a:p>
            <a:r>
              <a:rPr lang="en-US" dirty="0" err="1">
                <a:latin typeface="SutonnyMJ" pitchFamily="2" charset="0"/>
                <a:cs typeface="SutonnyMJ" pitchFamily="2" charset="0"/>
              </a:rPr>
              <a:t>nj</a:t>
            </a:r>
            <a:r>
              <a:rPr lang="en-US" dirty="0">
                <a:latin typeface="SutonnyMJ" pitchFamily="2" charset="0"/>
                <a:cs typeface="SutonnyMJ" pitchFamily="2" charset="0"/>
              </a:rPr>
              <a:t> </a:t>
            </a:r>
            <a:r>
              <a:rPr lang="en-US" dirty="0" err="1">
                <a:latin typeface="SutonnyMJ" pitchFamily="2" charset="0"/>
                <a:cs typeface="SutonnyMJ" pitchFamily="2" charset="0"/>
              </a:rPr>
              <a:t>B‡d</a:t>
            </a:r>
            <a:r>
              <a:rPr lang="en-US" dirty="0">
                <a:latin typeface="SutonnyMJ" pitchFamily="2" charset="0"/>
                <a:cs typeface="SutonnyMJ" pitchFamily="2" charset="0"/>
              </a:rPr>
              <a:t>± </a:t>
            </a:r>
            <a:r>
              <a:rPr lang="en-US" dirty="0" err="1">
                <a:latin typeface="SutonnyMJ" pitchFamily="2" charset="0"/>
                <a:cs typeface="SutonnyMJ" pitchFamily="2" charset="0"/>
              </a:rPr>
              <a:t>Kx-myB‡Pi</a:t>
            </a:r>
            <a:r>
              <a:rPr lang="en-US" dirty="0">
                <a:latin typeface="SutonnyMJ" pitchFamily="2" charset="0"/>
                <a:cs typeface="SutonnyMJ" pitchFamily="2" charset="0"/>
              </a:rPr>
              <a:t> </a:t>
            </a:r>
            <a:r>
              <a:rPr lang="en-US" dirty="0" err="1">
                <a:latin typeface="SutonnyMJ" pitchFamily="2" charset="0"/>
                <a:cs typeface="SutonnyMJ" pitchFamily="2" charset="0"/>
              </a:rPr>
              <a:t>MVb</a:t>
            </a:r>
            <a:r>
              <a:rPr lang="en-US" dirty="0">
                <a:latin typeface="SutonnyMJ" pitchFamily="2" charset="0"/>
                <a:cs typeface="SutonnyMJ" pitchFamily="2" charset="0"/>
              </a:rPr>
              <a:t> </a:t>
            </a:r>
            <a:r>
              <a:rPr lang="en-US" dirty="0" err="1">
                <a:latin typeface="SutonnyMJ" pitchFamily="2" charset="0"/>
                <a:cs typeface="SutonnyMJ" pitchFamily="2" charset="0"/>
              </a:rPr>
              <a:t>Ges</a:t>
            </a:r>
            <a:r>
              <a:rPr lang="en-US" dirty="0">
                <a:latin typeface="SutonnyMJ" pitchFamily="2" charset="0"/>
                <a:cs typeface="SutonnyMJ" pitchFamily="2" charset="0"/>
              </a:rPr>
              <a:t> </a:t>
            </a:r>
            <a:r>
              <a:rPr lang="en-US" dirty="0" err="1">
                <a:latin typeface="SutonnyMJ" pitchFamily="2" charset="0"/>
                <a:cs typeface="SutonnyMJ" pitchFamily="2" charset="0"/>
              </a:rPr>
              <a:t>Acv‡ikb</a:t>
            </a:r>
            <a:r>
              <a:rPr lang="en-US" dirty="0">
                <a:latin typeface="SutonnyMJ" pitchFamily="2" charset="0"/>
                <a:cs typeface="SutonnyMJ" pitchFamily="2" charset="0"/>
              </a:rPr>
              <a:t>|</a:t>
            </a:r>
          </a:p>
        </p:txBody>
      </p:sp>
      <p:sp>
        <p:nvSpPr>
          <p:cNvPr id="3" name="Content Placeholder 2">
            <a:extLst>
              <a:ext uri="{FF2B5EF4-FFF2-40B4-BE49-F238E27FC236}">
                <a16:creationId xmlns:a16="http://schemas.microsoft.com/office/drawing/2014/main" id="{C97AEC8C-E00C-0DD5-DA92-51A493D42615}"/>
              </a:ext>
            </a:extLst>
          </p:cNvPr>
          <p:cNvSpPr>
            <a:spLocks noGrp="1"/>
          </p:cNvSpPr>
          <p:nvPr>
            <p:ph idx="1"/>
          </p:nvPr>
        </p:nvSpPr>
        <p:spPr>
          <a:xfrm>
            <a:off x="838200" y="1825625"/>
            <a:ext cx="6210300" cy="4351338"/>
          </a:xfrm>
        </p:spPr>
        <p:txBody>
          <a:bodyPr>
            <a:normAutofit/>
          </a:bodyPr>
          <a:lstStyle/>
          <a:p>
            <a:pPr marL="0" indent="0">
              <a:buNone/>
            </a:pPr>
            <a:r>
              <a:rPr lang="en-US" dirty="0">
                <a:latin typeface="SutonnyMJ" pitchFamily="2" charset="0"/>
                <a:cs typeface="SutonnyMJ" pitchFamily="2" charset="0"/>
              </a:rPr>
              <a:t>1. ‡h </a:t>
            </a:r>
            <a:r>
              <a:rPr lang="en-US" dirty="0" err="1">
                <a:latin typeface="SutonnyMJ" pitchFamily="2" charset="0"/>
                <a:cs typeface="SutonnyMJ" pitchFamily="2" charset="0"/>
              </a:rPr>
              <a:t>ai‡bi</a:t>
            </a:r>
            <a:r>
              <a:rPr lang="en-US" dirty="0">
                <a:latin typeface="SutonnyMJ" pitchFamily="2" charset="0"/>
                <a:cs typeface="SutonnyMJ" pitchFamily="2" charset="0"/>
              </a:rPr>
              <a:t> </a:t>
            </a:r>
            <a:r>
              <a:rPr lang="en-US" dirty="0" err="1">
                <a:latin typeface="SutonnyMJ" pitchFamily="2" charset="0"/>
                <a:cs typeface="SutonnyMJ" pitchFamily="2" charset="0"/>
              </a:rPr>
              <a:t>myBP</a:t>
            </a:r>
            <a:r>
              <a:rPr lang="en-US" dirty="0">
                <a:latin typeface="SutonnyMJ" pitchFamily="2" charset="0"/>
                <a:cs typeface="SutonnyMJ" pitchFamily="2" charset="0"/>
              </a:rPr>
              <a:t> </a:t>
            </a:r>
            <a:r>
              <a:rPr lang="en-US" dirty="0" err="1">
                <a:latin typeface="SutonnyMJ" pitchFamily="2" charset="0"/>
                <a:cs typeface="SutonnyMJ" pitchFamily="2" charset="0"/>
              </a:rPr>
              <a:t>nj-B‡d</a:t>
            </a:r>
            <a:r>
              <a:rPr lang="en-US" dirty="0">
                <a:latin typeface="SutonnyMJ" pitchFamily="2" charset="0"/>
                <a:cs typeface="SutonnyMJ" pitchFamily="2" charset="0"/>
              </a:rPr>
              <a:t>‡±</a:t>
            </a:r>
            <a:r>
              <a:rPr lang="en-US" dirty="0" err="1">
                <a:latin typeface="SutonnyMJ" pitchFamily="2" charset="0"/>
                <a:cs typeface="SutonnyMJ" pitchFamily="2" charset="0"/>
              </a:rPr>
              <a:t>i</a:t>
            </a:r>
            <a:r>
              <a:rPr lang="en-US" dirty="0">
                <a:latin typeface="SutonnyMJ" pitchFamily="2" charset="0"/>
                <a:cs typeface="SutonnyMJ" pitchFamily="2" charset="0"/>
              </a:rPr>
              <a:t> </a:t>
            </a:r>
            <a:r>
              <a:rPr lang="en-US" dirty="0" err="1">
                <a:latin typeface="SutonnyMJ" pitchFamily="2" charset="0"/>
                <a:cs typeface="SutonnyMJ" pitchFamily="2" charset="0"/>
              </a:rPr>
              <a:t>Kvi‡Y</a:t>
            </a:r>
            <a:r>
              <a:rPr lang="en-US" dirty="0">
                <a:latin typeface="SutonnyMJ" pitchFamily="2" charset="0"/>
                <a:cs typeface="SutonnyMJ" pitchFamily="2" charset="0"/>
              </a:rPr>
              <a:t> </a:t>
            </a:r>
            <a:r>
              <a:rPr lang="en-US" dirty="0" err="1">
                <a:latin typeface="SutonnyMJ" pitchFamily="2" charset="0"/>
                <a:cs typeface="SutonnyMJ" pitchFamily="2" charset="0"/>
              </a:rPr>
              <a:t>m„ó</a:t>
            </a:r>
            <a:r>
              <a:rPr lang="en-US" dirty="0">
                <a:latin typeface="SutonnyMJ" pitchFamily="2" charset="0"/>
                <a:cs typeface="SutonnyMJ" pitchFamily="2" charset="0"/>
              </a:rPr>
              <a:t> </a:t>
            </a:r>
            <a:r>
              <a:rPr lang="en-US" dirty="0" err="1">
                <a:latin typeface="SutonnyMJ" pitchFamily="2" charset="0"/>
                <a:cs typeface="SutonnyMJ" pitchFamily="2" charset="0"/>
              </a:rPr>
              <a:t>nj</a:t>
            </a:r>
            <a:r>
              <a:rPr lang="en-US" dirty="0">
                <a:latin typeface="SutonnyMJ" pitchFamily="2" charset="0"/>
                <a:cs typeface="SutonnyMJ" pitchFamily="2" charset="0"/>
              </a:rPr>
              <a:t>-‡</a:t>
            </a:r>
            <a:r>
              <a:rPr lang="en-US" dirty="0" err="1">
                <a:latin typeface="SutonnyMJ" pitchFamily="2" charset="0"/>
                <a:cs typeface="SutonnyMJ" pitchFamily="2" charset="0"/>
              </a:rPr>
              <a:t>fv‡ëR‡K</a:t>
            </a:r>
            <a:r>
              <a:rPr lang="en-US" dirty="0">
                <a:latin typeface="SutonnyMJ" pitchFamily="2" charset="0"/>
                <a:cs typeface="SutonnyMJ" pitchFamily="2" charset="0"/>
              </a:rPr>
              <a:t> </a:t>
            </a:r>
            <a:r>
              <a:rPr lang="en-US" dirty="0" err="1">
                <a:latin typeface="SutonnyMJ" pitchFamily="2" charset="0"/>
                <a:cs typeface="SutonnyMJ" pitchFamily="2" charset="0"/>
              </a:rPr>
              <a:t>Kv‡R</a:t>
            </a:r>
            <a:r>
              <a:rPr lang="en-US" dirty="0">
                <a:latin typeface="SutonnyMJ" pitchFamily="2" charset="0"/>
                <a:cs typeface="SutonnyMJ" pitchFamily="2" charset="0"/>
              </a:rPr>
              <a:t> </a:t>
            </a:r>
            <a:r>
              <a:rPr lang="en-US" dirty="0" err="1">
                <a:latin typeface="SutonnyMJ" pitchFamily="2" charset="0"/>
                <a:cs typeface="SutonnyMJ" pitchFamily="2" charset="0"/>
              </a:rPr>
              <a:t>jvwM‡q</a:t>
            </a:r>
            <a:r>
              <a:rPr lang="en-US" dirty="0">
                <a:latin typeface="SutonnyMJ" pitchFamily="2" charset="0"/>
                <a:cs typeface="SutonnyMJ" pitchFamily="2" charset="0"/>
              </a:rPr>
              <a:t> Kx-‡</a:t>
            </a:r>
            <a:r>
              <a:rPr lang="en-US" dirty="0" err="1">
                <a:latin typeface="SutonnyMJ" pitchFamily="2" charset="0"/>
                <a:cs typeface="SutonnyMJ" pitchFamily="2" charset="0"/>
              </a:rPr>
              <a:t>KvW</a:t>
            </a:r>
            <a:r>
              <a:rPr lang="en-US" dirty="0">
                <a:latin typeface="SutonnyMJ" pitchFamily="2" charset="0"/>
                <a:cs typeface="SutonnyMJ" pitchFamily="2" charset="0"/>
              </a:rPr>
              <a:t> </a:t>
            </a:r>
            <a:r>
              <a:rPr lang="en-US" dirty="0" err="1">
                <a:latin typeface="SutonnyMJ" pitchFamily="2" charset="0"/>
                <a:cs typeface="SutonnyMJ" pitchFamily="2" charset="0"/>
              </a:rPr>
              <a:t>Drcbœ</a:t>
            </a:r>
            <a:r>
              <a:rPr lang="en-US" dirty="0">
                <a:latin typeface="SutonnyMJ" pitchFamily="2" charset="0"/>
                <a:cs typeface="SutonnyMJ" pitchFamily="2" charset="0"/>
              </a:rPr>
              <a:t> </a:t>
            </a:r>
            <a:r>
              <a:rPr lang="en-US" dirty="0" err="1">
                <a:latin typeface="SutonnyMJ" pitchFamily="2" charset="0"/>
                <a:cs typeface="SutonnyMJ" pitchFamily="2" charset="0"/>
              </a:rPr>
              <a:t>K‡i</a:t>
            </a:r>
            <a:r>
              <a:rPr lang="en-US" dirty="0">
                <a:latin typeface="SutonnyMJ" pitchFamily="2" charset="0"/>
                <a:cs typeface="SutonnyMJ" pitchFamily="2" charset="0"/>
              </a:rPr>
              <a:t> </a:t>
            </a:r>
            <a:r>
              <a:rPr lang="en-US" dirty="0" err="1">
                <a:latin typeface="SutonnyMJ" pitchFamily="2" charset="0"/>
                <a:cs typeface="SutonnyMJ" pitchFamily="2" charset="0"/>
              </a:rPr>
              <a:t>Zv‡K</a:t>
            </a:r>
            <a:r>
              <a:rPr lang="en-US" dirty="0">
                <a:latin typeface="SutonnyMJ" pitchFamily="2" charset="0"/>
                <a:cs typeface="SutonnyMJ" pitchFamily="2" charset="0"/>
              </a:rPr>
              <a:t> </a:t>
            </a:r>
            <a:r>
              <a:rPr lang="en-US" dirty="0" err="1">
                <a:latin typeface="SutonnyMJ" pitchFamily="2" charset="0"/>
                <a:cs typeface="SutonnyMJ" pitchFamily="2" charset="0"/>
              </a:rPr>
              <a:t>nj-B‡d</a:t>
            </a:r>
            <a:r>
              <a:rPr lang="en-US" dirty="0">
                <a:latin typeface="SutonnyMJ" pitchFamily="2" charset="0"/>
                <a:cs typeface="SutonnyMJ" pitchFamily="2" charset="0"/>
              </a:rPr>
              <a:t>± Kx-</a:t>
            </a:r>
            <a:r>
              <a:rPr lang="en-US" dirty="0" err="1">
                <a:latin typeface="SutonnyMJ" pitchFamily="2" charset="0"/>
                <a:cs typeface="SutonnyMJ" pitchFamily="2" charset="0"/>
              </a:rPr>
              <a:t>myBP</a:t>
            </a:r>
            <a:r>
              <a:rPr lang="en-US" dirty="0">
                <a:latin typeface="SutonnyMJ" pitchFamily="2" charset="0"/>
                <a:cs typeface="SutonnyMJ" pitchFamily="2" charset="0"/>
              </a:rPr>
              <a:t> </a:t>
            </a:r>
            <a:r>
              <a:rPr lang="en-US" dirty="0" err="1">
                <a:latin typeface="SutonnyMJ" pitchFamily="2" charset="0"/>
                <a:cs typeface="SutonnyMJ" pitchFamily="2" charset="0"/>
              </a:rPr>
              <a:t>e‡j</a:t>
            </a:r>
            <a:r>
              <a:rPr lang="en-US" dirty="0">
                <a:latin typeface="SutonnyMJ" pitchFamily="2" charset="0"/>
                <a:cs typeface="SutonnyMJ" pitchFamily="2" charset="0"/>
              </a:rPr>
              <a:t>|</a:t>
            </a:r>
          </a:p>
          <a:p>
            <a:pPr marL="0" indent="0">
              <a:buNone/>
            </a:pPr>
            <a:r>
              <a:rPr lang="en-US" dirty="0">
                <a:latin typeface="SutonnyMJ" pitchFamily="2" charset="0"/>
                <a:cs typeface="SutonnyMJ" pitchFamily="2" charset="0"/>
              </a:rPr>
              <a:t>2. G‡Z †</a:t>
            </a:r>
            <a:r>
              <a:rPr lang="en-US" dirty="0" err="1">
                <a:latin typeface="SutonnyMJ" pitchFamily="2" charset="0"/>
                <a:cs typeface="SutonnyMJ" pitchFamily="2" charset="0"/>
              </a:rPr>
              <a:t>Kv‡bv</a:t>
            </a:r>
            <a:r>
              <a:rPr lang="en-US" dirty="0">
                <a:latin typeface="SutonnyMJ" pitchFamily="2" charset="0"/>
                <a:cs typeface="SutonnyMJ" pitchFamily="2" charset="0"/>
              </a:rPr>
              <a:t> ‡</a:t>
            </a:r>
            <a:r>
              <a:rPr lang="en-US" dirty="0" err="1">
                <a:latin typeface="SutonnyMJ" pitchFamily="2" charset="0"/>
                <a:cs typeface="SutonnyMJ" pitchFamily="2" charset="0"/>
              </a:rPr>
              <a:t>gK¨vwbK¨vj</a:t>
            </a:r>
            <a:r>
              <a:rPr lang="en-US" dirty="0">
                <a:latin typeface="SutonnyMJ" pitchFamily="2" charset="0"/>
                <a:cs typeface="SutonnyMJ" pitchFamily="2" charset="0"/>
              </a:rPr>
              <a:t> </a:t>
            </a:r>
            <a:r>
              <a:rPr lang="en-US" dirty="0" err="1">
                <a:latin typeface="SutonnyMJ" pitchFamily="2" charset="0"/>
                <a:cs typeface="SutonnyMJ" pitchFamily="2" charset="0"/>
              </a:rPr>
              <a:t>K›U¨v</a:t>
            </a:r>
            <a:r>
              <a:rPr lang="en-US" dirty="0">
                <a:latin typeface="SutonnyMJ" pitchFamily="2" charset="0"/>
                <a:cs typeface="SutonnyMJ" pitchFamily="2" charset="0"/>
              </a:rPr>
              <a:t>± _</a:t>
            </a:r>
            <a:r>
              <a:rPr lang="en-US" dirty="0" err="1">
                <a:latin typeface="SutonnyMJ" pitchFamily="2" charset="0"/>
                <a:cs typeface="SutonnyMJ" pitchFamily="2" charset="0"/>
              </a:rPr>
              <a:t>v‡K</a:t>
            </a:r>
            <a:r>
              <a:rPr lang="en-US" dirty="0">
                <a:latin typeface="SutonnyMJ" pitchFamily="2" charset="0"/>
                <a:cs typeface="SutonnyMJ" pitchFamily="2" charset="0"/>
              </a:rPr>
              <a:t> </a:t>
            </a:r>
            <a:r>
              <a:rPr lang="en-US" dirty="0" err="1">
                <a:latin typeface="SutonnyMJ" pitchFamily="2" charset="0"/>
                <a:cs typeface="SutonnyMJ" pitchFamily="2" charset="0"/>
              </a:rPr>
              <a:t>bv</a:t>
            </a:r>
            <a:r>
              <a:rPr lang="en-US" dirty="0">
                <a:latin typeface="SutonnyMJ" pitchFamily="2" charset="0"/>
                <a:cs typeface="SutonnyMJ" pitchFamily="2" charset="0"/>
              </a:rPr>
              <a:t>|</a:t>
            </a:r>
          </a:p>
          <a:p>
            <a:pPr marL="0" indent="0">
              <a:buNone/>
            </a:pPr>
            <a:r>
              <a:rPr lang="en-US" dirty="0">
                <a:latin typeface="SutonnyMJ" pitchFamily="2" charset="0"/>
                <a:cs typeface="SutonnyMJ" pitchFamily="2" charset="0"/>
              </a:rPr>
              <a:t>3. </a:t>
            </a:r>
            <a:r>
              <a:rPr lang="en-US" dirty="0" err="1">
                <a:latin typeface="SutonnyMJ" pitchFamily="2" charset="0"/>
                <a:cs typeface="SutonnyMJ" pitchFamily="2" charset="0"/>
              </a:rPr>
              <a:t>hLb</a:t>
            </a:r>
            <a:r>
              <a:rPr lang="en-US" dirty="0">
                <a:latin typeface="SutonnyMJ" pitchFamily="2" charset="0"/>
                <a:cs typeface="SutonnyMJ" pitchFamily="2" charset="0"/>
              </a:rPr>
              <a:t> †</a:t>
            </a:r>
            <a:r>
              <a:rPr lang="en-US" dirty="0" err="1">
                <a:latin typeface="SutonnyMJ" pitchFamily="2" charset="0"/>
                <a:cs typeface="SutonnyMJ" pitchFamily="2" charset="0"/>
              </a:rPr>
              <a:t>Kv‡bv</a:t>
            </a:r>
            <a:r>
              <a:rPr lang="en-US" dirty="0">
                <a:latin typeface="SutonnyMJ" pitchFamily="2" charset="0"/>
                <a:cs typeface="SutonnyMJ" pitchFamily="2" charset="0"/>
              </a:rPr>
              <a:t> Kx </a:t>
            </a:r>
            <a:r>
              <a:rPr lang="en-US" dirty="0" err="1">
                <a:latin typeface="SutonnyMJ" pitchFamily="2" charset="0"/>
                <a:cs typeface="SutonnyMJ" pitchFamily="2" charset="0"/>
              </a:rPr>
              <a:t>Pvc</a:t>
            </a:r>
            <a:r>
              <a:rPr lang="en-US" dirty="0">
                <a:latin typeface="SutonnyMJ" pitchFamily="2" charset="0"/>
                <a:cs typeface="SutonnyMJ" pitchFamily="2" charset="0"/>
              </a:rPr>
              <a:t> †`qv nq, </a:t>
            </a:r>
            <a:r>
              <a:rPr lang="en-US" dirty="0" err="1">
                <a:latin typeface="SutonnyMJ" pitchFamily="2" charset="0"/>
                <a:cs typeface="SutonnyMJ" pitchFamily="2" charset="0"/>
              </a:rPr>
              <a:t>ZLb</a:t>
            </a:r>
            <a:r>
              <a:rPr lang="en-US" dirty="0">
                <a:latin typeface="SutonnyMJ" pitchFamily="2" charset="0"/>
                <a:cs typeface="SutonnyMJ" pitchFamily="2" charset="0"/>
              </a:rPr>
              <a:t> wµ÷</a:t>
            </a:r>
            <a:r>
              <a:rPr lang="en-US" dirty="0" err="1">
                <a:latin typeface="SutonnyMJ" pitchFamily="2" charset="0"/>
                <a:cs typeface="SutonnyMJ" pitchFamily="2" charset="0"/>
              </a:rPr>
              <a:t>vjwU</a:t>
            </a:r>
            <a:r>
              <a:rPr lang="en-US" dirty="0">
                <a:latin typeface="SutonnyMJ" pitchFamily="2" charset="0"/>
                <a:cs typeface="SutonnyMJ" pitchFamily="2" charset="0"/>
              </a:rPr>
              <a:t> </a:t>
            </a:r>
            <a:r>
              <a:rPr lang="en-US" dirty="0" err="1">
                <a:latin typeface="SutonnyMJ" pitchFamily="2" charset="0"/>
                <a:cs typeface="SutonnyMJ" pitchFamily="2" charset="0"/>
              </a:rPr>
              <a:t>g¨vM‡bwUK</a:t>
            </a:r>
            <a:r>
              <a:rPr lang="en-US" dirty="0">
                <a:latin typeface="SutonnyMJ" pitchFamily="2" charset="0"/>
                <a:cs typeface="SutonnyMJ" pitchFamily="2" charset="0"/>
              </a:rPr>
              <a:t> </a:t>
            </a:r>
            <a:r>
              <a:rPr lang="en-US" dirty="0" err="1">
                <a:latin typeface="SutonnyMJ" pitchFamily="2" charset="0"/>
                <a:cs typeface="SutonnyMJ" pitchFamily="2" charset="0"/>
              </a:rPr>
              <a:t>wdì</a:t>
            </a:r>
            <a:r>
              <a:rPr lang="en-US" dirty="0">
                <a:latin typeface="SutonnyMJ" pitchFamily="2" charset="0"/>
                <a:cs typeface="SutonnyMJ" pitchFamily="2" charset="0"/>
              </a:rPr>
              <a:t> </a:t>
            </a:r>
            <a:r>
              <a:rPr lang="en-US" dirty="0" err="1">
                <a:latin typeface="SutonnyMJ" pitchFamily="2" charset="0"/>
                <a:cs typeface="SutonnyMJ" pitchFamily="2" charset="0"/>
              </a:rPr>
              <a:t>eivei</a:t>
            </a:r>
            <a:r>
              <a:rPr lang="en-US" dirty="0">
                <a:latin typeface="SutonnyMJ" pitchFamily="2" charset="0"/>
                <a:cs typeface="SutonnyMJ" pitchFamily="2" charset="0"/>
              </a:rPr>
              <a:t> †</a:t>
            </a:r>
            <a:r>
              <a:rPr lang="en-US" dirty="0" err="1">
                <a:latin typeface="SutonnyMJ" pitchFamily="2" charset="0"/>
                <a:cs typeface="SutonnyMJ" pitchFamily="2" charset="0"/>
              </a:rPr>
              <a:t>h‡Z</a:t>
            </a:r>
            <a:r>
              <a:rPr lang="en-US" dirty="0">
                <a:latin typeface="SutonnyMJ" pitchFamily="2" charset="0"/>
                <a:cs typeface="SutonnyMJ" pitchFamily="2" charset="0"/>
              </a:rPr>
              <a:t> _</a:t>
            </a:r>
            <a:r>
              <a:rPr lang="en-US" dirty="0" err="1">
                <a:latin typeface="SutonnyMJ" pitchFamily="2" charset="0"/>
                <a:cs typeface="SutonnyMJ" pitchFamily="2" charset="0"/>
              </a:rPr>
              <a:t>v‡K|d‡j</a:t>
            </a:r>
            <a:r>
              <a:rPr lang="en-US" dirty="0">
                <a:latin typeface="SutonnyMJ" pitchFamily="2" charset="0"/>
                <a:cs typeface="SutonnyMJ" pitchFamily="2" charset="0"/>
              </a:rPr>
              <a:t>, `</a:t>
            </a:r>
            <a:r>
              <a:rPr lang="en-US" dirty="0" err="1">
                <a:latin typeface="SutonnyMJ" pitchFamily="2" charset="0"/>
                <a:cs typeface="SutonnyMJ" pitchFamily="2" charset="0"/>
              </a:rPr>
              <a:t>yB</a:t>
            </a:r>
            <a:r>
              <a:rPr lang="en-US" dirty="0">
                <a:latin typeface="SutonnyMJ" pitchFamily="2" charset="0"/>
                <a:cs typeface="SutonnyMJ" pitchFamily="2" charset="0"/>
              </a:rPr>
              <a:t> </a:t>
            </a:r>
            <a:r>
              <a:rPr lang="en-US" dirty="0" err="1">
                <a:latin typeface="SutonnyMJ" pitchFamily="2" charset="0"/>
                <a:cs typeface="SutonnyMJ" pitchFamily="2" charset="0"/>
              </a:rPr>
              <a:t>cv‡k</a:t>
            </a:r>
            <a:r>
              <a:rPr lang="en-US" dirty="0">
                <a:latin typeface="SutonnyMJ" pitchFamily="2" charset="0"/>
                <a:cs typeface="SutonnyMJ" pitchFamily="2" charset="0"/>
              </a:rPr>
              <a:t> </a:t>
            </a:r>
            <a:r>
              <a:rPr lang="en-US" dirty="0" err="1">
                <a:latin typeface="SutonnyMJ" pitchFamily="2" charset="0"/>
                <a:cs typeface="SutonnyMJ" pitchFamily="2" charset="0"/>
              </a:rPr>
              <a:t>ÿz</a:t>
            </a:r>
            <a:r>
              <a:rPr lang="en-US" dirty="0">
                <a:latin typeface="SutonnyMJ" pitchFamily="2" charset="0"/>
                <a:cs typeface="SutonnyMJ" pitchFamily="2" charset="0"/>
              </a:rPr>
              <a:t>`ª †</a:t>
            </a:r>
            <a:r>
              <a:rPr lang="en-US" dirty="0" err="1">
                <a:latin typeface="SutonnyMJ" pitchFamily="2" charset="0"/>
                <a:cs typeface="SutonnyMJ" pitchFamily="2" charset="0"/>
              </a:rPr>
              <a:t>fv‡ëR</a:t>
            </a:r>
            <a:r>
              <a:rPr lang="en-US" dirty="0">
                <a:latin typeface="SutonnyMJ" pitchFamily="2" charset="0"/>
                <a:cs typeface="SutonnyMJ" pitchFamily="2" charset="0"/>
              </a:rPr>
              <a:t> </a:t>
            </a:r>
            <a:r>
              <a:rPr lang="en-US" dirty="0" err="1">
                <a:latin typeface="SutonnyMJ" pitchFamily="2" charset="0"/>
                <a:cs typeface="SutonnyMJ" pitchFamily="2" charset="0"/>
              </a:rPr>
              <a:t>Drcbœ</a:t>
            </a:r>
            <a:r>
              <a:rPr lang="en-US" dirty="0">
                <a:latin typeface="SutonnyMJ" pitchFamily="2" charset="0"/>
                <a:cs typeface="SutonnyMJ" pitchFamily="2" charset="0"/>
              </a:rPr>
              <a:t> nq| †</a:t>
            </a:r>
            <a:r>
              <a:rPr lang="en-US" dirty="0" err="1">
                <a:latin typeface="SutonnyMJ" pitchFamily="2" charset="0"/>
                <a:cs typeface="SutonnyMJ" pitchFamily="2" charset="0"/>
              </a:rPr>
              <a:t>idv‡iÝ</a:t>
            </a:r>
            <a:r>
              <a:rPr lang="en-US" dirty="0">
                <a:latin typeface="SutonnyMJ" pitchFamily="2" charset="0"/>
                <a:cs typeface="SutonnyMJ" pitchFamily="2" charset="0"/>
              </a:rPr>
              <a:t> </a:t>
            </a:r>
            <a:r>
              <a:rPr lang="en-US" dirty="0" err="1">
                <a:latin typeface="SutonnyMJ" pitchFamily="2" charset="0"/>
                <a:cs typeface="SutonnyMJ" pitchFamily="2" charset="0"/>
              </a:rPr>
              <a:t>Kv‡i›U</a:t>
            </a:r>
            <a:r>
              <a:rPr lang="en-US" dirty="0">
                <a:latin typeface="SutonnyMJ" pitchFamily="2" charset="0"/>
                <a:cs typeface="SutonnyMJ" pitchFamily="2" charset="0"/>
              </a:rPr>
              <a:t> </a:t>
            </a:r>
            <a:r>
              <a:rPr lang="en-US" dirty="0" err="1">
                <a:latin typeface="SutonnyMJ" pitchFamily="2" charset="0"/>
                <a:cs typeface="SutonnyMJ" pitchFamily="2" charset="0"/>
              </a:rPr>
              <a:t>gva</a:t>
            </a:r>
            <a:r>
              <a:rPr lang="en-US" dirty="0">
                <a:latin typeface="SutonnyMJ" pitchFamily="2" charset="0"/>
                <a:cs typeface="SutonnyMJ" pitchFamily="2" charset="0"/>
              </a:rPr>
              <a:t>¨‡g </a:t>
            </a:r>
            <a:r>
              <a:rPr lang="en-US" dirty="0" err="1">
                <a:latin typeface="SutonnyMJ" pitchFamily="2" charset="0"/>
                <a:cs typeface="SutonnyMJ" pitchFamily="2" charset="0"/>
              </a:rPr>
              <a:t>G</a:t>
            </a:r>
            <a:r>
              <a:rPr lang="en-US" dirty="0">
                <a:latin typeface="SutonnyMJ" pitchFamily="2" charset="0"/>
                <a:cs typeface="SutonnyMJ" pitchFamily="2" charset="0"/>
              </a:rPr>
              <a:t> </a:t>
            </a:r>
            <a:r>
              <a:rPr lang="en-US" dirty="0" err="1">
                <a:latin typeface="SutonnyMJ" pitchFamily="2" charset="0"/>
                <a:cs typeface="SutonnyMJ" pitchFamily="2" charset="0"/>
              </a:rPr>
              <a:t>mvgvb</a:t>
            </a:r>
            <a:r>
              <a:rPr lang="en-US" dirty="0">
                <a:latin typeface="SutonnyMJ" pitchFamily="2" charset="0"/>
                <a:cs typeface="SutonnyMJ" pitchFamily="2" charset="0"/>
              </a:rPr>
              <a:t>¨ †</a:t>
            </a:r>
            <a:r>
              <a:rPr lang="en-US" dirty="0" err="1">
                <a:latin typeface="SutonnyMJ" pitchFamily="2" charset="0"/>
                <a:cs typeface="SutonnyMJ" pitchFamily="2" charset="0"/>
              </a:rPr>
              <a:t>fv‡ëR‡K</a:t>
            </a:r>
            <a:r>
              <a:rPr lang="en-US" dirty="0">
                <a:latin typeface="SutonnyMJ" pitchFamily="2" charset="0"/>
                <a:cs typeface="SutonnyMJ" pitchFamily="2" charset="0"/>
              </a:rPr>
              <a:t> </a:t>
            </a:r>
            <a:r>
              <a:rPr lang="en-US" dirty="0" err="1">
                <a:latin typeface="SutonnyMJ" pitchFamily="2" charset="0"/>
                <a:cs typeface="SutonnyMJ" pitchFamily="2" charset="0"/>
              </a:rPr>
              <a:t>A¨vgwcødvB</a:t>
            </a:r>
            <a:r>
              <a:rPr lang="en-US" dirty="0">
                <a:latin typeface="SutonnyMJ" pitchFamily="2" charset="0"/>
                <a:cs typeface="SutonnyMJ" pitchFamily="2" charset="0"/>
              </a:rPr>
              <a:t> K‡I Kx-‡</a:t>
            </a:r>
            <a:r>
              <a:rPr lang="en-US" dirty="0" err="1">
                <a:latin typeface="SutonnyMJ" pitchFamily="2" charset="0"/>
                <a:cs typeface="SutonnyMJ" pitchFamily="2" charset="0"/>
              </a:rPr>
              <a:t>cÖwms</a:t>
            </a:r>
            <a:r>
              <a:rPr lang="en-US" dirty="0">
                <a:latin typeface="SutonnyMJ" pitchFamily="2" charset="0"/>
                <a:cs typeface="SutonnyMJ" pitchFamily="2" charset="0"/>
              </a:rPr>
              <a:t> </a:t>
            </a:r>
            <a:r>
              <a:rPr lang="en-US" dirty="0" err="1">
                <a:latin typeface="SutonnyMJ" pitchFamily="2" charset="0"/>
                <a:cs typeface="SutonnyMJ" pitchFamily="2" charset="0"/>
              </a:rPr>
              <a:t>wmMb¨vj</a:t>
            </a:r>
            <a:r>
              <a:rPr lang="en-US" dirty="0">
                <a:latin typeface="SutonnyMJ" pitchFamily="2" charset="0"/>
                <a:cs typeface="SutonnyMJ" pitchFamily="2" charset="0"/>
              </a:rPr>
              <a:t> </a:t>
            </a:r>
            <a:r>
              <a:rPr lang="en-US" dirty="0" err="1">
                <a:latin typeface="SutonnyMJ" pitchFamily="2" charset="0"/>
                <a:cs typeface="SutonnyMJ" pitchFamily="2" charset="0"/>
              </a:rPr>
              <a:t>Drcbœ</a:t>
            </a:r>
            <a:r>
              <a:rPr lang="en-US" dirty="0">
                <a:latin typeface="SutonnyMJ" pitchFamily="2" charset="0"/>
                <a:cs typeface="SutonnyMJ" pitchFamily="2" charset="0"/>
              </a:rPr>
              <a:t> </a:t>
            </a:r>
            <a:r>
              <a:rPr lang="en-US" dirty="0" err="1">
                <a:latin typeface="SutonnyMJ" pitchFamily="2" charset="0"/>
                <a:cs typeface="SutonnyMJ" pitchFamily="2" charset="0"/>
              </a:rPr>
              <a:t>K‡i</a:t>
            </a:r>
            <a:endParaRPr lang="en-US" dirty="0">
              <a:latin typeface="SutonnyMJ" pitchFamily="2" charset="0"/>
              <a:cs typeface="SutonnyMJ" pitchFamily="2" charset="0"/>
            </a:endParaRPr>
          </a:p>
        </p:txBody>
      </p:sp>
      <p:pic>
        <p:nvPicPr>
          <p:cNvPr id="6" name="Picture 5">
            <a:extLst>
              <a:ext uri="{FF2B5EF4-FFF2-40B4-BE49-F238E27FC236}">
                <a16:creationId xmlns:a16="http://schemas.microsoft.com/office/drawing/2014/main" id="{2E0DDC30-91AB-2BB0-4ED4-D44BE6E70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25" y="1209675"/>
            <a:ext cx="4829175" cy="5283200"/>
          </a:xfrm>
          <a:prstGeom prst="rect">
            <a:avLst/>
          </a:prstGeom>
        </p:spPr>
      </p:pic>
    </p:spTree>
    <p:extLst>
      <p:ext uri="{BB962C8B-B14F-4D97-AF65-F5344CB8AC3E}">
        <p14:creationId xmlns:p14="http://schemas.microsoft.com/office/powerpoint/2010/main" val="198463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C2C4-8B5E-A3EB-91B6-C79D4D1CEA3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602FD14-AF6E-D35F-B6FE-9107D8CA6A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672524" y="-2691574"/>
            <a:ext cx="6846953" cy="12191999"/>
          </a:xfrm>
        </p:spPr>
      </p:pic>
    </p:spTree>
    <p:extLst>
      <p:ext uri="{BB962C8B-B14F-4D97-AF65-F5344CB8AC3E}">
        <p14:creationId xmlns:p14="http://schemas.microsoft.com/office/powerpoint/2010/main" val="517368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1956</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SutonnyMJ</vt:lpstr>
      <vt:lpstr>Office Theme</vt:lpstr>
      <vt:lpstr>Kx-‡evW© Ges gvD‡mi Acv‡ikb</vt:lpstr>
      <vt:lpstr>‡gKvwbK¨vj Kx-myB‡Pi MVb Ges Acv‡ikb|</vt:lpstr>
      <vt:lpstr>‡gKvwbK¨vj Kx-myB‡Pi myweav</vt:lpstr>
      <vt:lpstr>‡gg‡eªb Kx-myB‡Pi MVb Ges Acv‡ikb|</vt:lpstr>
      <vt:lpstr>‡gg‡eªb Kx-myB‡Pi myweav</vt:lpstr>
      <vt:lpstr>K¨vcvwmwUf Kx-myB‡Pi MVb Ges Acv‡ikb|</vt:lpstr>
      <vt:lpstr>K¨vcvwmwUf Kx-myB‡Pi myweav</vt:lpstr>
      <vt:lpstr>nj B‡d± Kx-myB‡Pi MVb Ges Acv‡ikb|</vt:lpstr>
      <vt:lpstr>PowerPoint Presentation</vt:lpstr>
      <vt:lpstr> myweav</vt:lpstr>
      <vt:lpstr>Kx-‡evW© Gb‡KvWv‡ii Kvh©vewj</vt:lpstr>
      <vt:lpstr> Kvh©bxwZ</vt:lpstr>
      <vt:lpstr>gvDm</vt:lpstr>
      <vt:lpstr>gvDm cÖKvi‡f`</vt:lpstr>
      <vt:lpstr>‡gKvwbK¨vj gvD‡mi MVb I Kvh©bxwZ</vt:lpstr>
      <vt:lpstr>‡gKvwbK¨vj gvD‡mi Kvh©bxwZ</vt:lpstr>
      <vt:lpstr>Ac‡Uv-‡gKvwbK¨vj gvD‡mi MVb I Kvh©bxwZ</vt:lpstr>
      <vt:lpstr>Ac‡U-‡gKvwbK¨vj gvD‡mi Kvh©bxwZ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Kx-‡evW© Ges gvD‡mi Acv‡ikb</dc:title>
  <dc:creator>HP 840 G5 i7</dc:creator>
  <cp:lastModifiedBy>HP 840 G5 i7</cp:lastModifiedBy>
  <cp:revision>23</cp:revision>
  <dcterms:created xsi:type="dcterms:W3CDTF">2023-09-20T06:57:27Z</dcterms:created>
  <dcterms:modified xsi:type="dcterms:W3CDTF">2023-09-27T05:04:25Z</dcterms:modified>
</cp:coreProperties>
</file>