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97DA-4AAA-13A1-E4B5-358880E2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36B4-4A7F-6F89-F8C0-445B7B52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4170-9535-7D69-38F6-45772765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12B6-4F27-3573-2523-57F13E7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160-5C31-61C1-B0AE-1C838090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CB6-35B8-A04A-0FDE-4115E817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432F6-E79E-32B4-7B51-7810A002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9F12-208A-2A58-486F-AD189B8F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1F1E-2B15-F9F4-157A-32F45B3D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D4E0-22D5-E7A8-4AFD-9F222557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E5B7B-D7FB-D8A8-2563-E8A2201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38186-184B-44A9-0A45-5B4B2FD9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161B-8A3E-1F9D-AC26-46F5367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4A13-2DB5-04C1-0BC6-261C809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3253-D535-8A9A-4F3D-93695075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692A-C7DA-76BC-9CDB-25C8A67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0AA5-9BBE-4DB4-23F1-DB95403F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F936-26C3-B453-BD8B-7AEA3BEA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BA50-71A4-8072-44E5-12B6C4F3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B310-B494-81A2-4C31-8E6175B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19B-19B9-F335-5FFC-1D0567FE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441D-1ED4-19B6-033E-C77CB1CE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51B2-CB5D-FFE3-1155-146E573C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8785-8C8E-F8CD-AB21-0B5610DA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2894-0AEA-5686-F742-D702421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E9B7-567C-D999-9309-6577E6F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74A7-2710-559B-AD17-52D18EFE4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3DB5-7B60-CA06-38D4-330FF62F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F75F-4053-7755-B60B-86D2A6DB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F143-15CD-2AE6-4C43-67D1CCBD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56DB-5956-9BD4-215B-6424BE1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6AEC-2A5C-E82D-2986-43A148F6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3877-C900-77C1-618B-9F62D899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4114C-C313-93B0-C1FD-A7CC51FB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E6DEF-46EE-503A-A6E9-85D73209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2177F-F6B6-26F5-5055-58EBD8333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2670B-9EDC-4B38-8223-F1FC5E6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E0513-A3F2-15BC-AD1E-4CF11963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387BC-490B-615C-8AFB-18FA016F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95A-28C4-76C3-C4E7-98860D30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01B9B-30D4-FAC5-E0DD-FE1D163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A0D84-4A88-FBB3-C86B-C942FDD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DC09C-7F71-F829-1703-379E6493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A471E-E66F-FDDF-8A7E-20E87F19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AECD7-B399-36C8-872E-9C2D542D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A3D96-C911-61F9-D5EE-B7D639AA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684-1D42-2555-B23D-9074EB70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538D-1647-B65A-AEA3-AAAADA356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AAA3-8467-0323-88E3-5DEBB50C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2767-CA42-C151-FAC6-5102D5CB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3111-3B88-3027-6D19-5C8A88BE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AEA3B-EEE8-7868-312A-9CB7252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A4A-4389-EDC0-208D-6D0981F9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CC9E0-BD5A-27B1-CD95-477A2CBAC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D673-51DD-C143-6AF1-A56670800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21DB-2670-A1A5-3B48-9319A62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257E-D1BB-1E25-66D0-C5F46F4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4941-E2F7-6101-FA70-A597759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7B5B-E656-AB91-110B-5B899F2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B78F-A9EC-B405-CB7C-C69DAF0F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0A3D-013A-2825-820D-36A579607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471-4AF5-4DBD-B851-106DAAB7F3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406C-115C-0604-F36F-279A6A8DF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59E6-ED58-920E-AE34-8E37E2091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C7FD-8899-45BB-9546-DBD8C0CC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397192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wWfvBm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‡·j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‡·j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cøb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ej‡Z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eySvq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ej‡Z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eySvq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nwiR›Uvj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fvwU©K¨vj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?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wdøKvi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ej‡Z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eySvq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r>
              <a:rPr lang="en-US" dirty="0">
                <a:cs typeface="SutonnyMJ" pitchFamily="2" charset="0"/>
              </a:rPr>
              <a:t>RGB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gwbUi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Kx?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i‡Rvjykb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WU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wcP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ej‡Z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eySvq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MÖvwd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·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KvR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c~Y©bvg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: </a:t>
            </a:r>
            <a:r>
              <a:rPr lang="en-US" dirty="0">
                <a:cs typeface="SutonnyMJ" pitchFamily="2" charset="0"/>
              </a:rPr>
              <a:t>LED,LCD,CRT,CGA,XGA,LASER</a:t>
            </a:r>
          </a:p>
          <a:p>
            <a:pPr marL="457200" indent="-457200" algn="l">
              <a:buAutoNum type="arabicPeriod"/>
            </a:pPr>
            <a:r>
              <a:rPr lang="en-US" dirty="0">
                <a:cs typeface="SutonnyMJ" pitchFamily="2" charset="0"/>
              </a:rPr>
              <a:t>VRAM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Kx ?</a:t>
            </a:r>
          </a:p>
          <a:p>
            <a:pPr marL="457200" indent="-457200" algn="l">
              <a:buAutoNum type="arabicPeriod"/>
            </a:pPr>
            <a:r>
              <a:rPr lang="en-US" dirty="0">
                <a:cs typeface="SutonnyMJ" pitchFamily="2" charset="0"/>
              </a:rPr>
              <a:t>CRT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KvR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Kx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cÖavb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Ask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KqwU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Kx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Kx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?</a:t>
            </a: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1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SutonnyMJ" pitchFamily="2" charset="0"/>
                <a:cs typeface="SutonnyMJ" pitchFamily="2" charset="0"/>
              </a:rPr>
              <a:t>wfAviGGg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: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wfwWI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i¨vÛg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‡·m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ggwi|GwU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Mwgs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·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Kv‡W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©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e¨eüZ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 </a:t>
            </a:r>
          </a:p>
        </p:txBody>
      </p:sp>
    </p:spTree>
    <p:extLst>
      <p:ext uri="{BB962C8B-B14F-4D97-AF65-F5344CB8AC3E}">
        <p14:creationId xmlns:p14="http://schemas.microsoft.com/office/powerpoint/2010/main" val="114984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3971925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err="1">
                <a:latin typeface="SutonnyMJ" pitchFamily="2" charset="0"/>
                <a:cs typeface="SutonnyMJ" pitchFamily="2" charset="0"/>
              </a:rPr>
              <a:t>mswÿß</a:t>
            </a:r>
            <a:endParaRPr lang="en-US" sz="3200" b="1" u="sng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cs typeface="SutonnyMJ" pitchFamily="2" charset="0"/>
              </a:rPr>
              <a:t>LCD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wWm‡cøÕi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g~jbxwZ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WU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g¨vwU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ª·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eY©bv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Ki|</a:t>
            </a:r>
          </a:p>
          <a:p>
            <a:pPr marL="457200" indent="-457200" algn="l">
              <a:buAutoNum type="arabicPeriod"/>
            </a:pPr>
            <a:r>
              <a:rPr lang="en-US" dirty="0">
                <a:cs typeface="SutonnyMJ" pitchFamily="2" charset="0"/>
              </a:rPr>
              <a:t>LED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g~jbxwZ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jL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gW©vb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Rbv‡ij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÷ª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vKPvi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eY©bv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Ki|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wewfbœ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cÖKvi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·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bvg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?</a:t>
            </a: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2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3971925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err="1">
                <a:latin typeface="SutonnyMJ" pitchFamily="2" charset="0"/>
                <a:cs typeface="SutonnyMJ" pitchFamily="2" charset="0"/>
              </a:rPr>
              <a:t>iPbvg~jK</a:t>
            </a:r>
            <a:endParaRPr lang="en-US" sz="3200" b="1" u="sng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AvaywbK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·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WvqvMÖvg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A¼bc~e©K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eY©bv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Ki/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wPÎmn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wWm‡cœ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Kvjvi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gwbU‡ii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Acv‡ikb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eY©bv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 |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wewfbœ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cÖKvi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·ª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?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h‡Kvb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cs typeface="SutonnyMJ" pitchFamily="2" charset="0"/>
              </a:rPr>
              <a:t>LED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gwbU‡ii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†¯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úwmwd‡Kkb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D‡jøL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h‡Kvb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cs typeface="SutonnyMJ" pitchFamily="2" charset="0"/>
              </a:rPr>
              <a:t>LCD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gwbU‡ii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†¯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úwmwd‡Kkb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D‡jøL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</a:t>
            </a: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b="1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 err="1">
                <a:latin typeface="SutonnyMJ" pitchFamily="2" charset="0"/>
                <a:cs typeface="SutonnyMJ" pitchFamily="2" charset="0"/>
              </a:rPr>
              <a:t>wWfvBm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hme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wWfvB‡mi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mvnv‡h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‡µ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vcÖ‡mmi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AvDUcyU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wWfvB‡m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AvMZ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evBbvwi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B‡jKwUªK¨vj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wmMb¨vjmg~n‡K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MÖvwdK¨vj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AvKv‡i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cÖ`k©b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Kiv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,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Zv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i‡K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wWfvBm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</a:t>
            </a:r>
          </a:p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dirty="0">
                <a:latin typeface="SutonnyMJ" pitchFamily="2" charset="0"/>
                <a:cs typeface="SutonnyMJ" pitchFamily="2" charset="0"/>
              </a:rPr>
              <a:t>	</a:t>
            </a:r>
            <a:r>
              <a:rPr lang="en-US" dirty="0">
                <a:cs typeface="SutonnyMJ" pitchFamily="2" charset="0"/>
              </a:rPr>
              <a:t>single character	multiple character	video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F7294-3522-1043-9D67-2860311C722A}"/>
              </a:ext>
            </a:extLst>
          </p:cNvPr>
          <p:cNvCxnSpPr/>
          <p:nvPr/>
        </p:nvCxnSpPr>
        <p:spPr>
          <a:xfrm>
            <a:off x="6096000" y="4791075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089B9B-3630-5EDD-D9DA-A1CC1646C077}"/>
              </a:ext>
            </a:extLst>
          </p:cNvPr>
          <p:cNvCxnSpPr>
            <a:cxnSpLocks/>
          </p:cNvCxnSpPr>
          <p:nvPr/>
        </p:nvCxnSpPr>
        <p:spPr>
          <a:xfrm>
            <a:off x="6096000" y="5086350"/>
            <a:ext cx="0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34650-CCCD-3987-1CA5-3876AC48791E}"/>
              </a:ext>
            </a:extLst>
          </p:cNvPr>
          <p:cNvCxnSpPr>
            <a:cxnSpLocks/>
          </p:cNvCxnSpPr>
          <p:nvPr/>
        </p:nvCxnSpPr>
        <p:spPr>
          <a:xfrm>
            <a:off x="3390900" y="5072063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ED9DD6-A5AA-67BD-EAD7-D9DE56157C3C}"/>
              </a:ext>
            </a:extLst>
          </p:cNvPr>
          <p:cNvCxnSpPr>
            <a:cxnSpLocks/>
          </p:cNvCxnSpPr>
          <p:nvPr/>
        </p:nvCxnSpPr>
        <p:spPr>
          <a:xfrm>
            <a:off x="8448675" y="5045869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AFAA52-B7D2-7660-B97B-9B191F1D3879}"/>
              </a:ext>
            </a:extLst>
          </p:cNvPr>
          <p:cNvCxnSpPr/>
          <p:nvPr/>
        </p:nvCxnSpPr>
        <p:spPr>
          <a:xfrm flipV="1">
            <a:off x="3390900" y="5045869"/>
            <a:ext cx="5057775" cy="4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b="1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‡·j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g~jZ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A‡bKMy‡jv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ÿz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`ª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ÿy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`ª WU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mv`v-Kv‡jv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we›`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yi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mgš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^‡q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MwVZ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Gme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ÿz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`ª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W‡Ui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cÖwZwUB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GK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‡·j|</a:t>
            </a:r>
          </a:p>
          <a:p>
            <a:pPr algn="l"/>
            <a:r>
              <a:rPr lang="en-US" b="1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‡·j †</a:t>
            </a:r>
            <a:r>
              <a:rPr lang="en-US" b="1" dirty="0" err="1">
                <a:latin typeface="SutonnyMJ" pitchFamily="2" charset="0"/>
                <a:cs typeface="SutonnyMJ" pitchFamily="2" charset="0"/>
              </a:rPr>
              <a:t>cøb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: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‡·j ‰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Zwi‡Z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e¨eüZ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weU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msL¨vB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‡·j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cøb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bv‡g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cwiwPZ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cÖwZwU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wc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‡·‡ji Rb¨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PviwU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weU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cÖ‡qvRb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nq|</a:t>
            </a:r>
          </a:p>
          <a:p>
            <a:pPr algn="l"/>
            <a:r>
              <a:rPr lang="en-US" b="1" dirty="0">
                <a:latin typeface="SutonnyMJ" pitchFamily="2" charset="0"/>
                <a:cs typeface="SutonnyMJ" pitchFamily="2" charset="0"/>
              </a:rPr>
              <a:t>¯‹¨</a:t>
            </a:r>
            <a:r>
              <a:rPr lang="en-US" b="1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: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n‡jv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c`©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cÖwZe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¤^ ˆ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Zwi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Kivi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Ggb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c×wZ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,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hv‡Z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B‡jKUªb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weg‡K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c`©vi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evg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Wv‡b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Dci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†_‡K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wb‡Pi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w`‡K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QvUvQzwU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Kiv‡bv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nq|¯‹¨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mvnv‡h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Qwe‡K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f‡O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f‡O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ÿz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`ª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ÿy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`ª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As‡k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wef³ K‡I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GKUvi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ci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GKUv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jvBb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AvKv‡i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Zvjv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nq|</a:t>
            </a:r>
          </a:p>
          <a:p>
            <a:pPr algn="l"/>
            <a:r>
              <a:rPr lang="en-US" b="1" dirty="0" err="1">
                <a:latin typeface="SutonnyMJ" pitchFamily="2" charset="0"/>
                <a:cs typeface="SutonnyMJ" pitchFamily="2" charset="0"/>
              </a:rPr>
              <a:t>nwiR›Uvj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b="1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nwiR›Uvj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c×wZ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n‡jv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Ggb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c×wZ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,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gva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¨‡g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nwiR›Uvj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wW‡d¬Kkb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K‡qj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e¨envi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K‡I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B‡jKUªb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weg‡K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c`©vi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evg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cÖvšÍ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†_‡K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Wvb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cÖvšÍ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ch©šÍ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gyf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Kiv‡bv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hvq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</a:t>
            </a:r>
            <a:endParaRPr lang="en-US" dirty="0"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A9CB-6DCD-4F78-4B35-FEF475C6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18" y="2523745"/>
            <a:ext cx="6437376" cy="40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b="1" dirty="0" err="1">
                <a:latin typeface="SutonnyMJ" pitchFamily="2" charset="0"/>
                <a:cs typeface="SutonnyMJ" pitchFamily="2" charset="0"/>
              </a:rPr>
              <a:t>B›Uvi‡jm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b="1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 †h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c×wZ‡Z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d«g‡K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Rvo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we‡Rvo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jvB‡b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fvM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K‡i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cÖ‡Z¨KwU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Ask‡K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Avjv`vfv‡e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‡kl Kiv nq,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Zv‡K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B›Uvi‡jm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|</a:t>
            </a:r>
          </a:p>
          <a:p>
            <a:pPr algn="l"/>
            <a:r>
              <a:rPr lang="en-US" dirty="0">
                <a:latin typeface="SutonnyMJ" pitchFamily="2" charset="0"/>
                <a:cs typeface="SutonnyMJ" pitchFamily="2" charset="0"/>
              </a:rPr>
              <a:t>Gi `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ywU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wdì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_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v‡K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1. AW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wdì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Ab¨wU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B‡fb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wdì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endParaRPr lang="en-US" dirty="0">
              <a:cs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39B3-9D30-BF1D-8839-1D24F3FB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14770" y="1041154"/>
            <a:ext cx="2231239" cy="90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dirty="0" err="1">
                <a:latin typeface="SutonnyMJ" pitchFamily="2" charset="0"/>
                <a:cs typeface="SutonnyMJ" pitchFamily="2" charset="0"/>
              </a:rPr>
              <a:t>B›Uvi‡jm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myweav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Qwei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NbZ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¡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ewk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my›`I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nq,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e¨vÛDB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_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n«vm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,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MBb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e„w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×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wdøKvwis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± `~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algn="l"/>
            <a:r>
              <a:rPr lang="en-US" dirty="0" err="1">
                <a:latin typeface="SutonnyMJ" pitchFamily="2" charset="0"/>
                <a:cs typeface="SutonnyMJ" pitchFamily="2" charset="0"/>
              </a:rPr>
              <a:t>Amyweav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: 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G‡Z `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yBevi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fvwU©K¨vj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m¤úbœ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mbwmwUwfwU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n«vm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endParaRPr lang="en-US" dirty="0"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7CC-1FFB-EB6E-5BFF-6B3150A7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48775" cy="1220787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wWm‡cø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A¨vWvÞvi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Kvh©bxwZ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6239-C1CA-9672-82A0-68D52C5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144000" cy="468630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r>
              <a:rPr lang="en-US" dirty="0" err="1">
                <a:latin typeface="SutonnyMJ" pitchFamily="2" charset="0"/>
                <a:cs typeface="SutonnyMJ" pitchFamily="2" charset="0"/>
              </a:rPr>
              <a:t>B›Uvi‡jm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myweav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Qwei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NbZ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¡ †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ewk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my›`I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nq,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e¨vÛDB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_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n«vm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,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MBb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e„w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×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SutonnyMJ" pitchFamily="2" charset="0"/>
                <a:cs typeface="SutonnyMJ" pitchFamily="2" charset="0"/>
              </a:rPr>
              <a:t>wdøKvwis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B‡d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± `~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algn="l"/>
            <a:r>
              <a:rPr lang="en-US" dirty="0" err="1">
                <a:latin typeface="SutonnyMJ" pitchFamily="2" charset="0"/>
                <a:cs typeface="SutonnyMJ" pitchFamily="2" charset="0"/>
              </a:rPr>
              <a:t>Amyweav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: 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G‡Z `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yBevi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fvwU©K¨vj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¯‹¨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vwbs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m¤úbœ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nq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mbwmwUwfwU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n«vm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cvq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l"/>
            <a:endParaRPr lang="en-US" dirty="0"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979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SutonnyMJ</vt:lpstr>
      <vt:lpstr>Office Theme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  <vt:lpstr>wWm‡cø I A¨vWvÞvi Gi Kvh©bxwZ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wWm‡cø I A¨vWvÞvi Gi Kvh©bxwZ</dc:title>
  <dc:creator>HP 840 G5 i7</dc:creator>
  <cp:lastModifiedBy>HP 840 G5 i7</cp:lastModifiedBy>
  <cp:revision>8</cp:revision>
  <dcterms:created xsi:type="dcterms:W3CDTF">2023-10-09T14:55:11Z</dcterms:created>
  <dcterms:modified xsi:type="dcterms:W3CDTF">2023-10-09T17:30:27Z</dcterms:modified>
</cp:coreProperties>
</file>