
<file path=[Content_Types].xml><?xml version="1.0" encoding="utf-8"?>
<Types xmlns="http://schemas.openxmlformats.org/package/2006/content-types">
  <Default Extension="emf" ContentType="image/x-emf"/>
  <Default Extension="jpg" ContentType="image/jpeg"/>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75" r:id="rId11"/>
    <p:sldId id="276"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1" autoAdjust="0"/>
  </p:normalViewPr>
  <p:slideViewPr>
    <p:cSldViewPr snapToGrid="0">
      <p:cViewPr varScale="1">
        <p:scale>
          <a:sx n="67" d="100"/>
          <a:sy n="67" d="100"/>
        </p:scale>
        <p:origin x="644" y="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9/13/2023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9/13/2023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9/13/2023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9/13/2023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6.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go.microsoft.com/fwlink/?linkid=2235098" TargetMode="External"/><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go.microsoft.com/fwlink/?LinkId=617172" TargetMode="External"/><Relationship Id="rId5" Type="http://schemas.openxmlformats.org/officeDocument/2006/relationships/image" Target="../media/image18.png"/><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pic>
        <p:nvPicPr>
          <p:cNvPr id="6" name="Picture 5">
            <a:extLst>
              <a:ext uri="{FF2B5EF4-FFF2-40B4-BE49-F238E27FC236}">
                <a16:creationId xmlns:a16="http://schemas.microsoft.com/office/drawing/2014/main" id="{5473B4AF-63A6-343F-C78B-1C7F57C329D8}"/>
              </a:ext>
            </a:extLst>
          </p:cNvPr>
          <p:cNvPicPr>
            <a:picLocks noChangeAspect="1"/>
          </p:cNvPicPr>
          <p:nvPr/>
        </p:nvPicPr>
        <p:blipFill>
          <a:blip r:embed="rId4"/>
          <a:stretch>
            <a:fillRect/>
          </a:stretch>
        </p:blipFill>
        <p:spPr>
          <a:xfrm>
            <a:off x="-1" y="19129"/>
            <a:ext cx="12258675" cy="7076996"/>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pic>
        <p:nvPicPr>
          <p:cNvPr id="5" name="Picture 4" descr="Design ideas pane showing different design options"/>
          <p:cNvPicPr>
            <a:picLocks noChangeAspect="1"/>
          </p:cNvPicPr>
          <p:nvPr/>
        </p:nvPicPr>
        <p:blipFill rotWithShape="1">
          <a:blip r:embed="rId2" cstate="print">
            <a:extLst>
              <a:ext uri="{28A0092B-C50C-407E-A947-70E740481C1C}">
                <a14:useLocalDpi xmlns:a14="http://schemas.microsoft.com/office/drawing/2010/main" val="0"/>
              </a:ext>
            </a:extLst>
          </a:blip>
          <a:srcRect l="23607"/>
          <a:stretch/>
        </p:blipFill>
        <p:spPr>
          <a:xfrm>
            <a:off x="4976037" y="1385113"/>
            <a:ext cx="6513229" cy="457762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cxnSp>
        <p:nvCxnSpPr>
          <p:cNvPr id="20" name="Straight Connector 19">
            <a:extLst>
              <a:ext uri="{C183D7F6-B498-43B3-948B-1728B52AA6E4}">
                <adec:decorative xmlns:adec="http://schemas.microsoft.com/office/drawing/2017/decorative" val="1"/>
              </a:ext>
            </a:extLst>
          </p:cNvPr>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5" name="Picture 4" descr="Tell Me box"/>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pic>
        <p:nvPicPr>
          <p:cNvPr id="7" name="Picture 6" descr="Animation tab showing zoom op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pic>
        <p:nvPicPr>
          <p:cNvPr id="24" name="Picture 23">
            <a:extLst>
              <a:ext uri="{C183D7F6-B498-43B3-948B-1728B52AA6E4}">
                <adec:decorative xmlns:adec="http://schemas.microsoft.com/office/drawing/2017/decorative" val="1"/>
              </a:ext>
            </a:extLst>
          </p:cNvPr>
          <p:cNvPicPr/>
          <p:nvPr/>
        </p:nvPicPr>
        <p:blipFill>
          <a:blip r:embed="rId4"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5"/>
          <a:stretch>
            <a:fillRect/>
          </a:stretch>
        </p:blipFill>
        <p:spPr>
          <a:xfrm>
            <a:off x="7912741" y="1646170"/>
            <a:ext cx="2775459" cy="4531804"/>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8" name="Picture 7" descr="Arrow pointing right with a hyperlink to the PowerPoint team blog. Select the image to visit the PowerPoint team blog ">
            <a:hlinkClick r:id="rId6" tooltip="Select here to visit the PowerPoint team blo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pic>
        <p:nvPicPr>
          <p:cNvPr id="11" name="Picture 10" descr="Tell Me box suggestion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3.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{40605543-6D5A-4E3C-B488-B1182DD03E39}tf10001108_win32</Template>
  <TotalTime>10</TotalTime>
  <Words>605</Words>
  <Application>Microsoft Office PowerPoint</Application>
  <PresentationFormat>Widescreen</PresentationFormat>
  <Paragraphs>60</Paragraphs>
  <Slides>9</Slides>
  <Notes>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Segoe UI Light</vt:lpstr>
      <vt:lpstr>Segoe UI Semibold</vt:lpstr>
      <vt:lpstr>Custom</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HP 840 G5 i7</dc:creator>
  <cp:keywords/>
  <cp:lastModifiedBy>HP 840 G5 i7</cp:lastModifiedBy>
  <cp:revision>1</cp:revision>
  <dcterms:created xsi:type="dcterms:W3CDTF">2023-09-14T02:18:58Z</dcterms:created>
  <dcterms:modified xsi:type="dcterms:W3CDTF">2023-09-14T02:29:11Z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