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9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A5AF-D9E8-4DD6-999F-A60663D43858}" type="datetimeFigureOut">
              <a:rPr lang="da-DK" smtClean="0"/>
              <a:t>02-06-2020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94411-2297-4BD0-B197-35E3682289EC}" type="slidenum">
              <a:rPr lang="da-DK" smtClean="0"/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Sample PowerPoint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985481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Kontortema</vt:lpstr>
      <vt:lpstr>Sample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2020-06-02T11:57:24Z</dcterms:created>
  <dcterms:modified xsi:type="dcterms:W3CDTF">2020-06-02T11:57:30Z</dcterms:modified>
</cp:coreProperties>
</file>