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7" r:id="rId2"/>
    <p:sldId id="277" r:id="rId3"/>
    <p:sldId id="2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3725" autoAdjust="0"/>
  </p:normalViewPr>
  <p:slideViewPr>
    <p:cSldViewPr snapToGrid="0">
      <p:cViewPr varScale="1">
        <p:scale>
          <a:sx n="56" d="100"/>
          <a:sy n="56" d="100"/>
        </p:scale>
        <p:origin x="402" y="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E-42EF-9EA5-4148A3E702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CE-42EF-9EA5-4148A3E702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CE-42EF-9EA5-4148A3E70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7539680"/>
        <c:axId val="1287528448"/>
      </c:barChart>
      <c:catAx>
        <c:axId val="128753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28448"/>
        <c:crosses val="autoZero"/>
        <c:auto val="1"/>
        <c:lblAlgn val="ctr"/>
        <c:lblOffset val="100"/>
        <c:noMultiLvlLbl val="0"/>
      </c:catAx>
      <c:valAx>
        <c:axId val="128752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7539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Chart</a:t>
            </a:r>
          </a:p>
        </p:txBody>
      </p:sp>
      <p:graphicFrame>
        <p:nvGraphicFramePr>
          <p:cNvPr id="11" name="Content Placeholder 10" descr="Bar Chart Placeholder ">
            <a:extLst>
              <a:ext uri="{FF2B5EF4-FFF2-40B4-BE49-F238E27FC236}">
                <a16:creationId xmlns:a16="http://schemas.microsoft.com/office/drawing/2014/main" id="{E4A6D503-95F0-4FD3-86D4-D1170C6E2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078104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14D6EE3-4782-45C1-A75C-003483879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562790"/>
              </p:ext>
            </p:extLst>
          </p:nvPr>
        </p:nvGraphicFramePr>
        <p:xfrm>
          <a:off x="550863" y="2112963"/>
          <a:ext cx="11090275" cy="2466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055">
                  <a:extLst>
                    <a:ext uri="{9D8B030D-6E8A-4147-A177-3AD203B41FA5}">
                      <a16:colId xmlns:a16="http://schemas.microsoft.com/office/drawing/2014/main" val="562691606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970149589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55228726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3637583548"/>
                    </a:ext>
                  </a:extLst>
                </a:gridCol>
                <a:gridCol w="2218055">
                  <a:extLst>
                    <a:ext uri="{9D8B030D-6E8A-4147-A177-3AD203B41FA5}">
                      <a16:colId xmlns:a16="http://schemas.microsoft.com/office/drawing/2014/main" val="1751413396"/>
                    </a:ext>
                  </a:extLst>
                </a:gridCol>
              </a:tblGrid>
              <a:tr h="4933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0021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61153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915798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2.8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691047"/>
                  </a:ext>
                </a:extLst>
              </a:tr>
              <a:tr h="49334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9701"/>
                  </a:ext>
                </a:extLst>
              </a:tr>
            </a:tbl>
          </a:graphicData>
        </a:graphic>
      </p:graphicFrame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{4177C426-E780-46E1-AABA-911EBDBDD7CF}tf33713516_win32</Template>
  <TotalTime>0</TotalTime>
  <Words>61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Gill Sans MT</vt:lpstr>
      <vt:lpstr>Walbaum Display</vt:lpstr>
      <vt:lpstr>3DFloatVTI</vt:lpstr>
      <vt:lpstr>Presentation Title</vt:lpstr>
      <vt:lpstr>Chart</vt:lpstr>
      <vt:lpstr>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2022-06-14T12:15:06Z</dcterms:created>
  <dcterms:modified xsi:type="dcterms:W3CDTF">2022-06-14T12:15:17Z</dcterms:modified>
</cp:coreProperties>
</file>