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28/06/2018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28/06/2018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2280D3A9-D3EA-475F-9F9A-E66A4C5193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2566370"/>
            <a:ext cx="4817306" cy="31105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EEDBDC58-1E7B-41DF-8949-86F8FB9EF0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1294" y="2566370"/>
            <a:ext cx="4817306" cy="31105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4A8E9E6A-EFD8-4B38-93A9-009D766C31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2094" y="1831208"/>
            <a:ext cx="4817306" cy="4562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086253-40FB-486F-A779-6F20AB3FF7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41294" y="1831208"/>
            <a:ext cx="4817306" cy="4562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65" r:id="rId7"/>
    <p:sldLayoutId id="2147483662" r:id="rId8"/>
    <p:sldLayoutId id="2147483663" r:id="rId9"/>
    <p:sldLayoutId id="2147483664" r:id="rId10"/>
    <p:sldLayoutId id="2147483672" r:id="rId11"/>
    <p:sldLayoutId id="2147483667" r:id="rId12"/>
    <p:sldLayoutId id="214748366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Destination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7"/>
            <a:ext cx="7518981" cy="1268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Presented By</a:t>
            </a:r>
          </a:p>
          <a:p>
            <a:pPr marL="0" indent="0">
              <a:buNone/>
            </a:pPr>
            <a:r>
              <a:rPr lang="en-GB" dirty="0" smtClean="0"/>
              <a:t>Muhiminul Islam </a:t>
            </a:r>
            <a:r>
              <a:rPr lang="en-GB" dirty="0" err="1" smtClean="0"/>
              <a:t>Osim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Computer Science &amp; Engineering</a:t>
            </a:r>
          </a:p>
          <a:p>
            <a:pPr marL="0" indent="0">
              <a:buNone/>
            </a:pPr>
            <a:r>
              <a:rPr lang="en-GB" dirty="0" smtClean="0"/>
              <a:t>Khulna University of Engineering &amp;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3811"/>
            <a:ext cx="7781544" cy="859055"/>
          </a:xfrm>
        </p:spPr>
        <p:txBody>
          <a:bodyPr/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What’s this project for?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328625"/>
            <a:ext cx="9971134" cy="38370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bg1"/>
                </a:solidFill>
              </a:rPr>
              <a:t>See the areas where you get the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bg1"/>
                </a:solidFill>
              </a:rPr>
              <a:t>Rent a car to go to a destination</a:t>
            </a:r>
            <a:endParaRPr lang="en-GB" sz="28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bg1"/>
                </a:solidFill>
              </a:rPr>
              <a:t>Dynamic status of all the cars to be rented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bg1"/>
                </a:solidFill>
              </a:rPr>
              <a:t>All the documented areas having their co-ordinates make a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bg1"/>
                </a:solidFill>
              </a:rPr>
              <a:t>Feature of Admin Panel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856433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 this project work?</a:t>
            </a:r>
            <a:endParaRPr lang="en-GB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7900" y="1904870"/>
            <a:ext cx="8858432" cy="4090982"/>
          </a:xfrm>
        </p:spPr>
        <p:txBody>
          <a:bodyPr/>
          <a:lstStyle/>
          <a:p>
            <a:r>
              <a:rPr lang="en-US" sz="2600" dirty="0" smtClean="0"/>
              <a:t>It takes the location from where you want to ride and where you want to go</a:t>
            </a:r>
          </a:p>
          <a:p>
            <a:r>
              <a:rPr lang="en-US" sz="2600" dirty="0" smtClean="0"/>
              <a:t>Program checks if these locations have the service or not. If yes, then it checks if any car in that area is available to take the passenger or not</a:t>
            </a:r>
          </a:p>
          <a:p>
            <a:r>
              <a:rPr lang="en-US" sz="2600" dirty="0" smtClean="0"/>
              <a:t>If any car take a passenger the program takes its starting time and estimated needed time to reach the destination so that another passenger can hire this car in the destination area.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89093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are this project made with?</a:t>
            </a:r>
            <a:endParaRPr lang="en-GB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429651"/>
            <a:ext cx="11214101" cy="736795"/>
          </a:xfrm>
        </p:spPr>
        <p:txBody>
          <a:bodyPr/>
          <a:lstStyle/>
          <a:p>
            <a:r>
              <a:rPr lang="en-US" sz="2400" b="1" dirty="0" smtClean="0"/>
              <a:t>Having the most of the features of Object Oriented Programming. Here is the list: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3139" y="2371473"/>
            <a:ext cx="450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Class &amp; </a:t>
            </a:r>
            <a:r>
              <a:rPr lang="en-US" sz="2400" dirty="0" smtClean="0">
                <a:solidFill>
                  <a:schemeClr val="bg1"/>
                </a:solidFill>
              </a:rPr>
              <a:t>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Inheritance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Constructor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dirty="0" smtClean="0">
                <a:solidFill>
                  <a:schemeClr val="bg1"/>
                </a:solidFill>
              </a:rPr>
              <a:t>Destructor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Dynamic </a:t>
            </a:r>
            <a:r>
              <a:rPr lang="en-US" sz="2400" dirty="0">
                <a:solidFill>
                  <a:schemeClr val="bg1"/>
                </a:solidFill>
              </a:rPr>
              <a:t>Memory </a:t>
            </a:r>
            <a:r>
              <a:rPr lang="en-US" sz="2400" dirty="0" smtClean="0">
                <a:solidFill>
                  <a:schemeClr val="bg1"/>
                </a:solidFill>
              </a:rPr>
              <a:t>Allocation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File Management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Getter </a:t>
            </a:r>
            <a:r>
              <a:rPr lang="en-US" sz="2400" dirty="0">
                <a:solidFill>
                  <a:schemeClr val="bg1"/>
                </a:solidFill>
              </a:rPr>
              <a:t>&amp; Setter </a:t>
            </a:r>
            <a:r>
              <a:rPr lang="en-US" sz="2400" dirty="0" smtClean="0">
                <a:solidFill>
                  <a:schemeClr val="bg1"/>
                </a:solidFill>
              </a:rPr>
              <a:t>Functions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Template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Namespace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5813" y="2371473"/>
            <a:ext cx="4506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Formatting I/O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Operator Overloading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Cascading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Using getline after cin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Standard Template Library (STL)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Polymorphism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3" id="{4D93B98C-71F6-4C9E-A9C7-30410590B170}" vid="{AADF5497-0D3A-4AE3-BE2E-E63BB850DE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1AFE126-B4FB-490E-9C4C-9A0E03435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FA862-66F9-40D5-B7A4-7D0512592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B01C05-BE9B-41B9-AC17-C4653B11B39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209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Go Destination</vt:lpstr>
      <vt:lpstr>What’s this project for?</vt:lpstr>
      <vt:lpstr>How do this project work?</vt:lpstr>
      <vt:lpstr>What are this project made with?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2018-06-22T12:31:08Z</dcterms:created>
  <dcterms:modified xsi:type="dcterms:W3CDTF">2018-06-28T15:32:46Z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