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89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07212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Introduction to the Makeup Artist Booking Web Application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340066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platform designed to seamlessly connect proficient makeup artists with clients, providing a convenient and reliable way to access top-tier beauty services.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565618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pitch deck by
IGIRIMPUHWE Dositha
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80537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 the Web Application Works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User Registration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Both makeup artists and clients create profiles, providing necessary details for identification.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38871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Advanced Search Capabilities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Clients can search based on location, expertise, and availability while makeup artists can view client preferences.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33318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Seamless Booking Process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Clients can directly book makeup artists based on availability and confirmed rates.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38887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Features and Benefits for Makeup Artists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28447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7" name="Text 4"/>
          <p:cNvSpPr/>
          <p:nvPr/>
        </p:nvSpPr>
        <p:spPr>
          <a:xfrm>
            <a:off x="2204561" y="5326142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360789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Increased Visibility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6188392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Exposure to a wider clientele base and promotion of skills and expertise.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528447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1" name="Text 8"/>
          <p:cNvSpPr/>
          <p:nvPr/>
        </p:nvSpPr>
        <p:spPr>
          <a:xfrm>
            <a:off x="5796796" y="5326142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5360789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Convenient Payment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5841206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Secure payment processing, ensuring timely and accurate compensation for services.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528447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5" name="Text 12"/>
          <p:cNvSpPr/>
          <p:nvPr/>
        </p:nvSpPr>
        <p:spPr>
          <a:xfrm>
            <a:off x="9389031" y="5326142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944576" y="5360789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Client Rating and Reviews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944576" y="6188392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Feedback mechanism to enhance reputation and attract new clients.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2492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 to Create a Profile as a Makeup Artist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Profile Information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Add details such as qualifications, experience, and portfolio images.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Service Offerings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Specify services provided, rates, and availability for potential clients.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Portfolio Showcase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Upload high-quality images of past work to create an appealing portfolio.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 to Search and Book a Makeup Artist as a Client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Search Criteria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08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 filters to find artists based on location, specialty, and availability.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Artist Profiles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Browse through profile details, check ratings, and assess portfolios to make informed decisions.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Booking Process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608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Select a suitable time slot and complete the booking securely through the app.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49962"/>
            <a:ext cx="69428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Payment and Rating System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88675"/>
            <a:ext cx="3370064" cy="1990963"/>
          </a:xfrm>
          <a:prstGeom prst="roundRect">
            <a:avLst>
              <a:gd name="adj" fmla="val 3348"/>
            </a:avLst>
          </a:prstGeom>
          <a:solidFill>
            <a:srgbClr val="382748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9108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Secure Transactions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4391263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Protected payment channels to ensure the safety of both parties involved.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688675"/>
            <a:ext cx="3370064" cy="1990963"/>
          </a:xfrm>
          <a:prstGeom prst="roundRect">
            <a:avLst>
              <a:gd name="adj" fmla="val 3348"/>
            </a:avLst>
          </a:prstGeom>
          <a:solidFill>
            <a:srgbClr val="382748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9108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Rating Mechanism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4391263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Clients can provide feedback and ratings to maintain quality standards.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688675"/>
            <a:ext cx="3370064" cy="1990963"/>
          </a:xfrm>
          <a:prstGeom prst="roundRect">
            <a:avLst>
              <a:gd name="adj" fmla="val 3348"/>
            </a:avLst>
          </a:prstGeom>
          <a:solidFill>
            <a:srgbClr val="382748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9108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Automatic Payments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4391263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Streamlined system for hassle-free and prompt compensation to artists.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69428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Conclusion and Next Steps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10244" y="1953101"/>
            <a:ext cx="27742" cy="5351026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62736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9" name="Text 6"/>
          <p:cNvSpPr/>
          <p:nvPr/>
        </p:nvSpPr>
        <p:spPr>
          <a:xfrm>
            <a:off x="4740652" y="2168366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Feedback Loop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Gather user feedback for continuous improvement based on user experiences.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20468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4" name="Text 11"/>
          <p:cNvSpPr/>
          <p:nvPr/>
        </p:nvSpPr>
        <p:spPr>
          <a:xfrm>
            <a:off x="4740652" y="4026098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30541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Expansion and Outreach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Explore opportunities for expanding services to different regions and demographics.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78200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9" name="Text 16"/>
          <p:cNvSpPr/>
          <p:nvPr/>
        </p:nvSpPr>
        <p:spPr>
          <a:xfrm>
            <a:off x="4740652" y="5883831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43036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Collaborations and Partnerships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Form partnerships with beauty brands and influencers to enhance the platform's reach.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362</Words>
  <Application>Microsoft Office PowerPoint</Application>
  <PresentationFormat>Custom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Fira Sans</vt:lpstr>
      <vt:lpstr>Inconsolata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Muhinde</cp:lastModifiedBy>
  <cp:revision>6</cp:revision>
  <dcterms:created xsi:type="dcterms:W3CDTF">2024-02-24T09:02:26Z</dcterms:created>
  <dcterms:modified xsi:type="dcterms:W3CDTF">2024-02-24T09:42:18Z</dcterms:modified>
</cp:coreProperties>
</file>