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Uber Fares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INSY 8413 – Introduction to Big Data Analytics</a:t>
            </a:r>
          </a:p>
          <a:p>
            <a:r>
              <a:t>Presented by: Muhire Samuel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 and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Uber Fares Dataset</a:t>
            </a:r>
          </a:p>
          <a:p>
            <a:r>
              <a:t>• Source: Kaggle (https://www.kaggle.com/datasets/fivethirtyeight/uber-pickups-in-new-york-city)</a:t>
            </a:r>
          </a:p>
          <a:p>
            <a:r>
              <a:t>• Description: Contains Uber fare data in NYC from 2009-2015</a:t>
            </a:r>
          </a:p>
          <a:p>
            <a:r>
              <a:t>• Key columns: pickup_datetime, fare_amount, pickup_longitude, pickup_latitude,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rows with missing or null values</a:t>
            </a:r>
          </a:p>
          <a:p>
            <a:r>
              <a:t>• Filtered unreasonable fare_amounts (e.g., fare &lt; $0 or &gt; $200)</a:t>
            </a:r>
          </a:p>
          <a:p>
            <a:r>
              <a:t>• Dropped rows with outlier latitude/longitude</a:t>
            </a:r>
          </a:p>
          <a:p>
            <a:r>
              <a:t>• Extracted features: pickup_hour, pickup_day_of_week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 Chart: Average Fare by Hour</a:t>
            </a:r>
          </a:p>
          <a:p>
            <a:r>
              <a:t>• Bar Chart: Average Fare by Day of the Week</a:t>
            </a:r>
          </a:p>
          <a:p>
            <a:r>
              <a:t>• Heatmap: Trips by Day of Week and Hour</a:t>
            </a:r>
          </a:p>
          <a:p>
            <a:r>
              <a:t>• Map: Pickup Locations in NYC</a:t>
            </a:r>
          </a:p>
          <a:p>
            <a:r>
              <a:t>• Histogram: Fare Amount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Peak travel hours are 6 PM – 9 PM</a:t>
            </a:r>
          </a:p>
          <a:p>
            <a:r>
              <a:t>• Fridays have the highest average fares</a:t>
            </a:r>
          </a:p>
          <a:p>
            <a:r>
              <a:t>• Most pickups are concentrated in Manhattan</a:t>
            </a:r>
          </a:p>
          <a:p>
            <a:r>
              <a:t>• High fares correlate with airport trips</a:t>
            </a:r>
          </a:p>
          <a:p>
            <a:r>
              <a:t>• Data cleaning significantly improved accuracy of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or Comments?</a:t>
            </a:r>
          </a:p>
          <a:p/>
          <a:p>
            <a:r>
              <a:t>Prepared by: Muhire Samuel</a:t>
            </a:r>
          </a:p>
          <a:p>
            <a:r>
              <a:t>Course: INSY 8413 – Big Data Analytics</a:t>
            </a:r>
          </a:p>
          <a:p>
            <a:r>
              <a:t>Instructor: Eric Maniraguha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