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13F6-069E-4997-A694-A55A3621E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E73B-ADC9-4EB9-9BAF-AB384554D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336C-4681-4AF9-B06F-4F65DAD8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2324-2344-45DC-8449-F74DE2A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1D11-1069-4333-8EBC-E76A8B5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F9FA-20C1-43CE-9F2A-58D0D92E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80B46-DF10-43DD-8A47-ED259E64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27-E58B-49DD-9167-237C90FB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D5AC-46A3-4D7B-8478-773F707F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9AD4-A4AC-4730-8B16-A37B64ED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5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E43C2-4A8E-4B89-8A6F-BEC06EDFA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6ACEF-41CC-4117-A73E-C9757CD6D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3DA7-9C2E-4730-9996-248CFEB2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737C-B7CA-43E8-93BB-B67EBE24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09A4-888D-40C1-9BEC-1509620A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2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8E3E-9A8C-4AA7-91ED-E30A0AE1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ADD2-DF29-4A7E-A65E-1D810437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204E-6304-4287-8C91-724D90BD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FFA6-985F-4B30-A08B-DBA271FB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3ABB-D949-43E9-B1FC-9B4E77F4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3A0B-FDBF-4DA1-8C3F-3797A88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74A5-C6CB-447B-856B-2D6A7C0C9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E5F7-20AC-423B-8C43-2EDC3C06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9791-BEA8-4F0E-867A-6788F01C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DB30-BB62-496D-A55C-A048E197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9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E243-B29C-4E42-BE73-83732B41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E044-D3E0-4AC2-A1FA-16F7DCD7B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2C24F-A197-4618-9456-9DC67B00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9424-E85F-46CF-ABA3-6423EE53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E7BE6-0C03-49DE-86AA-7D5A3406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C153-F35F-43D1-BC22-C4AC603A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28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ACE2-AC70-428D-B004-7432A03B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54E8-EB25-4E6D-8197-17C881A4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FA7C-340B-46F9-9C14-1538664B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4C6AA-4588-41FF-9564-445231049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D1955-FC7A-4578-8ACD-FD196377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E949A-2B71-4AED-849E-22252A95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98E64-E6AC-4D43-A032-BFC6E730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4CBA2-7BB8-463C-AA6C-255E906B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1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ED12-7A7A-4DEE-81D3-F14F26F8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4DCD7-6375-4FF9-AFDA-1C783B25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04566-4509-46B5-8184-20C6EC31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B6BEE-F0A2-4DEE-9508-D0E2452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8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C697A-07AE-4263-904C-4A621990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344D9-567A-42DF-9B7B-2AD5EA2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DC62-DCD8-429E-9986-0E784D8B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96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50DA-C948-4E94-B139-51381DBB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E206-6929-4A56-A177-B6F1EC2E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3D8BC-CFC6-4DEF-97C9-8977E5BCE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851D1-AD0E-4E46-8EE9-6E09A66E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E489F-D679-4169-8744-A5ED2EAB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91904-9794-4BA2-B6E9-0E82C868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40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E859-46DB-494D-AA33-CCDBD021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CCD4D-E1FC-4FCA-BB9D-B3A19FCEA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ED5D3-EF3B-4983-B344-7ED2459C1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5F43-F69C-47AF-B3F4-75488551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4D90D-4D14-4A28-9790-9DF36A98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8AEA-0AA1-4346-8A33-D440C2AC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71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DCC80-B187-4BD5-8FFA-101F02D7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A119-25DA-492B-9F65-1E3977B0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3774-7843-4A76-838F-5BE3EB255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F718-302F-4E9C-AC8D-95B661DA1F5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1B5C-45B9-4ECE-981C-0B2AD4B77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C9AE-EFCC-4FB2-BBB8-2D011BEB3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B9FF-7E9D-47A4-8221-D13EA8A27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odados.ibge.gov.br/api/docs/localidades?versao=1" TargetMode="External"/><Relationship Id="rId2" Type="http://schemas.openxmlformats.org/officeDocument/2006/relationships/hyperlink" Target="https://pt.wikipedia.org/wiki/Instituto_Brasileiro_de_Geografia_e_Estat%C3%ADsti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B0B-EFDE-44B2-9DA6-2D328EAC0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7393" y="-965653"/>
            <a:ext cx="9144000" cy="2387600"/>
          </a:xfrm>
        </p:spPr>
        <p:txBody>
          <a:bodyPr/>
          <a:lstStyle/>
          <a:p>
            <a:r>
              <a:rPr lang="pt-BR" dirty="0"/>
              <a:t>API de municípios do</a:t>
            </a:r>
          </a:p>
        </p:txBody>
      </p:sp>
      <p:pic>
        <p:nvPicPr>
          <p:cNvPr id="1028" name="Picture 4" descr="Resultado de imagem para ibge">
            <a:extLst>
              <a:ext uri="{FF2B5EF4-FFF2-40B4-BE49-F238E27FC236}">
                <a16:creationId xmlns:a16="http://schemas.microsoft.com/office/drawing/2014/main" id="{01EE11FE-7864-4512-8C83-9179998E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65" y="317727"/>
            <a:ext cx="4152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709D14-10CF-4866-A6CF-A27C97EFF48C}"/>
              </a:ext>
            </a:extLst>
          </p:cNvPr>
          <p:cNvSpPr txBox="1"/>
          <p:nvPr/>
        </p:nvSpPr>
        <p:spPr>
          <a:xfrm>
            <a:off x="0" y="4187273"/>
            <a:ext cx="12107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 Instituto Brasileiro de Geografia e Estatística (IBGE) é um instituto público da administração federal brasileira criado em 1934 </a:t>
            </a:r>
          </a:p>
          <a:p>
            <a:r>
              <a:rPr lang="pt-BR" dirty="0"/>
              <a:t>e instalado em 1936 com o nome de Instituto Nacional de Estatística. O nome atual data de 1938. </a:t>
            </a:r>
          </a:p>
          <a:p>
            <a:r>
              <a:rPr lang="pt-BR" dirty="0"/>
              <a:t>O IBGE tem atribuições ligadas às geociências e estatísticas sociais, demográficas e econômicas, o que inclui realizar </a:t>
            </a:r>
          </a:p>
          <a:p>
            <a:r>
              <a:rPr lang="pt-BR" dirty="0"/>
              <a:t>censos e organizar as informações obtidas nesses censos, para suprir órgãos das esferas governamentais federal, </a:t>
            </a:r>
          </a:p>
          <a:p>
            <a:r>
              <a:rPr lang="pt-BR" dirty="0"/>
              <a:t>estadual e municipal, e para outras instituições e o público em geral.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96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A7EB-A67C-4611-8EBE-B2CB0859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Funçao</a:t>
            </a:r>
            <a:r>
              <a:rPr lang="pt-BR" dirty="0"/>
              <a:t> para obter o id das </a:t>
            </a:r>
            <a:r>
              <a:rPr lang="pt-BR" dirty="0" err="1"/>
              <a:t>UFs</a:t>
            </a:r>
            <a:r>
              <a:rPr lang="pt-BR" dirty="0"/>
              <a:t> (Unidades da Federação do Brasil 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25CE6-52CC-49DA-9D30-C0B63B5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pt-BR" dirty="0" err="1"/>
              <a:t>from</a:t>
            </a:r>
            <a:r>
              <a:rPr lang="pt-BR" dirty="0"/>
              <a:t> “APIIBGE" </a:t>
            </a:r>
            <a:r>
              <a:rPr lang="pt-BR" dirty="0" err="1"/>
              <a:t>import</a:t>
            </a:r>
            <a:r>
              <a:rPr lang="pt-BR" dirty="0"/>
              <a:t> “APIIBGE" </a:t>
            </a:r>
          </a:p>
          <a:p>
            <a:r>
              <a:rPr lang="pt-BR" dirty="0"/>
              <a:t>	 a = APIIBGE() 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a.UFs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Essa função irá dar </a:t>
            </a:r>
            <a:r>
              <a:rPr lang="pt-BR" dirty="0" err="1"/>
              <a:t>get</a:t>
            </a:r>
            <a:r>
              <a:rPr lang="pt-BR" dirty="0"/>
              <a:t> de um </a:t>
            </a:r>
            <a:r>
              <a:rPr lang="pt-BR" dirty="0" err="1"/>
              <a:t>json</a:t>
            </a:r>
            <a:r>
              <a:rPr lang="pt-BR" dirty="0"/>
              <a:t> que possui todas as numerações das Unidades da Federação doo Brasil</a:t>
            </a:r>
          </a:p>
        </p:txBody>
      </p:sp>
    </p:spTree>
    <p:extLst>
      <p:ext uri="{BB962C8B-B14F-4D97-AF65-F5344CB8AC3E}">
        <p14:creationId xmlns:p14="http://schemas.microsoft.com/office/powerpoint/2010/main" val="249628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A1F0C07-8FD9-409E-ACD5-DCEE29B4EBF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from</a:t>
            </a:r>
            <a:r>
              <a:rPr lang="pt-BR" dirty="0"/>
              <a:t> “APIIBGE" </a:t>
            </a:r>
            <a:r>
              <a:rPr lang="pt-BR" dirty="0" err="1"/>
              <a:t>import</a:t>
            </a:r>
            <a:r>
              <a:rPr lang="pt-BR" dirty="0"/>
              <a:t> “APIIBGE" </a:t>
            </a:r>
          </a:p>
          <a:p>
            <a:r>
              <a:rPr lang="pt-BR" dirty="0"/>
              <a:t>Dentro do programa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 a = APIIBGE()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 </a:t>
            </a:r>
            <a:r>
              <a:rPr lang="pt-BR" dirty="0" err="1"/>
              <a:t>a.munUF</a:t>
            </a:r>
            <a:r>
              <a:rPr lang="pt-BR" dirty="0"/>
              <a:t>(id da UF)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Essa função irá dar </a:t>
            </a:r>
            <a:r>
              <a:rPr lang="pt-BR" dirty="0" err="1"/>
              <a:t>get</a:t>
            </a:r>
            <a:r>
              <a:rPr lang="pt-BR" dirty="0"/>
              <a:t> de um </a:t>
            </a:r>
            <a:r>
              <a:rPr lang="pt-BR" dirty="0" err="1"/>
              <a:t>json</a:t>
            </a:r>
            <a:r>
              <a:rPr lang="pt-BR" dirty="0"/>
              <a:t> que possui todas os municípios  com base no número da UF (Unidade da Federação) desejada.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C6FB5D-7957-42BB-BD71-723DBA11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365125"/>
            <a:ext cx="10945586" cy="1325563"/>
          </a:xfrm>
        </p:spPr>
        <p:txBody>
          <a:bodyPr/>
          <a:lstStyle/>
          <a:p>
            <a:r>
              <a:rPr lang="pt-BR" dirty="0"/>
              <a:t>Função para obter os municípios pelo código da UF</a:t>
            </a:r>
          </a:p>
        </p:txBody>
      </p:sp>
    </p:spTree>
    <p:extLst>
      <p:ext uri="{BB962C8B-B14F-4D97-AF65-F5344CB8AC3E}">
        <p14:creationId xmlns:p14="http://schemas.microsoft.com/office/powerpoint/2010/main" val="327781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A1F0C07-8FD9-409E-ACD5-DCEE29B4EBF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from</a:t>
            </a:r>
            <a:r>
              <a:rPr lang="pt-BR" dirty="0"/>
              <a:t> “APIIBGE" </a:t>
            </a:r>
            <a:r>
              <a:rPr lang="pt-BR" dirty="0" err="1"/>
              <a:t>import</a:t>
            </a:r>
            <a:r>
              <a:rPr lang="pt-BR" dirty="0"/>
              <a:t> “APIIBGE" </a:t>
            </a:r>
          </a:p>
          <a:p>
            <a:r>
              <a:rPr lang="pt-BR" dirty="0"/>
              <a:t>Dentro do programa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 a = APIIBGE()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 </a:t>
            </a:r>
            <a:r>
              <a:rPr lang="pt-BR" dirty="0" err="1"/>
              <a:t>a.transforma_txt</a:t>
            </a:r>
            <a:r>
              <a:rPr lang="pt-BR" dirty="0"/>
              <a:t>(id da UF)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Essa função irá fazer o mesmo processo da função </a:t>
            </a:r>
            <a:r>
              <a:rPr lang="pt-BR" dirty="0" err="1"/>
              <a:t>munUF</a:t>
            </a:r>
            <a:r>
              <a:rPr lang="pt-BR" dirty="0"/>
              <a:t>, só que invés de só retornar um </a:t>
            </a:r>
            <a:r>
              <a:rPr lang="pt-BR" dirty="0" err="1"/>
              <a:t>json</a:t>
            </a:r>
            <a:r>
              <a:rPr lang="pt-BR" dirty="0"/>
              <a:t>, ele transforma e armazena esse </a:t>
            </a:r>
            <a:r>
              <a:rPr lang="pt-BR" dirty="0" err="1"/>
              <a:t>json</a:t>
            </a:r>
            <a:r>
              <a:rPr lang="pt-BR" dirty="0"/>
              <a:t> em um .</a:t>
            </a:r>
            <a:r>
              <a:rPr lang="pt-BR" dirty="0" err="1"/>
              <a:t>txt</a:t>
            </a:r>
            <a:r>
              <a:rPr lang="pt-BR" dirty="0"/>
              <a:t> 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C6FB5D-7957-42BB-BD71-723DBA11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365125"/>
            <a:ext cx="10945586" cy="1325563"/>
          </a:xfrm>
        </p:spPr>
        <p:txBody>
          <a:bodyPr/>
          <a:lstStyle/>
          <a:p>
            <a:r>
              <a:rPr lang="pt-BR" dirty="0"/>
              <a:t>Função para transformar o </a:t>
            </a:r>
            <a:r>
              <a:rPr lang="pt-BR" dirty="0" err="1"/>
              <a:t>json</a:t>
            </a:r>
            <a:r>
              <a:rPr lang="pt-BR" dirty="0"/>
              <a:t> dos municípios da UF em .</a:t>
            </a:r>
            <a:r>
              <a:rPr lang="pt-BR" dirty="0" err="1"/>
              <a:t>txt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44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A3CF0A-29F6-4398-9CD9-43161ACF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0"/>
            <a:ext cx="7972425" cy="219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249B1-4AE9-4813-ADB1-A06723BC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3065691"/>
            <a:ext cx="9820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2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BB246-E5C9-4512-BB46-F2BD594B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017094"/>
            <a:ext cx="98393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AB2EC400-E7DD-4E51-B2EB-7AC668030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Após a exportação dos dados em formato .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feito a leitura dos dados e salvos em uma extensão mais apropriada</a:t>
            </a:r>
            <a:r>
              <a:rPr kumimoji="0" lang="pt-BR" sz="32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o consumo.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54C075-4D4F-492C-91EA-3DBFAE799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3024" y="1191640"/>
            <a:ext cx="8444976" cy="376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6">
            <a:extLst>
              <a:ext uri="{FF2B5EF4-FFF2-40B4-BE49-F238E27FC236}">
                <a16:creationId xmlns:a16="http://schemas.microsoft.com/office/drawing/2014/main" id="{121171E8-BEC6-4C33-8E4F-79291CFDFA96}"/>
              </a:ext>
            </a:extLst>
          </p:cNvPr>
          <p:cNvSpPr/>
          <p:nvPr/>
        </p:nvSpPr>
        <p:spPr>
          <a:xfrm>
            <a:off x="2223024" y="5297028"/>
            <a:ext cx="9812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pt-BR" dirty="0">
                <a:solidFill>
                  <a:schemeClr val="tx1">
                    <a:tint val="75000"/>
                  </a:schemeClr>
                </a:solidFill>
              </a:rPr>
              <a:t>No caso utilizamos uma plataforma para desenvolvimento de aplicações BI, o </a:t>
            </a:r>
            <a:r>
              <a:rPr lang="pt-BR" dirty="0" err="1">
                <a:solidFill>
                  <a:schemeClr val="tx1">
                    <a:tint val="75000"/>
                  </a:schemeClr>
                </a:solidFill>
              </a:rPr>
              <a:t>Qlik</a:t>
            </a:r>
            <a:r>
              <a:rPr lang="pt-BR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tint val="75000"/>
                  </a:schemeClr>
                </a:solidFill>
              </a:rPr>
              <a:t>Sense</a:t>
            </a:r>
            <a:endParaRPr lang="pt-BR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6C65-49E6-49CF-BC01-5F99E08A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0AD4-F373-4BB2-A9AB-B765D918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https://pt.wikipedia.org/wiki/Instituto_Brasileiro_de_Geografia_e_Estat%C3%ADstica</a:t>
            </a:r>
            <a:endParaRPr lang="pt-BR" dirty="0"/>
          </a:p>
          <a:p>
            <a:r>
              <a:rPr lang="pt-BR" dirty="0">
                <a:hlinkClick r:id="rId3"/>
              </a:rPr>
              <a:t>https://servicodados.ibge.gov.br/api/docs/localidades?versao=1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9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API de municípios do</vt:lpstr>
      <vt:lpstr>Funçao para obter o id das UFs (Unidades da Federação do Brasil )</vt:lpstr>
      <vt:lpstr>Função para obter os municípios pelo código da UF</vt:lpstr>
      <vt:lpstr>Função para transformar o json dos municípios da UF em .txt.</vt:lpstr>
      <vt:lpstr>PowerPoint Presentation</vt:lpstr>
      <vt:lpstr>PowerPoint Presentation</vt:lpstr>
      <vt:lpstr>Após a exportação dos dados em formato .json é feito a leitura dos dados e salvos em uma extensão mais apropriada para o consumo.</vt:lpstr>
      <vt:lpstr>Fontes: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IBGE</dc:title>
  <dc:creator>Felipe</dc:creator>
  <cp:lastModifiedBy>Felipe</cp:lastModifiedBy>
  <cp:revision>10</cp:revision>
  <dcterms:created xsi:type="dcterms:W3CDTF">2019-04-02T22:57:34Z</dcterms:created>
  <dcterms:modified xsi:type="dcterms:W3CDTF">2019-04-03T22:39:40Z</dcterms:modified>
</cp:coreProperties>
</file>