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3" d="100"/>
          <a:sy n="73" d="100"/>
        </p:scale>
        <p:origin x="57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262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386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547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169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645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8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650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921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7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24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218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319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96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89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514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77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1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34BCCD4-CEB1-405B-A443-DD9CBCBEA55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0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abstraktes genetisches Konzept">
            <a:extLst>
              <a:ext uri="{FF2B5EF4-FFF2-40B4-BE49-F238E27FC236}">
                <a16:creationId xmlns:a16="http://schemas.microsoft.com/office/drawing/2014/main" id="{46F82D3B-8E94-8C19-AF46-EB2B2E931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13" b="18137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A4D74F21-539B-4D0C-6DA9-FF81A31F0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3" y="647792"/>
            <a:ext cx="5021183" cy="368527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C014946-9B51-F3E7-0F53-3E48A643E2C9}"/>
              </a:ext>
            </a:extLst>
          </p:cNvPr>
          <p:cNvSpPr txBox="1"/>
          <p:nvPr/>
        </p:nvSpPr>
        <p:spPr>
          <a:xfrm>
            <a:off x="8875987" y="5011341"/>
            <a:ext cx="30847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Lukas Mahr, CEO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Sun Song, CFO</a:t>
            </a:r>
          </a:p>
          <a:p>
            <a:r>
              <a:rPr lang="en-US" sz="2400" dirty="0">
                <a:solidFill>
                  <a:schemeClr val="bg1"/>
                </a:solidFill>
              </a:rPr>
              <a:t>Felix Bastian, CTO</a:t>
            </a:r>
          </a:p>
          <a:p>
            <a:r>
              <a:rPr lang="en-US" sz="2400" dirty="0">
                <a:solidFill>
                  <a:schemeClr val="bg1"/>
                </a:solidFill>
              </a:rPr>
              <a:t>Felix Waiblinger, COO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9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Vektorgrafiken enthält.&#10;&#10;Automatisch generierte Beschreibung">
            <a:extLst>
              <a:ext uri="{FF2B5EF4-FFF2-40B4-BE49-F238E27FC236}">
                <a16:creationId xmlns:a16="http://schemas.microsoft.com/office/drawing/2014/main" id="{57B5BAA4-C2A4-8F16-ED25-5AA9D0EF0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r="3" b="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BFF5B0-1A61-1C96-CC08-CEDC08C4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3DD533-F1C9-0D71-8A9C-44BB8454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Target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International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 employed professionals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Multi-lingual communication and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Hesitation or unwillingness to use new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de-DE" dirty="0"/>
              <a:t>administrative </a:t>
            </a:r>
            <a:r>
              <a:rPr lang="de-DE" dirty="0" err="1"/>
              <a:t>burden</a:t>
            </a:r>
            <a:r>
              <a:rPr lang="de-DE" dirty="0"/>
              <a:t> in Germany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4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Text, Visitenkarte, Vektorgrafiken, Clipart enthält.&#10;&#10;Automatisch generierte Beschreibung">
            <a:extLst>
              <a:ext uri="{FF2B5EF4-FFF2-40B4-BE49-F238E27FC236}">
                <a16:creationId xmlns:a16="http://schemas.microsoft.com/office/drawing/2014/main" id="{C318887F-9F30-76F5-CAA4-7AB59710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5888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B38906-32D5-59A0-44D4-ED13F92A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Providing a Solution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BA0FF88-E462-ED25-D288-849FE3DA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5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Meeresgrund enthält.&#10;&#10;Automatisch generierte Beschreibung">
            <a:extLst>
              <a:ext uri="{FF2B5EF4-FFF2-40B4-BE49-F238E27FC236}">
                <a16:creationId xmlns:a16="http://schemas.microsoft.com/office/drawing/2014/main" id="{A0C3B953-96EC-B578-B7DB-1DD2EAFF04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7646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E1378-515D-F85B-51E2-DC73A15D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through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C2A65-165A-A78C-FBC9-4D23CEA3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Microsoft Azure </a:t>
            </a:r>
            <a:r>
              <a:rPr lang="de-DE" dirty="0" err="1"/>
              <a:t>Platform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Speech-To-Text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language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Faithful translation service</a:t>
            </a:r>
          </a:p>
          <a:p>
            <a:endParaRPr lang="en-US" dirty="0"/>
          </a:p>
          <a:p>
            <a:r>
              <a:rPr lang="en-US" dirty="0"/>
              <a:t>Modern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Supporting a wide variety of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anywhere, anytime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Interactive and responsive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57C95F-115E-9E9C-173F-4115482B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108" y="365125"/>
            <a:ext cx="2048692" cy="159787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C86F4D2-3298-E22C-1F59-05EFF668D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53" y="2396001"/>
            <a:ext cx="2106947" cy="16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9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immel, Stadt enthält.&#10;&#10;Automatisch generierte Beschreibung">
            <a:extLst>
              <a:ext uri="{FF2B5EF4-FFF2-40B4-BE49-F238E27FC236}">
                <a16:creationId xmlns:a16="http://schemas.microsoft.com/office/drawing/2014/main" id="{574FE226-0F5F-7B6B-30E6-1F28D25A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D13A0-1731-052C-5D15-BC7D6A26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 the 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1173A-0B8E-E4C3-ED52-E1550925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Lowering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hurdles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international </a:t>
            </a:r>
            <a:r>
              <a:rPr lang="de-DE" dirty="0" err="1"/>
              <a:t>workers</a:t>
            </a:r>
            <a:r>
              <a:rPr lang="de-DE" dirty="0"/>
              <a:t> in Germany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bureaucratic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 at </a:t>
            </a:r>
            <a:r>
              <a:rPr lang="de-DE" dirty="0" err="1"/>
              <a:t>work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/>
              <a:t>Business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Subscription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companies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Integration into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workforce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Intuitive and transparent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23539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113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PowerPoint-Präsentation</vt:lpstr>
      <vt:lpstr>Understanding the Problem</vt:lpstr>
      <vt:lpstr>Providing a Solution</vt:lpstr>
      <vt:lpstr>Acceleration through AI</vt:lpstr>
      <vt:lpstr>Shaping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Waiblinger</dc:creator>
  <cp:lastModifiedBy>Felix Waiblinger</cp:lastModifiedBy>
  <cp:revision>3</cp:revision>
  <dcterms:created xsi:type="dcterms:W3CDTF">2023-04-29T18:12:37Z</dcterms:created>
  <dcterms:modified xsi:type="dcterms:W3CDTF">2023-04-29T20:12:04Z</dcterms:modified>
</cp:coreProperties>
</file>