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9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1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in abstraktes genetisches Konzept">
            <a:extLst>
              <a:ext uri="{FF2B5EF4-FFF2-40B4-BE49-F238E27FC236}">
                <a16:creationId xmlns:a16="http://schemas.microsoft.com/office/drawing/2014/main" id="{46F82D3B-8E94-8C19-AF46-EB2B2E931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13" b="1813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A4D74F21-539B-4D0C-6DA9-FF81A31F0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3" y="647792"/>
            <a:ext cx="5021183" cy="368527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C014946-9B51-F3E7-0F53-3E48A643E2C9}"/>
              </a:ext>
            </a:extLst>
          </p:cNvPr>
          <p:cNvSpPr txBox="1"/>
          <p:nvPr/>
        </p:nvSpPr>
        <p:spPr>
          <a:xfrm>
            <a:off x="8466083" y="4787462"/>
            <a:ext cx="40832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Lukas Mahr, CEO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Sun Song, CFO</a:t>
            </a:r>
          </a:p>
          <a:p>
            <a:r>
              <a:rPr lang="en-US" sz="2400" dirty="0">
                <a:solidFill>
                  <a:schemeClr val="bg1"/>
                </a:solidFill>
              </a:rPr>
              <a:t>Felix Bastian, CTO</a:t>
            </a:r>
          </a:p>
          <a:p>
            <a:r>
              <a:rPr lang="en-US" sz="2400" dirty="0">
                <a:solidFill>
                  <a:schemeClr val="bg1"/>
                </a:solidFill>
              </a:rPr>
              <a:t>Felix Waiblinger, COO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9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FF5B0-1A61-1C96-CC08-CEDC08C4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DD533-F1C9-0D71-8A9C-44BB8454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38906-32D5-59A0-44D4-ED13F92A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E3913-1376-514B-7C98-C60C3A2B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1378-515D-F85B-51E2-DC73A15D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through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C2A65-165A-A78C-FBC9-4D23CEA3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D13A0-1731-052C-5D15-BC7D6A26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1173A-0B8E-E4C3-ED52-E1550925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353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PowerPoint-Präsentation</vt:lpstr>
      <vt:lpstr>Understanding the Problem</vt:lpstr>
      <vt:lpstr>Finding a Solution</vt:lpstr>
      <vt:lpstr>Acceleration through AI</vt:lpstr>
      <vt:lpstr>Visualizing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Waiblinger</dc:creator>
  <cp:lastModifiedBy>Felix Waiblinger</cp:lastModifiedBy>
  <cp:revision>2</cp:revision>
  <dcterms:created xsi:type="dcterms:W3CDTF">2023-04-29T18:12:37Z</dcterms:created>
  <dcterms:modified xsi:type="dcterms:W3CDTF">2023-04-29T18:30:16Z</dcterms:modified>
</cp:coreProperties>
</file>