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  <p1510:client id="{4EB9BA37-2D8A-49DB-AE25-3841334BE801}" v="41" dt="2021-04-20T13:36:43.085"/>
    <p1510:client id="{507878EE-581E-4CE7-852B-91FCB6A85A55}" v="3440" dt="2021-04-21T08:04:34.839"/>
    <p1510:client id="{511D6422-328F-4FBE-A7F9-4F6715CF06EC}" v="7" dt="2021-04-19T21:19:19.696"/>
    <p1510:client id="{6A58068A-9287-4FA6-9AEA-A8CD3286E1C3}" v="635" dt="2021-04-20T12:37:35.487"/>
    <p1510:client id="{78835F04-2F0E-4F83-85A4-5F24344F7B48}" v="303" dt="2021-04-19T14:25:56.238"/>
    <p1510:client id="{C595844A-0673-41BA-9993-B24F909AC017}" v="35" dt="2021-04-20T10:14:05.959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5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E659B"/>
                </a:solidFill>
                <a:latin typeface="IBM Plex Mono SemiBold"/>
              </a:rPr>
              <a:t>Capstone Project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MUHLIS CM </a:t>
            </a:r>
            <a:endParaRPr lang="en-US" dirty="0"/>
          </a:p>
          <a:p>
            <a:pPr marL="0" indent="0">
              <a:buNone/>
            </a:pPr>
            <a:r>
              <a:rPr lang="en-US">
                <a:latin typeface="IBM Plex Mono Text"/>
              </a:rPr>
              <a:t>19/04/2021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IBM Plex Mono Text"/>
              </a:rPr>
              <a:t>Current Year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>
                <a:latin typeface="IBM Plex Mono Text"/>
              </a:rPr>
              <a:t>MySql is most sought after</a:t>
            </a:r>
            <a:endParaRPr lang="en-US" dirty="0">
              <a:latin typeface="IBM Plex Mono Text"/>
            </a:endParaRPr>
          </a:p>
          <a:p>
            <a:r>
              <a:rPr lang="en-US">
                <a:latin typeface="IBM Plex Mono Text"/>
              </a:rPr>
              <a:t>SQL in 2nd and 3rd position</a:t>
            </a:r>
            <a:endParaRPr lang="en-US"/>
          </a:p>
          <a:p>
            <a:r>
              <a:rPr lang="en-US">
                <a:latin typeface="IBM Plex Mono Text"/>
              </a:rPr>
              <a:t>Sqllite and mangodb is in first 5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IBM Plex Mono Text"/>
              </a:rPr>
              <a:t>Future Trend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>
                <a:latin typeface="IBM Plex Mono Text"/>
              </a:rPr>
              <a:t>Postgrel sql is leading</a:t>
            </a:r>
            <a:endParaRPr lang="en-US" dirty="0"/>
          </a:p>
          <a:p>
            <a:r>
              <a:rPr lang="en-US">
                <a:latin typeface="IBM Plex Mono Text"/>
              </a:rPr>
              <a:t>MySql droped to 4</a:t>
            </a:r>
            <a:endParaRPr lang="en-US" dirty="0"/>
          </a:p>
          <a:p>
            <a:r>
              <a:rPr lang="en-US">
                <a:latin typeface="IBM Plex Mono Text"/>
              </a:rPr>
              <a:t>Mango db jumped to 2 and sqlite and Microsoft sql server are out of the top 5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https://eu-gb.dataplatform.cloud.ibm.com/dashboards/4dd8e585-435b-485f-86df-05ce0722f39c/view/4704f60e3ea008c468c8f6e4079e79057a35200eb2bbd20486817b495e647297f06a4690c82d4d5edd455361f2bd445cc1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F8F18B81-42D2-4EC6-9AD8-94AC1FB8C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21" y="1404087"/>
            <a:ext cx="8548436" cy="487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E8F06F13-7F02-46E4-9F04-800E89BC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94" y="1474942"/>
            <a:ext cx="9290384" cy="47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IBM Plex Mono Text"/>
              </a:rPr>
              <a:t>In this project, intention is to find more popular language, data base, respondents age, country, favorite plate form , web frame work and cotribution by the gender of respondent, education deails, average age, the most desired programming language and data base in coming 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>
                <a:latin typeface="IBM Plex Mono Text"/>
              </a:rPr>
              <a:t>Java script is the most used and desired language</a:t>
            </a:r>
            <a:endParaRPr lang="en-US" dirty="0"/>
          </a:p>
          <a:p>
            <a:r>
              <a:rPr lang="en-US">
                <a:latin typeface="IBM Plex Mono Text"/>
              </a:rPr>
              <a:t>MySql is the most used data base</a:t>
            </a:r>
            <a:endParaRPr lang="en-US" dirty="0"/>
          </a:p>
          <a:p>
            <a:r>
              <a:rPr lang="en-US">
                <a:latin typeface="IBM Plex Mono Text"/>
              </a:rPr>
              <a:t>Postgrel sql in the data base which more people want to learn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>
                <a:latin typeface="IBM Plex Mono Text"/>
              </a:rPr>
              <a:t>Most of the Responders are Male</a:t>
            </a:r>
            <a:endParaRPr lang="en-US" dirty="0"/>
          </a:p>
          <a:p>
            <a:r>
              <a:rPr lang="en-US">
                <a:latin typeface="IBM Plex Mono Text"/>
              </a:rPr>
              <a:t>Averge age of the most responders lies between 20 and 40</a:t>
            </a:r>
            <a:endParaRPr lang="en-US"/>
          </a:p>
          <a:p>
            <a:r>
              <a:rPr lang="en-US">
                <a:latin typeface="IBM Plex Mono Text"/>
              </a:rPr>
              <a:t>United States are the major Cotributer to survey with 39,154,240 responders</a:t>
            </a:r>
            <a:endParaRPr lang="en-US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IBM Plex Mono Text"/>
              </a:rPr>
              <a:t>Python become more popular in recent years, that's why more people want to </a:t>
            </a:r>
            <a:endParaRPr lang="en-US" dirty="0"/>
          </a:p>
          <a:p>
            <a:pPr marL="0" indent="0">
              <a:buNone/>
            </a:pPr>
            <a:r>
              <a:rPr lang="en-US">
                <a:latin typeface="IBM Plex Mono Text"/>
              </a:rPr>
              <a:t>  learn python</a:t>
            </a:r>
            <a:endParaRPr lang="en-US" dirty="0"/>
          </a:p>
          <a:p>
            <a:r>
              <a:rPr lang="en-US">
                <a:latin typeface="IBM Plex Mono Text"/>
              </a:rPr>
              <a:t>Contribution from females are less</a:t>
            </a:r>
            <a:endParaRPr lang="en-US" dirty="0"/>
          </a:p>
          <a:p>
            <a:r>
              <a:rPr lang="en-US">
                <a:latin typeface="IBM Plex Mono Text"/>
              </a:rPr>
              <a:t>USA cotributes more respondents, because of the large number of It companies the have</a:t>
            </a:r>
            <a:endParaRPr lang="en-US" dirty="0"/>
          </a:p>
          <a:p>
            <a:r>
              <a:rPr lang="en-US">
                <a:latin typeface="IBM Plex Mono Text"/>
              </a:rPr>
              <a:t>Linux is the most Sought after platform and people want to stick with it</a:t>
            </a:r>
            <a:endParaRPr lang="en-US" dirty="0">
              <a:latin typeface="IBM Plex Mono Tex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971B684E-71E5-48F6-9315-9AB4B88C9F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377" y="1594716"/>
            <a:ext cx="4813156" cy="481315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11718A-930C-411B-90B9-EB76C7054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655" y="175635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IBM Plex Mono Text"/>
              </a:rPr>
              <a:t>Pie Chart for more desired Data 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850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7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213264C2-A71F-4F64-B803-251051D698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0252" y="1718022"/>
            <a:ext cx="10956115" cy="4583024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322AAD4-92B9-4993-BB15-061F9FADB3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6706" y="1440931"/>
            <a:ext cx="9120388" cy="460611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Data Collection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Data Wrangling</a:t>
            </a:r>
            <a:endParaRPr lang="en-US" sz="2200"/>
          </a:p>
          <a:p>
            <a:pPr lvl="1"/>
            <a:r>
              <a:rPr lang="en-US" sz="1800" dirty="0">
                <a:latin typeface="IBM Plex Mono Text"/>
              </a:rPr>
              <a:t>Removing Duplicates</a:t>
            </a:r>
            <a:endParaRPr lang="en-US" sz="1800"/>
          </a:p>
          <a:p>
            <a:pPr lvl="1"/>
            <a:r>
              <a:rPr lang="en-US" sz="1800" dirty="0">
                <a:latin typeface="IBM Plex Mono Text"/>
              </a:rPr>
              <a:t>Find &amp; Impute missing values</a:t>
            </a:r>
            <a:endParaRPr lang="en-US" sz="1800"/>
          </a:p>
          <a:p>
            <a:pPr lvl="1"/>
            <a:r>
              <a:rPr lang="en-US" sz="1800" dirty="0">
                <a:latin typeface="IBM Plex Mono Text"/>
              </a:rPr>
              <a:t>Normalizing Data</a:t>
            </a:r>
            <a:endParaRPr lang="en-US" sz="1800"/>
          </a:p>
          <a:p>
            <a:r>
              <a:rPr lang="en-US" sz="2200" dirty="0">
                <a:latin typeface="IBM Plex Mono Text"/>
              </a:rPr>
              <a:t>Explanatory Data Analysis (EDA)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Data Visualization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Building Dashboards</a:t>
            </a: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latin typeface="IBM Plex Mono Text"/>
              </a:rPr>
              <a:t>It's a valuable effort to find the most populat programming language and database</a:t>
            </a:r>
            <a:endParaRPr lang="en-US" sz="2200" dirty="0"/>
          </a:p>
          <a:p>
            <a:r>
              <a:rPr lang="en-US" sz="2200">
                <a:latin typeface="IBM Plex Mono Text"/>
              </a:rPr>
              <a:t>Which country contibute more to survey</a:t>
            </a:r>
            <a:endParaRPr lang="en-US" sz="2200" dirty="0"/>
          </a:p>
          <a:p>
            <a:r>
              <a:rPr lang="en-US" sz="2200">
                <a:latin typeface="IBM Plex Mono Text"/>
              </a:rPr>
              <a:t>Best platform for technical works</a:t>
            </a:r>
            <a:endParaRPr lang="en-US" sz="2200" dirty="0"/>
          </a:p>
          <a:p>
            <a:r>
              <a:rPr lang="en-US" sz="2200">
                <a:latin typeface="IBM Plex Mono Text"/>
              </a:rPr>
              <a:t>Most used and desired webframe works</a:t>
            </a:r>
            <a:endParaRPr lang="en-US" sz="2200" dirty="0">
              <a:latin typeface="IBM Plex Mono Text"/>
            </a:endParaRPr>
          </a:p>
          <a:p>
            <a:r>
              <a:rPr lang="en-US" sz="2200">
                <a:latin typeface="IBM Plex Mono Text"/>
              </a:rPr>
              <a:t>The participation of educated people in servey</a:t>
            </a:r>
            <a:endParaRPr lang="en-US" sz="2200" dirty="0"/>
          </a:p>
          <a:p>
            <a:pPr lvl="1"/>
            <a:r>
              <a:rPr lang="en-US" sz="1800">
                <a:latin typeface="IBM Plex Mono Text"/>
              </a:rPr>
              <a:t>Cortibution based on the gender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IBM Plex Mono Text"/>
              </a:rPr>
              <a:t>Collecting data</a:t>
            </a:r>
            <a:endParaRPr lang="en-US" sz="2200" dirty="0"/>
          </a:p>
          <a:p>
            <a:r>
              <a:rPr lang="en-US" sz="2200">
                <a:latin typeface="IBM Plex Mono Text"/>
              </a:rPr>
              <a:t>Cleaning using python libraries</a:t>
            </a:r>
            <a:endParaRPr lang="en-US" sz="2200" dirty="0"/>
          </a:p>
          <a:p>
            <a:r>
              <a:rPr lang="en-US" sz="2200">
                <a:latin typeface="IBM Plex Mono Text"/>
              </a:rPr>
              <a:t>Visualization using python libraries</a:t>
            </a:r>
            <a:endParaRPr lang="en-US" sz="2200" dirty="0"/>
          </a:p>
          <a:p>
            <a:r>
              <a:rPr lang="en-US" sz="2200">
                <a:latin typeface="IBM Plex Mono Text"/>
              </a:rPr>
              <a:t>Creation of dashboard for various categeries</a:t>
            </a:r>
            <a:endParaRPr lang="en-US" sz="2200" dirty="0"/>
          </a:p>
          <a:p>
            <a:pPr lvl="1"/>
            <a:r>
              <a:rPr lang="en-US" sz="1800">
                <a:latin typeface="IBM Plex Mono Text"/>
              </a:rPr>
              <a:t>Top 10 count</a:t>
            </a:r>
            <a:endParaRPr lang="en-US" sz="1800" dirty="0"/>
          </a:p>
          <a:p>
            <a:pPr lvl="1"/>
            <a:r>
              <a:rPr lang="en-US" sz="1800">
                <a:latin typeface="IBM Plex Mono Text"/>
              </a:rPr>
              <a:t>Geography</a:t>
            </a:r>
          </a:p>
          <a:p>
            <a:pPr lvl="1"/>
            <a:r>
              <a:rPr lang="en-US" sz="1800">
                <a:latin typeface="IBM Plex Mono Text"/>
              </a:rPr>
              <a:t>Gender</a:t>
            </a:r>
            <a:endParaRPr lang="en-US" sz="1800" dirty="0">
              <a:latin typeface="IBM Plex Mono Text"/>
            </a:endParaRPr>
          </a:p>
          <a:p>
            <a:pPr lvl="1"/>
            <a:r>
              <a:rPr lang="en-US" sz="1800">
                <a:latin typeface="IBM Plex Mono Text"/>
              </a:rPr>
              <a:t>Contribution by country</a:t>
            </a:r>
            <a:endParaRPr lang="en-US" sz="1800" dirty="0">
              <a:latin typeface="IBM Plex Mono Text"/>
            </a:endParaRPr>
          </a:p>
          <a:p>
            <a:pPr lvl="1"/>
            <a:r>
              <a:rPr lang="en-US" sz="1800">
                <a:latin typeface="IBM Plex Mono Text"/>
              </a:rPr>
              <a:t>Contributers education status</a:t>
            </a:r>
            <a:endParaRPr lang="en-US" sz="1800" dirty="0">
              <a:latin typeface="IBM Plex Mono Tex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B38CD39-0A17-41E0-AEBE-311EC67B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0" y="2219037"/>
            <a:ext cx="4244111" cy="3955473"/>
          </a:xfrm>
          <a:prstGeom prst="rect">
            <a:avLst/>
          </a:prstGeom>
        </p:spPr>
      </p:pic>
      <p:pic>
        <p:nvPicPr>
          <p:cNvPr id="7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EBC5334-B42D-4BBF-9F57-00F63A295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82" y="2334491"/>
            <a:ext cx="4428835" cy="3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Python improved rank</a:t>
            </a:r>
            <a:endParaRPr lang="en-US" dirty="0"/>
          </a:p>
          <a:p>
            <a:r>
              <a:rPr lang="en-US" dirty="0" err="1">
                <a:latin typeface="IBM Plex Mono Text"/>
              </a:rPr>
              <a:t>Sql</a:t>
            </a:r>
            <a:r>
              <a:rPr lang="en-US" dirty="0">
                <a:latin typeface="IBM Plex Mono Text"/>
              </a:rPr>
              <a:t> lost 1 position</a:t>
            </a:r>
            <a:endParaRPr lang="en-US" dirty="0"/>
          </a:p>
          <a:p>
            <a:r>
              <a:rPr lang="en-US" dirty="0">
                <a:latin typeface="IBM Plex Mono Text"/>
              </a:rPr>
              <a:t>Java script and Html/ </a:t>
            </a:r>
            <a:r>
              <a:rPr lang="en-US" dirty="0" err="1">
                <a:latin typeface="IBM Plex Mono Text"/>
              </a:rPr>
              <a:t>Css</a:t>
            </a:r>
            <a:r>
              <a:rPr lang="en-US" dirty="0">
                <a:latin typeface="IBM Plex Mono Text"/>
              </a:rPr>
              <a:t> lead in two studies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Python jumped to 3 from 5</a:t>
            </a:r>
            <a:endParaRPr lang="en-US" dirty="0"/>
          </a:p>
          <a:p>
            <a:r>
              <a:rPr lang="en-US" dirty="0">
                <a:latin typeface="IBM Plex Mono Text"/>
              </a:rPr>
              <a:t>Type Script is more popular than c, java, C++</a:t>
            </a:r>
          </a:p>
          <a:p>
            <a:r>
              <a:rPr lang="en-US" dirty="0">
                <a:latin typeface="IBM Plex Mono Text"/>
              </a:rPr>
              <a:t>Python has potential to overcome other language in coming years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811E9AB-C5DF-44CF-8E02-C40CA82E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9" y="2507673"/>
            <a:ext cx="3747655" cy="3378200"/>
          </a:xfrm>
          <a:prstGeom prst="rect">
            <a:avLst/>
          </a:prstGeom>
        </p:spPr>
      </p:pic>
      <p:pic>
        <p:nvPicPr>
          <p:cNvPr id="7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7B2B0CE-B6AF-4461-BB69-58DC2750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37" y="2403763"/>
            <a:ext cx="3759200" cy="37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359</Words>
  <Application>Microsoft Office PowerPoint</Application>
  <PresentationFormat>Widescreen</PresentationFormat>
  <Paragraphs>110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SLIDE_TEMPLATE_skill_network</vt:lpstr>
      <vt:lpstr>Capstone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Ramesh Sannareddy</cp:lastModifiedBy>
  <cp:revision>336</cp:revision>
  <dcterms:created xsi:type="dcterms:W3CDTF">2020-10-28T18:29:43Z</dcterms:created>
  <dcterms:modified xsi:type="dcterms:W3CDTF">2021-04-21T08:07:47Z</dcterms:modified>
</cp:coreProperties>
</file>