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284B7-0876-4874-A24A-6B8B488B9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15E8864-E741-460A-96AC-D42DB7E36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A33A06-72EC-4C42-A48E-83705FFF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6298BA-71FC-4239-AC0E-32B9E59B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73533A-8908-4F33-9FDA-9E03617A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28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495E8F-5A2A-4AFA-A2AA-572A49B5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352AC5E-DEF4-43B0-994E-07F63950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00A934-67E2-433A-A097-9C47E1E6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020B72-0687-4AF0-9FD6-61A2EC70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7E3E0C-F02A-4C3C-88B6-CA9AC1E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49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8B0D5BC-EE84-4C92-A114-6E2E448E9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C85C7C7-A2CA-49C8-AB88-B15DE0FE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1A05C2-2E6E-4233-AF0B-4246D2F8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4FD129-FEFA-462F-A045-09F362F9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B40935-E099-4DAB-8B39-B801EBAA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64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02C827-B5E3-42F7-9273-4A77B454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8397DA-BC83-475B-980D-72221C00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0C0ECE-8AD5-457B-91EE-D7CF51DB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7329EC-C544-4B90-85F8-C4BB691A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BA6BA1-8082-4F6D-B1A8-5941E8ED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91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683112-D574-4DD5-8DB5-04096BC2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0F9253-02B4-46BE-9B0D-30982105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77C4D7-F0EF-45C9-A2E6-988B40A9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FC2AD0-43B7-4338-AFDB-8EA3900E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DE2914-5EE5-473A-AF49-8821DBAB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E300A-2B7C-42A8-B74C-BC3AA4D2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55BF5B-A64D-442C-9197-851FFE134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B66E122-2D31-45FB-9A27-6E0725E58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877B997-AE4A-4C00-8648-9668B2E1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21474F-0746-4D29-B035-DBCDB3EA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9A3441-0219-473E-AABE-BA6F0E53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39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75D18C-4650-4E13-9807-66178509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E715BA-136B-4414-8C63-33B432613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451513A-A4F1-4113-9019-76424EE8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54487DB-A42A-4C1A-87A2-5C46DA354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3BABEBB-45A3-4928-9662-1CE1F3073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5E33D83-3C24-45F3-9A82-EA29523C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13ABDEC-B7FB-477F-8DE4-99306258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1E5493D-B104-4A7B-88DD-F349A381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34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811BDA-9E55-4047-B3EA-D8D2B3E7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54A16F2-3FD3-406C-A78E-333A6F07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44B366-0901-4433-91DC-D88F59AD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123E31D-BADD-4BF0-9E08-43466DFF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6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3439F3E-6AA8-4007-B54C-F4C66004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ACD09B4-9C5B-487A-83AC-A9D0D0E5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B077D50-C1E2-4572-99E4-0FC7532C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81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4A96FE-77FD-4962-A121-334DFE5D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1AA6E1-5168-4ED9-9AD5-E31848D6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523319-145E-463C-92E3-DA1E877BB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0E5227-5622-4FAB-A694-DA83FA18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89E48E-802B-4384-8616-D8A1C499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CDF8E55-E76E-41B0-9D90-7E9C6D9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3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B421C1-E35C-4B4E-A9CF-0DD245ED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1AD59AC-8955-4C00-B81A-C8030171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30C15CE-6EBD-4B40-AB23-0ABE3F97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F8E971-55FC-4CE2-A514-9853F2FE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17185E-7CAC-4A95-BE6F-5C7DDB3F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4FFA3A-6923-4CBB-B514-0A8FF4BE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11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8766108-688A-49BC-99B7-CCBBB4E0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A99EBE-1F63-4EF6-B277-2C5266D2F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861598-306C-42D0-851C-BC76B9FB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2FDF-422B-45EF-BD56-E6DC1F217C4E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874B9A-3C18-4042-B085-C76114172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FF512F-55BB-4E52-9BAD-5083E7CF5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1D86-0E19-41D0-908D-FBFEDA4C9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54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99EE76-4ED5-45F4-B382-A63AA4E8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39" y="0"/>
            <a:ext cx="3831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93217E1-76C9-4F73-927B-BA92C284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91" y="0"/>
            <a:ext cx="4155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3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8A7A93-7799-4522-8EBC-DE415662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31" y="0"/>
            <a:ext cx="3995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6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9FD047-8970-4741-B77F-CDB21D55D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20" y="0"/>
            <a:ext cx="4029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1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107287-3BA4-4019-B3C7-C525D647A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69" y="0"/>
            <a:ext cx="4177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4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933E8FD-B926-4E0D-8218-84AEA9757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25" y="0"/>
            <a:ext cx="421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6D1D1BD-72C9-454C-B174-CDE6C35AA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0"/>
            <a:ext cx="4192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Muhsin Yavuz</dc:creator>
  <cp:lastModifiedBy>Muhsin Yavuz</cp:lastModifiedBy>
  <cp:revision>1</cp:revision>
  <dcterms:created xsi:type="dcterms:W3CDTF">2022-09-18T19:46:33Z</dcterms:created>
  <dcterms:modified xsi:type="dcterms:W3CDTF">2022-09-18T19:47:06Z</dcterms:modified>
</cp:coreProperties>
</file>