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69" r:id="rId4"/>
    <p:sldId id="271" r:id="rId5"/>
    <p:sldId id="256" r:id="rId6"/>
    <p:sldId id="257" r:id="rId7"/>
    <p:sldId id="270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4DDD2-EB65-43C7-AA1E-83239624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281529-91D6-4FF6-8E01-9C17B831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8CB319-9138-4C29-9217-36BB3338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BE694E-BA08-44F7-8AD7-6890547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6286B3-6D7F-4B8B-B50F-3D7513FD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0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17248-52A1-473D-8B08-FE943F5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3B5503-6836-444E-A739-94672FEE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7D7C2F-B83E-42C8-A53E-43DCC07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5EB554-4441-4345-9C61-29410EDA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97350E-9285-465C-AEE7-6BEEA50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53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53FCE9A-D51C-4343-B622-3E9E1348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B0861E-D38A-45D1-B918-6CC78802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8686EB-97B1-499B-A682-508C7358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A17AC9-0C6C-4B02-94EC-F569C5B1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6C583A-65A3-40A0-8061-40C60DE9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3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F7B3D-C87E-4141-ADA5-DD09CE18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4B5B9-A96E-4B56-9F4B-03AD138C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FC32B3-3008-4DE8-BC0F-2F754787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227EC0-2F24-41E1-A17E-B84E9E04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91A7A6-D024-41B8-8311-71889D5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70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38A23-93B4-4BB5-BD19-4EC1F0A0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9E1A55-A247-4A97-9E56-5B596D8A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EA01F3-8604-4360-9B53-CE55799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506223-5CBD-4DA9-A573-6378345C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F306A0-4541-4695-90AA-148F4260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4B3684-464A-458D-BB9F-B1D6E534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BDC7D-3D48-4FAD-8EAB-432718A89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136DE5-D9DA-4819-B23C-5BB98A78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99C8B4-3D1B-4B6A-9A25-1871E03B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14CBDC-ABB8-4767-B61C-0A598346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704B15-E7B1-4F2F-B31D-9E0685E6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A513AE-0080-466F-B2E6-98F54141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322273-F59F-425A-9240-A8DE7A97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4EEB70-A3BF-4E6F-9A0D-FC76B8A4F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8F8717-E7C6-437A-93F2-E0E9C15E4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DCA332-E3CC-4ADF-B5FC-6974004B2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981A0D2-E922-4950-A999-F914FCDF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0AECF7-D768-43B0-A0AC-3429240F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EC1ABE3-717C-4A4C-B865-910E116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73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1F679-4ED9-4953-9F25-7A346D38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8599CB-4085-4364-8DB3-CCCA7EE3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B46E20D-0A41-426E-9CF9-B7745DB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E266D-AF23-43B9-B3D6-04ECA614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7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A06CB4B-DEB5-493B-81CD-BC996B6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1D772CD-86D0-4F48-A5BC-AD0DD2D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FBE6008-D935-46FC-B666-55736743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7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2CCC83-6694-4048-871C-53825E32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19CD98-92A3-4F24-A28A-AC12FE30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AE455-C146-4ADB-A2C6-13081494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3724E0-C9A6-4542-BA43-67D27C8C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1A8891A-7D30-4989-9B2A-D18D2280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353C29-5BF9-477A-91E8-B80CB51D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1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2A62D-A2C0-4143-B3C1-48765CD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425DDB-66BB-4B7E-A3DF-E5CA601A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F3B80D-1341-41ED-A03A-C3F2BB7A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95525C-1913-468B-927B-DF7FD266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B62AE1-FBEE-47CC-BAB2-C2EDCFFB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22DBA1-854D-40D3-A3C6-19CD0A8F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7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30B76F5-CAB1-4F2A-978A-AC57744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B2276D-1DC4-41C4-89AB-C8FD797C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E6E4BA-0716-4EF2-9764-105C521D4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D7DF-A1B1-4F1A-B03E-A028843B0620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AA2FF4-0F8F-4C32-BB9F-4C91EE86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EFF11A-E44D-4343-AB7C-2A5E4EC8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AAEA-54BB-40C3-8436-313EC37B9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53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58DEFC2-DCC6-4CA2-86CE-A5972EA3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59" y="814642"/>
            <a:ext cx="10894727" cy="43349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B6CFE04-B44B-40AB-B4E7-075AFB356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93" y="2171558"/>
            <a:ext cx="1428202" cy="142820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8A68351-7C42-455B-8E8A-A174396EF6B2}"/>
              </a:ext>
            </a:extLst>
          </p:cNvPr>
          <p:cNvSpPr txBox="1"/>
          <p:nvPr/>
        </p:nvSpPr>
        <p:spPr>
          <a:xfrm>
            <a:off x="2875721" y="133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FF0000"/>
                </a:solidFill>
              </a:rPr>
              <a:t>Hayvan Sınıflandırma(Kuşlar) </a:t>
            </a:r>
            <a:endParaRPr lang="tr-TR" sz="36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1638B87-F521-4F54-BA35-2A42A6663BFF}"/>
              </a:ext>
            </a:extLst>
          </p:cNvPr>
          <p:cNvSpPr txBox="1"/>
          <p:nvPr/>
        </p:nvSpPr>
        <p:spPr>
          <a:xfrm>
            <a:off x="8083825" y="5504749"/>
            <a:ext cx="3339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rgbClr val="FF0000"/>
                </a:solidFill>
              </a:rPr>
              <a:t>GÖRÜNTÜ İŞLEME </a:t>
            </a:r>
          </a:p>
          <a:p>
            <a:pPr algn="ctr"/>
            <a:r>
              <a:rPr lang="tr-TR" dirty="0"/>
              <a:t>MUHSİN YAVUZ</a:t>
            </a:r>
          </a:p>
          <a:p>
            <a:pPr algn="ctr"/>
            <a:r>
              <a:rPr lang="tr-TR" dirty="0"/>
              <a:t>TALHA ENES BABA</a:t>
            </a:r>
          </a:p>
        </p:txBody>
      </p:sp>
    </p:spTree>
    <p:extLst>
      <p:ext uri="{BB962C8B-B14F-4D97-AF65-F5344CB8AC3E}">
        <p14:creationId xmlns:p14="http://schemas.microsoft.com/office/powerpoint/2010/main" val="70205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554077A-3CEB-43D3-9E05-8D70FAF4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62" y="1782417"/>
            <a:ext cx="6444834" cy="46598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E4709F7-09B1-48F5-833A-6EB41EAE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68965"/>
            <a:ext cx="11648660" cy="152731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551664E-CF4D-4EA6-8FA9-0150E801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4" y="1696278"/>
            <a:ext cx="5234608" cy="48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3600DF1-53B3-4F96-954D-C04ADBC1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1" y="184821"/>
            <a:ext cx="8767200" cy="181625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3F01751-D6F0-4689-BA95-B5F5330A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5" y="2105356"/>
            <a:ext cx="11554849" cy="306473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26EFAAE-9EB3-41FF-BAE5-7BEBBF58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4" y="5446643"/>
            <a:ext cx="11436103" cy="12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A63F880-1C4E-47AD-AF96-97DDA6D3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" y="557065"/>
            <a:ext cx="5561682" cy="572487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1A26A4D-A049-46D1-A20E-E3ED89B3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12" y="340801"/>
            <a:ext cx="6211038" cy="61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56A7820D-623C-46EF-94EF-F17D019C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305405"/>
            <a:ext cx="7144747" cy="6954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28F4448-B2D8-4F17-AB4C-F71C3ADE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1377226"/>
            <a:ext cx="7144747" cy="80834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9D7D016-110B-4A5F-BF71-E4E82402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6" y="2495211"/>
            <a:ext cx="7350080" cy="69542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A094388-9273-419B-B4EB-2E40768A3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22" y="3570050"/>
            <a:ext cx="4143953" cy="63826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1E20D35-8ADE-447C-BFF2-4065621E3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916" y="4587731"/>
            <a:ext cx="4220164" cy="8383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5E0A62A-D2C7-44FC-B41C-A5A9E9163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9284" y="5510149"/>
            <a:ext cx="3953427" cy="59063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3184013-F7CD-4B2A-AFF2-A0F3A7CF0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56" y="6114497"/>
            <a:ext cx="1019667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0CFAF9D-96DD-4CD4-8AEA-94E2B248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6" y="730308"/>
            <a:ext cx="2653484" cy="26065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37A17F-3DF0-4A29-B927-F75EACCD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75" y="730308"/>
            <a:ext cx="2487006" cy="260652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D5DE6FC-4260-4B63-AA7E-2FC9E8B3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75" y="3790373"/>
            <a:ext cx="2487006" cy="2498209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BCC43859-94A7-41F1-93BB-5AC4B25A4DEE}"/>
              </a:ext>
            </a:extLst>
          </p:cNvPr>
          <p:cNvSpPr txBox="1"/>
          <p:nvPr/>
        </p:nvSpPr>
        <p:spPr>
          <a:xfrm>
            <a:off x="329344" y="3336828"/>
            <a:ext cx="226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ABBOTTS BABBLER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48CF4BF-E566-4E7E-9297-21C4D78AD142}"/>
              </a:ext>
            </a:extLst>
          </p:cNvPr>
          <p:cNvSpPr txBox="1"/>
          <p:nvPr/>
        </p:nvSpPr>
        <p:spPr>
          <a:xfrm>
            <a:off x="8604578" y="33121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ABBOTTS BOOBY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C4A776D-01E3-4765-A7F9-88836212660A}"/>
              </a:ext>
            </a:extLst>
          </p:cNvPr>
          <p:cNvSpPr txBox="1"/>
          <p:nvPr/>
        </p:nvSpPr>
        <p:spPr>
          <a:xfrm>
            <a:off x="8057321" y="6448610"/>
            <a:ext cx="3432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ABYSSINIAN GROUND HORNBILL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1E7A8D8-B57D-4309-BDD3-B2FFFE92C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81" y="3930402"/>
            <a:ext cx="2529450" cy="2518208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E8A0DE46-14F2-4663-ABB1-B7505CF3380E}"/>
              </a:ext>
            </a:extLst>
          </p:cNvPr>
          <p:cNvSpPr txBox="1"/>
          <p:nvPr/>
        </p:nvSpPr>
        <p:spPr>
          <a:xfrm>
            <a:off x="198781" y="6448610"/>
            <a:ext cx="287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AFRICAN CROWNED CRANE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3AF59F6-C753-4A27-AC0C-5F76C61AE115}"/>
              </a:ext>
            </a:extLst>
          </p:cNvPr>
          <p:cNvSpPr txBox="1"/>
          <p:nvPr/>
        </p:nvSpPr>
        <p:spPr>
          <a:xfrm>
            <a:off x="4258350" y="6448610"/>
            <a:ext cx="287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AFRICAN EMERALD CUCKOO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FD7D1F7A-87DC-4413-B175-EE9EFF464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350" y="3790375"/>
            <a:ext cx="2487006" cy="249820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C0F639B8-1106-4A8C-B567-0EB80B04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594" y="730308"/>
            <a:ext cx="2528986" cy="2581882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13248D8B-E58C-41C4-92EF-3A380E447679}"/>
              </a:ext>
            </a:extLst>
          </p:cNvPr>
          <p:cNvSpPr txBox="1"/>
          <p:nvPr/>
        </p:nvSpPr>
        <p:spPr>
          <a:xfrm>
            <a:off x="4488061" y="3352811"/>
            <a:ext cx="2027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AFRICAN FIREFINCH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1562CEA-BD0E-420F-B9C7-9DF811FA6600}"/>
              </a:ext>
            </a:extLst>
          </p:cNvPr>
          <p:cNvSpPr txBox="1"/>
          <p:nvPr/>
        </p:nvSpPr>
        <p:spPr>
          <a:xfrm>
            <a:off x="3408612" y="40058"/>
            <a:ext cx="537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400 Sınıf 62388 Veri</a:t>
            </a:r>
          </a:p>
        </p:txBody>
      </p:sp>
    </p:spTree>
    <p:extLst>
      <p:ext uri="{BB962C8B-B14F-4D97-AF65-F5344CB8AC3E}">
        <p14:creationId xmlns:p14="http://schemas.microsoft.com/office/powerpoint/2010/main" val="4119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37B9783-6F84-4E04-920D-E06D6567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91" y="725397"/>
            <a:ext cx="2714368" cy="53827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26B11C7-FAD9-40FE-BBD3-3A60255A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82" y="725397"/>
            <a:ext cx="2714368" cy="538272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128EA37-DCBD-4707-9FA1-A6077384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73" y="725396"/>
            <a:ext cx="2948295" cy="53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CA0075E-2E30-4B42-9DDC-C07BA2AF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07" y="506061"/>
            <a:ext cx="2938998" cy="58458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0936915-6D2C-4DA2-A923-D3F41EE9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38" y="506061"/>
            <a:ext cx="2938997" cy="584587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DA6A7B1-DE6B-407D-A46A-CE08902F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68" y="506061"/>
            <a:ext cx="2938997" cy="58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889FFA9-0A14-4B42-B9C9-D9D16C34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90" y="617206"/>
            <a:ext cx="3979951" cy="166016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E2E61E6-1AAC-45F4-AABC-6E133D40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95" y="2498431"/>
            <a:ext cx="10326541" cy="399153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331D51B-C36D-44DB-B13B-8D18460FE252}"/>
              </a:ext>
            </a:extLst>
          </p:cNvPr>
          <p:cNvSpPr txBox="1"/>
          <p:nvPr/>
        </p:nvSpPr>
        <p:spPr>
          <a:xfrm flipH="1">
            <a:off x="3193774" y="0"/>
            <a:ext cx="658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FF0000"/>
                </a:solidFill>
              </a:rPr>
              <a:t>Kullanılan Kütüphaneler</a:t>
            </a:r>
          </a:p>
        </p:txBody>
      </p:sp>
      <p:pic>
        <p:nvPicPr>
          <p:cNvPr id="1026" name="Picture 2" descr="Numpy Kütüphanesi Nedir? Nasıl Kullanılır? - Teknoloji.org">
            <a:extLst>
              <a:ext uri="{FF2B5EF4-FFF2-40B4-BE49-F238E27FC236}">
                <a16:creationId xmlns:a16="http://schemas.microsoft.com/office/drawing/2014/main" id="{D9E87645-0C8B-45F8-B017-95FC7FAE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66" y="975125"/>
            <a:ext cx="2437090" cy="1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plotlib Tutorial - javatpoint">
            <a:extLst>
              <a:ext uri="{FF2B5EF4-FFF2-40B4-BE49-F238E27FC236}">
                <a16:creationId xmlns:a16="http://schemas.microsoft.com/office/drawing/2014/main" id="{7F7BC4F8-F364-4E36-AF35-CEA1910B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82" y="675347"/>
            <a:ext cx="1573006" cy="15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4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C497E06-3F11-4BBA-8474-A137B37D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7" y="2783977"/>
            <a:ext cx="4006476" cy="10303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012FE34-8CD7-48E3-8CE0-B070ED7B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9" y="3896939"/>
            <a:ext cx="5782693" cy="83717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DDE01F4-DBAE-451E-8AAC-520F2D0A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7" y="4841319"/>
            <a:ext cx="5782692" cy="10039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025B227-F98E-4557-930D-14E563ACF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07" y="5873897"/>
            <a:ext cx="5782692" cy="82555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8C4DC41-D32F-40E1-999E-658D08965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090" y="3652217"/>
            <a:ext cx="5782693" cy="1794426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27A8A4A-C201-4779-BDC7-0D7462BD9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260" y="36606"/>
            <a:ext cx="6136306" cy="27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6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A4BA834-B250-45F5-B504-99190BF5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7" y="239334"/>
            <a:ext cx="3667439" cy="155164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820929-FD1B-47BF-B0D2-2D38E1F9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90" y="3429000"/>
            <a:ext cx="6829010" cy="2780440"/>
          </a:xfrm>
          <a:prstGeom prst="rect">
            <a:avLst/>
          </a:prstGeom>
        </p:spPr>
      </p:pic>
      <p:pic>
        <p:nvPicPr>
          <p:cNvPr id="2052" name="Picture 4" descr="How to Train and Test Data Like a Pro - SDS Club">
            <a:extLst>
              <a:ext uri="{FF2B5EF4-FFF2-40B4-BE49-F238E27FC236}">
                <a16:creationId xmlns:a16="http://schemas.microsoft.com/office/drawing/2014/main" id="{0F029E96-5205-44B0-952D-1E2F3B86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19" y="118134"/>
            <a:ext cx="5671932" cy="30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ing GIF – Baldwin Public Library">
            <a:extLst>
              <a:ext uri="{FF2B5EF4-FFF2-40B4-BE49-F238E27FC236}">
                <a16:creationId xmlns:a16="http://schemas.microsoft.com/office/drawing/2014/main" id="{DC04930F-D458-4E15-BA36-F488B7E08C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4" y="2071578"/>
            <a:ext cx="4752907" cy="45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9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D47A71C-C2E5-4914-B20F-BC5FD44D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0"/>
            <a:ext cx="10739773" cy="443947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652BAAE-2C14-452A-8C93-E3AABF0D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4623686"/>
            <a:ext cx="8494643" cy="198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E490E05-7FFA-4DC7-9FE2-C8B26564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1" y="156726"/>
            <a:ext cx="10900137" cy="41237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B3DF3FA-9532-4F13-884E-BD0EE5E2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1" y="4407649"/>
            <a:ext cx="2172003" cy="21243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4C6E442-463A-4546-B6F9-65055678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18" y="4407649"/>
            <a:ext cx="2143424" cy="21338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412597F-5D6B-4BEA-8AF8-B006F063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31" y="4398123"/>
            <a:ext cx="2162477" cy="214342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4702EEA-C4A2-495B-A6F4-F11129F88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609" y="4394809"/>
            <a:ext cx="214342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</Words>
  <Application>Microsoft Office PowerPoint</Application>
  <PresentationFormat>Geniş ekran</PresentationFormat>
  <Paragraphs>12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Muhsin Yavuz</dc:creator>
  <cp:lastModifiedBy>Muhsin Yavuz</cp:lastModifiedBy>
  <cp:revision>12</cp:revision>
  <dcterms:created xsi:type="dcterms:W3CDTF">2022-05-26T06:27:38Z</dcterms:created>
  <dcterms:modified xsi:type="dcterms:W3CDTF">2022-05-26T08:05:57Z</dcterms:modified>
</cp:coreProperties>
</file>