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7" r:id="rId2"/>
    <p:sldMasterId id="2147483710" r:id="rId3"/>
    <p:sldMasterId id="2147483722" r:id="rId4"/>
    <p:sldMasterId id="2147483724" r:id="rId5"/>
    <p:sldMasterId id="2147483727" r:id="rId6"/>
  </p:sldMasterIdLst>
  <p:notesMasterIdLst>
    <p:notesMasterId r:id="rId37"/>
  </p:notesMasterIdLst>
  <p:handoutMasterIdLst>
    <p:handoutMasterId r:id="rId38"/>
  </p:handoutMasterIdLst>
  <p:sldIdLst>
    <p:sldId id="256" r:id="rId7"/>
    <p:sldId id="449" r:id="rId8"/>
    <p:sldId id="475" r:id="rId9"/>
    <p:sldId id="294" r:id="rId10"/>
    <p:sldId id="349" r:id="rId11"/>
    <p:sldId id="451" r:id="rId12"/>
    <p:sldId id="476" r:id="rId13"/>
    <p:sldId id="477" r:id="rId14"/>
    <p:sldId id="478" r:id="rId15"/>
    <p:sldId id="479" r:id="rId16"/>
    <p:sldId id="480" r:id="rId17"/>
    <p:sldId id="481" r:id="rId18"/>
    <p:sldId id="482" r:id="rId19"/>
    <p:sldId id="483" r:id="rId20"/>
    <p:sldId id="485" r:id="rId21"/>
    <p:sldId id="486" r:id="rId22"/>
    <p:sldId id="487" r:id="rId23"/>
    <p:sldId id="489" r:id="rId24"/>
    <p:sldId id="490" r:id="rId25"/>
    <p:sldId id="491" r:id="rId26"/>
    <p:sldId id="492" r:id="rId27"/>
    <p:sldId id="493" r:id="rId28"/>
    <p:sldId id="494" r:id="rId29"/>
    <p:sldId id="495" r:id="rId30"/>
    <p:sldId id="496" r:id="rId31"/>
    <p:sldId id="497" r:id="rId32"/>
    <p:sldId id="286" r:id="rId33"/>
    <p:sldId id="291" r:id="rId34"/>
    <p:sldId id="297" r:id="rId35"/>
    <p:sldId id="290" r:id="rId36"/>
  </p:sldIdLst>
  <p:sldSz cx="9144000" cy="6858000" type="screen4x3"/>
  <p:notesSz cx="6888163" cy="10018713"/>
  <p:defaultTextStyle>
    <a:defPPr>
      <a:defRPr lang="en-US"/>
    </a:defPPr>
    <a:lvl1pPr marL="0" algn="l" defTabSz="914358" rtl="0" eaLnBrk="1" latinLnBrk="0" hangingPunct="1">
      <a:defRPr sz="1800" kern="1200">
        <a:solidFill>
          <a:schemeClr val="tx1"/>
        </a:solidFill>
        <a:latin typeface="+mn-lt"/>
        <a:ea typeface="+mn-ea"/>
        <a:cs typeface="+mn-cs"/>
      </a:defRPr>
    </a:lvl1pPr>
    <a:lvl2pPr marL="457179" algn="l" defTabSz="914358" rtl="0" eaLnBrk="1" latinLnBrk="0" hangingPunct="1">
      <a:defRPr sz="1800" kern="1200">
        <a:solidFill>
          <a:schemeClr val="tx1"/>
        </a:solidFill>
        <a:latin typeface="+mn-lt"/>
        <a:ea typeface="+mn-ea"/>
        <a:cs typeface="+mn-cs"/>
      </a:defRPr>
    </a:lvl2pPr>
    <a:lvl3pPr marL="914358" algn="l" defTabSz="914358" rtl="0" eaLnBrk="1" latinLnBrk="0" hangingPunct="1">
      <a:defRPr sz="1800" kern="1200">
        <a:solidFill>
          <a:schemeClr val="tx1"/>
        </a:solidFill>
        <a:latin typeface="+mn-lt"/>
        <a:ea typeface="+mn-ea"/>
        <a:cs typeface="+mn-cs"/>
      </a:defRPr>
    </a:lvl3pPr>
    <a:lvl4pPr marL="1371537" algn="l" defTabSz="914358" rtl="0" eaLnBrk="1" latinLnBrk="0" hangingPunct="1">
      <a:defRPr sz="1800" kern="1200">
        <a:solidFill>
          <a:schemeClr val="tx1"/>
        </a:solidFill>
        <a:latin typeface="+mn-lt"/>
        <a:ea typeface="+mn-ea"/>
        <a:cs typeface="+mn-cs"/>
      </a:defRPr>
    </a:lvl4pPr>
    <a:lvl5pPr marL="1828716" algn="l" defTabSz="914358" rtl="0" eaLnBrk="1" latinLnBrk="0" hangingPunct="1">
      <a:defRPr sz="1800" kern="1200">
        <a:solidFill>
          <a:schemeClr val="tx1"/>
        </a:solidFill>
        <a:latin typeface="+mn-lt"/>
        <a:ea typeface="+mn-ea"/>
        <a:cs typeface="+mn-cs"/>
      </a:defRPr>
    </a:lvl5pPr>
    <a:lvl6pPr marL="2285895" algn="l" defTabSz="914358" rtl="0" eaLnBrk="1" latinLnBrk="0" hangingPunct="1">
      <a:defRPr sz="1800" kern="1200">
        <a:solidFill>
          <a:schemeClr val="tx1"/>
        </a:solidFill>
        <a:latin typeface="+mn-lt"/>
        <a:ea typeface="+mn-ea"/>
        <a:cs typeface="+mn-cs"/>
      </a:defRPr>
    </a:lvl6pPr>
    <a:lvl7pPr marL="2743074" algn="l" defTabSz="914358" rtl="0" eaLnBrk="1" latinLnBrk="0" hangingPunct="1">
      <a:defRPr sz="1800" kern="1200">
        <a:solidFill>
          <a:schemeClr val="tx1"/>
        </a:solidFill>
        <a:latin typeface="+mn-lt"/>
        <a:ea typeface="+mn-ea"/>
        <a:cs typeface="+mn-cs"/>
      </a:defRPr>
    </a:lvl7pPr>
    <a:lvl8pPr marL="3200253" algn="l" defTabSz="914358" rtl="0" eaLnBrk="1" latinLnBrk="0" hangingPunct="1">
      <a:defRPr sz="1800" kern="1200">
        <a:solidFill>
          <a:schemeClr val="tx1"/>
        </a:solidFill>
        <a:latin typeface="+mn-lt"/>
        <a:ea typeface="+mn-ea"/>
        <a:cs typeface="+mn-cs"/>
      </a:defRPr>
    </a:lvl8pPr>
    <a:lvl9pPr marL="3657433" algn="l" defTabSz="91435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9" autoAdjust="0"/>
    <p:restoredTop sz="94660"/>
  </p:normalViewPr>
  <p:slideViewPr>
    <p:cSldViewPr>
      <p:cViewPr varScale="1">
        <p:scale>
          <a:sx n="78" d="100"/>
          <a:sy n="78" d="100"/>
        </p:scale>
        <p:origin x="1603"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84870" cy="500935"/>
          </a:xfrm>
          <a:prstGeom prst="rect">
            <a:avLst/>
          </a:prstGeom>
        </p:spPr>
        <p:txBody>
          <a:bodyPr vert="horz" lIns="94184" tIns="47092" rIns="94184" bIns="47092" rtlCol="0"/>
          <a:lstStyle>
            <a:lvl1pPr algn="l">
              <a:defRPr sz="1200"/>
            </a:lvl1pPr>
          </a:lstStyle>
          <a:p>
            <a:endParaRPr lang="en-US"/>
          </a:p>
        </p:txBody>
      </p:sp>
      <p:sp>
        <p:nvSpPr>
          <p:cNvPr id="3" name="Date Placeholder 2"/>
          <p:cNvSpPr>
            <a:spLocks noGrp="1"/>
          </p:cNvSpPr>
          <p:nvPr>
            <p:ph type="dt" sz="quarter" idx="1"/>
          </p:nvPr>
        </p:nvSpPr>
        <p:spPr>
          <a:xfrm>
            <a:off x="3901699" y="0"/>
            <a:ext cx="2984870" cy="500935"/>
          </a:xfrm>
          <a:prstGeom prst="rect">
            <a:avLst/>
          </a:prstGeom>
        </p:spPr>
        <p:txBody>
          <a:bodyPr vert="horz" lIns="94184" tIns="47092" rIns="94184" bIns="47092" rtlCol="0"/>
          <a:lstStyle>
            <a:lvl1pPr algn="r">
              <a:defRPr sz="1200"/>
            </a:lvl1pPr>
          </a:lstStyle>
          <a:p>
            <a:fld id="{0CF835C4-A935-42FD-9742-5A2A6808F88E}" type="datetimeFigureOut">
              <a:rPr lang="en-US" smtClean="0"/>
              <a:t>3/26/2024</a:t>
            </a:fld>
            <a:endParaRPr lang="en-US"/>
          </a:p>
        </p:txBody>
      </p:sp>
      <p:sp>
        <p:nvSpPr>
          <p:cNvPr id="4" name="Footer Placeholder 3"/>
          <p:cNvSpPr>
            <a:spLocks noGrp="1"/>
          </p:cNvSpPr>
          <p:nvPr>
            <p:ph type="ftr" sz="quarter" idx="2"/>
          </p:nvPr>
        </p:nvSpPr>
        <p:spPr>
          <a:xfrm>
            <a:off x="2" y="9516040"/>
            <a:ext cx="2984870" cy="500935"/>
          </a:xfrm>
          <a:prstGeom prst="rect">
            <a:avLst/>
          </a:prstGeom>
        </p:spPr>
        <p:txBody>
          <a:bodyPr vert="horz" lIns="94184" tIns="47092" rIns="94184" bIns="47092" rtlCol="0" anchor="b"/>
          <a:lstStyle>
            <a:lvl1pPr algn="l">
              <a:defRPr sz="1200"/>
            </a:lvl1pPr>
          </a:lstStyle>
          <a:p>
            <a:endParaRPr lang="en-US"/>
          </a:p>
        </p:txBody>
      </p:sp>
      <p:sp>
        <p:nvSpPr>
          <p:cNvPr id="5" name="Slide Number Placeholder 4"/>
          <p:cNvSpPr>
            <a:spLocks noGrp="1"/>
          </p:cNvSpPr>
          <p:nvPr>
            <p:ph type="sldNum" sz="quarter" idx="3"/>
          </p:nvPr>
        </p:nvSpPr>
        <p:spPr>
          <a:xfrm>
            <a:off x="3901699" y="9516040"/>
            <a:ext cx="2984870" cy="500935"/>
          </a:xfrm>
          <a:prstGeom prst="rect">
            <a:avLst/>
          </a:prstGeom>
        </p:spPr>
        <p:txBody>
          <a:bodyPr vert="horz" lIns="94184" tIns="47092" rIns="94184" bIns="47092" rtlCol="0" anchor="b"/>
          <a:lstStyle>
            <a:lvl1pPr algn="r">
              <a:defRPr sz="1200"/>
            </a:lvl1pPr>
          </a:lstStyle>
          <a:p>
            <a:fld id="{A67D50EB-26C0-4499-ADE0-0C9D8E8D3966}" type="slidenum">
              <a:rPr lang="en-US" smtClean="0"/>
              <a:t>‹#›</a:t>
            </a:fld>
            <a:endParaRPr lang="en-US"/>
          </a:p>
        </p:txBody>
      </p:sp>
    </p:spTree>
    <p:extLst>
      <p:ext uri="{BB962C8B-B14F-4D97-AF65-F5344CB8AC3E}">
        <p14:creationId xmlns:p14="http://schemas.microsoft.com/office/powerpoint/2010/main" val="53635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5076" cy="501615"/>
          </a:xfrm>
          <a:prstGeom prst="rect">
            <a:avLst/>
          </a:prstGeom>
        </p:spPr>
        <p:txBody>
          <a:bodyPr vert="horz" lIns="91433" tIns="45716" rIns="91433" bIns="45716" rtlCol="0"/>
          <a:lstStyle>
            <a:lvl1pPr algn="l">
              <a:defRPr sz="1200"/>
            </a:lvl1pPr>
          </a:lstStyle>
          <a:p>
            <a:endParaRPr lang="en-US"/>
          </a:p>
        </p:txBody>
      </p:sp>
      <p:sp>
        <p:nvSpPr>
          <p:cNvPr id="3" name="Date Placeholder 2"/>
          <p:cNvSpPr>
            <a:spLocks noGrp="1"/>
          </p:cNvSpPr>
          <p:nvPr>
            <p:ph type="dt" idx="1"/>
          </p:nvPr>
        </p:nvSpPr>
        <p:spPr>
          <a:xfrm>
            <a:off x="3901549" y="1"/>
            <a:ext cx="2985076" cy="501615"/>
          </a:xfrm>
          <a:prstGeom prst="rect">
            <a:avLst/>
          </a:prstGeom>
        </p:spPr>
        <p:txBody>
          <a:bodyPr vert="horz" lIns="91433" tIns="45716" rIns="91433" bIns="45716" rtlCol="0"/>
          <a:lstStyle>
            <a:lvl1pPr algn="r">
              <a:defRPr sz="1200"/>
            </a:lvl1pPr>
          </a:lstStyle>
          <a:p>
            <a:fld id="{47A1E75F-A367-4CFD-8907-9A135F3C4BEE}" type="datetimeFigureOut">
              <a:rPr lang="en-US" smtClean="0"/>
              <a:t>3/26/2024</a:t>
            </a:fld>
            <a:endParaRPr 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1433" tIns="45716" rIns="91433" bIns="45716" rtlCol="0" anchor="ctr"/>
          <a:lstStyle/>
          <a:p>
            <a:endParaRPr lang="en-US"/>
          </a:p>
        </p:txBody>
      </p:sp>
      <p:sp>
        <p:nvSpPr>
          <p:cNvPr id="5" name="Notes Placeholder 4"/>
          <p:cNvSpPr>
            <a:spLocks noGrp="1"/>
          </p:cNvSpPr>
          <p:nvPr>
            <p:ph type="body" sz="quarter" idx="3"/>
          </p:nvPr>
        </p:nvSpPr>
        <p:spPr>
          <a:xfrm>
            <a:off x="688511" y="4758552"/>
            <a:ext cx="5511147" cy="4509437"/>
          </a:xfrm>
          <a:prstGeom prst="rect">
            <a:avLst/>
          </a:prstGeom>
        </p:spPr>
        <p:txBody>
          <a:bodyPr vert="horz" lIns="91433" tIns="45716" rIns="91433"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515406"/>
            <a:ext cx="2985076" cy="501615"/>
          </a:xfrm>
          <a:prstGeom prst="rect">
            <a:avLst/>
          </a:prstGeom>
        </p:spPr>
        <p:txBody>
          <a:bodyPr vert="horz" lIns="91433" tIns="45716" rIns="91433" bIns="45716" rtlCol="0" anchor="b"/>
          <a:lstStyle>
            <a:lvl1pPr algn="l">
              <a:defRPr sz="1200"/>
            </a:lvl1pPr>
          </a:lstStyle>
          <a:p>
            <a:endParaRPr lang="en-US"/>
          </a:p>
        </p:txBody>
      </p:sp>
      <p:sp>
        <p:nvSpPr>
          <p:cNvPr id="7" name="Slide Number Placeholder 6"/>
          <p:cNvSpPr>
            <a:spLocks noGrp="1"/>
          </p:cNvSpPr>
          <p:nvPr>
            <p:ph type="sldNum" sz="quarter" idx="5"/>
          </p:nvPr>
        </p:nvSpPr>
        <p:spPr>
          <a:xfrm>
            <a:off x="3901549" y="9515406"/>
            <a:ext cx="2985076" cy="501615"/>
          </a:xfrm>
          <a:prstGeom prst="rect">
            <a:avLst/>
          </a:prstGeom>
        </p:spPr>
        <p:txBody>
          <a:bodyPr vert="horz" lIns="91433" tIns="45716" rIns="91433" bIns="45716" rtlCol="0" anchor="b"/>
          <a:lstStyle>
            <a:lvl1pPr algn="r">
              <a:defRPr sz="1200"/>
            </a:lvl1pPr>
          </a:lstStyle>
          <a:p>
            <a:fld id="{ACCD375E-AAC5-4AC0-AA49-0265601E990D}" type="slidenum">
              <a:rPr lang="en-US" smtClean="0"/>
              <a:t>‹#›</a:t>
            </a:fld>
            <a:endParaRPr lang="en-US"/>
          </a:p>
        </p:txBody>
      </p:sp>
    </p:spTree>
    <p:extLst>
      <p:ext uri="{BB962C8B-B14F-4D97-AF65-F5344CB8AC3E}">
        <p14:creationId xmlns:p14="http://schemas.microsoft.com/office/powerpoint/2010/main" val="1891852441"/>
      </p:ext>
    </p:extLst>
  </p:cSld>
  <p:clrMap bg1="lt1" tx1="dk1" bg2="lt2" tx2="dk2" accent1="accent1" accent2="accent2" accent3="accent3" accent4="accent4" accent5="accent5" accent6="accent6" hlink="hlink" folHlink="folHlink"/>
  <p:notesStyle>
    <a:lvl1pPr marL="0" algn="l" defTabSz="914358" rtl="0" eaLnBrk="1" latinLnBrk="0" hangingPunct="1">
      <a:defRPr sz="1200" kern="1200">
        <a:solidFill>
          <a:schemeClr val="tx1"/>
        </a:solidFill>
        <a:latin typeface="+mn-lt"/>
        <a:ea typeface="+mn-ea"/>
        <a:cs typeface="+mn-cs"/>
      </a:defRPr>
    </a:lvl1pPr>
    <a:lvl2pPr marL="457179" algn="l" defTabSz="914358" rtl="0" eaLnBrk="1" latinLnBrk="0" hangingPunct="1">
      <a:defRPr sz="1200" kern="1200">
        <a:solidFill>
          <a:schemeClr val="tx1"/>
        </a:solidFill>
        <a:latin typeface="+mn-lt"/>
        <a:ea typeface="+mn-ea"/>
        <a:cs typeface="+mn-cs"/>
      </a:defRPr>
    </a:lvl2pPr>
    <a:lvl3pPr marL="914358" algn="l" defTabSz="914358" rtl="0" eaLnBrk="1" latinLnBrk="0" hangingPunct="1">
      <a:defRPr sz="1200" kern="1200">
        <a:solidFill>
          <a:schemeClr val="tx1"/>
        </a:solidFill>
        <a:latin typeface="+mn-lt"/>
        <a:ea typeface="+mn-ea"/>
        <a:cs typeface="+mn-cs"/>
      </a:defRPr>
    </a:lvl3pPr>
    <a:lvl4pPr marL="1371537" algn="l" defTabSz="914358" rtl="0" eaLnBrk="1" latinLnBrk="0" hangingPunct="1">
      <a:defRPr sz="1200" kern="1200">
        <a:solidFill>
          <a:schemeClr val="tx1"/>
        </a:solidFill>
        <a:latin typeface="+mn-lt"/>
        <a:ea typeface="+mn-ea"/>
        <a:cs typeface="+mn-cs"/>
      </a:defRPr>
    </a:lvl4pPr>
    <a:lvl5pPr marL="1828716" algn="l" defTabSz="914358" rtl="0" eaLnBrk="1" latinLnBrk="0" hangingPunct="1">
      <a:defRPr sz="1200" kern="1200">
        <a:solidFill>
          <a:schemeClr val="tx1"/>
        </a:solidFill>
        <a:latin typeface="+mn-lt"/>
        <a:ea typeface="+mn-ea"/>
        <a:cs typeface="+mn-cs"/>
      </a:defRPr>
    </a:lvl5pPr>
    <a:lvl6pPr marL="2285895" algn="l" defTabSz="914358" rtl="0" eaLnBrk="1" latinLnBrk="0" hangingPunct="1">
      <a:defRPr sz="1200" kern="1200">
        <a:solidFill>
          <a:schemeClr val="tx1"/>
        </a:solidFill>
        <a:latin typeface="+mn-lt"/>
        <a:ea typeface="+mn-ea"/>
        <a:cs typeface="+mn-cs"/>
      </a:defRPr>
    </a:lvl6pPr>
    <a:lvl7pPr marL="2743074" algn="l" defTabSz="914358" rtl="0" eaLnBrk="1" latinLnBrk="0" hangingPunct="1">
      <a:defRPr sz="1200" kern="1200">
        <a:solidFill>
          <a:schemeClr val="tx1"/>
        </a:solidFill>
        <a:latin typeface="+mn-lt"/>
        <a:ea typeface="+mn-ea"/>
        <a:cs typeface="+mn-cs"/>
      </a:defRPr>
    </a:lvl7pPr>
    <a:lvl8pPr marL="3200253" algn="l" defTabSz="914358" rtl="0" eaLnBrk="1" latinLnBrk="0" hangingPunct="1">
      <a:defRPr sz="1200" kern="1200">
        <a:solidFill>
          <a:schemeClr val="tx1"/>
        </a:solidFill>
        <a:latin typeface="+mn-lt"/>
        <a:ea typeface="+mn-ea"/>
        <a:cs typeface="+mn-cs"/>
      </a:defRPr>
    </a:lvl8pPr>
    <a:lvl9pPr marL="3657433" algn="l" defTabSz="91435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1F12-91C7-44AD-9A3F-389F9D0225F5}"/>
              </a:ext>
            </a:extLst>
          </p:cNvPr>
          <p:cNvSpPr>
            <a:spLocks noGrp="1"/>
          </p:cNvSpPr>
          <p:nvPr>
            <p:ph type="ctrTitle"/>
          </p:nvPr>
        </p:nvSpPr>
        <p:spPr>
          <a:xfrm>
            <a:off x="1143001" y="121444"/>
            <a:ext cx="6858000" cy="2387600"/>
          </a:xfrm>
        </p:spPr>
        <p:txBody>
          <a:bodyPr anchor="b"/>
          <a:lstStyle>
            <a:lvl1pPr algn="ctr">
              <a:defRPr sz="5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10BD0D-6164-4C6F-AF09-FD05D07A7E44}"/>
              </a:ext>
            </a:extLst>
          </p:cNvPr>
          <p:cNvSpPr>
            <a:spLocks noGrp="1"/>
          </p:cNvSpPr>
          <p:nvPr>
            <p:ph type="subTitle" idx="1"/>
          </p:nvPr>
        </p:nvSpPr>
        <p:spPr>
          <a:xfrm>
            <a:off x="1143001" y="2601119"/>
            <a:ext cx="6858000" cy="1655762"/>
          </a:xfrm>
        </p:spPr>
        <p:txBody>
          <a:bodyPr/>
          <a:lstStyle>
            <a:lvl1pPr marL="0" indent="0" algn="ctr">
              <a:buNone/>
              <a:defRPr sz="2200"/>
            </a:lvl1pPr>
            <a:lvl2pPr marL="422022" indent="0" algn="ctr">
              <a:buNone/>
              <a:defRPr sz="1800"/>
            </a:lvl2pPr>
            <a:lvl3pPr marL="844044" indent="0" algn="ctr">
              <a:buNone/>
              <a:defRPr sz="1600"/>
            </a:lvl3pPr>
            <a:lvl4pPr marL="1266065" indent="0" algn="ctr">
              <a:buNone/>
              <a:defRPr sz="1500"/>
            </a:lvl4pPr>
            <a:lvl5pPr marL="1688088" indent="0" algn="ctr">
              <a:buNone/>
              <a:defRPr sz="1500"/>
            </a:lvl5pPr>
            <a:lvl6pPr marL="2110110" indent="0" algn="ctr">
              <a:buNone/>
              <a:defRPr sz="1500"/>
            </a:lvl6pPr>
            <a:lvl7pPr marL="2532132" indent="0" algn="ctr">
              <a:buNone/>
              <a:defRPr sz="1500"/>
            </a:lvl7pPr>
            <a:lvl8pPr marL="2954153" indent="0" algn="ctr">
              <a:buNone/>
              <a:defRPr sz="1500"/>
            </a:lvl8pPr>
            <a:lvl9pPr marL="3376176" indent="0" algn="ctr">
              <a:buNone/>
              <a:defRPr sz="1500"/>
            </a:lvl9pPr>
          </a:lstStyle>
          <a:p>
            <a:r>
              <a:rPr lang="en-US"/>
              <a:t>Click to edit Master subtitle style</a:t>
            </a:r>
          </a:p>
        </p:txBody>
      </p:sp>
      <p:sp>
        <p:nvSpPr>
          <p:cNvPr id="4" name="Date Placeholder 3">
            <a:extLst>
              <a:ext uri="{FF2B5EF4-FFF2-40B4-BE49-F238E27FC236}">
                <a16:creationId xmlns:a16="http://schemas.microsoft.com/office/drawing/2014/main" id="{0499CF6C-970E-4D93-81E8-BCEA6C06123C}"/>
              </a:ext>
            </a:extLst>
          </p:cNvPr>
          <p:cNvSpPr>
            <a:spLocks noGrp="1"/>
          </p:cNvSpPr>
          <p:nvPr>
            <p:ph type="dt" sz="half" idx="10"/>
          </p:nvPr>
        </p:nvSpPr>
        <p:spPr/>
        <p:txBody>
          <a:bodyPr/>
          <a:lstStyle/>
          <a:p>
            <a:fld id="{4D420040-0366-4FB5-B35B-C63B377D3766}" type="datetime1">
              <a:rPr lang="en-US" smtClean="0"/>
              <a:t>3/26/2024</a:t>
            </a:fld>
            <a:endParaRPr lang="en-US"/>
          </a:p>
        </p:txBody>
      </p:sp>
      <p:sp>
        <p:nvSpPr>
          <p:cNvPr id="5" name="Footer Placeholder 4">
            <a:extLst>
              <a:ext uri="{FF2B5EF4-FFF2-40B4-BE49-F238E27FC236}">
                <a16:creationId xmlns:a16="http://schemas.microsoft.com/office/drawing/2014/main" id="{B985E32C-669D-4ABA-91A7-2B0C30484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2FCFA-1E22-46F6-94BD-DB959DFA93AB}"/>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24798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B9EB-E33E-46B5-9D99-7B383F7F3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20FF11-6E89-476B-9321-8EFE22BBB63B}"/>
              </a:ext>
            </a:extLst>
          </p:cNvPr>
          <p:cNvSpPr>
            <a:spLocks noGrp="1"/>
          </p:cNvSpPr>
          <p:nvPr>
            <p:ph type="body" orient="vert" idx="1"/>
          </p:nvPr>
        </p:nvSpPr>
        <p:spPr>
          <a:xfrm>
            <a:off x="628652" y="1825627"/>
            <a:ext cx="7886700" cy="1988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77FAB-27FF-4E13-8FEB-1B2B28AA81F2}"/>
              </a:ext>
            </a:extLst>
          </p:cNvPr>
          <p:cNvSpPr>
            <a:spLocks noGrp="1"/>
          </p:cNvSpPr>
          <p:nvPr>
            <p:ph type="dt" sz="half" idx="10"/>
          </p:nvPr>
        </p:nvSpPr>
        <p:spPr/>
        <p:txBody>
          <a:bodyPr/>
          <a:lstStyle/>
          <a:p>
            <a:fld id="{C274B343-E36B-4735-898D-5D3363E61CF6}" type="datetime1">
              <a:rPr lang="en-US" smtClean="0"/>
              <a:t>3/26/2024</a:t>
            </a:fld>
            <a:endParaRPr lang="en-US"/>
          </a:p>
        </p:txBody>
      </p:sp>
      <p:sp>
        <p:nvSpPr>
          <p:cNvPr id="5" name="Footer Placeholder 4">
            <a:extLst>
              <a:ext uri="{FF2B5EF4-FFF2-40B4-BE49-F238E27FC236}">
                <a16:creationId xmlns:a16="http://schemas.microsoft.com/office/drawing/2014/main" id="{EF4C1951-1EF5-44D3-9206-2E838188F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8BA85-E0B6-4980-BD7F-05CF46DEE4EA}"/>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37319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FF4ED-0012-434E-9AAB-BE982CABFD0C}"/>
              </a:ext>
            </a:extLst>
          </p:cNvPr>
          <p:cNvSpPr>
            <a:spLocks noGrp="1"/>
          </p:cNvSpPr>
          <p:nvPr>
            <p:ph type="title" orient="vert"/>
          </p:nvPr>
        </p:nvSpPr>
        <p:spPr>
          <a:xfrm>
            <a:off x="6544408" y="365125"/>
            <a:ext cx="1970943" cy="3344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B420A1-D506-46DF-B41C-A20D5813205C}"/>
              </a:ext>
            </a:extLst>
          </p:cNvPr>
          <p:cNvSpPr>
            <a:spLocks noGrp="1"/>
          </p:cNvSpPr>
          <p:nvPr>
            <p:ph type="body" orient="vert" idx="1"/>
          </p:nvPr>
        </p:nvSpPr>
        <p:spPr>
          <a:xfrm>
            <a:off x="628652" y="365125"/>
            <a:ext cx="5775080" cy="3344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1B534-D538-4E02-9D19-26C20C43EB45}"/>
              </a:ext>
            </a:extLst>
          </p:cNvPr>
          <p:cNvSpPr>
            <a:spLocks noGrp="1"/>
          </p:cNvSpPr>
          <p:nvPr>
            <p:ph type="dt" sz="half" idx="10"/>
          </p:nvPr>
        </p:nvSpPr>
        <p:spPr/>
        <p:txBody>
          <a:bodyPr/>
          <a:lstStyle/>
          <a:p>
            <a:fld id="{3AAC3484-0C1F-4E21-9C28-0A89CD94E857}" type="datetime1">
              <a:rPr lang="en-US" smtClean="0"/>
              <a:t>3/26/2024</a:t>
            </a:fld>
            <a:endParaRPr lang="en-US"/>
          </a:p>
        </p:txBody>
      </p:sp>
      <p:sp>
        <p:nvSpPr>
          <p:cNvPr id="5" name="Footer Placeholder 4">
            <a:extLst>
              <a:ext uri="{FF2B5EF4-FFF2-40B4-BE49-F238E27FC236}">
                <a16:creationId xmlns:a16="http://schemas.microsoft.com/office/drawing/2014/main" id="{A79C6FCF-21E0-4798-A8E0-382717132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144E5-99D7-467D-9878-B31A9541EC73}"/>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374032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1F12-91C7-44AD-9A3F-389F9D0225F5}"/>
              </a:ext>
            </a:extLst>
          </p:cNvPr>
          <p:cNvSpPr>
            <a:spLocks noGrp="1"/>
          </p:cNvSpPr>
          <p:nvPr>
            <p:ph type="ctrTitle"/>
          </p:nvPr>
        </p:nvSpPr>
        <p:spPr>
          <a:xfrm>
            <a:off x="392137" y="613956"/>
            <a:ext cx="4975693" cy="557757"/>
          </a:xfrm>
        </p:spPr>
        <p:txBody>
          <a:bodyPr anchor="b">
            <a:normAutofit/>
          </a:bodyPr>
          <a:lstStyle>
            <a:lvl1pPr algn="ctr">
              <a:defRPr sz="29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10BD0D-6164-4C6F-AF09-FD05D07A7E44}"/>
              </a:ext>
            </a:extLst>
          </p:cNvPr>
          <p:cNvSpPr>
            <a:spLocks noGrp="1"/>
          </p:cNvSpPr>
          <p:nvPr>
            <p:ph type="subTitle" idx="1"/>
          </p:nvPr>
        </p:nvSpPr>
        <p:spPr>
          <a:xfrm>
            <a:off x="493878" y="3623968"/>
            <a:ext cx="4873953" cy="2489451"/>
          </a:xfrm>
        </p:spPr>
        <p:txBody>
          <a:bodyPr/>
          <a:lstStyle>
            <a:lvl1pPr marL="0" indent="0" algn="ctr">
              <a:buNone/>
              <a:defRPr sz="2200"/>
            </a:lvl1pPr>
            <a:lvl2pPr marL="422022" indent="0" algn="ctr">
              <a:buNone/>
              <a:defRPr sz="1800"/>
            </a:lvl2pPr>
            <a:lvl3pPr marL="844044" indent="0" algn="ctr">
              <a:buNone/>
              <a:defRPr sz="1600"/>
            </a:lvl3pPr>
            <a:lvl4pPr marL="1266065" indent="0" algn="ctr">
              <a:buNone/>
              <a:defRPr sz="1500"/>
            </a:lvl4pPr>
            <a:lvl5pPr marL="1688088" indent="0" algn="ctr">
              <a:buNone/>
              <a:defRPr sz="1500"/>
            </a:lvl5pPr>
            <a:lvl6pPr marL="2110110" indent="0" algn="ctr">
              <a:buNone/>
              <a:defRPr sz="1500"/>
            </a:lvl6pPr>
            <a:lvl7pPr marL="2532132" indent="0" algn="ctr">
              <a:buNone/>
              <a:defRPr sz="1500"/>
            </a:lvl7pPr>
            <a:lvl8pPr marL="2954153" indent="0" algn="ctr">
              <a:buNone/>
              <a:defRPr sz="1500"/>
            </a:lvl8pPr>
            <a:lvl9pPr marL="3376176" indent="0" algn="ctr">
              <a:buNone/>
              <a:defRPr sz="15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499CF6C-970E-4D93-81E8-BCEA6C06123C}"/>
              </a:ext>
            </a:extLst>
          </p:cNvPr>
          <p:cNvSpPr>
            <a:spLocks noGrp="1"/>
          </p:cNvSpPr>
          <p:nvPr>
            <p:ph type="dt" sz="half" idx="10"/>
          </p:nvPr>
        </p:nvSpPr>
        <p:spPr/>
        <p:txBody>
          <a:bodyPr/>
          <a:lstStyle/>
          <a:p>
            <a:fld id="{01E59102-164F-485A-A6A0-41C972FCF2F3}" type="datetime1">
              <a:rPr lang="en-US" smtClean="0"/>
              <a:t>3/26/2024</a:t>
            </a:fld>
            <a:endParaRPr lang="en-US"/>
          </a:p>
        </p:txBody>
      </p:sp>
      <p:sp>
        <p:nvSpPr>
          <p:cNvPr id="5" name="Footer Placeholder 4">
            <a:extLst>
              <a:ext uri="{FF2B5EF4-FFF2-40B4-BE49-F238E27FC236}">
                <a16:creationId xmlns:a16="http://schemas.microsoft.com/office/drawing/2014/main" id="{B985E32C-669D-4ABA-91A7-2B0C30484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2FCFA-1E22-46F6-94BD-DB959DFA93AB}"/>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206791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4E59-E0CB-48E5-A332-38641C3B4930}"/>
              </a:ext>
            </a:extLst>
          </p:cNvPr>
          <p:cNvSpPr>
            <a:spLocks noGrp="1"/>
          </p:cNvSpPr>
          <p:nvPr>
            <p:ph type="title"/>
          </p:nvPr>
        </p:nvSpPr>
        <p:spPr>
          <a:xfrm>
            <a:off x="628650" y="574132"/>
            <a:ext cx="5486400" cy="614589"/>
          </a:xfrm>
        </p:spPr>
        <p:txBody>
          <a:bodyPr>
            <a:normAutofit/>
          </a:bodyPr>
          <a:lstStyle>
            <a:lvl1pPr>
              <a:defRPr lang="en-US" sz="2900" b="1" kern="1200" dirty="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6DFDFBA-1C9F-445F-8375-59C904D68A9A}"/>
              </a:ext>
            </a:extLst>
          </p:cNvPr>
          <p:cNvSpPr>
            <a:spLocks noGrp="1"/>
          </p:cNvSpPr>
          <p:nvPr>
            <p:ph idx="1"/>
          </p:nvPr>
        </p:nvSpPr>
        <p:spPr>
          <a:xfrm>
            <a:off x="542927" y="3636169"/>
            <a:ext cx="4798895" cy="2647700"/>
          </a:xfrm>
        </p:spPr>
        <p:txBody>
          <a:bodyPr>
            <a:normAutofit/>
          </a:bodyPr>
          <a:lstStyle>
            <a:lvl1pPr>
              <a:defRPr lang="en-US" sz="2200" b="1" kern="1200" dirty="0">
                <a:solidFill>
                  <a:schemeClr val="tx1"/>
                </a:solidFill>
                <a:latin typeface="+mn-lt"/>
                <a:ea typeface="+mn-ea"/>
                <a:cs typeface="+mn-cs"/>
              </a:defRPr>
            </a:lvl1pPr>
            <a:lvl2pPr>
              <a:defRPr lang="en-US" sz="2200" b="1" kern="1200" dirty="0">
                <a:solidFill>
                  <a:schemeClr val="tx1"/>
                </a:solidFill>
                <a:latin typeface="+mn-lt"/>
                <a:ea typeface="+mn-ea"/>
                <a:cs typeface="+mn-cs"/>
              </a:defRPr>
            </a:lvl2pPr>
            <a:lvl3pPr>
              <a:defRPr lang="en-US" sz="2200" b="1" kern="1200" dirty="0">
                <a:solidFill>
                  <a:schemeClr val="tx1"/>
                </a:solidFill>
                <a:latin typeface="+mn-lt"/>
                <a:ea typeface="+mn-ea"/>
                <a:cs typeface="+mn-cs"/>
              </a:defRPr>
            </a:lvl3pPr>
            <a:lvl4pPr>
              <a:defRPr lang="en-US" sz="2200" b="1" kern="1200" dirty="0">
                <a:solidFill>
                  <a:schemeClr val="tx1"/>
                </a:solidFill>
                <a:latin typeface="+mn-lt"/>
                <a:ea typeface="+mn-ea"/>
                <a:cs typeface="+mn-cs"/>
              </a:defRPr>
            </a:lvl4pPr>
            <a:lvl5pPr>
              <a:defRPr lang="en-US" sz="2200" b="1"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9AE09B3-31EE-4275-B384-54BEE0662661}"/>
              </a:ext>
            </a:extLst>
          </p:cNvPr>
          <p:cNvSpPr>
            <a:spLocks noGrp="1"/>
          </p:cNvSpPr>
          <p:nvPr>
            <p:ph type="dt" sz="half" idx="10"/>
          </p:nvPr>
        </p:nvSpPr>
        <p:spPr/>
        <p:txBody>
          <a:bodyPr/>
          <a:lstStyle/>
          <a:p>
            <a:fld id="{BEBE3CF1-8A3C-4B80-AA83-6062066E9318}" type="datetime1">
              <a:rPr lang="en-US" smtClean="0"/>
              <a:t>3/26/2024</a:t>
            </a:fld>
            <a:endParaRPr lang="en-US"/>
          </a:p>
        </p:txBody>
      </p:sp>
      <p:sp>
        <p:nvSpPr>
          <p:cNvPr id="5" name="Footer Placeholder 4">
            <a:extLst>
              <a:ext uri="{FF2B5EF4-FFF2-40B4-BE49-F238E27FC236}">
                <a16:creationId xmlns:a16="http://schemas.microsoft.com/office/drawing/2014/main" id="{826801BC-5F6F-4D75-B697-5CA05C005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8FEFF-96AC-42B4-BE3A-620F819BD5D1}"/>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173202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770D-F755-4568-840A-ECA9DBAB75C9}"/>
              </a:ext>
            </a:extLst>
          </p:cNvPr>
          <p:cNvSpPr>
            <a:spLocks noGrp="1"/>
          </p:cNvSpPr>
          <p:nvPr>
            <p:ph type="title"/>
          </p:nvPr>
        </p:nvSpPr>
        <p:spPr>
          <a:xfrm>
            <a:off x="624254" y="297339"/>
            <a:ext cx="5296235" cy="942022"/>
          </a:xfrm>
        </p:spPr>
        <p:txBody>
          <a:bodyPr anchor="b">
            <a:normAutofit/>
          </a:bodyPr>
          <a:lstStyle>
            <a:lvl1pPr>
              <a:defRPr lang="en-US" sz="2900" b="1" kern="1200" dirty="0">
                <a:solidFill>
                  <a:schemeClr val="tx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65A8CAF-3003-4113-9653-9760CFDEEF27}"/>
              </a:ext>
            </a:extLst>
          </p:cNvPr>
          <p:cNvSpPr>
            <a:spLocks noGrp="1"/>
          </p:cNvSpPr>
          <p:nvPr>
            <p:ph type="body" idx="1"/>
          </p:nvPr>
        </p:nvSpPr>
        <p:spPr>
          <a:xfrm>
            <a:off x="539848" y="3675063"/>
            <a:ext cx="4838030" cy="2464480"/>
          </a:xfrm>
        </p:spPr>
        <p:txBody>
          <a:bodyPr/>
          <a:lstStyle>
            <a:lvl1pPr marL="0" indent="0">
              <a:buNone/>
              <a:defRPr lang="en-US" sz="2200" b="1" kern="1200">
                <a:solidFill>
                  <a:schemeClr val="tx1"/>
                </a:solidFill>
                <a:latin typeface="+mn-lt"/>
                <a:ea typeface="+mn-ea"/>
                <a:cs typeface="+mn-cs"/>
              </a:defRPr>
            </a:lvl1pPr>
            <a:lvl2pPr marL="422022" indent="0">
              <a:buNone/>
              <a:defRPr sz="1800">
                <a:solidFill>
                  <a:schemeClr val="tx1">
                    <a:tint val="75000"/>
                  </a:schemeClr>
                </a:solidFill>
              </a:defRPr>
            </a:lvl2pPr>
            <a:lvl3pPr marL="844044" indent="0">
              <a:buNone/>
              <a:defRPr sz="1600">
                <a:solidFill>
                  <a:schemeClr val="tx1">
                    <a:tint val="75000"/>
                  </a:schemeClr>
                </a:solidFill>
              </a:defRPr>
            </a:lvl3pPr>
            <a:lvl4pPr marL="1266065" indent="0">
              <a:buNone/>
              <a:defRPr sz="1500">
                <a:solidFill>
                  <a:schemeClr val="tx1">
                    <a:tint val="75000"/>
                  </a:schemeClr>
                </a:solidFill>
              </a:defRPr>
            </a:lvl4pPr>
            <a:lvl5pPr marL="1688088" indent="0">
              <a:buNone/>
              <a:defRPr sz="1500">
                <a:solidFill>
                  <a:schemeClr val="tx1">
                    <a:tint val="75000"/>
                  </a:schemeClr>
                </a:solidFill>
              </a:defRPr>
            </a:lvl5pPr>
            <a:lvl6pPr marL="2110110" indent="0">
              <a:buNone/>
              <a:defRPr sz="1500">
                <a:solidFill>
                  <a:schemeClr val="tx1">
                    <a:tint val="75000"/>
                  </a:schemeClr>
                </a:solidFill>
              </a:defRPr>
            </a:lvl6pPr>
            <a:lvl7pPr marL="2532132" indent="0">
              <a:buNone/>
              <a:defRPr sz="1500">
                <a:solidFill>
                  <a:schemeClr val="tx1">
                    <a:tint val="75000"/>
                  </a:schemeClr>
                </a:solidFill>
              </a:defRPr>
            </a:lvl7pPr>
            <a:lvl8pPr marL="2954153" indent="0">
              <a:buNone/>
              <a:defRPr sz="1500">
                <a:solidFill>
                  <a:schemeClr val="tx1">
                    <a:tint val="75000"/>
                  </a:schemeClr>
                </a:solidFill>
              </a:defRPr>
            </a:lvl8pPr>
            <a:lvl9pPr marL="3376176"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776E3-0E45-402F-B329-888244FAEAC9}"/>
              </a:ext>
            </a:extLst>
          </p:cNvPr>
          <p:cNvSpPr>
            <a:spLocks noGrp="1"/>
          </p:cNvSpPr>
          <p:nvPr>
            <p:ph type="dt" sz="half" idx="10"/>
          </p:nvPr>
        </p:nvSpPr>
        <p:spPr/>
        <p:txBody>
          <a:bodyPr/>
          <a:lstStyle/>
          <a:p>
            <a:fld id="{430337D8-C771-4885-8677-653A92305B08}" type="datetime1">
              <a:rPr lang="en-US" smtClean="0"/>
              <a:t>3/26/2024</a:t>
            </a:fld>
            <a:endParaRPr lang="en-US"/>
          </a:p>
        </p:txBody>
      </p:sp>
      <p:sp>
        <p:nvSpPr>
          <p:cNvPr id="5" name="Footer Placeholder 4">
            <a:extLst>
              <a:ext uri="{FF2B5EF4-FFF2-40B4-BE49-F238E27FC236}">
                <a16:creationId xmlns:a16="http://schemas.microsoft.com/office/drawing/2014/main" id="{607C392B-F627-46E6-B8EE-A7EC06833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D744C-FE6A-44F8-B2D0-AFC3395FAF3D}"/>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105103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D5ED-954F-4BEF-996E-943D4FE91BEB}"/>
              </a:ext>
            </a:extLst>
          </p:cNvPr>
          <p:cNvSpPr>
            <a:spLocks noGrp="1"/>
          </p:cNvSpPr>
          <p:nvPr>
            <p:ph type="title"/>
          </p:nvPr>
        </p:nvSpPr>
        <p:spPr>
          <a:xfrm>
            <a:off x="558312" y="730252"/>
            <a:ext cx="7886700" cy="365125"/>
          </a:xfrm>
        </p:spPr>
        <p:txBody>
          <a:bodyPr/>
          <a:lstStyle>
            <a:lvl1pPr>
              <a:defRPr lang="en-US" sz="2900" b="1" kern="1200" dirty="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909D58-43C9-4EE3-BF65-51A01DBE7FDD}"/>
              </a:ext>
            </a:extLst>
          </p:cNvPr>
          <p:cNvSpPr>
            <a:spLocks noGrp="1"/>
          </p:cNvSpPr>
          <p:nvPr>
            <p:ph sz="half" idx="1"/>
          </p:nvPr>
        </p:nvSpPr>
        <p:spPr>
          <a:xfrm>
            <a:off x="558311" y="3557873"/>
            <a:ext cx="2287382" cy="2569879"/>
          </a:xfrm>
        </p:spPr>
        <p:txBody>
          <a:bodyPr>
            <a:noAutofit/>
          </a:bodyPr>
          <a:lstStyle>
            <a:lvl1pPr>
              <a:defRPr lang="en-US" sz="2200" b="1" kern="1200" dirty="0">
                <a:solidFill>
                  <a:schemeClr val="tx1"/>
                </a:solidFill>
                <a:latin typeface="+mn-lt"/>
                <a:ea typeface="+mn-ea"/>
                <a:cs typeface="+mn-cs"/>
              </a:defRPr>
            </a:lvl1pPr>
            <a:lvl2pPr>
              <a:defRPr lang="en-US" sz="2200" b="1" kern="1200" dirty="0">
                <a:solidFill>
                  <a:schemeClr val="tx1"/>
                </a:solidFill>
                <a:latin typeface="+mn-lt"/>
                <a:ea typeface="+mn-ea"/>
                <a:cs typeface="+mn-cs"/>
              </a:defRPr>
            </a:lvl2pPr>
            <a:lvl3pPr>
              <a:defRPr lang="en-US" sz="2200" b="1" kern="1200" dirty="0">
                <a:solidFill>
                  <a:schemeClr val="tx1"/>
                </a:solidFill>
                <a:latin typeface="+mn-lt"/>
                <a:ea typeface="+mn-ea"/>
                <a:cs typeface="+mn-cs"/>
              </a:defRPr>
            </a:lvl3pPr>
            <a:lvl4pPr>
              <a:defRPr lang="en-US" sz="2200" b="1" kern="1200" dirty="0">
                <a:solidFill>
                  <a:schemeClr val="tx1"/>
                </a:solidFill>
                <a:latin typeface="+mn-lt"/>
                <a:ea typeface="+mn-ea"/>
                <a:cs typeface="+mn-cs"/>
              </a:defRPr>
            </a:lvl4pPr>
            <a:lvl5pPr>
              <a:defRPr lang="en-US" sz="2200" b="1"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77093B4-561D-445F-AA0A-74C290A17810}"/>
              </a:ext>
            </a:extLst>
          </p:cNvPr>
          <p:cNvSpPr>
            <a:spLocks noGrp="1"/>
          </p:cNvSpPr>
          <p:nvPr>
            <p:ph sz="half" idx="2"/>
          </p:nvPr>
        </p:nvSpPr>
        <p:spPr>
          <a:xfrm>
            <a:off x="2845694" y="3557871"/>
            <a:ext cx="2535411" cy="2848540"/>
          </a:xfrm>
        </p:spPr>
        <p:txBody>
          <a:bodyPr>
            <a:noAutofit/>
          </a:bodyPr>
          <a:lstStyle>
            <a:lvl1pPr>
              <a:defRPr lang="en-US" sz="2200" b="1" kern="1200" dirty="0">
                <a:solidFill>
                  <a:schemeClr val="tx1"/>
                </a:solidFill>
                <a:latin typeface="+mn-lt"/>
                <a:ea typeface="+mn-ea"/>
                <a:cs typeface="+mn-cs"/>
              </a:defRPr>
            </a:lvl1pPr>
            <a:lvl2pPr>
              <a:defRPr lang="en-US" sz="2200" b="1" kern="1200" dirty="0">
                <a:solidFill>
                  <a:schemeClr val="tx1"/>
                </a:solidFill>
                <a:latin typeface="+mn-lt"/>
                <a:ea typeface="+mn-ea"/>
                <a:cs typeface="+mn-cs"/>
              </a:defRPr>
            </a:lvl2pPr>
            <a:lvl3pPr>
              <a:defRPr lang="en-US" sz="2200" b="1" kern="1200" dirty="0">
                <a:solidFill>
                  <a:schemeClr val="tx1"/>
                </a:solidFill>
                <a:latin typeface="+mn-lt"/>
                <a:ea typeface="+mn-ea"/>
                <a:cs typeface="+mn-cs"/>
              </a:defRPr>
            </a:lvl3pPr>
            <a:lvl4pPr>
              <a:defRPr lang="en-US" sz="2200" b="1" kern="1200" dirty="0">
                <a:solidFill>
                  <a:schemeClr val="tx1"/>
                </a:solidFill>
                <a:latin typeface="+mn-lt"/>
                <a:ea typeface="+mn-ea"/>
                <a:cs typeface="+mn-cs"/>
              </a:defRPr>
            </a:lvl4pPr>
            <a:lvl5pPr>
              <a:defRPr lang="en-US" sz="2200" b="1"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FFA7A86-7B44-4ACA-BBE3-2A9AC090A6EC}"/>
              </a:ext>
            </a:extLst>
          </p:cNvPr>
          <p:cNvSpPr>
            <a:spLocks noGrp="1"/>
          </p:cNvSpPr>
          <p:nvPr>
            <p:ph type="dt" sz="half" idx="10"/>
          </p:nvPr>
        </p:nvSpPr>
        <p:spPr/>
        <p:txBody>
          <a:bodyPr/>
          <a:lstStyle/>
          <a:p>
            <a:fld id="{8897B87A-DC4E-416B-BEC7-073CB42827ED}" type="datetime1">
              <a:rPr lang="en-US" smtClean="0"/>
              <a:t>3/26/2024</a:t>
            </a:fld>
            <a:endParaRPr lang="en-US"/>
          </a:p>
        </p:txBody>
      </p:sp>
      <p:sp>
        <p:nvSpPr>
          <p:cNvPr id="6" name="Footer Placeholder 5">
            <a:extLst>
              <a:ext uri="{FF2B5EF4-FFF2-40B4-BE49-F238E27FC236}">
                <a16:creationId xmlns:a16="http://schemas.microsoft.com/office/drawing/2014/main" id="{0F3AA391-17CB-4E59-94BD-5BD45DCC4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DEBDA-9C2C-4D3B-9430-3EA290552BD5}"/>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672177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6A9E-DFDE-4283-A050-A3E834BDF3B8}"/>
              </a:ext>
            </a:extLst>
          </p:cNvPr>
          <p:cNvSpPr>
            <a:spLocks noGrp="1"/>
          </p:cNvSpPr>
          <p:nvPr>
            <p:ph type="title"/>
          </p:nvPr>
        </p:nvSpPr>
        <p:spPr>
          <a:xfrm>
            <a:off x="555381" y="636612"/>
            <a:ext cx="7886700" cy="606471"/>
          </a:xfrm>
        </p:spPr>
        <p:txBody>
          <a:bodyPr/>
          <a:lstStyle>
            <a:lvl1pPr>
              <a:defRPr lang="en-US" sz="2900" b="1" kern="1200" dirty="0">
                <a:solidFill>
                  <a:schemeClr val="tx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DCF95F-02F3-463E-BAFB-38EB516A8A67}"/>
              </a:ext>
            </a:extLst>
          </p:cNvPr>
          <p:cNvSpPr>
            <a:spLocks noGrp="1"/>
          </p:cNvSpPr>
          <p:nvPr>
            <p:ph type="body" idx="1"/>
          </p:nvPr>
        </p:nvSpPr>
        <p:spPr>
          <a:xfrm>
            <a:off x="1407044" y="1560095"/>
            <a:ext cx="3868615"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84E9F-4083-477F-A7B8-E9A53CE2A5AD}"/>
              </a:ext>
            </a:extLst>
          </p:cNvPr>
          <p:cNvSpPr>
            <a:spLocks noGrp="1"/>
          </p:cNvSpPr>
          <p:nvPr>
            <p:ph sz="half" idx="2"/>
          </p:nvPr>
        </p:nvSpPr>
        <p:spPr>
          <a:xfrm>
            <a:off x="555381" y="3638437"/>
            <a:ext cx="2041339" cy="1944234"/>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74EC499-AFBE-4C3D-B39D-F8B39689EEB1}"/>
              </a:ext>
            </a:extLst>
          </p:cNvPr>
          <p:cNvSpPr>
            <a:spLocks noGrp="1"/>
          </p:cNvSpPr>
          <p:nvPr>
            <p:ph type="body" sz="quarter" idx="3"/>
          </p:nvPr>
        </p:nvSpPr>
        <p:spPr>
          <a:xfrm>
            <a:off x="1421990" y="2478929"/>
            <a:ext cx="3887665"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E68F2-6D8D-4E43-A8F3-13E45EE6482E}"/>
              </a:ext>
            </a:extLst>
          </p:cNvPr>
          <p:cNvSpPr>
            <a:spLocks noGrp="1"/>
          </p:cNvSpPr>
          <p:nvPr>
            <p:ph sz="quarter" idx="4"/>
          </p:nvPr>
        </p:nvSpPr>
        <p:spPr>
          <a:xfrm>
            <a:off x="2892798" y="3651500"/>
            <a:ext cx="2051391" cy="1944234"/>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4EB2E-55D2-4097-B8B7-CFEC9D72A5D2}"/>
              </a:ext>
            </a:extLst>
          </p:cNvPr>
          <p:cNvSpPr>
            <a:spLocks noGrp="1"/>
          </p:cNvSpPr>
          <p:nvPr>
            <p:ph type="dt" sz="half" idx="10"/>
          </p:nvPr>
        </p:nvSpPr>
        <p:spPr/>
        <p:txBody>
          <a:bodyPr/>
          <a:lstStyle>
            <a:lvl1pPr>
              <a:defRPr b="1"/>
            </a:lvl1pPr>
          </a:lstStyle>
          <a:p>
            <a:fld id="{30B41A48-62AA-4E08-83A8-8417AD034E11}" type="datetime1">
              <a:rPr lang="en-US" smtClean="0"/>
              <a:t>3/26/2024</a:t>
            </a:fld>
            <a:endParaRPr lang="en-US"/>
          </a:p>
        </p:txBody>
      </p:sp>
      <p:sp>
        <p:nvSpPr>
          <p:cNvPr id="8" name="Footer Placeholder 7">
            <a:extLst>
              <a:ext uri="{FF2B5EF4-FFF2-40B4-BE49-F238E27FC236}">
                <a16:creationId xmlns:a16="http://schemas.microsoft.com/office/drawing/2014/main" id="{940CF848-2647-4B2A-A0B5-C3EB70C51918}"/>
              </a:ext>
            </a:extLst>
          </p:cNvPr>
          <p:cNvSpPr>
            <a:spLocks noGrp="1"/>
          </p:cNvSpPr>
          <p:nvPr>
            <p:ph type="ftr" sz="quarter" idx="11"/>
          </p:nvPr>
        </p:nvSpPr>
        <p:spPr/>
        <p:txBody>
          <a:bodyPr/>
          <a:lstStyle>
            <a:lvl1pPr>
              <a:defRPr b="1"/>
            </a:lvl1pPr>
          </a:lstStyle>
          <a:p>
            <a:endParaRPr lang="en-US"/>
          </a:p>
        </p:txBody>
      </p:sp>
      <p:sp>
        <p:nvSpPr>
          <p:cNvPr id="9" name="Slide Number Placeholder 8">
            <a:extLst>
              <a:ext uri="{FF2B5EF4-FFF2-40B4-BE49-F238E27FC236}">
                <a16:creationId xmlns:a16="http://schemas.microsoft.com/office/drawing/2014/main" id="{BE9BFC5C-5466-483E-82E3-05A5925AB339}"/>
              </a:ext>
            </a:extLst>
          </p:cNvPr>
          <p:cNvSpPr>
            <a:spLocks noGrp="1"/>
          </p:cNvSpPr>
          <p:nvPr>
            <p:ph type="sldNum" sz="quarter" idx="12"/>
          </p:nvPr>
        </p:nvSpPr>
        <p:spPr/>
        <p:txBody>
          <a:bodyPr/>
          <a:lstStyle>
            <a:lvl1pPr>
              <a:defRPr b="1"/>
            </a:lvl1pPr>
          </a:lstStyle>
          <a:p>
            <a:fld id="{139F1A9D-1790-43F3-A4C4-93C24FBAA6B3}" type="slidenum">
              <a:rPr lang="en-US" smtClean="0"/>
              <a:pPr/>
              <a:t>‹#›</a:t>
            </a:fld>
            <a:endParaRPr lang="en-US"/>
          </a:p>
        </p:txBody>
      </p:sp>
    </p:spTree>
    <p:extLst>
      <p:ext uri="{BB962C8B-B14F-4D97-AF65-F5344CB8AC3E}">
        <p14:creationId xmlns:p14="http://schemas.microsoft.com/office/powerpoint/2010/main" val="89063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EDBF-BE65-4A8C-A9D0-F0812D91E968}"/>
              </a:ext>
            </a:extLst>
          </p:cNvPr>
          <p:cNvSpPr>
            <a:spLocks noGrp="1"/>
          </p:cNvSpPr>
          <p:nvPr>
            <p:ph type="title"/>
          </p:nvPr>
        </p:nvSpPr>
        <p:spPr>
          <a:xfrm>
            <a:off x="546254" y="548008"/>
            <a:ext cx="5328012" cy="788097"/>
          </a:xfrm>
        </p:spPr>
        <p:txBody>
          <a:bodyPr/>
          <a:lstStyle>
            <a:lvl1pPr>
              <a:defRPr lang="en-US" sz="2900" b="1" kern="1200" dirty="0">
                <a:solidFill>
                  <a:schemeClr val="tx1"/>
                </a:solidFill>
                <a:latin typeface="+mj-lt"/>
                <a:ea typeface="+mj-ea"/>
                <a:cs typeface="+mj-cs"/>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4A260D3-64F0-4941-A187-0E279B849FDB}"/>
              </a:ext>
            </a:extLst>
          </p:cNvPr>
          <p:cNvSpPr>
            <a:spLocks noGrp="1"/>
          </p:cNvSpPr>
          <p:nvPr>
            <p:ph type="dt" sz="half" idx="10"/>
          </p:nvPr>
        </p:nvSpPr>
        <p:spPr>
          <a:xfrm>
            <a:off x="628651" y="6356352"/>
            <a:ext cx="2337811" cy="365125"/>
          </a:xfrm>
        </p:spPr>
        <p:txBody>
          <a:bodyPr/>
          <a:lstStyle>
            <a:lvl1pPr>
              <a:defRPr b="1"/>
            </a:lvl1pPr>
          </a:lstStyle>
          <a:p>
            <a:fld id="{D4BC608A-5D1D-4D11-AE70-429C3D05A956}" type="datetime1">
              <a:rPr lang="en-US" smtClean="0"/>
              <a:t>3/26/2024</a:t>
            </a:fld>
            <a:endParaRPr lang="en-US"/>
          </a:p>
        </p:txBody>
      </p:sp>
      <p:sp>
        <p:nvSpPr>
          <p:cNvPr id="4" name="Footer Placeholder 3">
            <a:extLst>
              <a:ext uri="{FF2B5EF4-FFF2-40B4-BE49-F238E27FC236}">
                <a16:creationId xmlns:a16="http://schemas.microsoft.com/office/drawing/2014/main" id="{9196B523-E041-486E-9D34-1C1A2FCEF4F9}"/>
              </a:ext>
            </a:extLst>
          </p:cNvPr>
          <p:cNvSpPr>
            <a:spLocks noGrp="1"/>
          </p:cNvSpPr>
          <p:nvPr>
            <p:ph type="ftr" sz="quarter" idx="11"/>
          </p:nvPr>
        </p:nvSpPr>
        <p:spPr>
          <a:xfrm>
            <a:off x="3028950" y="6356352"/>
            <a:ext cx="3506718" cy="365125"/>
          </a:xfrm>
        </p:spPr>
        <p:txBody>
          <a:bodyPr/>
          <a:lstStyle>
            <a:lvl1pPr>
              <a:defRPr b="1"/>
            </a:lvl1pPr>
          </a:lstStyle>
          <a:p>
            <a:endParaRPr lang="en-US"/>
          </a:p>
        </p:txBody>
      </p:sp>
      <p:sp>
        <p:nvSpPr>
          <p:cNvPr id="5" name="Slide Number Placeholder 4">
            <a:extLst>
              <a:ext uri="{FF2B5EF4-FFF2-40B4-BE49-F238E27FC236}">
                <a16:creationId xmlns:a16="http://schemas.microsoft.com/office/drawing/2014/main" id="{E9607EB8-81D5-4FC8-9565-7B44B85B52F6}"/>
              </a:ext>
            </a:extLst>
          </p:cNvPr>
          <p:cNvSpPr>
            <a:spLocks noGrp="1"/>
          </p:cNvSpPr>
          <p:nvPr>
            <p:ph type="sldNum" sz="quarter" idx="12"/>
          </p:nvPr>
        </p:nvSpPr>
        <p:spPr>
          <a:xfrm>
            <a:off x="6457951" y="6356352"/>
            <a:ext cx="2337811" cy="365125"/>
          </a:xfrm>
        </p:spPr>
        <p:txBody>
          <a:bodyPr/>
          <a:lstStyle>
            <a:lvl1pPr>
              <a:defRPr b="1"/>
            </a:lvl1pPr>
          </a:lstStyle>
          <a:p>
            <a:fld id="{139F1A9D-1790-43F3-A4C4-93C24FBAA6B3}" type="slidenum">
              <a:rPr lang="en-US" smtClean="0"/>
              <a:pPr/>
              <a:t>‹#›</a:t>
            </a:fld>
            <a:endParaRPr lang="en-US"/>
          </a:p>
        </p:txBody>
      </p:sp>
    </p:spTree>
    <p:extLst>
      <p:ext uri="{BB962C8B-B14F-4D97-AF65-F5344CB8AC3E}">
        <p14:creationId xmlns:p14="http://schemas.microsoft.com/office/powerpoint/2010/main" val="4186642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C8E3-5DED-4CFD-9C19-019672CA6534}"/>
              </a:ext>
            </a:extLst>
          </p:cNvPr>
          <p:cNvSpPr>
            <a:spLocks noGrp="1"/>
          </p:cNvSpPr>
          <p:nvPr>
            <p:ph type="dt" sz="half" idx="10"/>
          </p:nvPr>
        </p:nvSpPr>
        <p:spPr/>
        <p:txBody>
          <a:bodyPr/>
          <a:lstStyle/>
          <a:p>
            <a:fld id="{4D2493C8-A667-4136-93D1-6A71A4D65374}" type="datetime1">
              <a:rPr lang="en-US" smtClean="0"/>
              <a:t>3/26/2024</a:t>
            </a:fld>
            <a:endParaRPr lang="en-US"/>
          </a:p>
        </p:txBody>
      </p:sp>
      <p:sp>
        <p:nvSpPr>
          <p:cNvPr id="3" name="Footer Placeholder 2">
            <a:extLst>
              <a:ext uri="{FF2B5EF4-FFF2-40B4-BE49-F238E27FC236}">
                <a16:creationId xmlns:a16="http://schemas.microsoft.com/office/drawing/2014/main" id="{8B9C3B8F-3733-42F7-8A7E-4143F8EF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82A9DD-797F-4ED3-BA98-68B5DC9CE091}"/>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246925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8509-0FFC-4D10-9EF2-CA50FF784CE9}"/>
              </a:ext>
            </a:extLst>
          </p:cNvPr>
          <p:cNvSpPr>
            <a:spLocks noGrp="1"/>
          </p:cNvSpPr>
          <p:nvPr>
            <p:ph type="title"/>
          </p:nvPr>
        </p:nvSpPr>
        <p:spPr>
          <a:xfrm>
            <a:off x="628652" y="652644"/>
            <a:ext cx="4988922" cy="568234"/>
          </a:xfrm>
        </p:spPr>
        <p:txBody>
          <a:bodyPr anchor="b"/>
          <a:lstStyle>
            <a:lvl1pPr>
              <a:defRPr sz="2900" b="1"/>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E098AB6-C7D3-4483-938E-E4838DD1D726}"/>
              </a:ext>
            </a:extLst>
          </p:cNvPr>
          <p:cNvSpPr>
            <a:spLocks noGrp="1"/>
          </p:cNvSpPr>
          <p:nvPr>
            <p:ph idx="1"/>
          </p:nvPr>
        </p:nvSpPr>
        <p:spPr>
          <a:xfrm>
            <a:off x="2826562" y="3612672"/>
            <a:ext cx="2587493" cy="2724143"/>
          </a:xfrm>
        </p:spPr>
        <p:txBody>
          <a:bodyPr/>
          <a:lstStyle>
            <a:lvl1pPr>
              <a:defRPr sz="2900" b="1"/>
            </a:lvl1pPr>
            <a:lvl2pPr>
              <a:defRPr sz="2600" b="1"/>
            </a:lvl2pPr>
            <a:lvl3pPr>
              <a:defRPr sz="2200" b="1"/>
            </a:lvl3pPr>
            <a:lvl4pPr>
              <a:defRPr sz="1800" b="1"/>
            </a:lvl4pPr>
            <a:lvl5pPr>
              <a:defRPr sz="1800" b="1"/>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9353F-0C55-4C4D-B7CC-487382C1299A}"/>
              </a:ext>
            </a:extLst>
          </p:cNvPr>
          <p:cNvSpPr>
            <a:spLocks noGrp="1"/>
          </p:cNvSpPr>
          <p:nvPr>
            <p:ph type="body" sz="half" idx="2"/>
          </p:nvPr>
        </p:nvSpPr>
        <p:spPr>
          <a:xfrm>
            <a:off x="630116" y="3612672"/>
            <a:ext cx="1745315" cy="2256317"/>
          </a:xfrm>
        </p:spPr>
        <p:txBody>
          <a:bodyPr/>
          <a:lstStyle>
            <a:lvl1pPr marL="0" indent="0">
              <a:buNone/>
              <a:defRPr sz="1500" b="1"/>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9CDAF3F-8ABD-4849-B134-371108A8A62A}"/>
              </a:ext>
            </a:extLst>
          </p:cNvPr>
          <p:cNvSpPr>
            <a:spLocks noGrp="1"/>
          </p:cNvSpPr>
          <p:nvPr>
            <p:ph type="dt" sz="half" idx="10"/>
          </p:nvPr>
        </p:nvSpPr>
        <p:spPr/>
        <p:txBody>
          <a:bodyPr/>
          <a:lstStyle>
            <a:lvl1pPr>
              <a:defRPr b="1"/>
            </a:lvl1pPr>
          </a:lstStyle>
          <a:p>
            <a:fld id="{6C450D4B-F620-4EEC-B352-BB50207F04D9}" type="datetime1">
              <a:rPr lang="en-US" smtClean="0"/>
              <a:t>3/26/2024</a:t>
            </a:fld>
            <a:endParaRPr lang="en-US"/>
          </a:p>
        </p:txBody>
      </p:sp>
      <p:sp>
        <p:nvSpPr>
          <p:cNvPr id="6" name="Footer Placeholder 5">
            <a:extLst>
              <a:ext uri="{FF2B5EF4-FFF2-40B4-BE49-F238E27FC236}">
                <a16:creationId xmlns:a16="http://schemas.microsoft.com/office/drawing/2014/main" id="{59C9CE70-459B-4F89-982E-B99CBA3FB98D}"/>
              </a:ext>
            </a:extLst>
          </p:cNvPr>
          <p:cNvSpPr>
            <a:spLocks noGrp="1"/>
          </p:cNvSpPr>
          <p:nvPr>
            <p:ph type="ftr" sz="quarter" idx="11"/>
          </p:nvPr>
        </p:nvSpPr>
        <p:spPr/>
        <p:txBody>
          <a:bodyPr/>
          <a:lstStyle>
            <a:lvl1pPr>
              <a:defRPr b="1"/>
            </a:lvl1pPr>
          </a:lstStyle>
          <a:p>
            <a:endParaRPr lang="en-US"/>
          </a:p>
        </p:txBody>
      </p:sp>
      <p:sp>
        <p:nvSpPr>
          <p:cNvPr id="7" name="Slide Number Placeholder 6">
            <a:extLst>
              <a:ext uri="{FF2B5EF4-FFF2-40B4-BE49-F238E27FC236}">
                <a16:creationId xmlns:a16="http://schemas.microsoft.com/office/drawing/2014/main" id="{9B23943C-9A6A-4BF8-9FA4-401F332A991B}"/>
              </a:ext>
            </a:extLst>
          </p:cNvPr>
          <p:cNvSpPr>
            <a:spLocks noGrp="1"/>
          </p:cNvSpPr>
          <p:nvPr>
            <p:ph type="sldNum" sz="quarter" idx="12"/>
          </p:nvPr>
        </p:nvSpPr>
        <p:spPr/>
        <p:txBody>
          <a:bodyPr/>
          <a:lstStyle>
            <a:lvl1pPr>
              <a:defRPr b="1"/>
            </a:lvl1pPr>
          </a:lstStyle>
          <a:p>
            <a:fld id="{139F1A9D-1790-43F3-A4C4-93C24FBAA6B3}" type="slidenum">
              <a:rPr lang="en-US" smtClean="0"/>
              <a:pPr/>
              <a:t>‹#›</a:t>
            </a:fld>
            <a:endParaRPr lang="en-US"/>
          </a:p>
        </p:txBody>
      </p:sp>
    </p:spTree>
    <p:extLst>
      <p:ext uri="{BB962C8B-B14F-4D97-AF65-F5344CB8AC3E}">
        <p14:creationId xmlns:p14="http://schemas.microsoft.com/office/powerpoint/2010/main" val="190027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4E59-E0CB-48E5-A332-38641C3B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FDFBA-1C9F-445F-8375-59C904D68A9A}"/>
              </a:ext>
            </a:extLst>
          </p:cNvPr>
          <p:cNvSpPr>
            <a:spLocks noGrp="1"/>
          </p:cNvSpPr>
          <p:nvPr>
            <p:ph idx="1"/>
          </p:nvPr>
        </p:nvSpPr>
        <p:spPr>
          <a:xfrm>
            <a:off x="628652" y="1825625"/>
            <a:ext cx="7886700" cy="1936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E09B3-31EE-4275-B384-54BEE0662661}"/>
              </a:ext>
            </a:extLst>
          </p:cNvPr>
          <p:cNvSpPr>
            <a:spLocks noGrp="1"/>
          </p:cNvSpPr>
          <p:nvPr>
            <p:ph type="dt" sz="half" idx="10"/>
          </p:nvPr>
        </p:nvSpPr>
        <p:spPr/>
        <p:txBody>
          <a:bodyPr/>
          <a:lstStyle/>
          <a:p>
            <a:fld id="{ABE9A2F3-196B-422B-8C01-A3674484FE96}" type="datetime1">
              <a:rPr lang="en-US" smtClean="0"/>
              <a:t>3/26/2024</a:t>
            </a:fld>
            <a:endParaRPr lang="en-US"/>
          </a:p>
        </p:txBody>
      </p:sp>
      <p:sp>
        <p:nvSpPr>
          <p:cNvPr id="5" name="Footer Placeholder 4">
            <a:extLst>
              <a:ext uri="{FF2B5EF4-FFF2-40B4-BE49-F238E27FC236}">
                <a16:creationId xmlns:a16="http://schemas.microsoft.com/office/drawing/2014/main" id="{826801BC-5F6F-4D75-B697-5CA05C005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8FEFF-96AC-42B4-BE3A-620F819BD5D1}"/>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214465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6A9C-046F-4A60-920F-452408965283}"/>
              </a:ext>
            </a:extLst>
          </p:cNvPr>
          <p:cNvSpPr>
            <a:spLocks noGrp="1"/>
          </p:cNvSpPr>
          <p:nvPr>
            <p:ph type="title"/>
          </p:nvPr>
        </p:nvSpPr>
        <p:spPr>
          <a:xfrm>
            <a:off x="618895" y="589597"/>
            <a:ext cx="4820110" cy="612775"/>
          </a:xfrm>
        </p:spPr>
        <p:txBody>
          <a:bodyPr anchor="b"/>
          <a:lstStyle>
            <a:lvl1pPr>
              <a:defRPr sz="2900" b="1"/>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C95467-2DB6-4DBA-AF06-2E9FC2848B35}"/>
              </a:ext>
            </a:extLst>
          </p:cNvPr>
          <p:cNvSpPr>
            <a:spLocks noGrp="1"/>
          </p:cNvSpPr>
          <p:nvPr>
            <p:ph type="pic" idx="1"/>
          </p:nvPr>
        </p:nvSpPr>
        <p:spPr>
          <a:xfrm>
            <a:off x="2748227" y="3516314"/>
            <a:ext cx="2614037" cy="2752090"/>
          </a:xfrm>
        </p:spPr>
        <p:txBody>
          <a:bodyPr/>
          <a:lstStyle>
            <a:lvl1pPr marL="0" indent="0">
              <a:buNone/>
              <a:defRPr sz="2900" b="1"/>
            </a:lvl1pPr>
            <a:lvl2pPr marL="422022" indent="0">
              <a:buNone/>
              <a:defRPr sz="2600"/>
            </a:lvl2pPr>
            <a:lvl3pPr marL="844044" indent="0">
              <a:buNone/>
              <a:defRPr sz="2200"/>
            </a:lvl3pPr>
            <a:lvl4pPr marL="1266065" indent="0">
              <a:buNone/>
              <a:defRPr sz="1800"/>
            </a:lvl4pPr>
            <a:lvl5pPr marL="1688088" indent="0">
              <a:buNone/>
              <a:defRPr sz="1800"/>
            </a:lvl5pPr>
            <a:lvl6pPr marL="2110110" indent="0">
              <a:buNone/>
              <a:defRPr sz="1800"/>
            </a:lvl6pPr>
            <a:lvl7pPr marL="2532132" indent="0">
              <a:buNone/>
              <a:defRPr sz="1800"/>
            </a:lvl7pPr>
            <a:lvl8pPr marL="2954153" indent="0">
              <a:buNone/>
              <a:defRPr sz="1800"/>
            </a:lvl8pPr>
            <a:lvl9pPr marL="3376176" indent="0">
              <a:buNone/>
              <a:defRPr sz="18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9987A3D-A7D2-4934-BF74-2071EF145425}"/>
              </a:ext>
            </a:extLst>
          </p:cNvPr>
          <p:cNvSpPr>
            <a:spLocks noGrp="1"/>
          </p:cNvSpPr>
          <p:nvPr>
            <p:ph type="body" sz="half" idx="2"/>
          </p:nvPr>
        </p:nvSpPr>
        <p:spPr>
          <a:xfrm>
            <a:off x="627186" y="3760603"/>
            <a:ext cx="1877953" cy="2427790"/>
          </a:xfrm>
        </p:spPr>
        <p:txBody>
          <a:bodyPr/>
          <a:lstStyle>
            <a:lvl1pPr marL="0" indent="0">
              <a:buNone/>
              <a:defRPr sz="1500" b="1"/>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D4EA4BE-21D1-4960-AEB4-1FB4627EBD3A}"/>
              </a:ext>
            </a:extLst>
          </p:cNvPr>
          <p:cNvSpPr>
            <a:spLocks noGrp="1"/>
          </p:cNvSpPr>
          <p:nvPr>
            <p:ph type="dt" sz="half" idx="10"/>
          </p:nvPr>
        </p:nvSpPr>
        <p:spPr/>
        <p:txBody>
          <a:bodyPr/>
          <a:lstStyle>
            <a:lvl1pPr>
              <a:defRPr b="1"/>
            </a:lvl1pPr>
          </a:lstStyle>
          <a:p>
            <a:fld id="{9FA6E9DE-F340-4E62-95AC-F6523532D07A}" type="datetime1">
              <a:rPr lang="en-US" smtClean="0"/>
              <a:t>3/26/2024</a:t>
            </a:fld>
            <a:endParaRPr lang="en-US"/>
          </a:p>
        </p:txBody>
      </p:sp>
      <p:sp>
        <p:nvSpPr>
          <p:cNvPr id="6" name="Footer Placeholder 5">
            <a:extLst>
              <a:ext uri="{FF2B5EF4-FFF2-40B4-BE49-F238E27FC236}">
                <a16:creationId xmlns:a16="http://schemas.microsoft.com/office/drawing/2014/main" id="{291003BB-48BD-419C-813F-33F250A533A1}"/>
              </a:ext>
            </a:extLst>
          </p:cNvPr>
          <p:cNvSpPr>
            <a:spLocks noGrp="1"/>
          </p:cNvSpPr>
          <p:nvPr>
            <p:ph type="ftr" sz="quarter" idx="11"/>
          </p:nvPr>
        </p:nvSpPr>
        <p:spPr/>
        <p:txBody>
          <a:bodyPr/>
          <a:lstStyle>
            <a:lvl1pPr>
              <a:defRPr b="1"/>
            </a:lvl1pPr>
          </a:lstStyle>
          <a:p>
            <a:endParaRPr lang="en-US"/>
          </a:p>
        </p:txBody>
      </p:sp>
      <p:sp>
        <p:nvSpPr>
          <p:cNvPr id="7" name="Slide Number Placeholder 6">
            <a:extLst>
              <a:ext uri="{FF2B5EF4-FFF2-40B4-BE49-F238E27FC236}">
                <a16:creationId xmlns:a16="http://schemas.microsoft.com/office/drawing/2014/main" id="{43244147-46C4-4C6A-8444-02ACD0B45166}"/>
              </a:ext>
            </a:extLst>
          </p:cNvPr>
          <p:cNvSpPr>
            <a:spLocks noGrp="1"/>
          </p:cNvSpPr>
          <p:nvPr>
            <p:ph type="sldNum" sz="quarter" idx="12"/>
          </p:nvPr>
        </p:nvSpPr>
        <p:spPr/>
        <p:txBody>
          <a:bodyPr/>
          <a:lstStyle>
            <a:lvl1pPr>
              <a:defRPr b="1"/>
            </a:lvl1pPr>
          </a:lstStyle>
          <a:p>
            <a:fld id="{139F1A9D-1790-43F3-A4C4-93C24FBAA6B3}" type="slidenum">
              <a:rPr lang="en-US" smtClean="0"/>
              <a:pPr/>
              <a:t>‹#›</a:t>
            </a:fld>
            <a:endParaRPr lang="en-US"/>
          </a:p>
        </p:txBody>
      </p:sp>
    </p:spTree>
    <p:extLst>
      <p:ext uri="{BB962C8B-B14F-4D97-AF65-F5344CB8AC3E}">
        <p14:creationId xmlns:p14="http://schemas.microsoft.com/office/powerpoint/2010/main" val="507036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B9EB-E33E-46B5-9D99-7B383F7F3E21}"/>
              </a:ext>
            </a:extLst>
          </p:cNvPr>
          <p:cNvSpPr>
            <a:spLocks noGrp="1"/>
          </p:cNvSpPr>
          <p:nvPr>
            <p:ph type="title"/>
          </p:nvPr>
        </p:nvSpPr>
        <p:spPr>
          <a:xfrm>
            <a:off x="618164" y="534943"/>
            <a:ext cx="4821575" cy="810390"/>
          </a:xfrm>
        </p:spPr>
        <p:txBody>
          <a:bodyPr/>
          <a:lstStyle>
            <a:lvl1pPr>
              <a:defRPr lang="en-US" sz="2900" b="1" kern="1200">
                <a:solidFill>
                  <a:schemeClr val="tx1"/>
                </a:solidFill>
                <a:latin typeface="+mj-lt"/>
                <a:ea typeface="+mj-ea"/>
                <a:cs typeface="+mj-cs"/>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B20FF11-6E89-476B-9321-8EFE22BBB63B}"/>
              </a:ext>
            </a:extLst>
          </p:cNvPr>
          <p:cNvSpPr>
            <a:spLocks noGrp="1"/>
          </p:cNvSpPr>
          <p:nvPr>
            <p:ph type="body" orient="vert" idx="1"/>
          </p:nvPr>
        </p:nvSpPr>
        <p:spPr>
          <a:xfrm>
            <a:off x="628651" y="3603236"/>
            <a:ext cx="4664821" cy="2573727"/>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77FAB-27FF-4E13-8FEB-1B2B28AA81F2}"/>
              </a:ext>
            </a:extLst>
          </p:cNvPr>
          <p:cNvSpPr>
            <a:spLocks noGrp="1"/>
          </p:cNvSpPr>
          <p:nvPr>
            <p:ph type="dt" sz="half" idx="10"/>
          </p:nvPr>
        </p:nvSpPr>
        <p:spPr/>
        <p:txBody>
          <a:bodyPr/>
          <a:lstStyle>
            <a:lvl1pPr>
              <a:defRPr b="1"/>
            </a:lvl1pPr>
          </a:lstStyle>
          <a:p>
            <a:fld id="{3233FE2B-F064-4F42-93D4-BDED8663A473}" type="datetime1">
              <a:rPr lang="en-US" smtClean="0"/>
              <a:t>3/26/2024</a:t>
            </a:fld>
            <a:endParaRPr lang="en-US"/>
          </a:p>
        </p:txBody>
      </p:sp>
      <p:sp>
        <p:nvSpPr>
          <p:cNvPr id="5" name="Footer Placeholder 4">
            <a:extLst>
              <a:ext uri="{FF2B5EF4-FFF2-40B4-BE49-F238E27FC236}">
                <a16:creationId xmlns:a16="http://schemas.microsoft.com/office/drawing/2014/main" id="{EF4C1951-1EF5-44D3-9206-2E838188F752}"/>
              </a:ext>
            </a:extLst>
          </p:cNvPr>
          <p:cNvSpPr>
            <a:spLocks noGrp="1"/>
          </p:cNvSpPr>
          <p:nvPr>
            <p:ph type="ftr" sz="quarter" idx="11"/>
          </p:nvPr>
        </p:nvSpPr>
        <p:spPr/>
        <p:txBody>
          <a:bodyPr/>
          <a:lstStyle>
            <a:lvl1pPr>
              <a:defRPr b="1"/>
            </a:lvl1pPr>
          </a:lstStyle>
          <a:p>
            <a:endParaRPr lang="en-US"/>
          </a:p>
        </p:txBody>
      </p:sp>
      <p:sp>
        <p:nvSpPr>
          <p:cNvPr id="6" name="Slide Number Placeholder 5">
            <a:extLst>
              <a:ext uri="{FF2B5EF4-FFF2-40B4-BE49-F238E27FC236}">
                <a16:creationId xmlns:a16="http://schemas.microsoft.com/office/drawing/2014/main" id="{5348BA85-E0B6-4980-BD7F-05CF46DEE4EA}"/>
              </a:ext>
            </a:extLst>
          </p:cNvPr>
          <p:cNvSpPr>
            <a:spLocks noGrp="1"/>
          </p:cNvSpPr>
          <p:nvPr>
            <p:ph type="sldNum" sz="quarter" idx="12"/>
          </p:nvPr>
        </p:nvSpPr>
        <p:spPr/>
        <p:txBody>
          <a:bodyPr/>
          <a:lstStyle>
            <a:lvl1pPr>
              <a:defRPr b="1"/>
            </a:lvl1pPr>
          </a:lstStyle>
          <a:p>
            <a:fld id="{139F1A9D-1790-43F3-A4C4-93C24FBAA6B3}" type="slidenum">
              <a:rPr lang="en-US" smtClean="0"/>
              <a:pPr/>
              <a:t>‹#›</a:t>
            </a:fld>
            <a:endParaRPr lang="en-US"/>
          </a:p>
        </p:txBody>
      </p:sp>
    </p:spTree>
    <p:extLst>
      <p:ext uri="{BB962C8B-B14F-4D97-AF65-F5344CB8AC3E}">
        <p14:creationId xmlns:p14="http://schemas.microsoft.com/office/powerpoint/2010/main" val="337619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FF4ED-0012-434E-9AAB-BE982CABFD0C}"/>
              </a:ext>
            </a:extLst>
          </p:cNvPr>
          <p:cNvSpPr>
            <a:spLocks noGrp="1"/>
          </p:cNvSpPr>
          <p:nvPr>
            <p:ph type="title" orient="vert"/>
          </p:nvPr>
        </p:nvSpPr>
        <p:spPr>
          <a:xfrm rot="16200000">
            <a:off x="2755515" y="-1434798"/>
            <a:ext cx="546873" cy="4778545"/>
          </a:xfrm>
        </p:spPr>
        <p:txBody>
          <a:bodyPr vert="eaVert"/>
          <a:lstStyle>
            <a:lvl1pPr>
              <a:defRPr lang="en-US" sz="2900" b="1" kern="1200">
                <a:solidFill>
                  <a:schemeClr val="tx1"/>
                </a:solidFill>
                <a:latin typeface="+mj-lt"/>
                <a:ea typeface="+mj-ea"/>
                <a:cs typeface="+mj-cs"/>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1B420A1-D506-46DF-B41C-A20D5813205C}"/>
              </a:ext>
            </a:extLst>
          </p:cNvPr>
          <p:cNvSpPr>
            <a:spLocks noGrp="1"/>
          </p:cNvSpPr>
          <p:nvPr>
            <p:ph type="body" orient="vert" idx="1"/>
          </p:nvPr>
        </p:nvSpPr>
        <p:spPr>
          <a:xfrm>
            <a:off x="998744" y="3629957"/>
            <a:ext cx="3374613" cy="2547007"/>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1B534-D538-4E02-9D19-26C20C43EB45}"/>
              </a:ext>
            </a:extLst>
          </p:cNvPr>
          <p:cNvSpPr>
            <a:spLocks noGrp="1"/>
          </p:cNvSpPr>
          <p:nvPr>
            <p:ph type="dt" sz="half" idx="10"/>
          </p:nvPr>
        </p:nvSpPr>
        <p:spPr/>
        <p:txBody>
          <a:bodyPr/>
          <a:lstStyle>
            <a:lvl1pPr>
              <a:defRPr b="1"/>
            </a:lvl1pPr>
          </a:lstStyle>
          <a:p>
            <a:fld id="{D8F78B68-3D10-4812-A9DD-2D6E273DCB8B}" type="datetime1">
              <a:rPr lang="en-US" smtClean="0"/>
              <a:t>3/26/2024</a:t>
            </a:fld>
            <a:endParaRPr lang="en-US"/>
          </a:p>
        </p:txBody>
      </p:sp>
      <p:sp>
        <p:nvSpPr>
          <p:cNvPr id="5" name="Footer Placeholder 4">
            <a:extLst>
              <a:ext uri="{FF2B5EF4-FFF2-40B4-BE49-F238E27FC236}">
                <a16:creationId xmlns:a16="http://schemas.microsoft.com/office/drawing/2014/main" id="{A79C6FCF-21E0-4798-A8E0-382717132747}"/>
              </a:ext>
            </a:extLst>
          </p:cNvPr>
          <p:cNvSpPr>
            <a:spLocks noGrp="1"/>
          </p:cNvSpPr>
          <p:nvPr>
            <p:ph type="ftr" sz="quarter" idx="11"/>
          </p:nvPr>
        </p:nvSpPr>
        <p:spPr/>
        <p:txBody>
          <a:bodyPr/>
          <a:lstStyle>
            <a:lvl1pPr>
              <a:defRPr b="1"/>
            </a:lvl1pPr>
          </a:lstStyle>
          <a:p>
            <a:endParaRPr lang="en-US"/>
          </a:p>
        </p:txBody>
      </p:sp>
      <p:sp>
        <p:nvSpPr>
          <p:cNvPr id="6" name="Slide Number Placeholder 5">
            <a:extLst>
              <a:ext uri="{FF2B5EF4-FFF2-40B4-BE49-F238E27FC236}">
                <a16:creationId xmlns:a16="http://schemas.microsoft.com/office/drawing/2014/main" id="{C17144E5-99D7-467D-9878-B31A9541EC73}"/>
              </a:ext>
            </a:extLst>
          </p:cNvPr>
          <p:cNvSpPr>
            <a:spLocks noGrp="1"/>
          </p:cNvSpPr>
          <p:nvPr>
            <p:ph type="sldNum" sz="quarter" idx="12"/>
          </p:nvPr>
        </p:nvSpPr>
        <p:spPr/>
        <p:txBody>
          <a:bodyPr/>
          <a:lstStyle>
            <a:lvl1pPr>
              <a:defRPr b="1"/>
            </a:lvl1pPr>
          </a:lstStyle>
          <a:p>
            <a:fld id="{139F1A9D-1790-43F3-A4C4-93C24FBAA6B3}" type="slidenum">
              <a:rPr lang="en-US" smtClean="0"/>
              <a:pPr/>
              <a:t>‹#›</a:t>
            </a:fld>
            <a:endParaRPr lang="en-US"/>
          </a:p>
        </p:txBody>
      </p:sp>
    </p:spTree>
    <p:extLst>
      <p:ext uri="{BB962C8B-B14F-4D97-AF65-F5344CB8AC3E}">
        <p14:creationId xmlns:p14="http://schemas.microsoft.com/office/powerpoint/2010/main" val="118410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421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1F12-91C7-44AD-9A3F-389F9D0225F5}"/>
              </a:ext>
            </a:extLst>
          </p:cNvPr>
          <p:cNvSpPr>
            <a:spLocks noGrp="1"/>
          </p:cNvSpPr>
          <p:nvPr>
            <p:ph type="ctrTitle"/>
          </p:nvPr>
        </p:nvSpPr>
        <p:spPr>
          <a:xfrm>
            <a:off x="-144695" y="522514"/>
            <a:ext cx="4972050" cy="488996"/>
          </a:xfrm>
        </p:spPr>
        <p:txBody>
          <a:bodyPr anchor="b">
            <a:normAutofit/>
          </a:bodyPr>
          <a:lstStyle>
            <a:lvl1pPr algn="ctr">
              <a:defRPr sz="26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10BD0D-6164-4C6F-AF09-FD05D07A7E44}"/>
              </a:ext>
            </a:extLst>
          </p:cNvPr>
          <p:cNvSpPr>
            <a:spLocks noGrp="1"/>
          </p:cNvSpPr>
          <p:nvPr>
            <p:ph type="subTitle" idx="1"/>
          </p:nvPr>
        </p:nvSpPr>
        <p:spPr>
          <a:xfrm>
            <a:off x="166301" y="1407478"/>
            <a:ext cx="8977700" cy="4601436"/>
          </a:xfrm>
        </p:spPr>
        <p:txBody>
          <a:bodyPr/>
          <a:lstStyle>
            <a:lvl1pPr marL="0" indent="0" algn="l">
              <a:buNone/>
              <a:defRPr sz="2200" b="0"/>
            </a:lvl1pPr>
            <a:lvl2pPr marL="422022" indent="0" algn="ctr">
              <a:buNone/>
              <a:defRPr sz="1800"/>
            </a:lvl2pPr>
            <a:lvl3pPr marL="844044" indent="0" algn="ctr">
              <a:buNone/>
              <a:defRPr sz="1600"/>
            </a:lvl3pPr>
            <a:lvl4pPr marL="1266065" indent="0" algn="ctr">
              <a:buNone/>
              <a:defRPr sz="1500"/>
            </a:lvl4pPr>
            <a:lvl5pPr marL="1688088" indent="0" algn="ctr">
              <a:buNone/>
              <a:defRPr sz="1500"/>
            </a:lvl5pPr>
            <a:lvl6pPr marL="2110110" indent="0" algn="ctr">
              <a:buNone/>
              <a:defRPr sz="1500"/>
            </a:lvl6pPr>
            <a:lvl7pPr marL="2532132" indent="0" algn="ctr">
              <a:buNone/>
              <a:defRPr sz="1500"/>
            </a:lvl7pPr>
            <a:lvl8pPr marL="2954153" indent="0" algn="ctr">
              <a:buNone/>
              <a:defRPr sz="1500"/>
            </a:lvl8pPr>
            <a:lvl9pPr marL="3376176" indent="0" algn="ctr">
              <a:buNone/>
              <a:defRPr sz="15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499CF6C-970E-4D93-81E8-BCEA6C06123C}"/>
              </a:ext>
            </a:extLst>
          </p:cNvPr>
          <p:cNvSpPr>
            <a:spLocks noGrp="1"/>
          </p:cNvSpPr>
          <p:nvPr>
            <p:ph type="dt" sz="half" idx="10"/>
          </p:nvPr>
        </p:nvSpPr>
        <p:spPr/>
        <p:txBody>
          <a:bodyPr/>
          <a:lstStyle/>
          <a:p>
            <a:fld id="{7F5896DD-3131-4382-9ED1-0510EA781353}" type="datetime1">
              <a:rPr lang="en-US" smtClean="0"/>
              <a:t>3/26/2024</a:t>
            </a:fld>
            <a:endParaRPr lang="en-US"/>
          </a:p>
        </p:txBody>
      </p:sp>
      <p:sp>
        <p:nvSpPr>
          <p:cNvPr id="5" name="Footer Placeholder 4">
            <a:extLst>
              <a:ext uri="{FF2B5EF4-FFF2-40B4-BE49-F238E27FC236}">
                <a16:creationId xmlns:a16="http://schemas.microsoft.com/office/drawing/2014/main" id="{B985E32C-669D-4ABA-91A7-2B0C30484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2FCFA-1E22-46F6-94BD-DB959DFA93AB}"/>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944128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4E59-E0CB-48E5-A332-38641C3B4930}"/>
              </a:ext>
            </a:extLst>
          </p:cNvPr>
          <p:cNvSpPr>
            <a:spLocks noGrp="1"/>
          </p:cNvSpPr>
          <p:nvPr>
            <p:ph type="title"/>
          </p:nvPr>
        </p:nvSpPr>
        <p:spPr>
          <a:xfrm>
            <a:off x="158389" y="430441"/>
            <a:ext cx="4744700" cy="797469"/>
          </a:xfrm>
        </p:spPr>
        <p:txBody>
          <a:bodyPr/>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6DFDFBA-1C9F-445F-8375-59C904D68A9A}"/>
              </a:ext>
            </a:extLst>
          </p:cNvPr>
          <p:cNvSpPr>
            <a:spLocks noGrp="1"/>
          </p:cNvSpPr>
          <p:nvPr>
            <p:ph idx="1"/>
          </p:nvPr>
        </p:nvSpPr>
        <p:spPr>
          <a:xfrm>
            <a:off x="158390" y="1381488"/>
            <a:ext cx="8836895" cy="47319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9AE09B3-31EE-4275-B384-54BEE0662661}"/>
              </a:ext>
            </a:extLst>
          </p:cNvPr>
          <p:cNvSpPr>
            <a:spLocks noGrp="1"/>
          </p:cNvSpPr>
          <p:nvPr>
            <p:ph type="dt" sz="half" idx="10"/>
          </p:nvPr>
        </p:nvSpPr>
        <p:spPr/>
        <p:txBody>
          <a:bodyPr/>
          <a:lstStyle/>
          <a:p>
            <a:fld id="{A2BB4890-8DD8-45B9-BEC6-D7EAD7465ABE}" type="datetime1">
              <a:rPr lang="en-US" smtClean="0"/>
              <a:t>3/26/2024</a:t>
            </a:fld>
            <a:endParaRPr lang="en-US"/>
          </a:p>
        </p:txBody>
      </p:sp>
      <p:sp>
        <p:nvSpPr>
          <p:cNvPr id="5" name="Footer Placeholder 4">
            <a:extLst>
              <a:ext uri="{FF2B5EF4-FFF2-40B4-BE49-F238E27FC236}">
                <a16:creationId xmlns:a16="http://schemas.microsoft.com/office/drawing/2014/main" id="{826801BC-5F6F-4D75-B697-5CA05C005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8FEFF-96AC-42B4-BE3A-620F819BD5D1}"/>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733394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770D-F755-4568-840A-ECA9DBAB75C9}"/>
              </a:ext>
            </a:extLst>
          </p:cNvPr>
          <p:cNvSpPr>
            <a:spLocks noGrp="1"/>
          </p:cNvSpPr>
          <p:nvPr>
            <p:ph type="title"/>
          </p:nvPr>
        </p:nvSpPr>
        <p:spPr>
          <a:xfrm>
            <a:off x="229103" y="271214"/>
            <a:ext cx="4582048" cy="785268"/>
          </a:xfrm>
        </p:spPr>
        <p:txBody>
          <a:bodyPr anchor="b"/>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65A8CAF-3003-4113-9653-9760CFDEEF27}"/>
              </a:ext>
            </a:extLst>
          </p:cNvPr>
          <p:cNvSpPr>
            <a:spLocks noGrp="1"/>
          </p:cNvSpPr>
          <p:nvPr>
            <p:ph type="body" idx="1"/>
          </p:nvPr>
        </p:nvSpPr>
        <p:spPr>
          <a:xfrm>
            <a:off x="229104" y="1434410"/>
            <a:ext cx="8790297" cy="4652882"/>
          </a:xfrm>
        </p:spPr>
        <p:txBody>
          <a:bodyPr/>
          <a:lstStyle>
            <a:lvl1pPr marL="0" indent="0">
              <a:buNone/>
              <a:defRPr sz="2200">
                <a:solidFill>
                  <a:schemeClr val="tx1">
                    <a:tint val="75000"/>
                  </a:schemeClr>
                </a:solidFill>
              </a:defRPr>
            </a:lvl1pPr>
            <a:lvl2pPr marL="422022" indent="0">
              <a:buNone/>
              <a:defRPr sz="1800">
                <a:solidFill>
                  <a:schemeClr val="tx1">
                    <a:tint val="75000"/>
                  </a:schemeClr>
                </a:solidFill>
              </a:defRPr>
            </a:lvl2pPr>
            <a:lvl3pPr marL="844044" indent="0">
              <a:buNone/>
              <a:defRPr sz="1600">
                <a:solidFill>
                  <a:schemeClr val="tx1">
                    <a:tint val="75000"/>
                  </a:schemeClr>
                </a:solidFill>
              </a:defRPr>
            </a:lvl3pPr>
            <a:lvl4pPr marL="1266065" indent="0">
              <a:buNone/>
              <a:defRPr sz="1500">
                <a:solidFill>
                  <a:schemeClr val="tx1">
                    <a:tint val="75000"/>
                  </a:schemeClr>
                </a:solidFill>
              </a:defRPr>
            </a:lvl4pPr>
            <a:lvl5pPr marL="1688088" indent="0">
              <a:buNone/>
              <a:defRPr sz="1500">
                <a:solidFill>
                  <a:schemeClr val="tx1">
                    <a:tint val="75000"/>
                  </a:schemeClr>
                </a:solidFill>
              </a:defRPr>
            </a:lvl5pPr>
            <a:lvl6pPr marL="2110110" indent="0">
              <a:buNone/>
              <a:defRPr sz="1500">
                <a:solidFill>
                  <a:schemeClr val="tx1">
                    <a:tint val="75000"/>
                  </a:schemeClr>
                </a:solidFill>
              </a:defRPr>
            </a:lvl6pPr>
            <a:lvl7pPr marL="2532132" indent="0">
              <a:buNone/>
              <a:defRPr sz="1500">
                <a:solidFill>
                  <a:schemeClr val="tx1">
                    <a:tint val="75000"/>
                  </a:schemeClr>
                </a:solidFill>
              </a:defRPr>
            </a:lvl7pPr>
            <a:lvl8pPr marL="2954153" indent="0">
              <a:buNone/>
              <a:defRPr sz="1500">
                <a:solidFill>
                  <a:schemeClr val="tx1">
                    <a:tint val="75000"/>
                  </a:schemeClr>
                </a:solidFill>
              </a:defRPr>
            </a:lvl8pPr>
            <a:lvl9pPr marL="3376176"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776E3-0E45-402F-B329-888244FAEAC9}"/>
              </a:ext>
            </a:extLst>
          </p:cNvPr>
          <p:cNvSpPr>
            <a:spLocks noGrp="1"/>
          </p:cNvSpPr>
          <p:nvPr>
            <p:ph type="dt" sz="half" idx="10"/>
          </p:nvPr>
        </p:nvSpPr>
        <p:spPr/>
        <p:txBody>
          <a:bodyPr/>
          <a:lstStyle/>
          <a:p>
            <a:fld id="{09BEA748-A5B4-4CF3-9AD2-75DC11F0ACE4}" type="datetime1">
              <a:rPr lang="en-US" smtClean="0"/>
              <a:t>3/26/2024</a:t>
            </a:fld>
            <a:endParaRPr lang="en-US"/>
          </a:p>
        </p:txBody>
      </p:sp>
      <p:sp>
        <p:nvSpPr>
          <p:cNvPr id="5" name="Footer Placeholder 4">
            <a:extLst>
              <a:ext uri="{FF2B5EF4-FFF2-40B4-BE49-F238E27FC236}">
                <a16:creationId xmlns:a16="http://schemas.microsoft.com/office/drawing/2014/main" id="{607C392B-F627-46E6-B8EE-A7EC06833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D744C-FE6A-44F8-B2D0-AFC3395FAF3D}"/>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27745537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D5ED-954F-4BEF-996E-943D4FE91BEB}"/>
              </a:ext>
            </a:extLst>
          </p:cNvPr>
          <p:cNvSpPr>
            <a:spLocks noGrp="1"/>
          </p:cNvSpPr>
          <p:nvPr>
            <p:ph type="title"/>
          </p:nvPr>
        </p:nvSpPr>
        <p:spPr>
          <a:xfrm>
            <a:off x="246814" y="417379"/>
            <a:ext cx="4254848" cy="758281"/>
          </a:xfrm>
        </p:spPr>
        <p:txBody>
          <a:bodyPr/>
          <a:lstStyle>
            <a:lvl1pPr>
              <a:defRPr lang="en-US" sz="2600" kern="1200">
                <a:solidFill>
                  <a:schemeClr val="bg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909D58-43C9-4EE3-BF65-51A01DBE7FDD}"/>
              </a:ext>
            </a:extLst>
          </p:cNvPr>
          <p:cNvSpPr>
            <a:spLocks noGrp="1"/>
          </p:cNvSpPr>
          <p:nvPr>
            <p:ph sz="half" idx="1"/>
          </p:nvPr>
        </p:nvSpPr>
        <p:spPr>
          <a:xfrm>
            <a:off x="487975" y="1590335"/>
            <a:ext cx="387301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77093B4-561D-445F-AA0A-74C290A17810}"/>
              </a:ext>
            </a:extLst>
          </p:cNvPr>
          <p:cNvSpPr>
            <a:spLocks noGrp="1"/>
          </p:cNvSpPr>
          <p:nvPr>
            <p:ph sz="half" idx="2"/>
          </p:nvPr>
        </p:nvSpPr>
        <p:spPr>
          <a:xfrm>
            <a:off x="4501662" y="1590335"/>
            <a:ext cx="387301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A7A86-7B44-4ACA-BBE3-2A9AC090A6EC}"/>
              </a:ext>
            </a:extLst>
          </p:cNvPr>
          <p:cNvSpPr>
            <a:spLocks noGrp="1"/>
          </p:cNvSpPr>
          <p:nvPr>
            <p:ph type="dt" sz="half" idx="10"/>
          </p:nvPr>
        </p:nvSpPr>
        <p:spPr/>
        <p:txBody>
          <a:bodyPr/>
          <a:lstStyle/>
          <a:p>
            <a:fld id="{9977C20D-9683-42AF-93E3-00DE3A0B963C}" type="datetime1">
              <a:rPr lang="en-US" smtClean="0"/>
              <a:t>3/26/2024</a:t>
            </a:fld>
            <a:endParaRPr lang="en-US"/>
          </a:p>
        </p:txBody>
      </p:sp>
      <p:sp>
        <p:nvSpPr>
          <p:cNvPr id="6" name="Footer Placeholder 5">
            <a:extLst>
              <a:ext uri="{FF2B5EF4-FFF2-40B4-BE49-F238E27FC236}">
                <a16:creationId xmlns:a16="http://schemas.microsoft.com/office/drawing/2014/main" id="{0F3AA391-17CB-4E59-94BD-5BD45DCC4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DEBDA-9C2C-4D3B-9430-3EA290552BD5}"/>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23443064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6A9E-DFDE-4283-A050-A3E834BDF3B8}"/>
              </a:ext>
            </a:extLst>
          </p:cNvPr>
          <p:cNvSpPr>
            <a:spLocks noGrp="1"/>
          </p:cNvSpPr>
          <p:nvPr>
            <p:ph type="title"/>
          </p:nvPr>
        </p:nvSpPr>
        <p:spPr>
          <a:xfrm>
            <a:off x="257407" y="400508"/>
            <a:ext cx="4241325" cy="823912"/>
          </a:xfrm>
        </p:spPr>
        <p:txBody>
          <a:bodyPr/>
          <a:lstStyle>
            <a:lvl1pPr>
              <a:defRPr lang="en-US" sz="2600" b="1" kern="1200">
                <a:solidFill>
                  <a:schemeClr val="bg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DCF95F-02F3-463E-BAFB-38EB516A8A67}"/>
              </a:ext>
            </a:extLst>
          </p:cNvPr>
          <p:cNvSpPr>
            <a:spLocks noGrp="1"/>
          </p:cNvSpPr>
          <p:nvPr>
            <p:ph type="body" idx="1"/>
          </p:nvPr>
        </p:nvSpPr>
        <p:spPr>
          <a:xfrm>
            <a:off x="499697" y="1536134"/>
            <a:ext cx="3868615"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84E9F-4083-477F-A7B8-E9A53CE2A5AD}"/>
              </a:ext>
            </a:extLst>
          </p:cNvPr>
          <p:cNvSpPr>
            <a:spLocks noGrp="1"/>
          </p:cNvSpPr>
          <p:nvPr>
            <p:ph sz="half" idx="2"/>
          </p:nvPr>
        </p:nvSpPr>
        <p:spPr>
          <a:xfrm>
            <a:off x="499697" y="2360046"/>
            <a:ext cx="38686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4EC499-AFBE-4C3D-B39D-F8B39689EEB1}"/>
              </a:ext>
            </a:extLst>
          </p:cNvPr>
          <p:cNvSpPr>
            <a:spLocks noGrp="1"/>
          </p:cNvSpPr>
          <p:nvPr>
            <p:ph type="body" sz="quarter" idx="3"/>
          </p:nvPr>
        </p:nvSpPr>
        <p:spPr>
          <a:xfrm>
            <a:off x="4498732" y="1536134"/>
            <a:ext cx="3887665"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E68F2-6D8D-4E43-A8F3-13E45EE6482E}"/>
              </a:ext>
            </a:extLst>
          </p:cNvPr>
          <p:cNvSpPr>
            <a:spLocks noGrp="1"/>
          </p:cNvSpPr>
          <p:nvPr>
            <p:ph sz="quarter" idx="4"/>
          </p:nvPr>
        </p:nvSpPr>
        <p:spPr>
          <a:xfrm>
            <a:off x="4498732" y="2360046"/>
            <a:ext cx="38876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4EB2E-55D2-4097-B8B7-CFEC9D72A5D2}"/>
              </a:ext>
            </a:extLst>
          </p:cNvPr>
          <p:cNvSpPr>
            <a:spLocks noGrp="1"/>
          </p:cNvSpPr>
          <p:nvPr>
            <p:ph type="dt" sz="half" idx="10"/>
          </p:nvPr>
        </p:nvSpPr>
        <p:spPr/>
        <p:txBody>
          <a:bodyPr/>
          <a:lstStyle/>
          <a:p>
            <a:fld id="{EC95EEDF-121E-4C74-84A7-ACEC398E5F72}" type="datetime1">
              <a:rPr lang="en-US" smtClean="0"/>
              <a:t>3/26/2024</a:t>
            </a:fld>
            <a:endParaRPr lang="en-US"/>
          </a:p>
        </p:txBody>
      </p:sp>
      <p:sp>
        <p:nvSpPr>
          <p:cNvPr id="8" name="Footer Placeholder 7">
            <a:extLst>
              <a:ext uri="{FF2B5EF4-FFF2-40B4-BE49-F238E27FC236}">
                <a16:creationId xmlns:a16="http://schemas.microsoft.com/office/drawing/2014/main" id="{940CF848-2647-4B2A-A0B5-C3EB70C51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BFC5C-5466-483E-82E3-05A5925AB339}"/>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13818875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EDBF-BE65-4A8C-A9D0-F0812D91E968}"/>
              </a:ext>
            </a:extLst>
          </p:cNvPr>
          <p:cNvSpPr>
            <a:spLocks noGrp="1"/>
          </p:cNvSpPr>
          <p:nvPr>
            <p:ph type="title"/>
          </p:nvPr>
        </p:nvSpPr>
        <p:spPr>
          <a:xfrm>
            <a:off x="156065" y="404316"/>
            <a:ext cx="4594796" cy="706029"/>
          </a:xfrm>
        </p:spPr>
        <p:txBody>
          <a:bodyPr/>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4A260D3-64F0-4941-A187-0E279B849FDB}"/>
              </a:ext>
            </a:extLst>
          </p:cNvPr>
          <p:cNvSpPr>
            <a:spLocks noGrp="1"/>
          </p:cNvSpPr>
          <p:nvPr>
            <p:ph type="dt" sz="half" idx="10"/>
          </p:nvPr>
        </p:nvSpPr>
        <p:spPr/>
        <p:txBody>
          <a:bodyPr/>
          <a:lstStyle/>
          <a:p>
            <a:fld id="{B596F1C7-4F36-47DD-8D57-C7E8634E9A1B}" type="datetime1">
              <a:rPr lang="en-US" smtClean="0"/>
              <a:t>3/26/2024</a:t>
            </a:fld>
            <a:endParaRPr lang="en-US"/>
          </a:p>
        </p:txBody>
      </p:sp>
      <p:sp>
        <p:nvSpPr>
          <p:cNvPr id="4" name="Footer Placeholder 3">
            <a:extLst>
              <a:ext uri="{FF2B5EF4-FFF2-40B4-BE49-F238E27FC236}">
                <a16:creationId xmlns:a16="http://schemas.microsoft.com/office/drawing/2014/main" id="{9196B523-E041-486E-9D34-1C1A2FCEF4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07EB8-81D5-4FC8-9565-7B44B85B52F6}"/>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8805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770D-F755-4568-840A-ECA9DBAB75C9}"/>
              </a:ext>
            </a:extLst>
          </p:cNvPr>
          <p:cNvSpPr>
            <a:spLocks noGrp="1"/>
          </p:cNvSpPr>
          <p:nvPr>
            <p:ph type="title"/>
          </p:nvPr>
        </p:nvSpPr>
        <p:spPr>
          <a:xfrm>
            <a:off x="628651" y="300447"/>
            <a:ext cx="7886700" cy="1868146"/>
          </a:xfrm>
        </p:spPr>
        <p:txBody>
          <a:bodyPr anchor="b"/>
          <a:lstStyle>
            <a:lvl1pPr>
              <a:defRPr sz="5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65A8CAF-3003-4113-9653-9760CFDEEF27}"/>
              </a:ext>
            </a:extLst>
          </p:cNvPr>
          <p:cNvSpPr>
            <a:spLocks noGrp="1"/>
          </p:cNvSpPr>
          <p:nvPr>
            <p:ph type="body" idx="1"/>
          </p:nvPr>
        </p:nvSpPr>
        <p:spPr>
          <a:xfrm>
            <a:off x="628651" y="2195582"/>
            <a:ext cx="7886700" cy="1500187"/>
          </a:xfrm>
        </p:spPr>
        <p:txBody>
          <a:bodyPr/>
          <a:lstStyle>
            <a:lvl1pPr marL="0" indent="0">
              <a:buNone/>
              <a:defRPr sz="2200">
                <a:solidFill>
                  <a:schemeClr val="tx1">
                    <a:tint val="75000"/>
                  </a:schemeClr>
                </a:solidFill>
              </a:defRPr>
            </a:lvl1pPr>
            <a:lvl2pPr marL="422022" indent="0">
              <a:buNone/>
              <a:defRPr sz="1800">
                <a:solidFill>
                  <a:schemeClr val="tx1">
                    <a:tint val="75000"/>
                  </a:schemeClr>
                </a:solidFill>
              </a:defRPr>
            </a:lvl2pPr>
            <a:lvl3pPr marL="844044" indent="0">
              <a:buNone/>
              <a:defRPr sz="1600">
                <a:solidFill>
                  <a:schemeClr val="tx1">
                    <a:tint val="75000"/>
                  </a:schemeClr>
                </a:solidFill>
              </a:defRPr>
            </a:lvl3pPr>
            <a:lvl4pPr marL="1266065" indent="0">
              <a:buNone/>
              <a:defRPr sz="1500">
                <a:solidFill>
                  <a:schemeClr val="tx1">
                    <a:tint val="75000"/>
                  </a:schemeClr>
                </a:solidFill>
              </a:defRPr>
            </a:lvl4pPr>
            <a:lvl5pPr marL="1688088" indent="0">
              <a:buNone/>
              <a:defRPr sz="1500">
                <a:solidFill>
                  <a:schemeClr val="tx1">
                    <a:tint val="75000"/>
                  </a:schemeClr>
                </a:solidFill>
              </a:defRPr>
            </a:lvl5pPr>
            <a:lvl6pPr marL="2110110" indent="0">
              <a:buNone/>
              <a:defRPr sz="1500">
                <a:solidFill>
                  <a:schemeClr val="tx1">
                    <a:tint val="75000"/>
                  </a:schemeClr>
                </a:solidFill>
              </a:defRPr>
            </a:lvl6pPr>
            <a:lvl7pPr marL="2532132" indent="0">
              <a:buNone/>
              <a:defRPr sz="1500">
                <a:solidFill>
                  <a:schemeClr val="tx1">
                    <a:tint val="75000"/>
                  </a:schemeClr>
                </a:solidFill>
              </a:defRPr>
            </a:lvl7pPr>
            <a:lvl8pPr marL="2954153" indent="0">
              <a:buNone/>
              <a:defRPr sz="1500">
                <a:solidFill>
                  <a:schemeClr val="tx1">
                    <a:tint val="75000"/>
                  </a:schemeClr>
                </a:solidFill>
              </a:defRPr>
            </a:lvl8pPr>
            <a:lvl9pPr marL="3376176"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1776E3-0E45-402F-B329-888244FAEAC9}"/>
              </a:ext>
            </a:extLst>
          </p:cNvPr>
          <p:cNvSpPr>
            <a:spLocks noGrp="1"/>
          </p:cNvSpPr>
          <p:nvPr>
            <p:ph type="dt" sz="half" idx="10"/>
          </p:nvPr>
        </p:nvSpPr>
        <p:spPr/>
        <p:txBody>
          <a:bodyPr/>
          <a:lstStyle/>
          <a:p>
            <a:fld id="{2A31D390-1219-4149-AC8F-A6C49652BF0B}" type="datetime1">
              <a:rPr lang="en-US" smtClean="0"/>
              <a:t>3/26/2024</a:t>
            </a:fld>
            <a:endParaRPr lang="en-US"/>
          </a:p>
        </p:txBody>
      </p:sp>
      <p:sp>
        <p:nvSpPr>
          <p:cNvPr id="5" name="Footer Placeholder 4">
            <a:extLst>
              <a:ext uri="{FF2B5EF4-FFF2-40B4-BE49-F238E27FC236}">
                <a16:creationId xmlns:a16="http://schemas.microsoft.com/office/drawing/2014/main" id="{607C392B-F627-46E6-B8EE-A7EC06833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D744C-FE6A-44F8-B2D0-AFC3395FAF3D}"/>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140046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C8E3-5DED-4CFD-9C19-019672CA6534}"/>
              </a:ext>
            </a:extLst>
          </p:cNvPr>
          <p:cNvSpPr>
            <a:spLocks noGrp="1"/>
          </p:cNvSpPr>
          <p:nvPr>
            <p:ph type="dt" sz="half" idx="10"/>
          </p:nvPr>
        </p:nvSpPr>
        <p:spPr/>
        <p:txBody>
          <a:bodyPr/>
          <a:lstStyle/>
          <a:p>
            <a:fld id="{91AD5AB0-F340-4889-B174-E9F0230DDA09}" type="datetime1">
              <a:rPr lang="en-US" smtClean="0"/>
              <a:t>3/26/2024</a:t>
            </a:fld>
            <a:endParaRPr lang="en-US"/>
          </a:p>
        </p:txBody>
      </p:sp>
      <p:sp>
        <p:nvSpPr>
          <p:cNvPr id="3" name="Footer Placeholder 2">
            <a:extLst>
              <a:ext uri="{FF2B5EF4-FFF2-40B4-BE49-F238E27FC236}">
                <a16:creationId xmlns:a16="http://schemas.microsoft.com/office/drawing/2014/main" id="{8B9C3B8F-3733-42F7-8A7E-4143F8EF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82A9DD-797F-4ED3-BA98-68B5DC9CE091}"/>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705056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8509-0FFC-4D10-9EF2-CA50FF784CE9}"/>
              </a:ext>
            </a:extLst>
          </p:cNvPr>
          <p:cNvSpPr>
            <a:spLocks noGrp="1"/>
          </p:cNvSpPr>
          <p:nvPr>
            <p:ph type="title"/>
          </p:nvPr>
        </p:nvSpPr>
        <p:spPr>
          <a:xfrm>
            <a:off x="268375" y="492125"/>
            <a:ext cx="4629150" cy="539750"/>
          </a:xfrm>
        </p:spPr>
        <p:txBody>
          <a:bodyPr anchor="b"/>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E098AB6-C7D3-4483-938E-E4838DD1D726}"/>
              </a:ext>
            </a:extLst>
          </p:cNvPr>
          <p:cNvSpPr>
            <a:spLocks noGrp="1"/>
          </p:cNvSpPr>
          <p:nvPr>
            <p:ph idx="1"/>
          </p:nvPr>
        </p:nvSpPr>
        <p:spPr>
          <a:xfrm>
            <a:off x="3887666" y="1423852"/>
            <a:ext cx="4629150" cy="4437199"/>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D69353F-0C55-4C4D-B7CC-487382C1299A}"/>
              </a:ext>
            </a:extLst>
          </p:cNvPr>
          <p:cNvSpPr>
            <a:spLocks noGrp="1"/>
          </p:cNvSpPr>
          <p:nvPr>
            <p:ph type="body" sz="half" idx="2"/>
          </p:nvPr>
        </p:nvSpPr>
        <p:spPr>
          <a:xfrm>
            <a:off x="630116" y="1423853"/>
            <a:ext cx="2948354" cy="4445137"/>
          </a:xfrm>
        </p:spPr>
        <p:txBody>
          <a:bodyPr/>
          <a:lstStyle>
            <a:lvl1pPr marL="0" indent="0">
              <a:buNone/>
              <a:defRPr sz="1500"/>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9CDAF3F-8ABD-4849-B134-371108A8A62A}"/>
              </a:ext>
            </a:extLst>
          </p:cNvPr>
          <p:cNvSpPr>
            <a:spLocks noGrp="1"/>
          </p:cNvSpPr>
          <p:nvPr>
            <p:ph type="dt" sz="half" idx="10"/>
          </p:nvPr>
        </p:nvSpPr>
        <p:spPr/>
        <p:txBody>
          <a:bodyPr/>
          <a:lstStyle/>
          <a:p>
            <a:fld id="{3468D673-5615-48E7-9EAD-8110B940D4AB}" type="datetime1">
              <a:rPr lang="en-US" smtClean="0"/>
              <a:t>3/26/2024</a:t>
            </a:fld>
            <a:endParaRPr lang="en-US"/>
          </a:p>
        </p:txBody>
      </p:sp>
      <p:sp>
        <p:nvSpPr>
          <p:cNvPr id="6" name="Footer Placeholder 5">
            <a:extLst>
              <a:ext uri="{FF2B5EF4-FFF2-40B4-BE49-F238E27FC236}">
                <a16:creationId xmlns:a16="http://schemas.microsoft.com/office/drawing/2014/main" id="{59C9CE70-459B-4F89-982E-B99CBA3FB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3943C-9A6A-4BF8-9FA4-401F332A991B}"/>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2187887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6A9C-046F-4A60-920F-452408965283}"/>
              </a:ext>
            </a:extLst>
          </p:cNvPr>
          <p:cNvSpPr>
            <a:spLocks noGrp="1"/>
          </p:cNvSpPr>
          <p:nvPr>
            <p:ph type="title"/>
          </p:nvPr>
        </p:nvSpPr>
        <p:spPr>
          <a:xfrm>
            <a:off x="282443" y="406672"/>
            <a:ext cx="4289558" cy="666206"/>
          </a:xfrm>
        </p:spPr>
        <p:txBody>
          <a:bodyPr anchor="b"/>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C95467-2DB6-4DBA-AF06-2E9FC2848B35}"/>
              </a:ext>
            </a:extLst>
          </p:cNvPr>
          <p:cNvSpPr>
            <a:spLocks noGrp="1"/>
          </p:cNvSpPr>
          <p:nvPr>
            <p:ph type="pic" idx="1"/>
          </p:nvPr>
        </p:nvSpPr>
        <p:spPr>
          <a:xfrm>
            <a:off x="3887666" y="1319351"/>
            <a:ext cx="4629150" cy="4541701"/>
          </a:xfrm>
        </p:spPr>
        <p:txBody>
          <a:bodyPr/>
          <a:lstStyle>
            <a:lvl1pPr marL="0" indent="0">
              <a:buNone/>
              <a:defRPr sz="2900"/>
            </a:lvl1pPr>
            <a:lvl2pPr marL="422022" indent="0">
              <a:buNone/>
              <a:defRPr sz="2600"/>
            </a:lvl2pPr>
            <a:lvl3pPr marL="844044" indent="0">
              <a:buNone/>
              <a:defRPr sz="2200"/>
            </a:lvl3pPr>
            <a:lvl4pPr marL="1266065" indent="0">
              <a:buNone/>
              <a:defRPr sz="1800"/>
            </a:lvl4pPr>
            <a:lvl5pPr marL="1688088" indent="0">
              <a:buNone/>
              <a:defRPr sz="1800"/>
            </a:lvl5pPr>
            <a:lvl6pPr marL="2110110" indent="0">
              <a:buNone/>
              <a:defRPr sz="1800"/>
            </a:lvl6pPr>
            <a:lvl7pPr marL="2532132" indent="0">
              <a:buNone/>
              <a:defRPr sz="1800"/>
            </a:lvl7pPr>
            <a:lvl8pPr marL="2954153" indent="0">
              <a:buNone/>
              <a:defRPr sz="1800"/>
            </a:lvl8pPr>
            <a:lvl9pPr marL="3376176" indent="0">
              <a:buNone/>
              <a:defRPr sz="1800"/>
            </a:lvl9pPr>
          </a:lstStyle>
          <a:p>
            <a:r>
              <a:rPr lang="en-US"/>
              <a:t>Click icon to add picture</a:t>
            </a:r>
          </a:p>
        </p:txBody>
      </p:sp>
      <p:sp>
        <p:nvSpPr>
          <p:cNvPr id="4" name="Text Placeholder 3">
            <a:extLst>
              <a:ext uri="{FF2B5EF4-FFF2-40B4-BE49-F238E27FC236}">
                <a16:creationId xmlns:a16="http://schemas.microsoft.com/office/drawing/2014/main" id="{69987A3D-A7D2-4934-BF74-2071EF145425}"/>
              </a:ext>
            </a:extLst>
          </p:cNvPr>
          <p:cNvSpPr>
            <a:spLocks noGrp="1"/>
          </p:cNvSpPr>
          <p:nvPr>
            <p:ph type="body" sz="half" idx="2"/>
          </p:nvPr>
        </p:nvSpPr>
        <p:spPr>
          <a:xfrm>
            <a:off x="630116" y="1319350"/>
            <a:ext cx="2948354" cy="4549639"/>
          </a:xfrm>
        </p:spPr>
        <p:txBody>
          <a:bodyPr/>
          <a:lstStyle>
            <a:lvl1pPr marL="0" indent="0">
              <a:buNone/>
              <a:defRPr sz="1500"/>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D4EA4BE-21D1-4960-AEB4-1FB4627EBD3A}"/>
              </a:ext>
            </a:extLst>
          </p:cNvPr>
          <p:cNvSpPr>
            <a:spLocks noGrp="1"/>
          </p:cNvSpPr>
          <p:nvPr>
            <p:ph type="dt" sz="half" idx="10"/>
          </p:nvPr>
        </p:nvSpPr>
        <p:spPr/>
        <p:txBody>
          <a:bodyPr/>
          <a:lstStyle/>
          <a:p>
            <a:fld id="{A4977C4E-80CE-45E3-B4D8-03B13482991C}" type="datetime1">
              <a:rPr lang="en-US" smtClean="0"/>
              <a:t>3/26/2024</a:t>
            </a:fld>
            <a:endParaRPr lang="en-US"/>
          </a:p>
        </p:txBody>
      </p:sp>
      <p:sp>
        <p:nvSpPr>
          <p:cNvPr id="6" name="Footer Placeholder 5">
            <a:extLst>
              <a:ext uri="{FF2B5EF4-FFF2-40B4-BE49-F238E27FC236}">
                <a16:creationId xmlns:a16="http://schemas.microsoft.com/office/drawing/2014/main" id="{291003BB-48BD-419C-813F-33F250A53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44147-46C4-4C6A-8444-02ACD0B45166}"/>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11982768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B9EB-E33E-46B5-9D99-7B383F7F3E21}"/>
              </a:ext>
            </a:extLst>
          </p:cNvPr>
          <p:cNvSpPr>
            <a:spLocks noGrp="1"/>
          </p:cNvSpPr>
          <p:nvPr>
            <p:ph type="title"/>
          </p:nvPr>
        </p:nvSpPr>
        <p:spPr>
          <a:xfrm>
            <a:off x="194563" y="508818"/>
            <a:ext cx="4266906" cy="562338"/>
          </a:xfrm>
        </p:spPr>
        <p:txBody>
          <a:bodyPr/>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B20FF11-6E89-476B-9321-8EFE22BBB63B}"/>
              </a:ext>
            </a:extLst>
          </p:cNvPr>
          <p:cNvSpPr>
            <a:spLocks noGrp="1"/>
          </p:cNvSpPr>
          <p:nvPr>
            <p:ph type="body" orient="vert" idx="1"/>
          </p:nvPr>
        </p:nvSpPr>
        <p:spPr>
          <a:xfrm>
            <a:off x="628651" y="1538084"/>
            <a:ext cx="78867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77FAB-27FF-4E13-8FEB-1B2B28AA81F2}"/>
              </a:ext>
            </a:extLst>
          </p:cNvPr>
          <p:cNvSpPr>
            <a:spLocks noGrp="1"/>
          </p:cNvSpPr>
          <p:nvPr>
            <p:ph type="dt" sz="half" idx="10"/>
          </p:nvPr>
        </p:nvSpPr>
        <p:spPr/>
        <p:txBody>
          <a:bodyPr/>
          <a:lstStyle/>
          <a:p>
            <a:fld id="{F4569732-37B0-4D03-BA12-CB667DDC82A0}" type="datetime1">
              <a:rPr lang="en-US" smtClean="0"/>
              <a:t>3/26/2024</a:t>
            </a:fld>
            <a:endParaRPr lang="en-US"/>
          </a:p>
        </p:txBody>
      </p:sp>
      <p:sp>
        <p:nvSpPr>
          <p:cNvPr id="5" name="Footer Placeholder 4">
            <a:extLst>
              <a:ext uri="{FF2B5EF4-FFF2-40B4-BE49-F238E27FC236}">
                <a16:creationId xmlns:a16="http://schemas.microsoft.com/office/drawing/2014/main" id="{EF4C1951-1EF5-44D3-9206-2E838188F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8BA85-E0B6-4980-BD7F-05CF46DEE4EA}"/>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976713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FF4ED-0012-434E-9AAB-BE982CABFD0C}"/>
              </a:ext>
            </a:extLst>
          </p:cNvPr>
          <p:cNvSpPr>
            <a:spLocks noGrp="1"/>
          </p:cNvSpPr>
          <p:nvPr>
            <p:ph type="title" orient="vert"/>
          </p:nvPr>
        </p:nvSpPr>
        <p:spPr>
          <a:xfrm rot="16200000">
            <a:off x="2033660" y="-1281293"/>
            <a:ext cx="644253" cy="4139022"/>
          </a:xfrm>
        </p:spPr>
        <p:txBody>
          <a:bodyPr vert="eaVert"/>
          <a:lstStyle>
            <a:lvl1pPr>
              <a:defRPr lang="en-US" sz="2600" b="1" kern="1200" dirty="0">
                <a:solidFill>
                  <a:schemeClr val="bg1"/>
                </a:solidFill>
                <a:latin typeface="+mj-lt"/>
                <a:ea typeface="+mj-ea"/>
                <a:cs typeface="+mj-cs"/>
              </a:defRPr>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1B420A1-D506-46DF-B41C-A20D5813205C}"/>
              </a:ext>
            </a:extLst>
          </p:cNvPr>
          <p:cNvSpPr>
            <a:spLocks noGrp="1"/>
          </p:cNvSpPr>
          <p:nvPr>
            <p:ph type="body" orient="vert" idx="1"/>
          </p:nvPr>
        </p:nvSpPr>
        <p:spPr>
          <a:xfrm>
            <a:off x="3166698" y="1384664"/>
            <a:ext cx="5775080" cy="4297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1B534-D538-4E02-9D19-26C20C43EB45}"/>
              </a:ext>
            </a:extLst>
          </p:cNvPr>
          <p:cNvSpPr>
            <a:spLocks noGrp="1"/>
          </p:cNvSpPr>
          <p:nvPr>
            <p:ph type="dt" sz="half" idx="10"/>
          </p:nvPr>
        </p:nvSpPr>
        <p:spPr/>
        <p:txBody>
          <a:bodyPr/>
          <a:lstStyle/>
          <a:p>
            <a:fld id="{0F6AC825-70DE-46B4-83CF-CD3DA9A1ED0F}" type="datetime1">
              <a:rPr lang="en-US" smtClean="0"/>
              <a:t>3/26/2024</a:t>
            </a:fld>
            <a:endParaRPr lang="en-US"/>
          </a:p>
        </p:txBody>
      </p:sp>
      <p:sp>
        <p:nvSpPr>
          <p:cNvPr id="5" name="Footer Placeholder 4">
            <a:extLst>
              <a:ext uri="{FF2B5EF4-FFF2-40B4-BE49-F238E27FC236}">
                <a16:creationId xmlns:a16="http://schemas.microsoft.com/office/drawing/2014/main" id="{A79C6FCF-21E0-4798-A8E0-382717132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7144E5-99D7-467D-9878-B31A9541EC73}"/>
              </a:ext>
            </a:extLst>
          </p:cNvPr>
          <p:cNvSpPr>
            <a:spLocks noGrp="1"/>
          </p:cNvSpPr>
          <p:nvPr>
            <p:ph type="sldNum" sz="quarter" idx="12"/>
          </p:nvPr>
        </p:nvSpPr>
        <p:spPr/>
        <p:txBody>
          <a:bodyPr/>
          <a:lstStyle/>
          <a:p>
            <a:fld id="{139F1A9D-1790-43F3-A4C4-93C24FBAA6B3}" type="slidenum">
              <a:rPr lang="en-US" smtClean="0"/>
              <a:t>‹#›</a:t>
            </a:fld>
            <a:endParaRPr lang="en-US"/>
          </a:p>
        </p:txBody>
      </p:sp>
    </p:spTree>
    <p:extLst>
      <p:ext uri="{BB962C8B-B14F-4D97-AF65-F5344CB8AC3E}">
        <p14:creationId xmlns:p14="http://schemas.microsoft.com/office/powerpoint/2010/main" val="33286823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25388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1F12-91C7-44AD-9A3F-389F9D0225F5}"/>
              </a:ext>
            </a:extLst>
          </p:cNvPr>
          <p:cNvSpPr>
            <a:spLocks noGrp="1"/>
          </p:cNvSpPr>
          <p:nvPr>
            <p:ph type="ctrTitle"/>
          </p:nvPr>
        </p:nvSpPr>
        <p:spPr>
          <a:xfrm>
            <a:off x="-144695" y="522514"/>
            <a:ext cx="4972050" cy="488996"/>
          </a:xfrm>
        </p:spPr>
        <p:txBody>
          <a:bodyPr lIns="91436" tIns="45718" rIns="91436" bIns="45718" anchor="b">
            <a:normAutofit/>
          </a:bodyPr>
          <a:lstStyle>
            <a:lvl1pPr algn="ctr">
              <a:defRPr sz="26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10BD0D-6164-4C6F-AF09-FD05D07A7E44}"/>
              </a:ext>
            </a:extLst>
          </p:cNvPr>
          <p:cNvSpPr>
            <a:spLocks noGrp="1"/>
          </p:cNvSpPr>
          <p:nvPr>
            <p:ph type="subTitle" idx="1"/>
          </p:nvPr>
        </p:nvSpPr>
        <p:spPr>
          <a:xfrm>
            <a:off x="166301" y="1407478"/>
            <a:ext cx="8977700" cy="4601436"/>
          </a:xfrm>
        </p:spPr>
        <p:txBody>
          <a:bodyPr lIns="91436" tIns="45718" rIns="91436" bIns="45718"/>
          <a:lstStyle>
            <a:lvl1pPr marL="0" indent="0" algn="l">
              <a:buNone/>
              <a:defRPr sz="2200" b="0"/>
            </a:lvl1pPr>
            <a:lvl2pPr marL="422022" indent="0" algn="ctr">
              <a:buNone/>
              <a:defRPr sz="1800"/>
            </a:lvl2pPr>
            <a:lvl3pPr marL="844044" indent="0" algn="ctr">
              <a:buNone/>
              <a:defRPr sz="1600"/>
            </a:lvl3pPr>
            <a:lvl4pPr marL="1266065" indent="0" algn="ctr">
              <a:buNone/>
              <a:defRPr sz="1500"/>
            </a:lvl4pPr>
            <a:lvl5pPr marL="1688088" indent="0" algn="ctr">
              <a:buNone/>
              <a:defRPr sz="1500"/>
            </a:lvl5pPr>
            <a:lvl6pPr marL="2110110" indent="0" algn="ctr">
              <a:buNone/>
              <a:defRPr sz="1500"/>
            </a:lvl6pPr>
            <a:lvl7pPr marL="2532132" indent="0" algn="ctr">
              <a:buNone/>
              <a:defRPr sz="1500"/>
            </a:lvl7pPr>
            <a:lvl8pPr marL="2954153" indent="0" algn="ctr">
              <a:buNone/>
              <a:defRPr sz="1500"/>
            </a:lvl8pPr>
            <a:lvl9pPr marL="3376176" indent="0" algn="ctr">
              <a:buNone/>
              <a:defRPr sz="15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499CF6C-970E-4D93-81E8-BCEA6C06123C}"/>
              </a:ext>
            </a:extLst>
          </p:cNvPr>
          <p:cNvSpPr>
            <a:spLocks noGrp="1"/>
          </p:cNvSpPr>
          <p:nvPr>
            <p:ph type="dt" sz="half" idx="10"/>
          </p:nvPr>
        </p:nvSpPr>
        <p:spPr/>
        <p:txBody>
          <a:bodyPr lIns="91436" tIns="45718" rIns="91436" bIns="45718"/>
          <a:lstStyle/>
          <a:p>
            <a:fld id="{A4FEB4F7-A0CF-433E-90AB-42EBBB9A7CE2}" type="datetime1">
              <a:rPr lang="en-US" smtClean="0"/>
              <a:t>3/26/2024</a:t>
            </a:fld>
            <a:endParaRPr lang="en-US"/>
          </a:p>
        </p:txBody>
      </p:sp>
      <p:sp>
        <p:nvSpPr>
          <p:cNvPr id="5" name="Footer Placeholder 4">
            <a:extLst>
              <a:ext uri="{FF2B5EF4-FFF2-40B4-BE49-F238E27FC236}">
                <a16:creationId xmlns:a16="http://schemas.microsoft.com/office/drawing/2014/main" id="{B985E32C-669D-4ABA-91A7-2B0C3048442C}"/>
              </a:ext>
            </a:extLst>
          </p:cNvPr>
          <p:cNvSpPr>
            <a:spLocks noGrp="1"/>
          </p:cNvSpPr>
          <p:nvPr>
            <p:ph type="ftr" sz="quarter" idx="11"/>
          </p:nvPr>
        </p:nvSpPr>
        <p:spPr/>
        <p:txBody>
          <a:bodyPr lIns="91436" tIns="45718" rIns="91436" bIns="45718"/>
          <a:lstStyle/>
          <a:p>
            <a:endParaRPr lang="en-US"/>
          </a:p>
        </p:txBody>
      </p:sp>
      <p:sp>
        <p:nvSpPr>
          <p:cNvPr id="6" name="Slide Number Placeholder 5">
            <a:extLst>
              <a:ext uri="{FF2B5EF4-FFF2-40B4-BE49-F238E27FC236}">
                <a16:creationId xmlns:a16="http://schemas.microsoft.com/office/drawing/2014/main" id="{BFB2FCFA-1E22-46F6-94BD-DB959DFA93AB}"/>
              </a:ext>
            </a:extLst>
          </p:cNvPr>
          <p:cNvSpPr>
            <a:spLocks noGrp="1"/>
          </p:cNvSpPr>
          <p:nvPr>
            <p:ph type="sldNum" sz="quarter" idx="12"/>
          </p:nvPr>
        </p:nvSpPr>
        <p:spPr/>
        <p:txBody>
          <a:bodyPr lIns="91436" tIns="45718" rIns="91436" bIns="45718"/>
          <a:lstStyle/>
          <a:p>
            <a:fld id="{139F1A9D-1790-43F3-A4C4-93C24FBAA6B3}" type="slidenum">
              <a:rPr lang="en-US" smtClean="0"/>
              <a:t>‹#›</a:t>
            </a:fld>
            <a:endParaRPr lang="en-US"/>
          </a:p>
        </p:txBody>
      </p:sp>
    </p:spTree>
    <p:extLst>
      <p:ext uri="{BB962C8B-B14F-4D97-AF65-F5344CB8AC3E}">
        <p14:creationId xmlns:p14="http://schemas.microsoft.com/office/powerpoint/2010/main" val="1109924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10BD0D-6164-4C6F-AF09-FD05D07A7E44}"/>
              </a:ext>
            </a:extLst>
          </p:cNvPr>
          <p:cNvSpPr>
            <a:spLocks noGrp="1"/>
          </p:cNvSpPr>
          <p:nvPr>
            <p:ph type="subTitle" idx="1"/>
          </p:nvPr>
        </p:nvSpPr>
        <p:spPr>
          <a:xfrm>
            <a:off x="1143001" y="3602038"/>
            <a:ext cx="6858000" cy="1655762"/>
          </a:xfrm>
        </p:spPr>
        <p:txBody>
          <a:bodyPr lIns="91436" tIns="45718" rIns="91436" bIns="45718"/>
          <a:lstStyle>
            <a:lvl1pPr marL="0" indent="0" algn="ctr">
              <a:buNone/>
              <a:defRPr sz="2200"/>
            </a:lvl1pPr>
            <a:lvl2pPr marL="422022" indent="0" algn="ctr">
              <a:buNone/>
              <a:defRPr sz="1800"/>
            </a:lvl2pPr>
            <a:lvl3pPr marL="844044" indent="0" algn="ctr">
              <a:buNone/>
              <a:defRPr sz="1600"/>
            </a:lvl3pPr>
            <a:lvl4pPr marL="1266065" indent="0" algn="ctr">
              <a:buNone/>
              <a:defRPr sz="1500"/>
            </a:lvl4pPr>
            <a:lvl5pPr marL="1688088" indent="0" algn="ctr">
              <a:buNone/>
              <a:defRPr sz="1500"/>
            </a:lvl5pPr>
            <a:lvl6pPr marL="2110110" indent="0" algn="ctr">
              <a:buNone/>
              <a:defRPr sz="1500"/>
            </a:lvl6pPr>
            <a:lvl7pPr marL="2532132" indent="0" algn="ctr">
              <a:buNone/>
              <a:defRPr sz="1500"/>
            </a:lvl7pPr>
            <a:lvl8pPr marL="2954153" indent="0" algn="ctr">
              <a:buNone/>
              <a:defRPr sz="1500"/>
            </a:lvl8pPr>
            <a:lvl9pPr marL="3376176" indent="0" algn="ctr">
              <a:buNone/>
              <a:defRPr sz="1500"/>
            </a:lvl9pPr>
          </a:lstStyle>
          <a:p>
            <a:r>
              <a:rPr lang="en-US"/>
              <a:t>Click to edit Master subtitle style</a:t>
            </a:r>
          </a:p>
        </p:txBody>
      </p:sp>
      <p:sp>
        <p:nvSpPr>
          <p:cNvPr id="4" name="Date Placeholder 3">
            <a:extLst>
              <a:ext uri="{FF2B5EF4-FFF2-40B4-BE49-F238E27FC236}">
                <a16:creationId xmlns:a16="http://schemas.microsoft.com/office/drawing/2014/main" id="{0499CF6C-970E-4D93-81E8-BCEA6C06123C}"/>
              </a:ext>
            </a:extLst>
          </p:cNvPr>
          <p:cNvSpPr>
            <a:spLocks noGrp="1"/>
          </p:cNvSpPr>
          <p:nvPr>
            <p:ph type="dt" sz="half" idx="10"/>
          </p:nvPr>
        </p:nvSpPr>
        <p:spPr/>
        <p:txBody>
          <a:bodyPr lIns="91436" tIns="45718" rIns="91436" bIns="45718"/>
          <a:lstStyle/>
          <a:p>
            <a:fld id="{9F43ED4A-AC10-40E4-9DBD-EA3547F50EBA}" type="datetime1">
              <a:rPr lang="en-US" smtClean="0"/>
              <a:t>3/26/2024</a:t>
            </a:fld>
            <a:endParaRPr lang="en-US" dirty="0"/>
          </a:p>
        </p:txBody>
      </p:sp>
      <p:sp>
        <p:nvSpPr>
          <p:cNvPr id="5" name="Footer Placeholder 4">
            <a:extLst>
              <a:ext uri="{FF2B5EF4-FFF2-40B4-BE49-F238E27FC236}">
                <a16:creationId xmlns:a16="http://schemas.microsoft.com/office/drawing/2014/main" id="{B985E32C-669D-4ABA-91A7-2B0C3048442C}"/>
              </a:ext>
            </a:extLst>
          </p:cNvPr>
          <p:cNvSpPr>
            <a:spLocks noGrp="1"/>
          </p:cNvSpPr>
          <p:nvPr>
            <p:ph type="ftr" sz="quarter" idx="11"/>
          </p:nvPr>
        </p:nvSpPr>
        <p:spPr/>
        <p:txBody>
          <a:bodyPr lIns="91436" tIns="45718" rIns="91436" bIns="45718"/>
          <a:lstStyle/>
          <a:p>
            <a:endParaRPr lang="en-US" dirty="0"/>
          </a:p>
        </p:txBody>
      </p:sp>
      <p:sp>
        <p:nvSpPr>
          <p:cNvPr id="6" name="Slide Number Placeholder 5">
            <a:extLst>
              <a:ext uri="{FF2B5EF4-FFF2-40B4-BE49-F238E27FC236}">
                <a16:creationId xmlns:a16="http://schemas.microsoft.com/office/drawing/2014/main" id="{BFB2FCFA-1E22-46F6-94BD-DB959DFA93AB}"/>
              </a:ext>
            </a:extLst>
          </p:cNvPr>
          <p:cNvSpPr>
            <a:spLocks noGrp="1"/>
          </p:cNvSpPr>
          <p:nvPr>
            <p:ph type="sldNum" sz="quarter" idx="12"/>
          </p:nvPr>
        </p:nvSpPr>
        <p:spPr/>
        <p:txBody>
          <a:bodyPr lIns="91436" tIns="45718" rIns="91436" bIns="45718"/>
          <a:lstStyle/>
          <a:p>
            <a:fld id="{139F1A9D-1790-43F3-A4C4-93C24FBAA6B3}" type="slidenum">
              <a:rPr lang="en-US" smtClean="0"/>
              <a:t>‹#›</a:t>
            </a:fld>
            <a:endParaRPr lang="en-US" dirty="0"/>
          </a:p>
        </p:txBody>
      </p:sp>
    </p:spTree>
    <p:extLst>
      <p:ext uri="{BB962C8B-B14F-4D97-AF65-F5344CB8AC3E}">
        <p14:creationId xmlns:p14="http://schemas.microsoft.com/office/powerpoint/2010/main" val="1284243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8658B1-1C3A-4F0D-B875-25A642F86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24414"/>
            <a:ext cx="9906000" cy="6858000"/>
          </a:xfrm>
          <a:prstGeom prst="rect">
            <a:avLst/>
          </a:prstGeom>
        </p:spPr>
      </p:pic>
      <p:sp>
        <p:nvSpPr>
          <p:cNvPr id="2" name="Title 1"/>
          <p:cNvSpPr>
            <a:spLocks noGrp="1"/>
          </p:cNvSpPr>
          <p:nvPr>
            <p:ph type="ctrTitle"/>
          </p:nvPr>
        </p:nvSpPr>
        <p:spPr>
          <a:xfrm>
            <a:off x="685800" y="1122364"/>
            <a:ext cx="7772400" cy="2387600"/>
          </a:xfrm>
        </p:spPr>
        <p:txBody>
          <a:bodyPr anchor="b"/>
          <a:lstStyle>
            <a:lvl1pPr algn="ctr">
              <a:defRPr sz="5600" b="1">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143001" y="3602038"/>
            <a:ext cx="6858000" cy="1655762"/>
          </a:xfrm>
        </p:spPr>
        <p:txBody>
          <a:bodyPr/>
          <a:lstStyle>
            <a:lvl1pPr marL="0" indent="0" algn="ctr">
              <a:buNone/>
              <a:defRPr sz="2200" b="1">
                <a:solidFill>
                  <a:schemeClr val="bg1"/>
                </a:solidFill>
              </a:defRPr>
            </a:lvl1pPr>
            <a:lvl2pPr marL="422022" indent="0" algn="ctr">
              <a:buNone/>
              <a:defRPr sz="1800"/>
            </a:lvl2pPr>
            <a:lvl3pPr marL="844044" indent="0" algn="ctr">
              <a:buNone/>
              <a:defRPr sz="1600"/>
            </a:lvl3pPr>
            <a:lvl4pPr marL="1266065" indent="0" algn="ctr">
              <a:buNone/>
              <a:defRPr sz="1500"/>
            </a:lvl4pPr>
            <a:lvl5pPr marL="1688088" indent="0" algn="ctr">
              <a:buNone/>
              <a:defRPr sz="1500"/>
            </a:lvl5pPr>
            <a:lvl6pPr marL="2110110" indent="0" algn="ctr">
              <a:buNone/>
              <a:defRPr sz="1500"/>
            </a:lvl6pPr>
            <a:lvl7pPr marL="2532132" indent="0" algn="ctr">
              <a:buNone/>
              <a:defRPr sz="1500"/>
            </a:lvl7pPr>
            <a:lvl8pPr marL="2954153" indent="0" algn="ctr">
              <a:buNone/>
              <a:defRPr sz="1500"/>
            </a:lvl8pPr>
            <a:lvl9pPr marL="3376176"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48A3C9-0473-43A8-8F65-1B6F432BD6C4}"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279180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3E6E3-7EDC-4383-ACF3-2DEA28B5414E}"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333373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D5ED-954F-4BEF-996E-943D4FE9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09D58-43C9-4EE3-BF65-51A01DBE7FDD}"/>
              </a:ext>
            </a:extLst>
          </p:cNvPr>
          <p:cNvSpPr>
            <a:spLocks noGrp="1"/>
          </p:cNvSpPr>
          <p:nvPr>
            <p:ph sz="half" idx="1"/>
          </p:nvPr>
        </p:nvSpPr>
        <p:spPr>
          <a:xfrm>
            <a:off x="628652" y="1825627"/>
            <a:ext cx="3873011" cy="1923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7093B4-561D-445F-AA0A-74C290A17810}"/>
              </a:ext>
            </a:extLst>
          </p:cNvPr>
          <p:cNvSpPr>
            <a:spLocks noGrp="1"/>
          </p:cNvSpPr>
          <p:nvPr>
            <p:ph sz="half" idx="2"/>
          </p:nvPr>
        </p:nvSpPr>
        <p:spPr>
          <a:xfrm>
            <a:off x="4642339" y="1825627"/>
            <a:ext cx="3873012" cy="1923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A7A86-7B44-4ACA-BBE3-2A9AC090A6EC}"/>
              </a:ext>
            </a:extLst>
          </p:cNvPr>
          <p:cNvSpPr>
            <a:spLocks noGrp="1"/>
          </p:cNvSpPr>
          <p:nvPr>
            <p:ph type="dt" sz="half" idx="10"/>
          </p:nvPr>
        </p:nvSpPr>
        <p:spPr/>
        <p:txBody>
          <a:bodyPr/>
          <a:lstStyle/>
          <a:p>
            <a:fld id="{64AF7D51-FC35-4AC4-AC72-F7D362487C9D}" type="datetime1">
              <a:rPr lang="en-US" smtClean="0"/>
              <a:t>3/26/2024</a:t>
            </a:fld>
            <a:endParaRPr lang="en-US"/>
          </a:p>
        </p:txBody>
      </p:sp>
      <p:sp>
        <p:nvSpPr>
          <p:cNvPr id="6" name="Footer Placeholder 5">
            <a:extLst>
              <a:ext uri="{FF2B5EF4-FFF2-40B4-BE49-F238E27FC236}">
                <a16:creationId xmlns:a16="http://schemas.microsoft.com/office/drawing/2014/main" id="{0F3AA391-17CB-4E59-94BD-5BD45DCC4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DEBDA-9C2C-4D3B-9430-3EA290552BD5}"/>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193395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42"/>
            <a:ext cx="7886700" cy="2852737"/>
          </a:xfrm>
        </p:spPr>
        <p:txBody>
          <a:bodyPr anchor="b"/>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623889" y="4589467"/>
            <a:ext cx="7886700" cy="1500187"/>
          </a:xfrm>
        </p:spPr>
        <p:txBody>
          <a:bodyPr/>
          <a:lstStyle>
            <a:lvl1pPr marL="0" indent="0">
              <a:buNone/>
              <a:defRPr sz="2200">
                <a:solidFill>
                  <a:schemeClr val="tx1"/>
                </a:solidFill>
              </a:defRPr>
            </a:lvl1pPr>
            <a:lvl2pPr marL="422022" indent="0">
              <a:buNone/>
              <a:defRPr sz="1800">
                <a:solidFill>
                  <a:schemeClr val="tx1">
                    <a:tint val="75000"/>
                  </a:schemeClr>
                </a:solidFill>
              </a:defRPr>
            </a:lvl2pPr>
            <a:lvl3pPr marL="844044" indent="0">
              <a:buNone/>
              <a:defRPr sz="1600">
                <a:solidFill>
                  <a:schemeClr val="tx1">
                    <a:tint val="75000"/>
                  </a:schemeClr>
                </a:solidFill>
              </a:defRPr>
            </a:lvl3pPr>
            <a:lvl4pPr marL="1266065" indent="0">
              <a:buNone/>
              <a:defRPr sz="1500">
                <a:solidFill>
                  <a:schemeClr val="tx1">
                    <a:tint val="75000"/>
                  </a:schemeClr>
                </a:solidFill>
              </a:defRPr>
            </a:lvl4pPr>
            <a:lvl5pPr marL="1688088" indent="0">
              <a:buNone/>
              <a:defRPr sz="1500">
                <a:solidFill>
                  <a:schemeClr val="tx1">
                    <a:tint val="75000"/>
                  </a:schemeClr>
                </a:solidFill>
              </a:defRPr>
            </a:lvl5pPr>
            <a:lvl6pPr marL="2110110" indent="0">
              <a:buNone/>
              <a:defRPr sz="1500">
                <a:solidFill>
                  <a:schemeClr val="tx1">
                    <a:tint val="75000"/>
                  </a:schemeClr>
                </a:solidFill>
              </a:defRPr>
            </a:lvl6pPr>
            <a:lvl7pPr marL="2532132" indent="0">
              <a:buNone/>
              <a:defRPr sz="1500">
                <a:solidFill>
                  <a:schemeClr val="tx1">
                    <a:tint val="75000"/>
                  </a:schemeClr>
                </a:solidFill>
              </a:defRPr>
            </a:lvl7pPr>
            <a:lvl8pPr marL="2954153" indent="0">
              <a:buNone/>
              <a:defRPr sz="1500">
                <a:solidFill>
                  <a:schemeClr val="tx1">
                    <a:tint val="75000"/>
                  </a:schemeClr>
                </a:solidFill>
              </a:defRPr>
            </a:lvl8pPr>
            <a:lvl9pPr marL="3376176"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2A2A0-5C5A-4B36-BDF7-5F2D9176553D}"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8631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5D060-1A90-4E61-AA22-01B3F7620C9C}"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143245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3"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4" name="Content Placeholder 3"/>
          <p:cNvSpPr>
            <a:spLocks noGrp="1"/>
          </p:cNvSpPr>
          <p:nvPr>
            <p:ph sz="half" idx="2"/>
          </p:nvPr>
        </p:nvSpPr>
        <p:spPr>
          <a:xfrm>
            <a:off x="629842"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29151"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13F46-CE7C-4658-8DC5-00F7E13BC377}" type="datetime1">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350659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FD2826-27E7-4C5F-A98E-95F6ACF75CA4}" type="datetime1">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74701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9B147-DB9E-44EC-8BF0-DEF4B0AB0805}" type="datetime1">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412056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900"/>
            </a:lvl1pPr>
          </a:lstStyle>
          <a:p>
            <a:r>
              <a:rPr lang="en-US"/>
              <a:t>Click to edit Master title style</a:t>
            </a:r>
            <a:endParaRPr lang="en-US" dirty="0"/>
          </a:p>
        </p:txBody>
      </p:sp>
      <p:sp>
        <p:nvSpPr>
          <p:cNvPr id="3" name="Content Placeholder 2"/>
          <p:cNvSpPr>
            <a:spLocks noGrp="1"/>
          </p:cNvSpPr>
          <p:nvPr>
            <p:ph idx="1"/>
          </p:nvPr>
        </p:nvSpPr>
        <p:spPr>
          <a:xfrm>
            <a:off x="3887391" y="987429"/>
            <a:ext cx="4629150" cy="4873625"/>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500"/>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61A83-1068-497C-8E81-D50B9D81353E}"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193104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29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9"/>
            <a:ext cx="4629150" cy="4873625"/>
          </a:xfrm>
        </p:spPr>
        <p:txBody>
          <a:bodyPr anchor="t"/>
          <a:lstStyle>
            <a:lvl1pPr marL="0" indent="0">
              <a:buNone/>
              <a:defRPr sz="2900"/>
            </a:lvl1pPr>
            <a:lvl2pPr marL="422022" indent="0">
              <a:buNone/>
              <a:defRPr sz="2600"/>
            </a:lvl2pPr>
            <a:lvl3pPr marL="844044" indent="0">
              <a:buNone/>
              <a:defRPr sz="2200"/>
            </a:lvl3pPr>
            <a:lvl4pPr marL="1266065" indent="0">
              <a:buNone/>
              <a:defRPr sz="1800"/>
            </a:lvl4pPr>
            <a:lvl5pPr marL="1688088" indent="0">
              <a:buNone/>
              <a:defRPr sz="1800"/>
            </a:lvl5pPr>
            <a:lvl6pPr marL="2110110" indent="0">
              <a:buNone/>
              <a:defRPr sz="1800"/>
            </a:lvl6pPr>
            <a:lvl7pPr marL="2532132" indent="0">
              <a:buNone/>
              <a:defRPr sz="1800"/>
            </a:lvl7pPr>
            <a:lvl8pPr marL="2954153" indent="0">
              <a:buNone/>
              <a:defRPr sz="1800"/>
            </a:lvl8pPr>
            <a:lvl9pPr marL="3376176"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500"/>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D499D-A321-47D1-8990-C6E6243E7E72}" type="datetime1">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231033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E134DC-1E7C-461F-8CB3-A11A7D8272F9}"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354327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39FCA-3F6B-456A-B5D3-1A259ED9A568}" type="datetime1">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37341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6A9E-DFDE-4283-A050-A3E834BDF3B8}"/>
              </a:ext>
            </a:extLst>
          </p:cNvPr>
          <p:cNvSpPr>
            <a:spLocks noGrp="1"/>
          </p:cNvSpPr>
          <p:nvPr>
            <p:ph type="title"/>
          </p:nvPr>
        </p:nvSpPr>
        <p:spPr>
          <a:xfrm>
            <a:off x="630116" y="365127"/>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CF95F-02F3-463E-BAFB-38EB516A8A67}"/>
              </a:ext>
            </a:extLst>
          </p:cNvPr>
          <p:cNvSpPr>
            <a:spLocks noGrp="1"/>
          </p:cNvSpPr>
          <p:nvPr>
            <p:ph type="body" idx="1"/>
          </p:nvPr>
        </p:nvSpPr>
        <p:spPr>
          <a:xfrm>
            <a:off x="630117" y="1681163"/>
            <a:ext cx="3868615"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84E9F-4083-477F-A7B8-E9A53CE2A5AD}"/>
              </a:ext>
            </a:extLst>
          </p:cNvPr>
          <p:cNvSpPr>
            <a:spLocks noGrp="1"/>
          </p:cNvSpPr>
          <p:nvPr>
            <p:ph sz="half" idx="2"/>
          </p:nvPr>
        </p:nvSpPr>
        <p:spPr>
          <a:xfrm>
            <a:off x="630117" y="2505075"/>
            <a:ext cx="3868615" cy="119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4EC499-AFBE-4C3D-B39D-F8B39689EEB1}"/>
              </a:ext>
            </a:extLst>
          </p:cNvPr>
          <p:cNvSpPr>
            <a:spLocks noGrp="1"/>
          </p:cNvSpPr>
          <p:nvPr>
            <p:ph type="body" sz="quarter" idx="3"/>
          </p:nvPr>
        </p:nvSpPr>
        <p:spPr>
          <a:xfrm>
            <a:off x="4629152" y="1681163"/>
            <a:ext cx="3887665" cy="823912"/>
          </a:xfrm>
        </p:spPr>
        <p:txBody>
          <a:bodyPr anchor="b"/>
          <a:lstStyle>
            <a:lvl1pPr marL="0" indent="0">
              <a:buNone/>
              <a:defRPr sz="2200" b="1"/>
            </a:lvl1pPr>
            <a:lvl2pPr marL="422022" indent="0">
              <a:buNone/>
              <a:defRPr sz="1800" b="1"/>
            </a:lvl2pPr>
            <a:lvl3pPr marL="844044" indent="0">
              <a:buNone/>
              <a:defRPr sz="1600" b="1"/>
            </a:lvl3pPr>
            <a:lvl4pPr marL="1266065" indent="0">
              <a:buNone/>
              <a:defRPr sz="1500" b="1"/>
            </a:lvl4pPr>
            <a:lvl5pPr marL="1688088" indent="0">
              <a:buNone/>
              <a:defRPr sz="1500" b="1"/>
            </a:lvl5pPr>
            <a:lvl6pPr marL="2110110" indent="0">
              <a:buNone/>
              <a:defRPr sz="1500" b="1"/>
            </a:lvl6pPr>
            <a:lvl7pPr marL="2532132" indent="0">
              <a:buNone/>
              <a:defRPr sz="1500" b="1"/>
            </a:lvl7pPr>
            <a:lvl8pPr marL="2954153" indent="0">
              <a:buNone/>
              <a:defRPr sz="1500" b="1"/>
            </a:lvl8pPr>
            <a:lvl9pPr marL="3376176" indent="0">
              <a:buNone/>
              <a:defRPr sz="1500" b="1"/>
            </a:lvl9pPr>
          </a:lstStyle>
          <a:p>
            <a:pPr lvl="0"/>
            <a:r>
              <a:rPr lang="en-US"/>
              <a:t>Click to edit Master text styles</a:t>
            </a:r>
          </a:p>
        </p:txBody>
      </p:sp>
      <p:sp>
        <p:nvSpPr>
          <p:cNvPr id="6" name="Content Placeholder 5">
            <a:extLst>
              <a:ext uri="{FF2B5EF4-FFF2-40B4-BE49-F238E27FC236}">
                <a16:creationId xmlns:a16="http://schemas.microsoft.com/office/drawing/2014/main" id="{7F5E68F2-6D8D-4E43-A8F3-13E45EE6482E}"/>
              </a:ext>
            </a:extLst>
          </p:cNvPr>
          <p:cNvSpPr>
            <a:spLocks noGrp="1"/>
          </p:cNvSpPr>
          <p:nvPr>
            <p:ph sz="quarter" idx="4"/>
          </p:nvPr>
        </p:nvSpPr>
        <p:spPr>
          <a:xfrm>
            <a:off x="4629152" y="2505075"/>
            <a:ext cx="3887665" cy="119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4EB2E-55D2-4097-B8B7-CFEC9D72A5D2}"/>
              </a:ext>
            </a:extLst>
          </p:cNvPr>
          <p:cNvSpPr>
            <a:spLocks noGrp="1"/>
          </p:cNvSpPr>
          <p:nvPr>
            <p:ph type="dt" sz="half" idx="10"/>
          </p:nvPr>
        </p:nvSpPr>
        <p:spPr/>
        <p:txBody>
          <a:bodyPr/>
          <a:lstStyle/>
          <a:p>
            <a:fld id="{EDD64293-F65E-484E-994C-A8C01F0F02C5}" type="datetime1">
              <a:rPr lang="en-US" smtClean="0"/>
              <a:t>3/26/2024</a:t>
            </a:fld>
            <a:endParaRPr lang="en-US"/>
          </a:p>
        </p:txBody>
      </p:sp>
      <p:sp>
        <p:nvSpPr>
          <p:cNvPr id="8" name="Footer Placeholder 7">
            <a:extLst>
              <a:ext uri="{FF2B5EF4-FFF2-40B4-BE49-F238E27FC236}">
                <a16:creationId xmlns:a16="http://schemas.microsoft.com/office/drawing/2014/main" id="{940CF848-2647-4B2A-A0B5-C3EB70C51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BFC5C-5466-483E-82E3-05A5925AB339}"/>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96541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EDBF-BE65-4A8C-A9D0-F0812D91E9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A260D3-64F0-4941-A187-0E279B849FDB}"/>
              </a:ext>
            </a:extLst>
          </p:cNvPr>
          <p:cNvSpPr>
            <a:spLocks noGrp="1"/>
          </p:cNvSpPr>
          <p:nvPr>
            <p:ph type="dt" sz="half" idx="10"/>
          </p:nvPr>
        </p:nvSpPr>
        <p:spPr/>
        <p:txBody>
          <a:bodyPr/>
          <a:lstStyle/>
          <a:p>
            <a:fld id="{BD9D3364-2DD0-4859-BAA3-4FC207F0B5AD}" type="datetime1">
              <a:rPr lang="en-US" smtClean="0"/>
              <a:t>3/26/2024</a:t>
            </a:fld>
            <a:endParaRPr lang="en-US"/>
          </a:p>
        </p:txBody>
      </p:sp>
      <p:sp>
        <p:nvSpPr>
          <p:cNvPr id="4" name="Footer Placeholder 3">
            <a:extLst>
              <a:ext uri="{FF2B5EF4-FFF2-40B4-BE49-F238E27FC236}">
                <a16:creationId xmlns:a16="http://schemas.microsoft.com/office/drawing/2014/main" id="{9196B523-E041-486E-9D34-1C1A2FCEF4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607EB8-81D5-4FC8-9565-7B44B85B52F6}"/>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420688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C8E3-5DED-4CFD-9C19-019672CA6534}"/>
              </a:ext>
            </a:extLst>
          </p:cNvPr>
          <p:cNvSpPr>
            <a:spLocks noGrp="1"/>
          </p:cNvSpPr>
          <p:nvPr>
            <p:ph type="dt" sz="half" idx="10"/>
          </p:nvPr>
        </p:nvSpPr>
        <p:spPr/>
        <p:txBody>
          <a:bodyPr/>
          <a:lstStyle/>
          <a:p>
            <a:fld id="{17205C55-D764-48A5-89FD-EB85C053D86C}" type="datetime1">
              <a:rPr lang="en-US" smtClean="0"/>
              <a:t>3/26/2024</a:t>
            </a:fld>
            <a:endParaRPr lang="en-US"/>
          </a:p>
        </p:txBody>
      </p:sp>
      <p:sp>
        <p:nvSpPr>
          <p:cNvPr id="3" name="Footer Placeholder 2">
            <a:extLst>
              <a:ext uri="{FF2B5EF4-FFF2-40B4-BE49-F238E27FC236}">
                <a16:creationId xmlns:a16="http://schemas.microsoft.com/office/drawing/2014/main" id="{8B9C3B8F-3733-42F7-8A7E-4143F8EF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82A9DD-797F-4ED3-BA98-68B5DC9CE091}"/>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17994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8509-0FFC-4D10-9EF2-CA50FF784CE9}"/>
              </a:ext>
            </a:extLst>
          </p:cNvPr>
          <p:cNvSpPr>
            <a:spLocks noGrp="1"/>
          </p:cNvSpPr>
          <p:nvPr>
            <p:ph type="title"/>
          </p:nvPr>
        </p:nvSpPr>
        <p:spPr>
          <a:xfrm>
            <a:off x="630116" y="457200"/>
            <a:ext cx="2948354" cy="1600200"/>
          </a:xfrm>
        </p:spPr>
        <p:txBody>
          <a:bodyPr anchor="b"/>
          <a:lstStyle>
            <a:lvl1pPr>
              <a:defRPr sz="2900"/>
            </a:lvl1pPr>
          </a:lstStyle>
          <a:p>
            <a:r>
              <a:rPr lang="en-US"/>
              <a:t>Click to edit Master title style</a:t>
            </a:r>
          </a:p>
        </p:txBody>
      </p:sp>
      <p:sp>
        <p:nvSpPr>
          <p:cNvPr id="3" name="Content Placeholder 2">
            <a:extLst>
              <a:ext uri="{FF2B5EF4-FFF2-40B4-BE49-F238E27FC236}">
                <a16:creationId xmlns:a16="http://schemas.microsoft.com/office/drawing/2014/main" id="{9E098AB6-C7D3-4483-938E-E4838DD1D726}"/>
              </a:ext>
            </a:extLst>
          </p:cNvPr>
          <p:cNvSpPr>
            <a:spLocks noGrp="1"/>
          </p:cNvSpPr>
          <p:nvPr>
            <p:ph idx="1"/>
          </p:nvPr>
        </p:nvSpPr>
        <p:spPr>
          <a:xfrm>
            <a:off x="3887666" y="987426"/>
            <a:ext cx="4629150" cy="2108472"/>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9353F-0C55-4C4D-B7CC-487382C1299A}"/>
              </a:ext>
            </a:extLst>
          </p:cNvPr>
          <p:cNvSpPr>
            <a:spLocks noGrp="1"/>
          </p:cNvSpPr>
          <p:nvPr>
            <p:ph type="body" sz="half" idx="2"/>
          </p:nvPr>
        </p:nvSpPr>
        <p:spPr>
          <a:xfrm>
            <a:off x="630116" y="2057401"/>
            <a:ext cx="2948354" cy="1649004"/>
          </a:xfrm>
        </p:spPr>
        <p:txBody>
          <a:bodyPr/>
          <a:lstStyle>
            <a:lvl1pPr marL="0" indent="0">
              <a:buNone/>
              <a:defRPr sz="1500"/>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9CDAF3F-8ABD-4849-B134-371108A8A62A}"/>
              </a:ext>
            </a:extLst>
          </p:cNvPr>
          <p:cNvSpPr>
            <a:spLocks noGrp="1"/>
          </p:cNvSpPr>
          <p:nvPr>
            <p:ph type="dt" sz="half" idx="10"/>
          </p:nvPr>
        </p:nvSpPr>
        <p:spPr/>
        <p:txBody>
          <a:bodyPr/>
          <a:lstStyle/>
          <a:p>
            <a:fld id="{760E51EA-1537-46BC-AEAF-7C324FCE114C}" type="datetime1">
              <a:rPr lang="en-US" smtClean="0"/>
              <a:t>3/26/2024</a:t>
            </a:fld>
            <a:endParaRPr lang="en-US"/>
          </a:p>
        </p:txBody>
      </p:sp>
      <p:sp>
        <p:nvSpPr>
          <p:cNvPr id="6" name="Footer Placeholder 5">
            <a:extLst>
              <a:ext uri="{FF2B5EF4-FFF2-40B4-BE49-F238E27FC236}">
                <a16:creationId xmlns:a16="http://schemas.microsoft.com/office/drawing/2014/main" id="{59C9CE70-459B-4F89-982E-B99CBA3FB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3943C-9A6A-4BF8-9FA4-401F332A991B}"/>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5445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6A9C-046F-4A60-920F-452408965283}"/>
              </a:ext>
            </a:extLst>
          </p:cNvPr>
          <p:cNvSpPr>
            <a:spLocks noGrp="1"/>
          </p:cNvSpPr>
          <p:nvPr>
            <p:ph type="title"/>
          </p:nvPr>
        </p:nvSpPr>
        <p:spPr>
          <a:xfrm>
            <a:off x="630116" y="457200"/>
            <a:ext cx="2948354" cy="1600200"/>
          </a:xfrm>
        </p:spPr>
        <p:txBody>
          <a:bodyPr anchor="b"/>
          <a:lstStyle>
            <a:lvl1pPr>
              <a:defRPr sz="2900"/>
            </a:lvl1pPr>
          </a:lstStyle>
          <a:p>
            <a:r>
              <a:rPr lang="en-US"/>
              <a:t>Click to edit Master title style</a:t>
            </a:r>
          </a:p>
        </p:txBody>
      </p:sp>
      <p:sp>
        <p:nvSpPr>
          <p:cNvPr id="3" name="Picture Placeholder 2">
            <a:extLst>
              <a:ext uri="{FF2B5EF4-FFF2-40B4-BE49-F238E27FC236}">
                <a16:creationId xmlns:a16="http://schemas.microsoft.com/office/drawing/2014/main" id="{EBC95467-2DB6-4DBA-AF06-2E9FC2848B35}"/>
              </a:ext>
            </a:extLst>
          </p:cNvPr>
          <p:cNvSpPr>
            <a:spLocks noGrp="1"/>
          </p:cNvSpPr>
          <p:nvPr>
            <p:ph type="pic" idx="1"/>
          </p:nvPr>
        </p:nvSpPr>
        <p:spPr>
          <a:xfrm>
            <a:off x="3887666" y="987427"/>
            <a:ext cx="4629150" cy="2095409"/>
          </a:xfrm>
        </p:spPr>
        <p:txBody>
          <a:bodyPr/>
          <a:lstStyle>
            <a:lvl1pPr marL="0" indent="0">
              <a:buNone/>
              <a:defRPr sz="2900"/>
            </a:lvl1pPr>
            <a:lvl2pPr marL="422022" indent="0">
              <a:buNone/>
              <a:defRPr sz="2600"/>
            </a:lvl2pPr>
            <a:lvl3pPr marL="844044" indent="0">
              <a:buNone/>
              <a:defRPr sz="2200"/>
            </a:lvl3pPr>
            <a:lvl4pPr marL="1266065" indent="0">
              <a:buNone/>
              <a:defRPr sz="1800"/>
            </a:lvl4pPr>
            <a:lvl5pPr marL="1688088" indent="0">
              <a:buNone/>
              <a:defRPr sz="1800"/>
            </a:lvl5pPr>
            <a:lvl6pPr marL="2110110" indent="0">
              <a:buNone/>
              <a:defRPr sz="1800"/>
            </a:lvl6pPr>
            <a:lvl7pPr marL="2532132" indent="0">
              <a:buNone/>
              <a:defRPr sz="1800"/>
            </a:lvl7pPr>
            <a:lvl8pPr marL="2954153" indent="0">
              <a:buNone/>
              <a:defRPr sz="1800"/>
            </a:lvl8pPr>
            <a:lvl9pPr marL="3376176" indent="0">
              <a:buNone/>
              <a:defRPr sz="1800"/>
            </a:lvl9pPr>
          </a:lstStyle>
          <a:p>
            <a:r>
              <a:rPr lang="en-US"/>
              <a:t>Click icon to add picture</a:t>
            </a:r>
          </a:p>
        </p:txBody>
      </p:sp>
      <p:sp>
        <p:nvSpPr>
          <p:cNvPr id="4" name="Text Placeholder 3">
            <a:extLst>
              <a:ext uri="{FF2B5EF4-FFF2-40B4-BE49-F238E27FC236}">
                <a16:creationId xmlns:a16="http://schemas.microsoft.com/office/drawing/2014/main" id="{69987A3D-A7D2-4934-BF74-2071EF145425}"/>
              </a:ext>
            </a:extLst>
          </p:cNvPr>
          <p:cNvSpPr>
            <a:spLocks noGrp="1"/>
          </p:cNvSpPr>
          <p:nvPr>
            <p:ph type="body" sz="half" idx="2"/>
          </p:nvPr>
        </p:nvSpPr>
        <p:spPr>
          <a:xfrm>
            <a:off x="630116" y="2057400"/>
            <a:ext cx="2948354" cy="1638788"/>
          </a:xfrm>
        </p:spPr>
        <p:txBody>
          <a:bodyPr/>
          <a:lstStyle>
            <a:lvl1pPr marL="0" indent="0">
              <a:buNone/>
              <a:defRPr sz="1500"/>
            </a:lvl1pPr>
            <a:lvl2pPr marL="422022" indent="0">
              <a:buNone/>
              <a:defRPr sz="1300"/>
            </a:lvl2pPr>
            <a:lvl3pPr marL="844044" indent="0">
              <a:buNone/>
              <a:defRPr sz="1100"/>
            </a:lvl3pPr>
            <a:lvl4pPr marL="1266065" indent="0">
              <a:buNone/>
              <a:defRPr sz="900"/>
            </a:lvl4pPr>
            <a:lvl5pPr marL="1688088" indent="0">
              <a:buNone/>
              <a:defRPr sz="900"/>
            </a:lvl5pPr>
            <a:lvl6pPr marL="2110110" indent="0">
              <a:buNone/>
              <a:defRPr sz="900"/>
            </a:lvl6pPr>
            <a:lvl7pPr marL="2532132" indent="0">
              <a:buNone/>
              <a:defRPr sz="900"/>
            </a:lvl7pPr>
            <a:lvl8pPr marL="2954153" indent="0">
              <a:buNone/>
              <a:defRPr sz="900"/>
            </a:lvl8pPr>
            <a:lvl9pPr marL="3376176"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D4EA4BE-21D1-4960-AEB4-1FB4627EBD3A}"/>
              </a:ext>
            </a:extLst>
          </p:cNvPr>
          <p:cNvSpPr>
            <a:spLocks noGrp="1"/>
          </p:cNvSpPr>
          <p:nvPr>
            <p:ph type="dt" sz="half" idx="10"/>
          </p:nvPr>
        </p:nvSpPr>
        <p:spPr/>
        <p:txBody>
          <a:bodyPr/>
          <a:lstStyle/>
          <a:p>
            <a:fld id="{0C719395-680B-4732-AFA9-2EEE43F73D20}" type="datetime1">
              <a:rPr lang="en-US" smtClean="0"/>
              <a:t>3/26/2024</a:t>
            </a:fld>
            <a:endParaRPr lang="en-US"/>
          </a:p>
        </p:txBody>
      </p:sp>
      <p:sp>
        <p:nvSpPr>
          <p:cNvPr id="6" name="Footer Placeholder 5">
            <a:extLst>
              <a:ext uri="{FF2B5EF4-FFF2-40B4-BE49-F238E27FC236}">
                <a16:creationId xmlns:a16="http://schemas.microsoft.com/office/drawing/2014/main" id="{291003BB-48BD-419C-813F-33F250A53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44147-46C4-4C6A-8444-02ACD0B45166}"/>
              </a:ext>
            </a:extLst>
          </p:cNvPr>
          <p:cNvSpPr>
            <a:spLocks noGrp="1"/>
          </p:cNvSpPr>
          <p:nvPr>
            <p:ph type="sldNum" sz="quarter" idx="12"/>
          </p:nvPr>
        </p:nvSpPr>
        <p:spPr/>
        <p:txBody>
          <a:bodyPr/>
          <a:lstStyle/>
          <a:p>
            <a:fld id="{39DB6580-D8D2-44E6-9ADA-98B012D29BCF}" type="slidenum">
              <a:rPr lang="en-US" smtClean="0"/>
              <a:t>‹#›</a:t>
            </a:fld>
            <a:endParaRPr lang="en-US"/>
          </a:p>
        </p:txBody>
      </p:sp>
    </p:spTree>
    <p:extLst>
      <p:ext uri="{BB962C8B-B14F-4D97-AF65-F5344CB8AC3E}">
        <p14:creationId xmlns:p14="http://schemas.microsoft.com/office/powerpoint/2010/main" val="161738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3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6.jpe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9213E-0560-4EB1-866A-55A265895AE8}"/>
              </a:ext>
            </a:extLst>
          </p:cNvPr>
          <p:cNvSpPr>
            <a:spLocks noGrp="1"/>
          </p:cNvSpPr>
          <p:nvPr>
            <p:ph type="title"/>
          </p:nvPr>
        </p:nvSpPr>
        <p:spPr>
          <a:xfrm>
            <a:off x="628652" y="365127"/>
            <a:ext cx="78867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54DB1-B5C1-459D-AF63-0195C0E2EC94}"/>
              </a:ext>
            </a:extLst>
          </p:cNvPr>
          <p:cNvSpPr>
            <a:spLocks noGrp="1"/>
          </p:cNvSpPr>
          <p:nvPr>
            <p:ph type="body" idx="1"/>
          </p:nvPr>
        </p:nvSpPr>
        <p:spPr>
          <a:xfrm>
            <a:off x="628652" y="1825625"/>
            <a:ext cx="7886700" cy="4351338"/>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C34890-83F4-4E8F-8D67-3BB053231DD3}"/>
              </a:ext>
            </a:extLst>
          </p:cNvPr>
          <p:cNvSpPr>
            <a:spLocks noGrp="1"/>
          </p:cNvSpPr>
          <p:nvPr>
            <p:ph type="dt" sz="half" idx="2"/>
          </p:nvPr>
        </p:nvSpPr>
        <p:spPr>
          <a:xfrm>
            <a:off x="628650" y="6356352"/>
            <a:ext cx="2057400" cy="365125"/>
          </a:xfrm>
          <a:prstGeom prst="rect">
            <a:avLst/>
          </a:prstGeom>
        </p:spPr>
        <p:txBody>
          <a:bodyPr vert="horz" lIns="91436" tIns="45718" rIns="91436" bIns="45718" rtlCol="0" anchor="ctr"/>
          <a:lstStyle>
            <a:lvl1pPr algn="l">
              <a:defRPr sz="1100">
                <a:solidFill>
                  <a:schemeClr val="tx1">
                    <a:tint val="75000"/>
                  </a:schemeClr>
                </a:solidFill>
              </a:defRPr>
            </a:lvl1pPr>
          </a:lstStyle>
          <a:p>
            <a:fld id="{F4CB8AF3-1A7C-445C-AD54-28DF7FC6ACCB}" type="datetime1">
              <a:rPr lang="en-US" smtClean="0"/>
              <a:t>3/26/2024</a:t>
            </a:fld>
            <a:endParaRPr lang="en-US"/>
          </a:p>
        </p:txBody>
      </p:sp>
      <p:sp>
        <p:nvSpPr>
          <p:cNvPr id="5" name="Footer Placeholder 4">
            <a:extLst>
              <a:ext uri="{FF2B5EF4-FFF2-40B4-BE49-F238E27FC236}">
                <a16:creationId xmlns:a16="http://schemas.microsoft.com/office/drawing/2014/main" id="{B0FC845B-D29B-48D9-B5C5-17536AD6827D}"/>
              </a:ext>
            </a:extLst>
          </p:cNvPr>
          <p:cNvSpPr>
            <a:spLocks noGrp="1"/>
          </p:cNvSpPr>
          <p:nvPr>
            <p:ph type="ftr" sz="quarter" idx="3"/>
          </p:nvPr>
        </p:nvSpPr>
        <p:spPr>
          <a:xfrm>
            <a:off x="3028951" y="6356352"/>
            <a:ext cx="3086100" cy="365125"/>
          </a:xfrm>
          <a:prstGeom prst="rect">
            <a:avLst/>
          </a:prstGeom>
        </p:spPr>
        <p:txBody>
          <a:bodyPr vert="horz" lIns="91436" tIns="45718" rIns="91436" bIns="45718" rtlCol="0" anchor="ctr"/>
          <a:lstStyle>
            <a:lvl1pPr algn="ctr">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727203-178C-4112-8503-2CA9A14BABBC}"/>
              </a:ext>
            </a:extLst>
          </p:cNvPr>
          <p:cNvSpPr>
            <a:spLocks noGrp="1"/>
          </p:cNvSpPr>
          <p:nvPr>
            <p:ph type="sldNum" sz="quarter" idx="4"/>
          </p:nvPr>
        </p:nvSpPr>
        <p:spPr>
          <a:xfrm>
            <a:off x="6457950" y="6356352"/>
            <a:ext cx="2057400" cy="365125"/>
          </a:xfrm>
          <a:prstGeom prst="rect">
            <a:avLst/>
          </a:prstGeom>
        </p:spPr>
        <p:txBody>
          <a:bodyPr vert="horz" lIns="91436" tIns="45718" rIns="91436" bIns="45718" rtlCol="0" anchor="ctr"/>
          <a:lstStyle>
            <a:lvl1pPr algn="r">
              <a:defRPr sz="1100">
                <a:solidFill>
                  <a:schemeClr val="tx1">
                    <a:tint val="75000"/>
                  </a:schemeClr>
                </a:solidFill>
              </a:defRPr>
            </a:lvl1pPr>
          </a:lstStyle>
          <a:p>
            <a:fld id="{39DB6580-D8D2-44E6-9ADA-98B012D29BCF}" type="slidenum">
              <a:rPr lang="en-US" smtClean="0"/>
              <a:t>‹#›</a:t>
            </a:fld>
            <a:endParaRPr lang="en-US"/>
          </a:p>
        </p:txBody>
      </p:sp>
      <p:pic>
        <p:nvPicPr>
          <p:cNvPr id="8" name="Picture 7">
            <a:extLst>
              <a:ext uri="{FF2B5EF4-FFF2-40B4-BE49-F238E27FC236}">
                <a16:creationId xmlns:a16="http://schemas.microsoft.com/office/drawing/2014/main" id="{B91F6EA9-6510-4598-805D-CB19E290998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4215"/>
            <a:ext cx="9144000" cy="6849570"/>
          </a:xfrm>
          <a:prstGeom prst="rect">
            <a:avLst/>
          </a:prstGeom>
        </p:spPr>
      </p:pic>
    </p:spTree>
    <p:extLst>
      <p:ext uri="{BB962C8B-B14F-4D97-AF65-F5344CB8AC3E}">
        <p14:creationId xmlns:p14="http://schemas.microsoft.com/office/powerpoint/2010/main" val="28919214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44044" rtl="0" eaLnBrk="1" latinLnBrk="0" hangingPunct="1">
        <a:lnSpc>
          <a:spcPct val="90000"/>
        </a:lnSpc>
        <a:spcBef>
          <a:spcPct val="0"/>
        </a:spcBef>
        <a:buNone/>
        <a:defRPr sz="4100" kern="1200">
          <a:solidFill>
            <a:schemeClr val="tx1"/>
          </a:solidFill>
          <a:latin typeface="+mj-lt"/>
          <a:ea typeface="+mj-ea"/>
          <a:cs typeface="+mj-cs"/>
        </a:defRPr>
      </a:lvl1pPr>
    </p:titleStyle>
    <p:bodyStyle>
      <a:lvl1pPr marL="211012" indent="-211012" algn="l" defTabSz="844044" rtl="0" eaLnBrk="1" latinLnBrk="0" hangingPunct="1">
        <a:lnSpc>
          <a:spcPct val="90000"/>
        </a:lnSpc>
        <a:spcBef>
          <a:spcPts val="923"/>
        </a:spcBef>
        <a:buFont typeface="Arial" panose="020B0604020202020204" pitchFamily="34" charset="0"/>
        <a:buChar char="•"/>
        <a:defRPr sz="2600" kern="1200">
          <a:solidFill>
            <a:schemeClr val="tx1"/>
          </a:solidFill>
          <a:latin typeface="+mn-lt"/>
          <a:ea typeface="+mn-ea"/>
          <a:cs typeface="+mn-cs"/>
        </a:defRPr>
      </a:lvl1pPr>
      <a:lvl2pPr marL="633033" indent="-211012" algn="l" defTabSz="844044" rtl="0" eaLnBrk="1" latinLnBrk="0" hangingPunct="1">
        <a:lnSpc>
          <a:spcPct val="90000"/>
        </a:lnSpc>
        <a:spcBef>
          <a:spcPts val="462"/>
        </a:spcBef>
        <a:buFont typeface="Arial" panose="020B0604020202020204" pitchFamily="34" charset="0"/>
        <a:buChar char="•"/>
        <a:defRPr sz="2200" kern="1200">
          <a:solidFill>
            <a:schemeClr val="tx1"/>
          </a:solidFill>
          <a:latin typeface="+mn-lt"/>
          <a:ea typeface="+mn-ea"/>
          <a:cs typeface="+mn-cs"/>
        </a:defRPr>
      </a:lvl2pPr>
      <a:lvl3pPr marL="1055055" indent="-211012" algn="l" defTabSz="844044" rtl="0" eaLnBrk="1" latinLnBrk="0" hangingPunct="1">
        <a:lnSpc>
          <a:spcPct val="90000"/>
        </a:lnSpc>
        <a:spcBef>
          <a:spcPts val="462"/>
        </a:spcBef>
        <a:buFont typeface="Arial" panose="020B0604020202020204" pitchFamily="34" charset="0"/>
        <a:buChar char="•"/>
        <a:defRPr sz="1800" kern="1200">
          <a:solidFill>
            <a:schemeClr val="tx1"/>
          </a:solidFill>
          <a:latin typeface="+mn-lt"/>
          <a:ea typeface="+mn-ea"/>
          <a:cs typeface="+mn-cs"/>
        </a:defRPr>
      </a:lvl3pPr>
      <a:lvl4pPr marL="147707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4pPr>
      <a:lvl5pPr marL="1899099"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5pPr>
      <a:lvl6pPr marL="2321120"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6pPr>
      <a:lvl7pPr marL="2743144"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7pPr>
      <a:lvl8pPr marL="3165165"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8pPr>
      <a:lvl9pPr marL="358718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44044" rtl="0" eaLnBrk="1" latinLnBrk="0" hangingPunct="1">
        <a:defRPr sz="1600" kern="1200">
          <a:solidFill>
            <a:schemeClr val="tx1"/>
          </a:solidFill>
          <a:latin typeface="+mn-lt"/>
          <a:ea typeface="+mn-ea"/>
          <a:cs typeface="+mn-cs"/>
        </a:defRPr>
      </a:lvl1pPr>
      <a:lvl2pPr marL="422022" algn="l" defTabSz="844044" rtl="0" eaLnBrk="1" latinLnBrk="0" hangingPunct="1">
        <a:defRPr sz="1600" kern="1200">
          <a:solidFill>
            <a:schemeClr val="tx1"/>
          </a:solidFill>
          <a:latin typeface="+mn-lt"/>
          <a:ea typeface="+mn-ea"/>
          <a:cs typeface="+mn-cs"/>
        </a:defRPr>
      </a:lvl2pPr>
      <a:lvl3pPr marL="844044" algn="l" defTabSz="844044" rtl="0" eaLnBrk="1" latinLnBrk="0" hangingPunct="1">
        <a:defRPr sz="1600" kern="1200">
          <a:solidFill>
            <a:schemeClr val="tx1"/>
          </a:solidFill>
          <a:latin typeface="+mn-lt"/>
          <a:ea typeface="+mn-ea"/>
          <a:cs typeface="+mn-cs"/>
        </a:defRPr>
      </a:lvl3pPr>
      <a:lvl4pPr marL="1266065" algn="l" defTabSz="844044" rtl="0" eaLnBrk="1" latinLnBrk="0" hangingPunct="1">
        <a:defRPr sz="1600" kern="1200">
          <a:solidFill>
            <a:schemeClr val="tx1"/>
          </a:solidFill>
          <a:latin typeface="+mn-lt"/>
          <a:ea typeface="+mn-ea"/>
          <a:cs typeface="+mn-cs"/>
        </a:defRPr>
      </a:lvl4pPr>
      <a:lvl5pPr marL="1688088" algn="l" defTabSz="844044" rtl="0" eaLnBrk="1" latinLnBrk="0" hangingPunct="1">
        <a:defRPr sz="1600" kern="1200">
          <a:solidFill>
            <a:schemeClr val="tx1"/>
          </a:solidFill>
          <a:latin typeface="+mn-lt"/>
          <a:ea typeface="+mn-ea"/>
          <a:cs typeface="+mn-cs"/>
        </a:defRPr>
      </a:lvl5pPr>
      <a:lvl6pPr marL="2110110" algn="l" defTabSz="844044" rtl="0" eaLnBrk="1" latinLnBrk="0" hangingPunct="1">
        <a:defRPr sz="1600" kern="1200">
          <a:solidFill>
            <a:schemeClr val="tx1"/>
          </a:solidFill>
          <a:latin typeface="+mn-lt"/>
          <a:ea typeface="+mn-ea"/>
          <a:cs typeface="+mn-cs"/>
        </a:defRPr>
      </a:lvl6pPr>
      <a:lvl7pPr marL="2532132" algn="l" defTabSz="844044" rtl="0" eaLnBrk="1" latinLnBrk="0" hangingPunct="1">
        <a:defRPr sz="1600" kern="1200">
          <a:solidFill>
            <a:schemeClr val="tx1"/>
          </a:solidFill>
          <a:latin typeface="+mn-lt"/>
          <a:ea typeface="+mn-ea"/>
          <a:cs typeface="+mn-cs"/>
        </a:defRPr>
      </a:lvl7pPr>
      <a:lvl8pPr marL="2954153" algn="l" defTabSz="844044" rtl="0" eaLnBrk="1" latinLnBrk="0" hangingPunct="1">
        <a:defRPr sz="1600" kern="1200">
          <a:solidFill>
            <a:schemeClr val="tx1"/>
          </a:solidFill>
          <a:latin typeface="+mn-lt"/>
          <a:ea typeface="+mn-ea"/>
          <a:cs typeface="+mn-cs"/>
        </a:defRPr>
      </a:lvl8pPr>
      <a:lvl9pPr marL="3376176" algn="l" defTabSz="844044"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9213E-0560-4EB1-866A-55A265895AE8}"/>
              </a:ext>
            </a:extLst>
          </p:cNvPr>
          <p:cNvSpPr>
            <a:spLocks noGrp="1"/>
          </p:cNvSpPr>
          <p:nvPr>
            <p:ph type="title"/>
          </p:nvPr>
        </p:nvSpPr>
        <p:spPr>
          <a:xfrm>
            <a:off x="628652" y="365127"/>
            <a:ext cx="78867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54DB1-B5C1-459D-AF63-0195C0E2EC94}"/>
              </a:ext>
            </a:extLst>
          </p:cNvPr>
          <p:cNvSpPr>
            <a:spLocks noGrp="1"/>
          </p:cNvSpPr>
          <p:nvPr>
            <p:ph type="body" idx="1"/>
          </p:nvPr>
        </p:nvSpPr>
        <p:spPr>
          <a:xfrm>
            <a:off x="628652" y="1825625"/>
            <a:ext cx="7886700" cy="4351338"/>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C34890-83F4-4E8F-8D67-3BB053231DD3}"/>
              </a:ext>
            </a:extLst>
          </p:cNvPr>
          <p:cNvSpPr>
            <a:spLocks noGrp="1"/>
          </p:cNvSpPr>
          <p:nvPr>
            <p:ph type="dt" sz="half" idx="2"/>
          </p:nvPr>
        </p:nvSpPr>
        <p:spPr>
          <a:xfrm>
            <a:off x="628650" y="6356352"/>
            <a:ext cx="2057400" cy="365125"/>
          </a:xfrm>
          <a:prstGeom prst="rect">
            <a:avLst/>
          </a:prstGeom>
        </p:spPr>
        <p:txBody>
          <a:bodyPr vert="horz" lIns="91436" tIns="45718" rIns="91436" bIns="45718" rtlCol="0" anchor="ctr"/>
          <a:lstStyle>
            <a:lvl1pPr algn="l">
              <a:defRPr sz="1100">
                <a:solidFill>
                  <a:schemeClr val="tx1">
                    <a:tint val="75000"/>
                  </a:schemeClr>
                </a:solidFill>
              </a:defRPr>
            </a:lvl1pPr>
          </a:lstStyle>
          <a:p>
            <a:fld id="{8119ED64-BE07-4634-ACD0-97062FB3D5D6}" type="datetime1">
              <a:rPr lang="en-US" smtClean="0"/>
              <a:t>3/26/2024</a:t>
            </a:fld>
            <a:endParaRPr lang="en-US"/>
          </a:p>
        </p:txBody>
      </p:sp>
      <p:sp>
        <p:nvSpPr>
          <p:cNvPr id="5" name="Footer Placeholder 4">
            <a:extLst>
              <a:ext uri="{FF2B5EF4-FFF2-40B4-BE49-F238E27FC236}">
                <a16:creationId xmlns:a16="http://schemas.microsoft.com/office/drawing/2014/main" id="{B0FC845B-D29B-48D9-B5C5-17536AD6827D}"/>
              </a:ext>
            </a:extLst>
          </p:cNvPr>
          <p:cNvSpPr>
            <a:spLocks noGrp="1"/>
          </p:cNvSpPr>
          <p:nvPr>
            <p:ph type="ftr" sz="quarter" idx="3"/>
          </p:nvPr>
        </p:nvSpPr>
        <p:spPr>
          <a:xfrm>
            <a:off x="3028951" y="6356352"/>
            <a:ext cx="3086100" cy="365125"/>
          </a:xfrm>
          <a:prstGeom prst="rect">
            <a:avLst/>
          </a:prstGeom>
        </p:spPr>
        <p:txBody>
          <a:bodyPr vert="horz" lIns="91436" tIns="45718" rIns="91436" bIns="45718" rtlCol="0" anchor="ctr"/>
          <a:lstStyle>
            <a:lvl1pPr algn="ctr">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727203-178C-4112-8503-2CA9A14BABBC}"/>
              </a:ext>
            </a:extLst>
          </p:cNvPr>
          <p:cNvSpPr>
            <a:spLocks noGrp="1"/>
          </p:cNvSpPr>
          <p:nvPr>
            <p:ph type="sldNum" sz="quarter" idx="4"/>
          </p:nvPr>
        </p:nvSpPr>
        <p:spPr>
          <a:xfrm>
            <a:off x="6457950" y="6356352"/>
            <a:ext cx="2057400" cy="365125"/>
          </a:xfrm>
          <a:prstGeom prst="rect">
            <a:avLst/>
          </a:prstGeom>
        </p:spPr>
        <p:txBody>
          <a:bodyPr vert="horz" lIns="91436" tIns="45718" rIns="91436" bIns="45718" rtlCol="0" anchor="ctr"/>
          <a:lstStyle>
            <a:lvl1pPr algn="r">
              <a:defRPr sz="1100">
                <a:solidFill>
                  <a:schemeClr val="tx1">
                    <a:tint val="75000"/>
                  </a:schemeClr>
                </a:solidFill>
              </a:defRPr>
            </a:lvl1pPr>
          </a:lstStyle>
          <a:p>
            <a:fld id="{139F1A9D-1790-43F3-A4C4-93C24FBAA6B3}" type="slidenum">
              <a:rPr lang="en-US" smtClean="0"/>
              <a:t>‹#›</a:t>
            </a:fld>
            <a:endParaRPr lang="en-US"/>
          </a:p>
        </p:txBody>
      </p:sp>
      <p:pic>
        <p:nvPicPr>
          <p:cNvPr id="7" name="Picture 6">
            <a:extLst>
              <a:ext uri="{FF2B5EF4-FFF2-40B4-BE49-F238E27FC236}">
                <a16:creationId xmlns:a16="http://schemas.microsoft.com/office/drawing/2014/main" id="{0DFCEE57-5C9C-4038-BAE1-CCCCDBD271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2740830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dt="0"/>
  <p:txStyles>
    <p:titleStyle>
      <a:lvl1pPr algn="l" defTabSz="844044" rtl="0" eaLnBrk="1" latinLnBrk="0" hangingPunct="1">
        <a:lnSpc>
          <a:spcPct val="90000"/>
        </a:lnSpc>
        <a:spcBef>
          <a:spcPct val="0"/>
        </a:spcBef>
        <a:buNone/>
        <a:defRPr sz="4100" kern="1200">
          <a:solidFill>
            <a:schemeClr val="tx1"/>
          </a:solidFill>
          <a:latin typeface="+mj-lt"/>
          <a:ea typeface="+mj-ea"/>
          <a:cs typeface="+mj-cs"/>
        </a:defRPr>
      </a:lvl1pPr>
    </p:titleStyle>
    <p:bodyStyle>
      <a:lvl1pPr marL="211012" indent="-211012" algn="l" defTabSz="844044" rtl="0" eaLnBrk="1" latinLnBrk="0" hangingPunct="1">
        <a:lnSpc>
          <a:spcPct val="90000"/>
        </a:lnSpc>
        <a:spcBef>
          <a:spcPts val="923"/>
        </a:spcBef>
        <a:buFont typeface="Arial" panose="020B0604020202020204" pitchFamily="34" charset="0"/>
        <a:buChar char="•"/>
        <a:defRPr sz="2600" kern="1200">
          <a:solidFill>
            <a:schemeClr val="tx1"/>
          </a:solidFill>
          <a:latin typeface="+mn-lt"/>
          <a:ea typeface="+mn-ea"/>
          <a:cs typeface="+mn-cs"/>
        </a:defRPr>
      </a:lvl1pPr>
      <a:lvl2pPr marL="633033" indent="-211012" algn="l" defTabSz="844044" rtl="0" eaLnBrk="1" latinLnBrk="0" hangingPunct="1">
        <a:lnSpc>
          <a:spcPct val="90000"/>
        </a:lnSpc>
        <a:spcBef>
          <a:spcPts val="462"/>
        </a:spcBef>
        <a:buFont typeface="Arial" panose="020B0604020202020204" pitchFamily="34" charset="0"/>
        <a:buChar char="•"/>
        <a:defRPr sz="2200" kern="1200">
          <a:solidFill>
            <a:schemeClr val="tx1"/>
          </a:solidFill>
          <a:latin typeface="+mn-lt"/>
          <a:ea typeface="+mn-ea"/>
          <a:cs typeface="+mn-cs"/>
        </a:defRPr>
      </a:lvl2pPr>
      <a:lvl3pPr marL="1055055" indent="-211012" algn="l" defTabSz="844044" rtl="0" eaLnBrk="1" latinLnBrk="0" hangingPunct="1">
        <a:lnSpc>
          <a:spcPct val="90000"/>
        </a:lnSpc>
        <a:spcBef>
          <a:spcPts val="462"/>
        </a:spcBef>
        <a:buFont typeface="Arial" panose="020B0604020202020204" pitchFamily="34" charset="0"/>
        <a:buChar char="•"/>
        <a:defRPr sz="1800" kern="1200">
          <a:solidFill>
            <a:schemeClr val="tx1"/>
          </a:solidFill>
          <a:latin typeface="+mn-lt"/>
          <a:ea typeface="+mn-ea"/>
          <a:cs typeface="+mn-cs"/>
        </a:defRPr>
      </a:lvl3pPr>
      <a:lvl4pPr marL="147707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4pPr>
      <a:lvl5pPr marL="1899099"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5pPr>
      <a:lvl6pPr marL="2321120"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6pPr>
      <a:lvl7pPr marL="2743144"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7pPr>
      <a:lvl8pPr marL="3165165"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8pPr>
      <a:lvl9pPr marL="358718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44044" rtl="0" eaLnBrk="1" latinLnBrk="0" hangingPunct="1">
        <a:defRPr sz="1600" kern="1200">
          <a:solidFill>
            <a:schemeClr val="tx1"/>
          </a:solidFill>
          <a:latin typeface="+mn-lt"/>
          <a:ea typeface="+mn-ea"/>
          <a:cs typeface="+mn-cs"/>
        </a:defRPr>
      </a:lvl1pPr>
      <a:lvl2pPr marL="422022" algn="l" defTabSz="844044" rtl="0" eaLnBrk="1" latinLnBrk="0" hangingPunct="1">
        <a:defRPr sz="1600" kern="1200">
          <a:solidFill>
            <a:schemeClr val="tx1"/>
          </a:solidFill>
          <a:latin typeface="+mn-lt"/>
          <a:ea typeface="+mn-ea"/>
          <a:cs typeface="+mn-cs"/>
        </a:defRPr>
      </a:lvl2pPr>
      <a:lvl3pPr marL="844044" algn="l" defTabSz="844044" rtl="0" eaLnBrk="1" latinLnBrk="0" hangingPunct="1">
        <a:defRPr sz="1600" kern="1200">
          <a:solidFill>
            <a:schemeClr val="tx1"/>
          </a:solidFill>
          <a:latin typeface="+mn-lt"/>
          <a:ea typeface="+mn-ea"/>
          <a:cs typeface="+mn-cs"/>
        </a:defRPr>
      </a:lvl3pPr>
      <a:lvl4pPr marL="1266065" algn="l" defTabSz="844044" rtl="0" eaLnBrk="1" latinLnBrk="0" hangingPunct="1">
        <a:defRPr sz="1600" kern="1200">
          <a:solidFill>
            <a:schemeClr val="tx1"/>
          </a:solidFill>
          <a:latin typeface="+mn-lt"/>
          <a:ea typeface="+mn-ea"/>
          <a:cs typeface="+mn-cs"/>
        </a:defRPr>
      </a:lvl4pPr>
      <a:lvl5pPr marL="1688088" algn="l" defTabSz="844044" rtl="0" eaLnBrk="1" latinLnBrk="0" hangingPunct="1">
        <a:defRPr sz="1600" kern="1200">
          <a:solidFill>
            <a:schemeClr val="tx1"/>
          </a:solidFill>
          <a:latin typeface="+mn-lt"/>
          <a:ea typeface="+mn-ea"/>
          <a:cs typeface="+mn-cs"/>
        </a:defRPr>
      </a:lvl5pPr>
      <a:lvl6pPr marL="2110110" algn="l" defTabSz="844044" rtl="0" eaLnBrk="1" latinLnBrk="0" hangingPunct="1">
        <a:defRPr sz="1600" kern="1200">
          <a:solidFill>
            <a:schemeClr val="tx1"/>
          </a:solidFill>
          <a:latin typeface="+mn-lt"/>
          <a:ea typeface="+mn-ea"/>
          <a:cs typeface="+mn-cs"/>
        </a:defRPr>
      </a:lvl6pPr>
      <a:lvl7pPr marL="2532132" algn="l" defTabSz="844044" rtl="0" eaLnBrk="1" latinLnBrk="0" hangingPunct="1">
        <a:defRPr sz="1600" kern="1200">
          <a:solidFill>
            <a:schemeClr val="tx1"/>
          </a:solidFill>
          <a:latin typeface="+mn-lt"/>
          <a:ea typeface="+mn-ea"/>
          <a:cs typeface="+mn-cs"/>
        </a:defRPr>
      </a:lvl7pPr>
      <a:lvl8pPr marL="2954153" algn="l" defTabSz="844044" rtl="0" eaLnBrk="1" latinLnBrk="0" hangingPunct="1">
        <a:defRPr sz="1600" kern="1200">
          <a:solidFill>
            <a:schemeClr val="tx1"/>
          </a:solidFill>
          <a:latin typeface="+mn-lt"/>
          <a:ea typeface="+mn-ea"/>
          <a:cs typeface="+mn-cs"/>
        </a:defRPr>
      </a:lvl8pPr>
      <a:lvl9pPr marL="3376176" algn="l" defTabSz="844044" rtl="0" eaLnBrk="1" latinLnBrk="0" hangingPunct="1">
        <a:defRPr sz="1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9213E-0560-4EB1-866A-55A265895AE8}"/>
              </a:ext>
            </a:extLst>
          </p:cNvPr>
          <p:cNvSpPr>
            <a:spLocks noGrp="1"/>
          </p:cNvSpPr>
          <p:nvPr>
            <p:ph type="title"/>
          </p:nvPr>
        </p:nvSpPr>
        <p:spPr>
          <a:xfrm>
            <a:off x="628652" y="365127"/>
            <a:ext cx="7886700" cy="1325563"/>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54DB1-B5C1-459D-AF63-0195C0E2EC94}"/>
              </a:ext>
            </a:extLst>
          </p:cNvPr>
          <p:cNvSpPr>
            <a:spLocks noGrp="1"/>
          </p:cNvSpPr>
          <p:nvPr>
            <p:ph type="body" idx="1"/>
          </p:nvPr>
        </p:nvSpPr>
        <p:spPr>
          <a:xfrm>
            <a:off x="628652" y="1825625"/>
            <a:ext cx="7886700" cy="4351338"/>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C34890-83F4-4E8F-8D67-3BB053231DD3}"/>
              </a:ext>
            </a:extLst>
          </p:cNvPr>
          <p:cNvSpPr>
            <a:spLocks noGrp="1"/>
          </p:cNvSpPr>
          <p:nvPr>
            <p:ph type="dt" sz="half" idx="2"/>
          </p:nvPr>
        </p:nvSpPr>
        <p:spPr>
          <a:xfrm>
            <a:off x="628650" y="6356352"/>
            <a:ext cx="2057400" cy="365125"/>
          </a:xfrm>
          <a:prstGeom prst="rect">
            <a:avLst/>
          </a:prstGeom>
        </p:spPr>
        <p:txBody>
          <a:bodyPr vert="horz" lIns="91436" tIns="45718" rIns="91436" bIns="45718" rtlCol="0" anchor="ctr"/>
          <a:lstStyle>
            <a:lvl1pPr algn="l">
              <a:defRPr sz="1100">
                <a:solidFill>
                  <a:schemeClr val="tx1">
                    <a:tint val="75000"/>
                  </a:schemeClr>
                </a:solidFill>
              </a:defRPr>
            </a:lvl1pPr>
          </a:lstStyle>
          <a:p>
            <a:fld id="{102F9D5E-B3F5-4550-9599-CC50EED2CDD5}" type="datetime1">
              <a:rPr lang="en-US" smtClean="0"/>
              <a:t>3/26/2024</a:t>
            </a:fld>
            <a:endParaRPr lang="en-US"/>
          </a:p>
        </p:txBody>
      </p:sp>
      <p:sp>
        <p:nvSpPr>
          <p:cNvPr id="5" name="Footer Placeholder 4">
            <a:extLst>
              <a:ext uri="{FF2B5EF4-FFF2-40B4-BE49-F238E27FC236}">
                <a16:creationId xmlns:a16="http://schemas.microsoft.com/office/drawing/2014/main" id="{B0FC845B-D29B-48D9-B5C5-17536AD6827D}"/>
              </a:ext>
            </a:extLst>
          </p:cNvPr>
          <p:cNvSpPr>
            <a:spLocks noGrp="1"/>
          </p:cNvSpPr>
          <p:nvPr>
            <p:ph type="ftr" sz="quarter" idx="3"/>
          </p:nvPr>
        </p:nvSpPr>
        <p:spPr>
          <a:xfrm>
            <a:off x="3028951" y="6356352"/>
            <a:ext cx="3086100" cy="365125"/>
          </a:xfrm>
          <a:prstGeom prst="rect">
            <a:avLst/>
          </a:prstGeom>
        </p:spPr>
        <p:txBody>
          <a:bodyPr vert="horz" lIns="91436" tIns="45718" rIns="91436" bIns="45718" rtlCol="0" anchor="ctr"/>
          <a:lstStyle>
            <a:lvl1pPr algn="ctr">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727203-178C-4112-8503-2CA9A14BABBC}"/>
              </a:ext>
            </a:extLst>
          </p:cNvPr>
          <p:cNvSpPr>
            <a:spLocks noGrp="1"/>
          </p:cNvSpPr>
          <p:nvPr>
            <p:ph type="sldNum" sz="quarter" idx="4"/>
          </p:nvPr>
        </p:nvSpPr>
        <p:spPr>
          <a:xfrm>
            <a:off x="6457950" y="6356352"/>
            <a:ext cx="2057400" cy="365125"/>
          </a:xfrm>
          <a:prstGeom prst="rect">
            <a:avLst/>
          </a:prstGeom>
        </p:spPr>
        <p:txBody>
          <a:bodyPr vert="horz" lIns="91436" tIns="45718" rIns="91436" bIns="45718" rtlCol="0" anchor="ctr"/>
          <a:lstStyle>
            <a:lvl1pPr algn="r">
              <a:defRPr sz="1100">
                <a:solidFill>
                  <a:schemeClr val="tx1">
                    <a:tint val="75000"/>
                  </a:schemeClr>
                </a:solidFill>
              </a:defRPr>
            </a:lvl1pPr>
          </a:lstStyle>
          <a:p>
            <a:fld id="{139F1A9D-1790-43F3-A4C4-93C24FBAA6B3}" type="slidenum">
              <a:rPr lang="en-US" smtClean="0"/>
              <a:t>‹#›</a:t>
            </a:fld>
            <a:endParaRPr lang="en-US"/>
          </a:p>
        </p:txBody>
      </p:sp>
      <p:pic>
        <p:nvPicPr>
          <p:cNvPr id="7" name="Picture 6">
            <a:extLst>
              <a:ext uri="{FF2B5EF4-FFF2-40B4-BE49-F238E27FC236}">
                <a16:creationId xmlns:a16="http://schemas.microsoft.com/office/drawing/2014/main" id="{0DFCEE57-5C9C-4038-BAE1-CCCCDBD271D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a:extLst>
              <a:ext uri="{FF2B5EF4-FFF2-40B4-BE49-F238E27FC236}">
                <a16:creationId xmlns:a16="http://schemas.microsoft.com/office/drawing/2014/main" id="{BF36B383-AF0D-468F-A210-E0F52FD9CE7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319"/>
            <a:ext cx="9144000" cy="6845362"/>
          </a:xfrm>
          <a:prstGeom prst="rect">
            <a:avLst/>
          </a:prstGeom>
        </p:spPr>
      </p:pic>
    </p:spTree>
    <p:extLst>
      <p:ext uri="{BB962C8B-B14F-4D97-AF65-F5344CB8AC3E}">
        <p14:creationId xmlns:p14="http://schemas.microsoft.com/office/powerpoint/2010/main" val="77957751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l" defTabSz="844044" rtl="0" eaLnBrk="1" latinLnBrk="0" hangingPunct="1">
        <a:lnSpc>
          <a:spcPct val="90000"/>
        </a:lnSpc>
        <a:spcBef>
          <a:spcPct val="0"/>
        </a:spcBef>
        <a:buNone/>
        <a:defRPr sz="4100" kern="1200">
          <a:solidFill>
            <a:schemeClr val="tx1"/>
          </a:solidFill>
          <a:latin typeface="+mj-lt"/>
          <a:ea typeface="+mj-ea"/>
          <a:cs typeface="+mj-cs"/>
        </a:defRPr>
      </a:lvl1pPr>
    </p:titleStyle>
    <p:bodyStyle>
      <a:lvl1pPr marL="211012" indent="-211012" algn="l" defTabSz="844044" rtl="0" eaLnBrk="1" latinLnBrk="0" hangingPunct="1">
        <a:lnSpc>
          <a:spcPct val="90000"/>
        </a:lnSpc>
        <a:spcBef>
          <a:spcPts val="923"/>
        </a:spcBef>
        <a:buFont typeface="Arial" panose="020B0604020202020204" pitchFamily="34" charset="0"/>
        <a:buChar char="•"/>
        <a:defRPr sz="2600" kern="1200">
          <a:solidFill>
            <a:schemeClr val="tx1"/>
          </a:solidFill>
          <a:latin typeface="+mn-lt"/>
          <a:ea typeface="+mn-ea"/>
          <a:cs typeface="+mn-cs"/>
        </a:defRPr>
      </a:lvl1pPr>
      <a:lvl2pPr marL="633033" indent="-211012" algn="l" defTabSz="844044" rtl="0" eaLnBrk="1" latinLnBrk="0" hangingPunct="1">
        <a:lnSpc>
          <a:spcPct val="90000"/>
        </a:lnSpc>
        <a:spcBef>
          <a:spcPts val="462"/>
        </a:spcBef>
        <a:buFont typeface="Arial" panose="020B0604020202020204" pitchFamily="34" charset="0"/>
        <a:buChar char="•"/>
        <a:defRPr sz="2200" kern="1200">
          <a:solidFill>
            <a:schemeClr val="tx1"/>
          </a:solidFill>
          <a:latin typeface="+mn-lt"/>
          <a:ea typeface="+mn-ea"/>
          <a:cs typeface="+mn-cs"/>
        </a:defRPr>
      </a:lvl2pPr>
      <a:lvl3pPr marL="1055055" indent="-211012" algn="l" defTabSz="844044" rtl="0" eaLnBrk="1" latinLnBrk="0" hangingPunct="1">
        <a:lnSpc>
          <a:spcPct val="90000"/>
        </a:lnSpc>
        <a:spcBef>
          <a:spcPts val="462"/>
        </a:spcBef>
        <a:buFont typeface="Arial" panose="020B0604020202020204" pitchFamily="34" charset="0"/>
        <a:buChar char="•"/>
        <a:defRPr sz="1800" kern="1200">
          <a:solidFill>
            <a:schemeClr val="tx1"/>
          </a:solidFill>
          <a:latin typeface="+mn-lt"/>
          <a:ea typeface="+mn-ea"/>
          <a:cs typeface="+mn-cs"/>
        </a:defRPr>
      </a:lvl3pPr>
      <a:lvl4pPr marL="147707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4pPr>
      <a:lvl5pPr marL="1899099"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5pPr>
      <a:lvl6pPr marL="2321120"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6pPr>
      <a:lvl7pPr marL="2743144"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7pPr>
      <a:lvl8pPr marL="3165165"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8pPr>
      <a:lvl9pPr marL="358718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44044" rtl="0" eaLnBrk="1" latinLnBrk="0" hangingPunct="1">
        <a:defRPr sz="1600" kern="1200">
          <a:solidFill>
            <a:schemeClr val="tx1"/>
          </a:solidFill>
          <a:latin typeface="+mn-lt"/>
          <a:ea typeface="+mn-ea"/>
          <a:cs typeface="+mn-cs"/>
        </a:defRPr>
      </a:lvl1pPr>
      <a:lvl2pPr marL="422022" algn="l" defTabSz="844044" rtl="0" eaLnBrk="1" latinLnBrk="0" hangingPunct="1">
        <a:defRPr sz="1600" kern="1200">
          <a:solidFill>
            <a:schemeClr val="tx1"/>
          </a:solidFill>
          <a:latin typeface="+mn-lt"/>
          <a:ea typeface="+mn-ea"/>
          <a:cs typeface="+mn-cs"/>
        </a:defRPr>
      </a:lvl2pPr>
      <a:lvl3pPr marL="844044" algn="l" defTabSz="844044" rtl="0" eaLnBrk="1" latinLnBrk="0" hangingPunct="1">
        <a:defRPr sz="1600" kern="1200">
          <a:solidFill>
            <a:schemeClr val="tx1"/>
          </a:solidFill>
          <a:latin typeface="+mn-lt"/>
          <a:ea typeface="+mn-ea"/>
          <a:cs typeface="+mn-cs"/>
        </a:defRPr>
      </a:lvl3pPr>
      <a:lvl4pPr marL="1266065" algn="l" defTabSz="844044" rtl="0" eaLnBrk="1" latinLnBrk="0" hangingPunct="1">
        <a:defRPr sz="1600" kern="1200">
          <a:solidFill>
            <a:schemeClr val="tx1"/>
          </a:solidFill>
          <a:latin typeface="+mn-lt"/>
          <a:ea typeface="+mn-ea"/>
          <a:cs typeface="+mn-cs"/>
        </a:defRPr>
      </a:lvl4pPr>
      <a:lvl5pPr marL="1688088" algn="l" defTabSz="844044" rtl="0" eaLnBrk="1" latinLnBrk="0" hangingPunct="1">
        <a:defRPr sz="1600" kern="1200">
          <a:solidFill>
            <a:schemeClr val="tx1"/>
          </a:solidFill>
          <a:latin typeface="+mn-lt"/>
          <a:ea typeface="+mn-ea"/>
          <a:cs typeface="+mn-cs"/>
        </a:defRPr>
      </a:lvl5pPr>
      <a:lvl6pPr marL="2110110" algn="l" defTabSz="844044" rtl="0" eaLnBrk="1" latinLnBrk="0" hangingPunct="1">
        <a:defRPr sz="1600" kern="1200">
          <a:solidFill>
            <a:schemeClr val="tx1"/>
          </a:solidFill>
          <a:latin typeface="+mn-lt"/>
          <a:ea typeface="+mn-ea"/>
          <a:cs typeface="+mn-cs"/>
        </a:defRPr>
      </a:lvl6pPr>
      <a:lvl7pPr marL="2532132" algn="l" defTabSz="844044" rtl="0" eaLnBrk="1" latinLnBrk="0" hangingPunct="1">
        <a:defRPr sz="1600" kern="1200">
          <a:solidFill>
            <a:schemeClr val="tx1"/>
          </a:solidFill>
          <a:latin typeface="+mn-lt"/>
          <a:ea typeface="+mn-ea"/>
          <a:cs typeface="+mn-cs"/>
        </a:defRPr>
      </a:lvl7pPr>
      <a:lvl8pPr marL="2954153" algn="l" defTabSz="844044" rtl="0" eaLnBrk="1" latinLnBrk="0" hangingPunct="1">
        <a:defRPr sz="1600" kern="1200">
          <a:solidFill>
            <a:schemeClr val="tx1"/>
          </a:solidFill>
          <a:latin typeface="+mn-lt"/>
          <a:ea typeface="+mn-ea"/>
          <a:cs typeface="+mn-cs"/>
        </a:defRPr>
      </a:lvl8pPr>
      <a:lvl9pPr marL="3376176" algn="l" defTabSz="844044" rtl="0" eaLnBrk="1" latinLnBrk="0" hangingPunct="1">
        <a:defRPr sz="1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DAEC7B-1905-4C6B-8604-B4A3F99F22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
            <a:ext cx="9144000" cy="6857999"/>
          </a:xfrm>
          <a:prstGeom prst="rect">
            <a:avLst/>
          </a:prstGeom>
        </p:spPr>
      </p:pic>
    </p:spTree>
    <p:extLst>
      <p:ext uri="{BB962C8B-B14F-4D97-AF65-F5344CB8AC3E}">
        <p14:creationId xmlns:p14="http://schemas.microsoft.com/office/powerpoint/2010/main" val="4285544764"/>
      </p:ext>
    </p:extLst>
  </p:cSld>
  <p:clrMap bg1="lt1" tx1="dk1" bg2="lt2" tx2="dk2" accent1="accent1" accent2="accent2" accent3="accent3" accent4="accent4" accent5="accent5" accent6="accent6" hlink="hlink" folHlink="folHlink"/>
  <p:sldLayoutIdLst>
    <p:sldLayoutId id="2147483723" r:id="rId1"/>
    <p:sldLayoutId id="2147483726" r:id="rId2"/>
  </p:sldLayoutIdLst>
  <p:hf hdr="0" ftr="0" dt="0"/>
  <p:txStyles>
    <p:titleStyle>
      <a:lvl1pPr algn="ctr" defTabSz="844039" rtl="0" eaLnBrk="1" latinLnBrk="1" hangingPunct="1">
        <a:spcBef>
          <a:spcPct val="0"/>
        </a:spcBef>
        <a:buNone/>
        <a:defRPr sz="4100" kern="1200">
          <a:solidFill>
            <a:schemeClr val="tx1"/>
          </a:solidFill>
          <a:latin typeface="+mj-lt"/>
          <a:ea typeface="+mj-ea"/>
          <a:cs typeface="+mj-cs"/>
        </a:defRPr>
      </a:lvl1pPr>
    </p:titleStyle>
    <p:bodyStyle>
      <a:lvl1pPr marL="316514" indent="-316514" algn="l" defTabSz="844039" rtl="0" eaLnBrk="1" latinLnBrk="1" hangingPunct="1">
        <a:spcBef>
          <a:spcPct val="20000"/>
        </a:spcBef>
        <a:buFont typeface="Arial" pitchFamily="34" charset="0"/>
        <a:buChar char="•"/>
        <a:defRPr sz="2900" kern="1200">
          <a:solidFill>
            <a:schemeClr val="tx1"/>
          </a:solidFill>
          <a:latin typeface="+mn-lt"/>
          <a:ea typeface="+mn-ea"/>
          <a:cs typeface="+mn-cs"/>
        </a:defRPr>
      </a:lvl1pPr>
      <a:lvl2pPr marL="685782" indent="-263763" algn="l" defTabSz="844039" rtl="0" eaLnBrk="1" latinLnBrk="1" hangingPunct="1">
        <a:spcBef>
          <a:spcPct val="20000"/>
        </a:spcBef>
        <a:buFont typeface="Arial" pitchFamily="34" charset="0"/>
        <a:buChar char="–"/>
        <a:defRPr sz="2600" kern="1200">
          <a:solidFill>
            <a:schemeClr val="tx1"/>
          </a:solidFill>
          <a:latin typeface="+mn-lt"/>
          <a:ea typeface="+mn-ea"/>
          <a:cs typeface="+mn-cs"/>
        </a:defRPr>
      </a:lvl2pPr>
      <a:lvl3pPr marL="1055048" indent="-211011" algn="l" defTabSz="844039" rtl="0" eaLnBrk="1" latinLnBrk="1" hangingPunct="1">
        <a:spcBef>
          <a:spcPct val="20000"/>
        </a:spcBef>
        <a:buFont typeface="Arial" pitchFamily="34" charset="0"/>
        <a:buChar char="•"/>
        <a:defRPr sz="2200" kern="1200">
          <a:solidFill>
            <a:schemeClr val="tx1"/>
          </a:solidFill>
          <a:latin typeface="+mn-lt"/>
          <a:ea typeface="+mn-ea"/>
          <a:cs typeface="+mn-cs"/>
        </a:defRPr>
      </a:lvl3pPr>
      <a:lvl4pPr marL="1477068"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1899088"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321107"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743127"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165146"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587166"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ko-KR"/>
      </a:defPPr>
      <a:lvl1pPr marL="0" algn="l" defTabSz="844039" rtl="0" eaLnBrk="1" latinLnBrk="1" hangingPunct="1">
        <a:defRPr sz="1600" kern="1200">
          <a:solidFill>
            <a:schemeClr val="tx1"/>
          </a:solidFill>
          <a:latin typeface="+mn-lt"/>
          <a:ea typeface="+mn-ea"/>
          <a:cs typeface="+mn-cs"/>
        </a:defRPr>
      </a:lvl1pPr>
      <a:lvl2pPr marL="422020" algn="l" defTabSz="844039" rtl="0" eaLnBrk="1" latinLnBrk="1" hangingPunct="1">
        <a:defRPr sz="1600" kern="1200">
          <a:solidFill>
            <a:schemeClr val="tx1"/>
          </a:solidFill>
          <a:latin typeface="+mn-lt"/>
          <a:ea typeface="+mn-ea"/>
          <a:cs typeface="+mn-cs"/>
        </a:defRPr>
      </a:lvl2pPr>
      <a:lvl3pPr marL="844039" algn="l" defTabSz="844039" rtl="0" eaLnBrk="1" latinLnBrk="1" hangingPunct="1">
        <a:defRPr sz="1600" kern="1200">
          <a:solidFill>
            <a:schemeClr val="tx1"/>
          </a:solidFill>
          <a:latin typeface="+mn-lt"/>
          <a:ea typeface="+mn-ea"/>
          <a:cs typeface="+mn-cs"/>
        </a:defRPr>
      </a:lvl3pPr>
      <a:lvl4pPr marL="1266059" algn="l" defTabSz="844039" rtl="0" eaLnBrk="1" latinLnBrk="1" hangingPunct="1">
        <a:defRPr sz="1600" kern="1200">
          <a:solidFill>
            <a:schemeClr val="tx1"/>
          </a:solidFill>
          <a:latin typeface="+mn-lt"/>
          <a:ea typeface="+mn-ea"/>
          <a:cs typeface="+mn-cs"/>
        </a:defRPr>
      </a:lvl4pPr>
      <a:lvl5pPr marL="1688078" algn="l" defTabSz="844039" rtl="0" eaLnBrk="1" latinLnBrk="1" hangingPunct="1">
        <a:defRPr sz="1600" kern="1200">
          <a:solidFill>
            <a:schemeClr val="tx1"/>
          </a:solidFill>
          <a:latin typeface="+mn-lt"/>
          <a:ea typeface="+mn-ea"/>
          <a:cs typeface="+mn-cs"/>
        </a:defRPr>
      </a:lvl5pPr>
      <a:lvl6pPr marL="2110099" algn="l" defTabSz="844039" rtl="0" eaLnBrk="1" latinLnBrk="1" hangingPunct="1">
        <a:defRPr sz="1600" kern="1200">
          <a:solidFill>
            <a:schemeClr val="tx1"/>
          </a:solidFill>
          <a:latin typeface="+mn-lt"/>
          <a:ea typeface="+mn-ea"/>
          <a:cs typeface="+mn-cs"/>
        </a:defRPr>
      </a:lvl6pPr>
      <a:lvl7pPr marL="2532116" algn="l" defTabSz="844039" rtl="0" eaLnBrk="1" latinLnBrk="1" hangingPunct="1">
        <a:defRPr sz="1600" kern="1200">
          <a:solidFill>
            <a:schemeClr val="tx1"/>
          </a:solidFill>
          <a:latin typeface="+mn-lt"/>
          <a:ea typeface="+mn-ea"/>
          <a:cs typeface="+mn-cs"/>
        </a:defRPr>
      </a:lvl7pPr>
      <a:lvl8pPr marL="2954136" algn="l" defTabSz="844039" rtl="0" eaLnBrk="1" latinLnBrk="1" hangingPunct="1">
        <a:defRPr sz="1600" kern="1200">
          <a:solidFill>
            <a:schemeClr val="tx1"/>
          </a:solidFill>
          <a:latin typeface="+mn-lt"/>
          <a:ea typeface="+mn-ea"/>
          <a:cs typeface="+mn-cs"/>
        </a:defRPr>
      </a:lvl8pPr>
      <a:lvl9pPr marL="3376156" algn="l" defTabSz="844039" rtl="0" eaLnBrk="1" latinLnBrk="1" hangingPunct="1">
        <a:defRPr sz="1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C80FA2-FC7A-4A43-99A7-1EE709990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
            <a:ext cx="9144000" cy="6857999"/>
          </a:xfrm>
          <a:prstGeom prst="rect">
            <a:avLst/>
          </a:prstGeom>
        </p:spPr>
      </p:pic>
    </p:spTree>
    <p:extLst>
      <p:ext uri="{BB962C8B-B14F-4D97-AF65-F5344CB8AC3E}">
        <p14:creationId xmlns:p14="http://schemas.microsoft.com/office/powerpoint/2010/main" val="1825939641"/>
      </p:ext>
    </p:extLst>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844039" rtl="0" eaLnBrk="1" latinLnBrk="1" hangingPunct="1">
        <a:spcBef>
          <a:spcPct val="0"/>
        </a:spcBef>
        <a:buNone/>
        <a:defRPr sz="4100" kern="1200">
          <a:solidFill>
            <a:schemeClr val="tx1"/>
          </a:solidFill>
          <a:latin typeface="+mj-lt"/>
          <a:ea typeface="+mj-ea"/>
          <a:cs typeface="+mj-cs"/>
        </a:defRPr>
      </a:lvl1pPr>
    </p:titleStyle>
    <p:bodyStyle>
      <a:lvl1pPr marL="316514" indent="-316514" algn="l" defTabSz="844039" rtl="0" eaLnBrk="1" latinLnBrk="1" hangingPunct="1">
        <a:spcBef>
          <a:spcPct val="20000"/>
        </a:spcBef>
        <a:buFont typeface="Arial" pitchFamily="34" charset="0"/>
        <a:buChar char="•"/>
        <a:defRPr sz="2900" kern="1200">
          <a:solidFill>
            <a:schemeClr val="tx1"/>
          </a:solidFill>
          <a:latin typeface="+mn-lt"/>
          <a:ea typeface="+mn-ea"/>
          <a:cs typeface="+mn-cs"/>
        </a:defRPr>
      </a:lvl1pPr>
      <a:lvl2pPr marL="685782" indent="-263763" algn="l" defTabSz="844039" rtl="0" eaLnBrk="1" latinLnBrk="1" hangingPunct="1">
        <a:spcBef>
          <a:spcPct val="20000"/>
        </a:spcBef>
        <a:buFont typeface="Arial" pitchFamily="34" charset="0"/>
        <a:buChar char="–"/>
        <a:defRPr sz="2600" kern="1200">
          <a:solidFill>
            <a:schemeClr val="tx1"/>
          </a:solidFill>
          <a:latin typeface="+mn-lt"/>
          <a:ea typeface="+mn-ea"/>
          <a:cs typeface="+mn-cs"/>
        </a:defRPr>
      </a:lvl2pPr>
      <a:lvl3pPr marL="1055048" indent="-211011" algn="l" defTabSz="844039" rtl="0" eaLnBrk="1" latinLnBrk="1" hangingPunct="1">
        <a:spcBef>
          <a:spcPct val="20000"/>
        </a:spcBef>
        <a:buFont typeface="Arial" pitchFamily="34" charset="0"/>
        <a:buChar char="•"/>
        <a:defRPr sz="2200" kern="1200">
          <a:solidFill>
            <a:schemeClr val="tx1"/>
          </a:solidFill>
          <a:latin typeface="+mn-lt"/>
          <a:ea typeface="+mn-ea"/>
          <a:cs typeface="+mn-cs"/>
        </a:defRPr>
      </a:lvl3pPr>
      <a:lvl4pPr marL="1477068"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4pPr>
      <a:lvl5pPr marL="1899088"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5pPr>
      <a:lvl6pPr marL="2321107"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6pPr>
      <a:lvl7pPr marL="2743127"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7pPr>
      <a:lvl8pPr marL="3165146"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8pPr>
      <a:lvl9pPr marL="3587166" indent="-211011" algn="l" defTabSz="844039" rtl="0" eaLnBrk="1" latinLnBrk="1"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ko-KR"/>
      </a:defPPr>
      <a:lvl1pPr marL="0" algn="l" defTabSz="844039" rtl="0" eaLnBrk="1" latinLnBrk="1" hangingPunct="1">
        <a:defRPr sz="1600" kern="1200">
          <a:solidFill>
            <a:schemeClr val="tx1"/>
          </a:solidFill>
          <a:latin typeface="+mn-lt"/>
          <a:ea typeface="+mn-ea"/>
          <a:cs typeface="+mn-cs"/>
        </a:defRPr>
      </a:lvl1pPr>
      <a:lvl2pPr marL="422020" algn="l" defTabSz="844039" rtl="0" eaLnBrk="1" latinLnBrk="1" hangingPunct="1">
        <a:defRPr sz="1600" kern="1200">
          <a:solidFill>
            <a:schemeClr val="tx1"/>
          </a:solidFill>
          <a:latin typeface="+mn-lt"/>
          <a:ea typeface="+mn-ea"/>
          <a:cs typeface="+mn-cs"/>
        </a:defRPr>
      </a:lvl2pPr>
      <a:lvl3pPr marL="844039" algn="l" defTabSz="844039" rtl="0" eaLnBrk="1" latinLnBrk="1" hangingPunct="1">
        <a:defRPr sz="1600" kern="1200">
          <a:solidFill>
            <a:schemeClr val="tx1"/>
          </a:solidFill>
          <a:latin typeface="+mn-lt"/>
          <a:ea typeface="+mn-ea"/>
          <a:cs typeface="+mn-cs"/>
        </a:defRPr>
      </a:lvl3pPr>
      <a:lvl4pPr marL="1266059" algn="l" defTabSz="844039" rtl="0" eaLnBrk="1" latinLnBrk="1" hangingPunct="1">
        <a:defRPr sz="1600" kern="1200">
          <a:solidFill>
            <a:schemeClr val="tx1"/>
          </a:solidFill>
          <a:latin typeface="+mn-lt"/>
          <a:ea typeface="+mn-ea"/>
          <a:cs typeface="+mn-cs"/>
        </a:defRPr>
      </a:lvl4pPr>
      <a:lvl5pPr marL="1688078" algn="l" defTabSz="844039" rtl="0" eaLnBrk="1" latinLnBrk="1" hangingPunct="1">
        <a:defRPr sz="1600" kern="1200">
          <a:solidFill>
            <a:schemeClr val="tx1"/>
          </a:solidFill>
          <a:latin typeface="+mn-lt"/>
          <a:ea typeface="+mn-ea"/>
          <a:cs typeface="+mn-cs"/>
        </a:defRPr>
      </a:lvl5pPr>
      <a:lvl6pPr marL="2110099" algn="l" defTabSz="844039" rtl="0" eaLnBrk="1" latinLnBrk="1" hangingPunct="1">
        <a:defRPr sz="1600" kern="1200">
          <a:solidFill>
            <a:schemeClr val="tx1"/>
          </a:solidFill>
          <a:latin typeface="+mn-lt"/>
          <a:ea typeface="+mn-ea"/>
          <a:cs typeface="+mn-cs"/>
        </a:defRPr>
      </a:lvl6pPr>
      <a:lvl7pPr marL="2532116" algn="l" defTabSz="844039" rtl="0" eaLnBrk="1" latinLnBrk="1" hangingPunct="1">
        <a:defRPr sz="1600" kern="1200">
          <a:solidFill>
            <a:schemeClr val="tx1"/>
          </a:solidFill>
          <a:latin typeface="+mn-lt"/>
          <a:ea typeface="+mn-ea"/>
          <a:cs typeface="+mn-cs"/>
        </a:defRPr>
      </a:lvl7pPr>
      <a:lvl8pPr marL="2954136" algn="l" defTabSz="844039" rtl="0" eaLnBrk="1" latinLnBrk="1" hangingPunct="1">
        <a:defRPr sz="1600" kern="1200">
          <a:solidFill>
            <a:schemeClr val="tx1"/>
          </a:solidFill>
          <a:latin typeface="+mn-lt"/>
          <a:ea typeface="+mn-ea"/>
          <a:cs typeface="+mn-cs"/>
        </a:defRPr>
      </a:lvl8pPr>
      <a:lvl9pPr marL="3376156" algn="l" defTabSz="844039" rtl="0" eaLnBrk="1" latinLnBrk="1" hangingPunct="1">
        <a:defRPr sz="16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58B87E-4662-404B-B0C6-25FF2D85FB5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 y="0"/>
            <a:ext cx="9906000" cy="6858000"/>
          </a:xfrm>
          <a:prstGeom prst="rect">
            <a:avLst/>
          </a:prstGeom>
        </p:spPr>
      </p:pic>
      <p:sp>
        <p:nvSpPr>
          <p:cNvPr id="2" name="Title Placeholder 1"/>
          <p:cNvSpPr>
            <a:spLocks noGrp="1"/>
          </p:cNvSpPr>
          <p:nvPr>
            <p:ph type="title"/>
          </p:nvPr>
        </p:nvSpPr>
        <p:spPr>
          <a:xfrm>
            <a:off x="628652" y="365129"/>
            <a:ext cx="7886700" cy="1325563"/>
          </a:xfrm>
          <a:prstGeom prst="rect">
            <a:avLst/>
          </a:prstGeom>
        </p:spPr>
        <p:txBody>
          <a:bodyPr vert="horz" lIns="91436" tIns="45718" rIns="91436" bIns="45718"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2" y="1825625"/>
            <a:ext cx="7886700" cy="4351338"/>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4"/>
            <a:ext cx="2057400" cy="365125"/>
          </a:xfrm>
          <a:prstGeom prst="rect">
            <a:avLst/>
          </a:prstGeom>
        </p:spPr>
        <p:txBody>
          <a:bodyPr vert="horz" lIns="91436" tIns="45718" rIns="91436" bIns="45718" rtlCol="0" anchor="ctr"/>
          <a:lstStyle>
            <a:lvl1pPr algn="l">
              <a:defRPr sz="1100">
                <a:solidFill>
                  <a:schemeClr val="tx1">
                    <a:tint val="75000"/>
                  </a:schemeClr>
                </a:solidFill>
              </a:defRPr>
            </a:lvl1pPr>
          </a:lstStyle>
          <a:p>
            <a:fld id="{C7043FE6-B470-4123-BAEF-E975228AA295}" type="datetime1">
              <a:rPr lang="en-US" smtClean="0"/>
              <a:t>3/26/2024</a:t>
            </a:fld>
            <a:endParaRPr lang="en-US"/>
          </a:p>
        </p:txBody>
      </p:sp>
      <p:sp>
        <p:nvSpPr>
          <p:cNvPr id="5" name="Footer Placeholder 4"/>
          <p:cNvSpPr>
            <a:spLocks noGrp="1"/>
          </p:cNvSpPr>
          <p:nvPr>
            <p:ph type="ftr" sz="quarter" idx="3"/>
          </p:nvPr>
        </p:nvSpPr>
        <p:spPr>
          <a:xfrm>
            <a:off x="3028951" y="6356354"/>
            <a:ext cx="3086100" cy="365125"/>
          </a:xfrm>
          <a:prstGeom prst="rect">
            <a:avLst/>
          </a:prstGeom>
        </p:spPr>
        <p:txBody>
          <a:bodyPr vert="horz" lIns="91436" tIns="45718" rIns="91436" bIns="45718"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4"/>
            <a:ext cx="2057400" cy="365125"/>
          </a:xfrm>
          <a:prstGeom prst="rect">
            <a:avLst/>
          </a:prstGeom>
        </p:spPr>
        <p:txBody>
          <a:bodyPr vert="horz" lIns="91436" tIns="45718" rIns="91436" bIns="45718" rtlCol="0" anchor="ctr"/>
          <a:lstStyle>
            <a:lvl1pPr algn="r">
              <a:defRPr sz="1100">
                <a:solidFill>
                  <a:schemeClr val="tx1">
                    <a:tint val="75000"/>
                  </a:schemeClr>
                </a:solidFill>
              </a:defRPr>
            </a:lvl1pPr>
          </a:lstStyle>
          <a:p>
            <a:fld id="{39DB6580-D8D2-44E6-9ADA-98B012D29BCF}" type="slidenum">
              <a:rPr lang="en-US" smtClean="0"/>
              <a:t>‹#›</a:t>
            </a:fld>
            <a:endParaRPr lang="en-US"/>
          </a:p>
        </p:txBody>
      </p:sp>
    </p:spTree>
    <p:extLst>
      <p:ext uri="{BB962C8B-B14F-4D97-AF65-F5344CB8AC3E}">
        <p14:creationId xmlns:p14="http://schemas.microsoft.com/office/powerpoint/2010/main" val="400935487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44044" rtl="0" eaLnBrk="1" latinLnBrk="0" hangingPunct="1">
        <a:lnSpc>
          <a:spcPct val="90000"/>
        </a:lnSpc>
        <a:spcBef>
          <a:spcPct val="0"/>
        </a:spcBef>
        <a:buNone/>
        <a:defRPr sz="4100" kern="1200">
          <a:solidFill>
            <a:schemeClr val="tx1"/>
          </a:solidFill>
          <a:latin typeface="+mj-lt"/>
          <a:ea typeface="+mj-ea"/>
          <a:cs typeface="+mj-cs"/>
        </a:defRPr>
      </a:lvl1pPr>
    </p:titleStyle>
    <p:bodyStyle>
      <a:lvl1pPr marL="211012" indent="-211012" algn="l" defTabSz="844044" rtl="0" eaLnBrk="1" latinLnBrk="0" hangingPunct="1">
        <a:lnSpc>
          <a:spcPct val="90000"/>
        </a:lnSpc>
        <a:spcBef>
          <a:spcPts val="923"/>
        </a:spcBef>
        <a:buFont typeface="Arial" panose="020B0604020202020204" pitchFamily="34" charset="0"/>
        <a:buChar char="•"/>
        <a:defRPr sz="2600" kern="1200">
          <a:solidFill>
            <a:schemeClr val="tx1"/>
          </a:solidFill>
          <a:latin typeface="+mn-lt"/>
          <a:ea typeface="+mn-ea"/>
          <a:cs typeface="+mn-cs"/>
        </a:defRPr>
      </a:lvl1pPr>
      <a:lvl2pPr marL="633033" indent="-211012" algn="l" defTabSz="844044" rtl="0" eaLnBrk="1" latinLnBrk="0" hangingPunct="1">
        <a:lnSpc>
          <a:spcPct val="90000"/>
        </a:lnSpc>
        <a:spcBef>
          <a:spcPts val="462"/>
        </a:spcBef>
        <a:buFont typeface="Arial" panose="020B0604020202020204" pitchFamily="34" charset="0"/>
        <a:buChar char="•"/>
        <a:defRPr sz="2200" kern="1200">
          <a:solidFill>
            <a:schemeClr val="tx1"/>
          </a:solidFill>
          <a:latin typeface="+mn-lt"/>
          <a:ea typeface="+mn-ea"/>
          <a:cs typeface="+mn-cs"/>
        </a:defRPr>
      </a:lvl2pPr>
      <a:lvl3pPr marL="1055055" indent="-211012" algn="l" defTabSz="844044" rtl="0" eaLnBrk="1" latinLnBrk="0" hangingPunct="1">
        <a:lnSpc>
          <a:spcPct val="90000"/>
        </a:lnSpc>
        <a:spcBef>
          <a:spcPts val="462"/>
        </a:spcBef>
        <a:buFont typeface="Arial" panose="020B0604020202020204" pitchFamily="34" charset="0"/>
        <a:buChar char="•"/>
        <a:defRPr sz="1800" kern="1200">
          <a:solidFill>
            <a:schemeClr val="tx1"/>
          </a:solidFill>
          <a:latin typeface="+mn-lt"/>
          <a:ea typeface="+mn-ea"/>
          <a:cs typeface="+mn-cs"/>
        </a:defRPr>
      </a:lvl3pPr>
      <a:lvl4pPr marL="147707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4pPr>
      <a:lvl5pPr marL="1899099"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5pPr>
      <a:lvl6pPr marL="2321120"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6pPr>
      <a:lvl7pPr marL="2743144"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7pPr>
      <a:lvl8pPr marL="3165165"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8pPr>
      <a:lvl9pPr marL="3587187" indent="-211012" algn="l" defTabSz="844044" rtl="0" eaLnBrk="1" latinLnBrk="0" hangingPunct="1">
        <a:lnSpc>
          <a:spcPct val="90000"/>
        </a:lnSpc>
        <a:spcBef>
          <a:spcPts val="462"/>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44044" rtl="0" eaLnBrk="1" latinLnBrk="0" hangingPunct="1">
        <a:defRPr sz="1600" kern="1200">
          <a:solidFill>
            <a:schemeClr val="tx1"/>
          </a:solidFill>
          <a:latin typeface="+mn-lt"/>
          <a:ea typeface="+mn-ea"/>
          <a:cs typeface="+mn-cs"/>
        </a:defRPr>
      </a:lvl1pPr>
      <a:lvl2pPr marL="422022" algn="l" defTabSz="844044" rtl="0" eaLnBrk="1" latinLnBrk="0" hangingPunct="1">
        <a:defRPr sz="1600" kern="1200">
          <a:solidFill>
            <a:schemeClr val="tx1"/>
          </a:solidFill>
          <a:latin typeface="+mn-lt"/>
          <a:ea typeface="+mn-ea"/>
          <a:cs typeface="+mn-cs"/>
        </a:defRPr>
      </a:lvl2pPr>
      <a:lvl3pPr marL="844044" algn="l" defTabSz="844044" rtl="0" eaLnBrk="1" latinLnBrk="0" hangingPunct="1">
        <a:defRPr sz="1600" kern="1200">
          <a:solidFill>
            <a:schemeClr val="tx1"/>
          </a:solidFill>
          <a:latin typeface="+mn-lt"/>
          <a:ea typeface="+mn-ea"/>
          <a:cs typeface="+mn-cs"/>
        </a:defRPr>
      </a:lvl3pPr>
      <a:lvl4pPr marL="1266065" algn="l" defTabSz="844044" rtl="0" eaLnBrk="1" latinLnBrk="0" hangingPunct="1">
        <a:defRPr sz="1600" kern="1200">
          <a:solidFill>
            <a:schemeClr val="tx1"/>
          </a:solidFill>
          <a:latin typeface="+mn-lt"/>
          <a:ea typeface="+mn-ea"/>
          <a:cs typeface="+mn-cs"/>
        </a:defRPr>
      </a:lvl4pPr>
      <a:lvl5pPr marL="1688088" algn="l" defTabSz="844044" rtl="0" eaLnBrk="1" latinLnBrk="0" hangingPunct="1">
        <a:defRPr sz="1600" kern="1200">
          <a:solidFill>
            <a:schemeClr val="tx1"/>
          </a:solidFill>
          <a:latin typeface="+mn-lt"/>
          <a:ea typeface="+mn-ea"/>
          <a:cs typeface="+mn-cs"/>
        </a:defRPr>
      </a:lvl5pPr>
      <a:lvl6pPr marL="2110110" algn="l" defTabSz="844044" rtl="0" eaLnBrk="1" latinLnBrk="0" hangingPunct="1">
        <a:defRPr sz="1600" kern="1200">
          <a:solidFill>
            <a:schemeClr val="tx1"/>
          </a:solidFill>
          <a:latin typeface="+mn-lt"/>
          <a:ea typeface="+mn-ea"/>
          <a:cs typeface="+mn-cs"/>
        </a:defRPr>
      </a:lvl6pPr>
      <a:lvl7pPr marL="2532132" algn="l" defTabSz="844044" rtl="0" eaLnBrk="1" latinLnBrk="0" hangingPunct="1">
        <a:defRPr sz="1600" kern="1200">
          <a:solidFill>
            <a:schemeClr val="tx1"/>
          </a:solidFill>
          <a:latin typeface="+mn-lt"/>
          <a:ea typeface="+mn-ea"/>
          <a:cs typeface="+mn-cs"/>
        </a:defRPr>
      </a:lvl7pPr>
      <a:lvl8pPr marL="2954153" algn="l" defTabSz="844044" rtl="0" eaLnBrk="1" latinLnBrk="0" hangingPunct="1">
        <a:defRPr sz="1600" kern="1200">
          <a:solidFill>
            <a:schemeClr val="tx1"/>
          </a:solidFill>
          <a:latin typeface="+mn-lt"/>
          <a:ea typeface="+mn-ea"/>
          <a:cs typeface="+mn-cs"/>
        </a:defRPr>
      </a:lvl8pPr>
      <a:lvl9pPr marL="3376176" algn="l" defTabSz="844044"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10000"/>
            <a:ext cx="7467600" cy="1655762"/>
          </a:xfrm>
        </p:spPr>
        <p:txBody>
          <a:bodyPr>
            <a:normAutofit fontScale="92500"/>
          </a:bodyPr>
          <a:lstStyle/>
          <a:p>
            <a:pPr fontAlgn="base"/>
            <a:r>
              <a:rPr lang="en-US" sz="3600" dirty="0"/>
              <a:t>Lecture#7: Capacity Planning in the Cloud</a:t>
            </a:r>
          </a:p>
          <a:p>
            <a:pPr fontAlgn="base"/>
            <a:endParaRPr lang="en-US" sz="3300" dirty="0"/>
          </a:p>
          <a:p>
            <a:r>
              <a:rPr lang="en-US" sz="2800" dirty="0"/>
              <a:t>Assistant Lecturer : Ahmed Abdulfatah</a:t>
            </a:r>
          </a:p>
          <a:p>
            <a:endParaRPr lang="en-US" b="1" dirty="0"/>
          </a:p>
        </p:txBody>
      </p:sp>
      <p:pic>
        <p:nvPicPr>
          <p:cNvPr id="5" name="Picture 4" descr="C:\Users\SONY\Desktop\images.png"/>
          <p:cNvPicPr>
            <a:picLocks noChangeAspect="1" noChangeArrowheads="1"/>
          </p:cNvPicPr>
          <p:nvPr/>
        </p:nvPicPr>
        <p:blipFill>
          <a:blip r:embed="rId2" cstate="print"/>
          <a:srcRect/>
          <a:stretch>
            <a:fillRect/>
          </a:stretch>
        </p:blipFill>
        <p:spPr bwMode="auto">
          <a:xfrm>
            <a:off x="61415" y="5715001"/>
            <a:ext cx="1295400" cy="715791"/>
          </a:xfrm>
          <a:prstGeom prst="rect">
            <a:avLst/>
          </a:prstGeom>
          <a:noFill/>
        </p:spPr>
      </p:pic>
      <p:sp>
        <p:nvSpPr>
          <p:cNvPr id="8" name="TextBox 7"/>
          <p:cNvSpPr txBox="1"/>
          <p:nvPr/>
        </p:nvSpPr>
        <p:spPr>
          <a:xfrm>
            <a:off x="3665561" y="2007425"/>
            <a:ext cx="2590800" cy="523216"/>
          </a:xfrm>
          <a:prstGeom prst="rect">
            <a:avLst/>
          </a:prstGeom>
          <a:noFill/>
        </p:spPr>
        <p:txBody>
          <a:bodyPr wrap="square" lIns="91436" tIns="45718" rIns="91436" bIns="45718" rtlCol="0">
            <a:spAutoFit/>
          </a:bodyPr>
          <a:lstStyle/>
          <a:p>
            <a:r>
              <a:rPr lang="en-US" sz="2800" b="1" dirty="0"/>
              <a:t>WELCOME TO</a:t>
            </a:r>
          </a:p>
        </p:txBody>
      </p:sp>
      <p:sp>
        <p:nvSpPr>
          <p:cNvPr id="9" name="TextBox 8"/>
          <p:cNvSpPr txBox="1"/>
          <p:nvPr/>
        </p:nvSpPr>
        <p:spPr>
          <a:xfrm>
            <a:off x="2304198" y="2478751"/>
            <a:ext cx="4934803" cy="668076"/>
          </a:xfrm>
          <a:prstGeom prst="rect">
            <a:avLst/>
          </a:prstGeom>
          <a:noFill/>
        </p:spPr>
        <p:txBody>
          <a:bodyPr wrap="square" lIns="91436" tIns="45718" rIns="91436" bIns="45718" rtlCol="0">
            <a:spAutoFit/>
          </a:bodyPr>
          <a:lstStyle/>
          <a:p>
            <a:pPr algn="ctr"/>
            <a:r>
              <a:rPr lang="en-US" sz="3600" b="1" dirty="0">
                <a:solidFill>
                  <a:schemeClr val="bg1"/>
                </a:solidFill>
              </a:rPr>
              <a:t>Cloud Computing</a:t>
            </a:r>
          </a:p>
        </p:txBody>
      </p:sp>
      <p:sp>
        <p:nvSpPr>
          <p:cNvPr id="11" name="TextBox 10"/>
          <p:cNvSpPr txBox="1"/>
          <p:nvPr/>
        </p:nvSpPr>
        <p:spPr>
          <a:xfrm>
            <a:off x="2133600" y="228601"/>
            <a:ext cx="5244152" cy="1815878"/>
          </a:xfrm>
          <a:prstGeom prst="rect">
            <a:avLst/>
          </a:prstGeom>
          <a:noFill/>
        </p:spPr>
        <p:txBody>
          <a:bodyPr wrap="square" lIns="91436" tIns="45718" rIns="91436" bIns="45718" rtlCol="0">
            <a:spAutoFit/>
          </a:bodyPr>
          <a:lstStyle/>
          <a:p>
            <a:pPr algn="ctr"/>
            <a:r>
              <a:rPr lang="en-US" sz="2800" b="1" dirty="0">
                <a:solidFill>
                  <a:schemeClr val="bg1"/>
                </a:solidFill>
              </a:rPr>
              <a:t>CATHOLIC UNIVERSITY IN ERBIL </a:t>
            </a:r>
          </a:p>
          <a:p>
            <a:pPr algn="ctr"/>
            <a:r>
              <a:rPr lang="en-US" sz="2800" b="1" dirty="0">
                <a:solidFill>
                  <a:schemeClr val="bg1"/>
                </a:solidFill>
              </a:rPr>
              <a:t>College of Information Technology and Computer Sciences</a:t>
            </a:r>
          </a:p>
          <a:p>
            <a:pPr algn="ctr"/>
            <a:r>
              <a:rPr lang="en-US" sz="2800" b="1" dirty="0">
                <a:solidFill>
                  <a:schemeClr val="bg1"/>
                </a:solidFill>
              </a:rPr>
              <a:t>Department of IT</a:t>
            </a:r>
          </a:p>
        </p:txBody>
      </p:sp>
      <p:sp>
        <p:nvSpPr>
          <p:cNvPr id="12" name="TextBox 11"/>
          <p:cNvSpPr txBox="1"/>
          <p:nvPr/>
        </p:nvSpPr>
        <p:spPr>
          <a:xfrm>
            <a:off x="2667000" y="3200400"/>
            <a:ext cx="5105400" cy="400105"/>
          </a:xfrm>
          <a:prstGeom prst="rect">
            <a:avLst/>
          </a:prstGeom>
          <a:noFill/>
        </p:spPr>
        <p:txBody>
          <a:bodyPr wrap="square" lIns="91436" tIns="45718" rIns="91436" bIns="45718" rtlCol="0">
            <a:spAutoFit/>
          </a:bodyPr>
          <a:lstStyle/>
          <a:p>
            <a:r>
              <a:rPr lang="en-US" sz="2000" b="1" dirty="0">
                <a:solidFill>
                  <a:schemeClr val="bg1"/>
                </a:solidFill>
              </a:rPr>
              <a:t>Third Stage – Second Semester  2023-2024</a:t>
            </a:r>
          </a:p>
        </p:txBody>
      </p:sp>
      <p:sp>
        <p:nvSpPr>
          <p:cNvPr id="14" name="TextBox 13"/>
          <p:cNvSpPr txBox="1"/>
          <p:nvPr/>
        </p:nvSpPr>
        <p:spPr>
          <a:xfrm>
            <a:off x="36394" y="6430791"/>
            <a:ext cx="3392606" cy="369328"/>
          </a:xfrm>
          <a:prstGeom prst="rect">
            <a:avLst/>
          </a:prstGeom>
          <a:noFill/>
        </p:spPr>
        <p:txBody>
          <a:bodyPr wrap="square" lIns="91436" tIns="45718" rIns="91436" bIns="45718" rtlCol="0">
            <a:spAutoFit/>
          </a:bodyPr>
          <a:lstStyle/>
          <a:p>
            <a:r>
              <a:rPr lang="en-US" b="1" dirty="0" err="1">
                <a:solidFill>
                  <a:schemeClr val="bg1"/>
                </a:solidFill>
              </a:rPr>
              <a:t>Ahmed.abdulfatah@cue.edu.krd</a:t>
            </a:r>
            <a:endParaRPr lang="en-US" b="1" dirty="0">
              <a:solidFill>
                <a:schemeClr val="bg1"/>
              </a:solidFill>
            </a:endParaRPr>
          </a:p>
        </p:txBody>
      </p:sp>
      <p:sp>
        <p:nvSpPr>
          <p:cNvPr id="6" name="Slide Number Placeholder 5"/>
          <p:cNvSpPr>
            <a:spLocks noGrp="1"/>
          </p:cNvSpPr>
          <p:nvPr>
            <p:ph type="sldNum" sz="quarter" idx="12"/>
          </p:nvPr>
        </p:nvSpPr>
        <p:spPr/>
        <p:txBody>
          <a:bodyPr/>
          <a:lstStyle/>
          <a:p>
            <a:fld id="{39DB6580-D8D2-44E6-9ADA-98B012D29BCF}" type="slidenum">
              <a:rPr lang="en-US" sz="1400" b="1">
                <a:solidFill>
                  <a:schemeClr val="bg1"/>
                </a:solidFill>
              </a:rPr>
              <a:t>1</a:t>
            </a:fld>
            <a:endParaRPr lang="en-US" sz="1400" b="1" dirty="0">
              <a:solidFill>
                <a:schemeClr val="bg1"/>
              </a:solidFill>
            </a:endParaRPr>
          </a:p>
        </p:txBody>
      </p:sp>
      <p:sp>
        <p:nvSpPr>
          <p:cNvPr id="10" name="Date Placeholder 9"/>
          <p:cNvSpPr>
            <a:spLocks noGrp="1"/>
          </p:cNvSpPr>
          <p:nvPr>
            <p:ph type="dt" sz="half" idx="10"/>
          </p:nvPr>
        </p:nvSpPr>
        <p:spPr>
          <a:xfrm>
            <a:off x="3517711" y="6170370"/>
            <a:ext cx="2273490" cy="516022"/>
          </a:xfrm>
        </p:spPr>
        <p:txBody>
          <a:bodyPr/>
          <a:lstStyle/>
          <a:p>
            <a:pPr algn="ctr"/>
            <a:r>
              <a:rPr lang="en-US" sz="1800" b="1" dirty="0">
                <a:solidFill>
                  <a:schemeClr val="bg1"/>
                </a:solidFill>
              </a:rPr>
              <a:t>26-March-2024</a:t>
            </a:r>
            <a:endParaRPr lang="en-US" b="1" dirty="0">
              <a:solidFill>
                <a:schemeClr val="bg1"/>
              </a:solidFill>
            </a:endParaRPr>
          </a:p>
        </p:txBody>
      </p:sp>
      <p:pic>
        <p:nvPicPr>
          <p:cNvPr id="13" name="Picture 2" descr="C:\Users\Ram Computer\Desktop\cloud-comput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708" y="1807373"/>
            <a:ext cx="1784167" cy="1796644"/>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9"/>
          <p:cNvSpPr txBox="1">
            <a:spLocks/>
          </p:cNvSpPr>
          <p:nvPr/>
        </p:nvSpPr>
        <p:spPr>
          <a:xfrm>
            <a:off x="1396621" y="5806748"/>
            <a:ext cx="736979" cy="516022"/>
          </a:xfrm>
          <a:prstGeom prst="rect">
            <a:avLst/>
          </a:prstGeom>
        </p:spPr>
        <p:txBody>
          <a:bodyPr vert="horz" lIns="91436" tIns="45718" rIns="91436" bIns="45718" rtlCol="0" anchor="ctr"/>
          <a:lstStyle>
            <a:defPPr>
              <a:defRPr lang="en-US"/>
            </a:defPPr>
            <a:lvl1pPr marL="0" algn="l" defTabSz="914358" rtl="0" eaLnBrk="1" latinLnBrk="0" hangingPunct="1">
              <a:defRPr sz="1100" kern="1200">
                <a:solidFill>
                  <a:schemeClr val="tx1">
                    <a:tint val="75000"/>
                  </a:schemeClr>
                </a:solidFill>
                <a:latin typeface="+mn-lt"/>
                <a:ea typeface="+mn-ea"/>
                <a:cs typeface="+mn-cs"/>
              </a:defRPr>
            </a:lvl1pPr>
            <a:lvl2pPr marL="457179" algn="l" defTabSz="914358" rtl="0" eaLnBrk="1" latinLnBrk="0" hangingPunct="1">
              <a:defRPr sz="1800" kern="1200">
                <a:solidFill>
                  <a:schemeClr val="tx1"/>
                </a:solidFill>
                <a:latin typeface="+mn-lt"/>
                <a:ea typeface="+mn-ea"/>
                <a:cs typeface="+mn-cs"/>
              </a:defRPr>
            </a:lvl2pPr>
            <a:lvl3pPr marL="914358" algn="l" defTabSz="914358" rtl="0" eaLnBrk="1" latinLnBrk="0" hangingPunct="1">
              <a:defRPr sz="1800" kern="1200">
                <a:solidFill>
                  <a:schemeClr val="tx1"/>
                </a:solidFill>
                <a:latin typeface="+mn-lt"/>
                <a:ea typeface="+mn-ea"/>
                <a:cs typeface="+mn-cs"/>
              </a:defRPr>
            </a:lvl3pPr>
            <a:lvl4pPr marL="1371537" algn="l" defTabSz="914358" rtl="0" eaLnBrk="1" latinLnBrk="0" hangingPunct="1">
              <a:defRPr sz="1800" kern="1200">
                <a:solidFill>
                  <a:schemeClr val="tx1"/>
                </a:solidFill>
                <a:latin typeface="+mn-lt"/>
                <a:ea typeface="+mn-ea"/>
                <a:cs typeface="+mn-cs"/>
              </a:defRPr>
            </a:lvl4pPr>
            <a:lvl5pPr marL="1828716" algn="l" defTabSz="914358" rtl="0" eaLnBrk="1" latinLnBrk="0" hangingPunct="1">
              <a:defRPr sz="1800" kern="1200">
                <a:solidFill>
                  <a:schemeClr val="tx1"/>
                </a:solidFill>
                <a:latin typeface="+mn-lt"/>
                <a:ea typeface="+mn-ea"/>
                <a:cs typeface="+mn-cs"/>
              </a:defRPr>
            </a:lvl5pPr>
            <a:lvl6pPr marL="2285895" algn="l" defTabSz="914358" rtl="0" eaLnBrk="1" latinLnBrk="0" hangingPunct="1">
              <a:defRPr sz="1800" kern="1200">
                <a:solidFill>
                  <a:schemeClr val="tx1"/>
                </a:solidFill>
                <a:latin typeface="+mn-lt"/>
                <a:ea typeface="+mn-ea"/>
                <a:cs typeface="+mn-cs"/>
              </a:defRPr>
            </a:lvl6pPr>
            <a:lvl7pPr marL="2743074" algn="l" defTabSz="914358" rtl="0" eaLnBrk="1" latinLnBrk="0" hangingPunct="1">
              <a:defRPr sz="1800" kern="1200">
                <a:solidFill>
                  <a:schemeClr val="tx1"/>
                </a:solidFill>
                <a:latin typeface="+mn-lt"/>
                <a:ea typeface="+mn-ea"/>
                <a:cs typeface="+mn-cs"/>
              </a:defRPr>
            </a:lvl7pPr>
            <a:lvl8pPr marL="3200253" algn="l" defTabSz="914358" rtl="0" eaLnBrk="1" latinLnBrk="0" hangingPunct="1">
              <a:defRPr sz="1800" kern="1200">
                <a:solidFill>
                  <a:schemeClr val="tx1"/>
                </a:solidFill>
                <a:latin typeface="+mn-lt"/>
                <a:ea typeface="+mn-ea"/>
                <a:cs typeface="+mn-cs"/>
              </a:defRPr>
            </a:lvl8pPr>
            <a:lvl9pPr marL="3657433" algn="l" defTabSz="914358" rtl="0" eaLnBrk="1" latinLnBrk="0" hangingPunct="1">
              <a:defRPr sz="1800" kern="1200">
                <a:solidFill>
                  <a:schemeClr val="tx1"/>
                </a:solidFill>
                <a:latin typeface="+mn-lt"/>
                <a:ea typeface="+mn-ea"/>
                <a:cs typeface="+mn-cs"/>
              </a:defRPr>
            </a:lvl9pPr>
          </a:lstStyle>
          <a:p>
            <a:pPr algn="ctr"/>
            <a:r>
              <a:rPr lang="en-US" sz="1800" b="1" dirty="0">
                <a:solidFill>
                  <a:schemeClr val="bg1"/>
                </a:solidFill>
              </a:rPr>
              <a:t>IT35</a:t>
            </a:r>
            <a:endParaRPr lang="en-US" sz="1200" b="1" dirty="0">
              <a:solidFill>
                <a:schemeClr val="bg1"/>
              </a:solidFill>
            </a:endParaRPr>
          </a:p>
        </p:txBody>
      </p:sp>
    </p:spTree>
    <p:extLst>
      <p:ext uri="{BB962C8B-B14F-4D97-AF65-F5344CB8AC3E}">
        <p14:creationId xmlns:p14="http://schemas.microsoft.com/office/powerpoint/2010/main" val="109998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rmAutofit fontScale="90000"/>
          </a:bodyPr>
          <a:lstStyle/>
          <a:p>
            <a:r>
              <a:rPr lang="en-US" b="1" dirty="0">
                <a:solidFill>
                  <a:srgbClr val="0070C0"/>
                </a:solidFill>
              </a:rPr>
              <a:t>Capacity Planning at Different Service Levels</a:t>
            </a:r>
          </a:p>
        </p:txBody>
      </p:sp>
      <p:sp>
        <p:nvSpPr>
          <p:cNvPr id="4" name="Slide Number Placeholder 3"/>
          <p:cNvSpPr>
            <a:spLocks noGrp="1"/>
          </p:cNvSpPr>
          <p:nvPr>
            <p:ph type="sldNum" sz="quarter" idx="12"/>
          </p:nvPr>
        </p:nvSpPr>
        <p:spPr/>
        <p:txBody>
          <a:bodyPr/>
          <a:lstStyle/>
          <a:p>
            <a:fld id="{39DB6580-D8D2-44E6-9ADA-98B012D29BCF}" type="slidenum">
              <a:rPr lang="en-US" smtClean="0"/>
              <a:t>10</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3139321"/>
          </a:xfrm>
          <a:prstGeom prst="rect">
            <a:avLst/>
          </a:prstGeom>
          <a:noFill/>
        </p:spPr>
        <p:txBody>
          <a:bodyPr wrap="square">
            <a:spAutoFit/>
          </a:bodyPr>
          <a:lstStyle/>
          <a:p>
            <a:pPr algn="just"/>
            <a:r>
              <a:rPr lang="en-US" dirty="0"/>
              <a:t>To explain the whole scenario in a simple form, let us consider three different companies who are providers of different cloud services under some agreement. Company ‘A’ – IaaS facility provider, company ‘B’ – PaaS facility provider, and company ‘C’ – SaaS provider. The customers of company ‘C’ are application users (end users of computing). They can take three ways to inform ‘C’ about capacity requirements. Case-1) can estimate their exact business requirement and inform ‘C’. Case-2) Pass the entire responsibility of supporting their demand to company ‘C’. Case-3) can take a middle path where business demand beyond a certain (estimated) level will be supported by ‘C’. The choice and requirements have to be mentioned as contract in SLA, so that ‘C’ can estimate capacity requirements and take appropriate measures to arrange them. Company ‘C’, after accumulating all SLAs made with its consumers has to estimate the future demands in a similar way. They also have the three similar choices like its consumers</a:t>
            </a:r>
          </a:p>
        </p:txBody>
      </p:sp>
      <p:pic>
        <p:nvPicPr>
          <p:cNvPr id="5" name="Picture 4">
            <a:extLst>
              <a:ext uri="{FF2B5EF4-FFF2-40B4-BE49-F238E27FC236}">
                <a16:creationId xmlns:a16="http://schemas.microsoft.com/office/drawing/2014/main" id="{B167FCD5-9C21-E766-CE27-3583CFE76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167664"/>
            <a:ext cx="5983779" cy="2133600"/>
          </a:xfrm>
          <a:prstGeom prst="rect">
            <a:avLst/>
          </a:prstGeom>
        </p:spPr>
      </p:pic>
    </p:spTree>
    <p:extLst>
      <p:ext uri="{BB962C8B-B14F-4D97-AF65-F5344CB8AC3E}">
        <p14:creationId xmlns:p14="http://schemas.microsoft.com/office/powerpoint/2010/main" val="242329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rmAutofit fontScale="90000"/>
          </a:bodyPr>
          <a:lstStyle/>
          <a:p>
            <a:r>
              <a:rPr lang="en-US" b="1" dirty="0">
                <a:solidFill>
                  <a:srgbClr val="0070C0"/>
                </a:solidFill>
              </a:rPr>
              <a:t>Capacity Planning at Different Service Levels</a:t>
            </a:r>
          </a:p>
        </p:txBody>
      </p:sp>
      <p:sp>
        <p:nvSpPr>
          <p:cNvPr id="4" name="Slide Number Placeholder 3"/>
          <p:cNvSpPr>
            <a:spLocks noGrp="1"/>
          </p:cNvSpPr>
          <p:nvPr>
            <p:ph type="sldNum" sz="quarter" idx="12"/>
          </p:nvPr>
        </p:nvSpPr>
        <p:spPr/>
        <p:txBody>
          <a:bodyPr/>
          <a:lstStyle/>
          <a:p>
            <a:fld id="{39DB6580-D8D2-44E6-9ADA-98B012D29BCF}" type="slidenum">
              <a:rPr lang="en-US" smtClean="0"/>
              <a:t>11</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5355312"/>
          </a:xfrm>
          <a:prstGeom prst="rect">
            <a:avLst/>
          </a:prstGeom>
          <a:noFill/>
        </p:spPr>
        <p:txBody>
          <a:bodyPr wrap="square">
            <a:spAutoFit/>
          </a:bodyPr>
          <a:lstStyle/>
          <a:p>
            <a:pPr algn="just"/>
            <a:r>
              <a:rPr lang="en-US" dirty="0"/>
              <a:t>Company ‘B’ has two options to maintain resource capacity to support their business demand. With proper estimation, ‘B’ can keep few additional virtual servers (supplied by ‘A’) under their hold as reserved resources, to support any unexpected raise in load to manage the capacity themselves. The other option is to directly pass the ball (the responsibility of capacity planning) to company ‘A’ keeping faith on their capability. They can take the middle path also, by managing the capacity planning up-to a certain level by themselves and then passing the responsibility to the infrastructure service provider in extreme cases. But, a reputed service provider must handle the responsibility on their own, without depending on others. The physical infrastructural resource management is the responsibility of the IaaS service provider ‘A’. They have no option to pass the capacity planning task to other service providers as providing physical resources is the ultimate responsibility of the IaaS provider ‘A’. Although SaaS and PaaS consumers can not directly participate in capacity planning activity, they should estimate business demand and inform their respective underlying layers regarding future demand in advance. Each layer must remain well aware about possible future demand to keep them-self ready. If company ‘B’ remains uninformed (from its upper layers) and fails to support resource demand beyond their planning, then it is likely that ‘A’ may fail to support the feature load in many instances, if multiple among their consumers (like ‘B’) fail to do so and. IaaS facility provider should be seen as the last line of defense, and the ball (the responsibility of supplying infinite resources) should be not be allowed to pass on there.</a:t>
            </a:r>
          </a:p>
        </p:txBody>
      </p:sp>
    </p:spTree>
    <p:extLst>
      <p:ext uri="{BB962C8B-B14F-4D97-AF65-F5344CB8AC3E}">
        <p14:creationId xmlns:p14="http://schemas.microsoft.com/office/powerpoint/2010/main" val="347181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rmAutofit fontScale="90000"/>
          </a:bodyPr>
          <a:lstStyle/>
          <a:p>
            <a:r>
              <a:rPr lang="en-US" b="1" dirty="0">
                <a:solidFill>
                  <a:srgbClr val="0070C0"/>
                </a:solidFill>
              </a:rPr>
              <a:t>Role of Service Level Agreement</a:t>
            </a:r>
          </a:p>
        </p:txBody>
      </p:sp>
      <p:sp>
        <p:nvSpPr>
          <p:cNvPr id="4" name="Slide Number Placeholder 3"/>
          <p:cNvSpPr>
            <a:spLocks noGrp="1"/>
          </p:cNvSpPr>
          <p:nvPr>
            <p:ph type="sldNum" sz="quarter" idx="12"/>
          </p:nvPr>
        </p:nvSpPr>
        <p:spPr/>
        <p:txBody>
          <a:bodyPr/>
          <a:lstStyle/>
          <a:p>
            <a:fld id="{39DB6580-D8D2-44E6-9ADA-98B012D29BCF}" type="slidenum">
              <a:rPr lang="en-US" smtClean="0"/>
              <a:t>12</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1477328"/>
          </a:xfrm>
          <a:prstGeom prst="rect">
            <a:avLst/>
          </a:prstGeom>
          <a:noFill/>
        </p:spPr>
        <p:txBody>
          <a:bodyPr wrap="square">
            <a:spAutoFit/>
          </a:bodyPr>
          <a:lstStyle/>
          <a:p>
            <a:pPr marL="285750" indent="-285750" algn="just">
              <a:buFont typeface="Wingdings" panose="05000000000000000000" pitchFamily="2" charset="2"/>
              <a:buChar char="q"/>
            </a:pPr>
            <a:r>
              <a:rPr lang="en-US" dirty="0"/>
              <a:t>Service Level Agreement (SLA) contains the details of the contract made between the service provider and the consumer. The quality, and scope of the service must also include terms regarding the infinite resource provisioning arrangement when the SLA is about cloud computing. Both parties must understand the constraints and agree upon the limits of resource availability. </a:t>
            </a:r>
          </a:p>
        </p:txBody>
      </p:sp>
      <p:pic>
        <p:nvPicPr>
          <p:cNvPr id="5" name="Picture 4">
            <a:extLst>
              <a:ext uri="{FF2B5EF4-FFF2-40B4-BE49-F238E27FC236}">
                <a16:creationId xmlns:a16="http://schemas.microsoft.com/office/drawing/2014/main" id="{335F0BEA-04C2-CE3C-3BFA-F789B3BA1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12" y="2505671"/>
            <a:ext cx="7628575" cy="2648028"/>
          </a:xfrm>
          <a:prstGeom prst="rect">
            <a:avLst/>
          </a:prstGeom>
        </p:spPr>
      </p:pic>
      <p:sp>
        <p:nvSpPr>
          <p:cNvPr id="7" name="TextBox 6">
            <a:extLst>
              <a:ext uri="{FF2B5EF4-FFF2-40B4-BE49-F238E27FC236}">
                <a16:creationId xmlns:a16="http://schemas.microsoft.com/office/drawing/2014/main" id="{536DC962-FAFC-AEEC-5CEE-E7901129A00F}"/>
              </a:ext>
            </a:extLst>
          </p:cNvPr>
          <p:cNvSpPr txBox="1"/>
          <p:nvPr/>
        </p:nvSpPr>
        <p:spPr>
          <a:xfrm>
            <a:off x="228600" y="5468732"/>
            <a:ext cx="8610600" cy="369332"/>
          </a:xfrm>
          <a:prstGeom prst="rect">
            <a:avLst/>
          </a:prstGeom>
          <a:noFill/>
        </p:spPr>
        <p:txBody>
          <a:bodyPr wrap="square">
            <a:spAutoFit/>
          </a:bodyPr>
          <a:lstStyle/>
          <a:p>
            <a:pPr marL="285750" indent="-285750">
              <a:buFont typeface="Wingdings" panose="05000000000000000000" pitchFamily="2" charset="2"/>
              <a:buChar char="q"/>
            </a:pPr>
            <a:r>
              <a:rPr lang="en-US" b="1" dirty="0">
                <a:solidFill>
                  <a:srgbClr val="FF0000"/>
                </a:solidFill>
              </a:rPr>
              <a:t>Service level agreement should address the expected and acceptable level of services.</a:t>
            </a:r>
          </a:p>
        </p:txBody>
      </p:sp>
    </p:spTree>
    <p:extLst>
      <p:ext uri="{BB962C8B-B14F-4D97-AF65-F5344CB8AC3E}">
        <p14:creationId xmlns:p14="http://schemas.microsoft.com/office/powerpoint/2010/main" val="26845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4-CLOUD CAPACITY: CONSUMERS’ VIEW vs PROVIDERS’ VIEW</a:t>
            </a:r>
          </a:p>
        </p:txBody>
      </p:sp>
      <p:sp>
        <p:nvSpPr>
          <p:cNvPr id="4" name="Slide Number Placeholder 3"/>
          <p:cNvSpPr>
            <a:spLocks noGrp="1"/>
          </p:cNvSpPr>
          <p:nvPr>
            <p:ph type="sldNum" sz="quarter" idx="12"/>
          </p:nvPr>
        </p:nvSpPr>
        <p:spPr/>
        <p:txBody>
          <a:bodyPr/>
          <a:lstStyle/>
          <a:p>
            <a:fld id="{39DB6580-D8D2-44E6-9ADA-98B012D29BCF}" type="slidenum">
              <a:rPr lang="en-US" smtClean="0"/>
              <a:t>13</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253810" y="1028343"/>
            <a:ext cx="8839200" cy="4708981"/>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The cloud consumers see the cloud as an infinite source of resources that can be consumed as required. They believe that cloud can support any amount of resource demand. But, this is clearly not the actual case. </a:t>
            </a:r>
          </a:p>
          <a:p>
            <a:pPr marL="342900" indent="-342900" algn="just">
              <a:buFont typeface="Wingdings" panose="05000000000000000000" pitchFamily="2" charset="2"/>
              <a:buChar char="q"/>
            </a:pPr>
            <a:r>
              <a:rPr lang="en-US" sz="2000" dirty="0"/>
              <a:t>From the </a:t>
            </a:r>
            <a:r>
              <a:rPr lang="en-US" sz="2000" b="1" dirty="0">
                <a:solidFill>
                  <a:srgbClr val="FF0000"/>
                </a:solidFill>
              </a:rPr>
              <a:t>provider’s</a:t>
            </a:r>
            <a:r>
              <a:rPr lang="en-US" sz="2000" dirty="0"/>
              <a:t> point of view this is a very tricky thing to handle. It is the responsibility of the cloud provider to create the impression of infinite resources. Since service provider makes estimation about future resource requirements through appropriate capacity planning and arranges for those resources, consumers get the impression that resource is infinite. </a:t>
            </a:r>
          </a:p>
          <a:p>
            <a:pPr marL="342900" indent="-342900" algn="just">
              <a:buFont typeface="Wingdings" panose="05000000000000000000" pitchFamily="2" charset="2"/>
              <a:buChar char="q"/>
            </a:pPr>
            <a:r>
              <a:rPr lang="en-US" sz="2000" dirty="0"/>
              <a:t>For </a:t>
            </a:r>
            <a:r>
              <a:rPr lang="en-US" sz="2000" b="1" dirty="0">
                <a:solidFill>
                  <a:srgbClr val="FF0000"/>
                </a:solidFill>
              </a:rPr>
              <a:t>service consumers </a:t>
            </a:r>
            <a:r>
              <a:rPr lang="en-US" sz="2000" dirty="0"/>
              <a:t>one advantage is that, this sometimes eradicates the pains of capacity planning from their end. Detail planning can be skipped to reduce efforts and small mistakes can be corrected more easily. </a:t>
            </a:r>
          </a:p>
          <a:p>
            <a:pPr marL="342900" indent="-342900" algn="just">
              <a:buFont typeface="Wingdings" panose="05000000000000000000" pitchFamily="2" charset="2"/>
              <a:buChar char="q"/>
            </a:pPr>
            <a:r>
              <a:rPr lang="en-US" sz="2000" dirty="0"/>
              <a:t>For </a:t>
            </a:r>
            <a:r>
              <a:rPr lang="en-US" sz="2000" b="1" dirty="0">
                <a:solidFill>
                  <a:srgbClr val="FF0000"/>
                </a:solidFill>
              </a:rPr>
              <a:t>service providers</a:t>
            </a:r>
            <a:r>
              <a:rPr lang="en-US" sz="2000" dirty="0"/>
              <a:t>, arranging any amount of resource to support capacity requirement is not a difficult task due to ever declining hardware prices. Service providers take the pain of planning for capacity management in cloud to create the illusion of infinite resource capacity for their consumers. </a:t>
            </a:r>
          </a:p>
        </p:txBody>
      </p:sp>
    </p:spTree>
    <p:extLst>
      <p:ext uri="{BB962C8B-B14F-4D97-AF65-F5344CB8AC3E}">
        <p14:creationId xmlns:p14="http://schemas.microsoft.com/office/powerpoint/2010/main" val="414172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5-CAPACITY PLANNING: THEN AND NOW</a:t>
            </a:r>
          </a:p>
        </p:txBody>
      </p:sp>
      <p:sp>
        <p:nvSpPr>
          <p:cNvPr id="4" name="Slide Number Placeholder 3"/>
          <p:cNvSpPr>
            <a:spLocks noGrp="1"/>
          </p:cNvSpPr>
          <p:nvPr>
            <p:ph type="sldNum" sz="quarter" idx="12"/>
          </p:nvPr>
        </p:nvSpPr>
        <p:spPr/>
        <p:txBody>
          <a:bodyPr/>
          <a:lstStyle/>
          <a:p>
            <a:fld id="{39DB6580-D8D2-44E6-9ADA-98B012D29BCF}" type="slidenum">
              <a:rPr lang="en-US" smtClean="0"/>
              <a:t>14</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127190" y="1295400"/>
            <a:ext cx="9016810" cy="3477875"/>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In earlier days, during the traditional model of capacity planning, resource requirements used to be estimated to support a system for a relatively longer period of time with fixed cost associated with it. </a:t>
            </a:r>
          </a:p>
          <a:p>
            <a:pPr algn="just"/>
            <a:endParaRPr lang="en-US" sz="2000" dirty="0"/>
          </a:p>
          <a:p>
            <a:pPr marL="285750" indent="-285750" algn="just">
              <a:buFont typeface="Wingdings" panose="05000000000000000000" pitchFamily="2" charset="2"/>
              <a:buChar char="v"/>
            </a:pPr>
            <a:r>
              <a:rPr lang="en-US" sz="2000" dirty="0"/>
              <a:t>But as time progressed, everyone wanted to get away with carrying the fixed costs associated with maintaining their own computing. </a:t>
            </a:r>
          </a:p>
          <a:p>
            <a:pPr algn="just"/>
            <a:endParaRPr lang="en-US" sz="2000" dirty="0"/>
          </a:p>
          <a:p>
            <a:pPr marL="285750" indent="-285750" algn="just">
              <a:buFont typeface="Wingdings" panose="05000000000000000000" pitchFamily="2" charset="2"/>
              <a:buChar char="v"/>
            </a:pPr>
            <a:r>
              <a:rPr lang="en-US" sz="2000" dirty="0"/>
              <a:t>They rather preferred variable cost pay-peruse model. </a:t>
            </a:r>
          </a:p>
          <a:p>
            <a:pPr marL="285750" indent="-285750" algn="just">
              <a:buFont typeface="Wingdings" panose="05000000000000000000" pitchFamily="2" charset="2"/>
              <a:buChar char="v"/>
            </a:pPr>
            <a:endParaRPr lang="en-US" sz="2000" dirty="0"/>
          </a:p>
          <a:p>
            <a:pPr marL="285750" indent="-285750" algn="just">
              <a:buFont typeface="Wingdings" panose="05000000000000000000" pitchFamily="2" charset="2"/>
              <a:buChar char="v"/>
            </a:pPr>
            <a:r>
              <a:rPr lang="en-US" sz="2000" dirty="0"/>
              <a:t>Cloud computing has created the scope for the computing service consumers. Why should then any organization maintain a large computing infrastructure? </a:t>
            </a:r>
          </a:p>
        </p:txBody>
      </p:sp>
    </p:spTree>
    <p:extLst>
      <p:ext uri="{BB962C8B-B14F-4D97-AF65-F5344CB8AC3E}">
        <p14:creationId xmlns:p14="http://schemas.microsoft.com/office/powerpoint/2010/main" val="272691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Traditional Fixed Cost Computing Model</a:t>
            </a:r>
          </a:p>
        </p:txBody>
      </p:sp>
      <p:sp>
        <p:nvSpPr>
          <p:cNvPr id="4" name="Slide Number Placeholder 3"/>
          <p:cNvSpPr>
            <a:spLocks noGrp="1"/>
          </p:cNvSpPr>
          <p:nvPr>
            <p:ph type="sldNum" sz="quarter" idx="12"/>
          </p:nvPr>
        </p:nvSpPr>
        <p:spPr/>
        <p:txBody>
          <a:bodyPr/>
          <a:lstStyle/>
          <a:p>
            <a:fld id="{39DB6580-D8D2-44E6-9ADA-98B012D29BCF}" type="slidenum">
              <a:rPr lang="en-US" smtClean="0"/>
              <a:t>15</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1477328"/>
          </a:xfrm>
          <a:prstGeom prst="rect">
            <a:avLst/>
          </a:prstGeom>
          <a:noFill/>
        </p:spPr>
        <p:txBody>
          <a:bodyPr wrap="square">
            <a:spAutoFit/>
          </a:bodyPr>
          <a:lstStyle/>
          <a:p>
            <a:pPr marL="285750" indent="-285750" algn="just">
              <a:buFont typeface="Wingdings" panose="05000000000000000000" pitchFamily="2" charset="2"/>
              <a:buChar char="q"/>
            </a:pPr>
            <a:r>
              <a:rPr lang="en-US" dirty="0"/>
              <a:t>Traditionally computing capacity planning of organizations was based on a fixed cost model. Organizations used to set up their computing infrastructure themselves or outsource it, but the investment for computing resources was fixed. In that approach, there were possibilities of occurrence of two different problematic scenarios. First one due to over-provisioning, and the second due to under-provisioning of resources</a:t>
            </a:r>
          </a:p>
        </p:txBody>
      </p:sp>
      <p:pic>
        <p:nvPicPr>
          <p:cNvPr id="5" name="Picture 4">
            <a:extLst>
              <a:ext uri="{FF2B5EF4-FFF2-40B4-BE49-F238E27FC236}">
                <a16:creationId xmlns:a16="http://schemas.microsoft.com/office/drawing/2014/main" id="{C60C6B8B-AFA3-160E-3319-77CAE6E35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107" y="2438400"/>
            <a:ext cx="6673543" cy="3276699"/>
          </a:xfrm>
          <a:prstGeom prst="rect">
            <a:avLst/>
          </a:prstGeom>
        </p:spPr>
      </p:pic>
      <p:sp>
        <p:nvSpPr>
          <p:cNvPr id="6" name="TextBox 5">
            <a:extLst>
              <a:ext uri="{FF2B5EF4-FFF2-40B4-BE49-F238E27FC236}">
                <a16:creationId xmlns:a16="http://schemas.microsoft.com/office/drawing/2014/main" id="{50B02CE2-C34A-003F-8831-511C5A25B77D}"/>
              </a:ext>
            </a:extLst>
          </p:cNvPr>
          <p:cNvSpPr txBox="1"/>
          <p:nvPr/>
        </p:nvSpPr>
        <p:spPr>
          <a:xfrm>
            <a:off x="76200" y="5744436"/>
            <a:ext cx="9220200" cy="646331"/>
          </a:xfrm>
          <a:prstGeom prst="rect">
            <a:avLst/>
          </a:prstGeom>
          <a:noFill/>
        </p:spPr>
        <p:txBody>
          <a:bodyPr wrap="square">
            <a:spAutoFit/>
          </a:bodyPr>
          <a:lstStyle/>
          <a:p>
            <a:pPr marL="285750" indent="-285750">
              <a:buFont typeface="Wingdings" panose="05000000000000000000" pitchFamily="2" charset="2"/>
              <a:buChar char="q"/>
            </a:pPr>
            <a:r>
              <a:rPr lang="en-US" b="1" dirty="0">
                <a:solidFill>
                  <a:srgbClr val="FF0000"/>
                </a:solidFill>
              </a:rPr>
              <a:t>Traditional fixed cost capacity model suffers from the problem of over-provisioning and under provisioning of resources. Both of these are costly for any business</a:t>
            </a:r>
          </a:p>
        </p:txBody>
      </p:sp>
    </p:spTree>
    <p:extLst>
      <p:ext uri="{BB962C8B-B14F-4D97-AF65-F5344CB8AC3E}">
        <p14:creationId xmlns:p14="http://schemas.microsoft.com/office/powerpoint/2010/main" val="308192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Modern Variable Cost Computing Model</a:t>
            </a:r>
          </a:p>
        </p:txBody>
      </p:sp>
      <p:sp>
        <p:nvSpPr>
          <p:cNvPr id="4" name="Slide Number Placeholder 3"/>
          <p:cNvSpPr>
            <a:spLocks noGrp="1"/>
          </p:cNvSpPr>
          <p:nvPr>
            <p:ph type="sldNum" sz="quarter" idx="12"/>
          </p:nvPr>
        </p:nvSpPr>
        <p:spPr/>
        <p:txBody>
          <a:bodyPr/>
          <a:lstStyle/>
          <a:p>
            <a:fld id="{39DB6580-D8D2-44E6-9ADA-98B012D29BCF}" type="slidenum">
              <a:rPr lang="en-US" smtClean="0"/>
              <a:t>16</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1477328"/>
          </a:xfrm>
          <a:prstGeom prst="rect">
            <a:avLst/>
          </a:prstGeom>
          <a:noFill/>
        </p:spPr>
        <p:txBody>
          <a:bodyPr wrap="square">
            <a:spAutoFit/>
          </a:bodyPr>
          <a:lstStyle/>
          <a:p>
            <a:pPr marL="285750" indent="-285750" algn="just">
              <a:buFont typeface="Wingdings" panose="05000000000000000000" pitchFamily="2" charset="2"/>
              <a:buChar char="q"/>
            </a:pPr>
            <a:r>
              <a:rPr lang="en-US" dirty="0"/>
              <a:t>Consumers under this model rarely acquire any unnecessary volume of permanent computing resources, and use resources on rent. They pay the service provider on use basis. This comes as the biggest opportunity for computing service consumers today to reduce their total expenses, as they can easily move towards the variable cost operating model. </a:t>
            </a:r>
          </a:p>
        </p:txBody>
      </p:sp>
      <p:sp>
        <p:nvSpPr>
          <p:cNvPr id="6" name="TextBox 5">
            <a:extLst>
              <a:ext uri="{FF2B5EF4-FFF2-40B4-BE49-F238E27FC236}">
                <a16:creationId xmlns:a16="http://schemas.microsoft.com/office/drawing/2014/main" id="{50B02CE2-C34A-003F-8831-511C5A25B77D}"/>
              </a:ext>
            </a:extLst>
          </p:cNvPr>
          <p:cNvSpPr txBox="1"/>
          <p:nvPr/>
        </p:nvSpPr>
        <p:spPr>
          <a:xfrm>
            <a:off x="76200" y="5744436"/>
            <a:ext cx="9220200" cy="646331"/>
          </a:xfrm>
          <a:prstGeom prst="rect">
            <a:avLst/>
          </a:prstGeom>
          <a:noFill/>
        </p:spPr>
        <p:txBody>
          <a:bodyPr wrap="square">
            <a:spAutoFit/>
          </a:bodyPr>
          <a:lstStyle/>
          <a:p>
            <a:pPr marL="285750" indent="-285750">
              <a:buFont typeface="Wingdings" panose="05000000000000000000" pitchFamily="2" charset="2"/>
              <a:buChar char="q"/>
            </a:pPr>
            <a:r>
              <a:rPr lang="en-US" b="1" dirty="0">
                <a:solidFill>
                  <a:srgbClr val="FF0000"/>
                </a:solidFill>
              </a:rPr>
              <a:t>The variable cost operating model can closely match the resource capacity with actual demand and it thus decreases cost of computing by reducing resource wastage.</a:t>
            </a:r>
          </a:p>
        </p:txBody>
      </p:sp>
      <p:pic>
        <p:nvPicPr>
          <p:cNvPr id="7" name="Picture 6">
            <a:extLst>
              <a:ext uri="{FF2B5EF4-FFF2-40B4-BE49-F238E27FC236}">
                <a16:creationId xmlns:a16="http://schemas.microsoft.com/office/drawing/2014/main" id="{D3401CAA-7BAC-33D7-B2E7-0A961EEED23D}"/>
              </a:ext>
            </a:extLst>
          </p:cNvPr>
          <p:cNvPicPr>
            <a:picLocks noChangeAspect="1"/>
          </p:cNvPicPr>
          <p:nvPr/>
        </p:nvPicPr>
        <p:blipFill>
          <a:blip r:embed="rId2"/>
          <a:stretch>
            <a:fillRect/>
          </a:stretch>
        </p:blipFill>
        <p:spPr>
          <a:xfrm>
            <a:off x="1678667" y="2782668"/>
            <a:ext cx="5675822" cy="2961767"/>
          </a:xfrm>
          <a:prstGeom prst="rect">
            <a:avLst/>
          </a:prstGeom>
        </p:spPr>
      </p:pic>
    </p:spTree>
    <p:extLst>
      <p:ext uri="{BB962C8B-B14F-4D97-AF65-F5344CB8AC3E}">
        <p14:creationId xmlns:p14="http://schemas.microsoft.com/office/powerpoint/2010/main" val="5066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6-APPROACHES FOR MAINTAINING SUFFICIENT CAPACITY</a:t>
            </a:r>
          </a:p>
        </p:txBody>
      </p:sp>
      <p:sp>
        <p:nvSpPr>
          <p:cNvPr id="4" name="Slide Number Placeholder 3"/>
          <p:cNvSpPr>
            <a:spLocks noGrp="1"/>
          </p:cNvSpPr>
          <p:nvPr>
            <p:ph type="sldNum" sz="quarter" idx="12"/>
          </p:nvPr>
        </p:nvSpPr>
        <p:spPr/>
        <p:txBody>
          <a:bodyPr/>
          <a:lstStyle/>
          <a:p>
            <a:fld id="{39DB6580-D8D2-44E6-9ADA-98B012D29BCF}" type="slidenum">
              <a:rPr lang="en-US" smtClean="0"/>
              <a:t>17</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5170646"/>
          </a:xfrm>
          <a:prstGeom prst="rect">
            <a:avLst/>
          </a:prstGeom>
          <a:noFill/>
        </p:spPr>
        <p:txBody>
          <a:bodyPr wrap="square">
            <a:spAutoFit/>
          </a:bodyPr>
          <a:lstStyle/>
          <a:p>
            <a:pPr algn="just"/>
            <a:r>
              <a:rPr lang="en-US" sz="2400" b="1" dirty="0">
                <a:solidFill>
                  <a:srgbClr val="FF0000"/>
                </a:solidFill>
              </a:rPr>
              <a:t>Traditional Approach with N+1 Rule</a:t>
            </a:r>
          </a:p>
          <a:p>
            <a:pPr algn="just"/>
            <a:r>
              <a:rPr lang="en-US" dirty="0"/>
              <a:t>Dynamic resource provisioning to meet application demand is not immediate, as deploying and booting up a new compute node takes some time. If a smooth experience for the user is important, then rules that respond early enough have to be followed, so that the capacity remains available at the time of demand. Moreover, a system is always built on the assumption that node failures will happen in future, and by taking proactive measures to ensure that failures do not result in application downtime. The primary proactive measure is also taken by ensuring sufficient capacity. </a:t>
            </a:r>
            <a:r>
              <a:rPr lang="en-US" b="1" u="sng" dirty="0">
                <a:solidFill>
                  <a:srgbClr val="FF0000"/>
                </a:solidFill>
              </a:rPr>
              <a:t>Traditional resource capacity </a:t>
            </a:r>
            <a:r>
              <a:rPr lang="en-US" dirty="0"/>
              <a:t>maintenance strategies are commonly referred to as </a:t>
            </a:r>
            <a:r>
              <a:rPr lang="en-US" b="1" dirty="0">
                <a:solidFill>
                  <a:srgbClr val="FF0000"/>
                </a:solidFill>
              </a:rPr>
              <a:t>N + 1 </a:t>
            </a:r>
            <a:r>
              <a:rPr lang="en-US" dirty="0"/>
              <a:t>rule, where </a:t>
            </a:r>
            <a:r>
              <a:rPr lang="en-US" b="1" dirty="0">
                <a:solidFill>
                  <a:srgbClr val="FF0000"/>
                </a:solidFill>
              </a:rPr>
              <a:t>N + 1 </a:t>
            </a:r>
            <a:r>
              <a:rPr lang="en-US" dirty="0"/>
              <a:t>nodes are deployed even though only N nodes are really needed to support the current requests or application demands, and </a:t>
            </a:r>
            <a:r>
              <a:rPr lang="en-US" b="1" dirty="0">
                <a:solidFill>
                  <a:srgbClr val="FF0000"/>
                </a:solidFill>
              </a:rPr>
              <a:t>‘+1’</a:t>
            </a:r>
            <a:r>
              <a:rPr lang="en-US" dirty="0"/>
              <a:t> is the additional capacity added in case demand exceeds supply of ‘</a:t>
            </a:r>
            <a:r>
              <a:rPr lang="en-US" b="1" dirty="0">
                <a:solidFill>
                  <a:srgbClr val="FF0000"/>
                </a:solidFill>
              </a:rPr>
              <a:t>N</a:t>
            </a:r>
            <a:r>
              <a:rPr lang="en-US" dirty="0"/>
              <a:t>. So, in case one node fails or gets interrupted, that won’t have any impact to the application. This </a:t>
            </a:r>
            <a:r>
              <a:rPr lang="en-US" b="1" dirty="0">
                <a:solidFill>
                  <a:srgbClr val="FF0000"/>
                </a:solidFill>
              </a:rPr>
              <a:t>‘+1</a:t>
            </a:r>
            <a:r>
              <a:rPr lang="en-US" dirty="0"/>
              <a:t>’ node provides a buffer in case of a sudden spike in activity, and also provides extra insurance in the event of an unexpected hardware failure of a node. Without this buffer, there is the risk that incoming requests can overburden the remaining nodes, reducing their performance, and even resulting in user requests that time out or fail. </a:t>
            </a:r>
          </a:p>
          <a:p>
            <a:pPr marL="285750" indent="-285750" algn="just">
              <a:buFont typeface="Wingdings" panose="05000000000000000000" pitchFamily="2" charset="2"/>
              <a:buChar char="v"/>
            </a:pPr>
            <a:r>
              <a:rPr lang="en-US" b="1" dirty="0">
                <a:solidFill>
                  <a:srgbClr val="FF0000"/>
                </a:solidFill>
              </a:rPr>
              <a:t>Traditional capacity planning approach suggests maintaining one additional resource node than actually required to save the system during crisis.</a:t>
            </a:r>
          </a:p>
        </p:txBody>
      </p:sp>
    </p:spTree>
    <p:extLst>
      <p:ext uri="{BB962C8B-B14F-4D97-AF65-F5344CB8AC3E}">
        <p14:creationId xmlns:p14="http://schemas.microsoft.com/office/powerpoint/2010/main" val="64340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6-APPROACHES FOR MAINTAINING SUFFICIENT CAPACITY</a:t>
            </a:r>
          </a:p>
        </p:txBody>
      </p:sp>
      <p:sp>
        <p:nvSpPr>
          <p:cNvPr id="4" name="Slide Number Placeholder 3"/>
          <p:cNvSpPr>
            <a:spLocks noGrp="1"/>
          </p:cNvSpPr>
          <p:nvPr>
            <p:ph type="sldNum" sz="quarter" idx="12"/>
          </p:nvPr>
        </p:nvSpPr>
        <p:spPr/>
        <p:txBody>
          <a:bodyPr/>
          <a:lstStyle/>
          <a:p>
            <a:fld id="{39DB6580-D8D2-44E6-9ADA-98B012D29BCF}" type="slidenum">
              <a:rPr lang="en-US" smtClean="0"/>
              <a:t>18</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5632311"/>
          </a:xfrm>
          <a:prstGeom prst="rect">
            <a:avLst/>
          </a:prstGeom>
          <a:noFill/>
        </p:spPr>
        <p:txBody>
          <a:bodyPr wrap="square">
            <a:spAutoFit/>
          </a:bodyPr>
          <a:lstStyle/>
          <a:p>
            <a:pPr algn="just"/>
            <a:r>
              <a:rPr lang="en-US" sz="2400" b="1" dirty="0">
                <a:solidFill>
                  <a:srgbClr val="FF0000"/>
                </a:solidFill>
              </a:rPr>
              <a:t>2-Cloud Specific Approach</a:t>
            </a:r>
          </a:p>
          <a:p>
            <a:pPr marL="342900" indent="-342900" algn="just">
              <a:buFont typeface="Wingdings" panose="05000000000000000000" pitchFamily="2" charset="2"/>
              <a:buChar char="Ø"/>
            </a:pPr>
            <a:r>
              <a:rPr lang="en-US" sz="2400" dirty="0"/>
              <a:t>The traditional approach has obvious limitations. Depending on the business requirements, the </a:t>
            </a:r>
            <a:r>
              <a:rPr lang="en-US" sz="2400" b="1" dirty="0"/>
              <a:t>N+1 rule </a:t>
            </a:r>
            <a:r>
              <a:rPr lang="en-US" sz="2400" dirty="0"/>
              <a:t>may not always be sufficient.</a:t>
            </a:r>
          </a:p>
          <a:p>
            <a:pPr marL="342900" indent="-342900" algn="just">
              <a:buFont typeface="Wingdings" panose="05000000000000000000" pitchFamily="2" charset="2"/>
              <a:buChar char="Ø"/>
            </a:pPr>
            <a:r>
              <a:rPr lang="en-US" sz="2400" dirty="0"/>
              <a:t>Cloud infrastructure service with virtual resources offer a more flexible and scalable approach, where auto-scaling mechanism always maintains sufficient resource capacity for applications to serve legitimate loads. </a:t>
            </a:r>
          </a:p>
          <a:p>
            <a:pPr marL="342900" indent="-342900" algn="just">
              <a:buFont typeface="Wingdings" panose="05000000000000000000" pitchFamily="2" charset="2"/>
              <a:buChar char="Ø"/>
            </a:pPr>
            <a:r>
              <a:rPr lang="en-US" sz="2400" dirty="0"/>
              <a:t>Auto-scaling relieves the capacity planners who are cloud service consumers from the wearisome job of monitoring and maintaining sufficient capacity, and the system manages capacity itself. </a:t>
            </a:r>
          </a:p>
          <a:p>
            <a:pPr marL="342900" indent="-342900" algn="just">
              <a:buFont typeface="Wingdings" panose="05000000000000000000" pitchFamily="2" charset="2"/>
              <a:buChar char="Ø"/>
            </a:pPr>
            <a:r>
              <a:rPr lang="en-US" sz="2400" dirty="0"/>
              <a:t>Cloud infrastructure service providers (IaaS providers) build up the service with actual physical resources and hence cannot go beyond the traditional approach of capacity maintenance. But the way cloud service consumers approach capacity planning, has seen a total shift. </a:t>
            </a:r>
            <a:endParaRPr lang="en-US" b="1" dirty="0">
              <a:solidFill>
                <a:srgbClr val="FF0000"/>
              </a:solidFill>
            </a:endParaRPr>
          </a:p>
        </p:txBody>
      </p:sp>
    </p:spTree>
    <p:extLst>
      <p:ext uri="{BB962C8B-B14F-4D97-AF65-F5344CB8AC3E}">
        <p14:creationId xmlns:p14="http://schemas.microsoft.com/office/powerpoint/2010/main" val="282385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Autofit/>
          </a:bodyPr>
          <a:lstStyle/>
          <a:p>
            <a:r>
              <a:rPr lang="en-US" sz="2800" b="1" dirty="0">
                <a:solidFill>
                  <a:srgbClr val="0070C0"/>
                </a:solidFill>
              </a:rPr>
              <a:t>7-ROLE OF AUTO-SCALING IN CAPACITY PLANNING</a:t>
            </a:r>
          </a:p>
        </p:txBody>
      </p:sp>
      <p:sp>
        <p:nvSpPr>
          <p:cNvPr id="4" name="Slide Number Placeholder 3"/>
          <p:cNvSpPr>
            <a:spLocks noGrp="1"/>
          </p:cNvSpPr>
          <p:nvPr>
            <p:ph type="sldNum" sz="quarter" idx="12"/>
          </p:nvPr>
        </p:nvSpPr>
        <p:spPr/>
        <p:txBody>
          <a:bodyPr/>
          <a:lstStyle/>
          <a:p>
            <a:fld id="{39DB6580-D8D2-44E6-9ADA-98B012D29BCF}" type="slidenum">
              <a:rPr lang="en-US" smtClean="0"/>
              <a:t>19</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5632311"/>
          </a:xfrm>
          <a:prstGeom prst="rect">
            <a:avLst/>
          </a:prstGeom>
          <a:noFill/>
        </p:spPr>
        <p:txBody>
          <a:bodyPr wrap="square">
            <a:spAutoFit/>
          </a:bodyPr>
          <a:lstStyle/>
          <a:p>
            <a:pPr marL="342900" indent="-342900" algn="just">
              <a:buFont typeface="Wingdings" panose="05000000000000000000" pitchFamily="2" charset="2"/>
              <a:buChar char="q"/>
            </a:pPr>
            <a:r>
              <a:rPr lang="en-US" sz="2400" dirty="0"/>
              <a:t>One of the most useful features of cloud infrastructures is the ability to automatically scale a resource with little or no impact on the applications running in that infrastructure. This is possible for the resource sharing and multi-tenancy capability of cloud computing model. </a:t>
            </a:r>
          </a:p>
          <a:p>
            <a:pPr marL="342900" indent="-342900" algn="just">
              <a:buFont typeface="Wingdings" panose="05000000000000000000" pitchFamily="2" charset="2"/>
              <a:buChar char="q"/>
            </a:pPr>
            <a:r>
              <a:rPr lang="en-US" sz="2400" dirty="0"/>
              <a:t>Resources not being used by some application are released to be added to the resource pool, from where other applications get their necessary resources. </a:t>
            </a:r>
          </a:p>
          <a:p>
            <a:pPr marL="342900" indent="-342900" algn="just">
              <a:buFont typeface="Wingdings" panose="05000000000000000000" pitchFamily="2" charset="2"/>
              <a:buChar char="q"/>
            </a:pPr>
            <a:r>
              <a:rPr lang="en-US" sz="2400" dirty="0"/>
              <a:t>The traditional (non-cloud) approach was to maintain infrastructure keeping the peak capacity of each application in the mind and wasting resources, as most part of the resources would remain unutilized for most of the time. </a:t>
            </a:r>
          </a:p>
          <a:p>
            <a:pPr marL="342900" indent="-342900" algn="just">
              <a:buFont typeface="Wingdings" panose="05000000000000000000" pitchFamily="2" charset="2"/>
              <a:buChar char="q"/>
            </a:pPr>
            <a:r>
              <a:rPr lang="en-US" sz="2400" dirty="0"/>
              <a:t>The shortcoming of automatic cloud scaling is that the lazy application designers can use this attribute as an opportunity to avoid the critical process of capacity planning.</a:t>
            </a:r>
            <a:endParaRPr lang="en-US" sz="2400" b="1" dirty="0">
              <a:solidFill>
                <a:srgbClr val="FF0000"/>
              </a:solidFill>
            </a:endParaRPr>
          </a:p>
        </p:txBody>
      </p:sp>
    </p:spTree>
    <p:extLst>
      <p:ext uri="{BB962C8B-B14F-4D97-AF65-F5344CB8AC3E}">
        <p14:creationId xmlns:p14="http://schemas.microsoft.com/office/powerpoint/2010/main" val="12742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7886700" cy="1325563"/>
          </a:xfrm>
        </p:spPr>
        <p:txBody>
          <a:bodyPr/>
          <a:lstStyle/>
          <a:p>
            <a:r>
              <a:rPr lang="en-US" b="1" dirty="0">
                <a:latin typeface="+mn-lt"/>
              </a:rPr>
              <a:t>Previous Lecture</a:t>
            </a:r>
          </a:p>
        </p:txBody>
      </p:sp>
      <p:sp>
        <p:nvSpPr>
          <p:cNvPr id="6" name="Content Placeholder 2">
            <a:extLst>
              <a:ext uri="{FF2B5EF4-FFF2-40B4-BE49-F238E27FC236}">
                <a16:creationId xmlns:a16="http://schemas.microsoft.com/office/drawing/2014/main" id="{A884FFF1-220D-4485-BF34-5883820936F3}"/>
              </a:ext>
            </a:extLst>
          </p:cNvPr>
          <p:cNvSpPr>
            <a:spLocks noGrp="1"/>
          </p:cNvSpPr>
          <p:nvPr>
            <p:ph idx="1"/>
          </p:nvPr>
        </p:nvSpPr>
        <p:spPr>
          <a:xfrm>
            <a:off x="533400" y="1676400"/>
            <a:ext cx="7905749" cy="4419600"/>
          </a:xfrm>
        </p:spPr>
        <p:txBody>
          <a:bodyPr>
            <a:noAutofit/>
          </a:bodyPr>
          <a:lstStyle/>
          <a:p>
            <a:pPr marL="0" indent="0">
              <a:buNone/>
            </a:pPr>
            <a:r>
              <a:rPr lang="en-US" sz="3200" b="1" dirty="0">
                <a:solidFill>
                  <a:srgbClr val="0070C0"/>
                </a:solidFill>
              </a:rPr>
              <a:t>Scaling in Cloud</a:t>
            </a:r>
          </a:p>
          <a:p>
            <a:pPr marL="0" indent="0">
              <a:buNone/>
            </a:pPr>
            <a:endParaRPr lang="en-US" sz="3200" b="1" dirty="0">
              <a:solidFill>
                <a:srgbClr val="0070C0"/>
              </a:solidFill>
            </a:endParaRPr>
          </a:p>
          <a:p>
            <a:pPr>
              <a:buFont typeface="Wingdings" pitchFamily="2" charset="2"/>
              <a:buChar char="Ø"/>
            </a:pPr>
            <a:r>
              <a:rPr lang="en-US" sz="2800" b="1" dirty="0"/>
              <a:t>What is Scaling?</a:t>
            </a:r>
          </a:p>
          <a:p>
            <a:pPr>
              <a:buFont typeface="Wingdings" pitchFamily="2" charset="2"/>
              <a:buChar char="Ø"/>
            </a:pPr>
            <a:r>
              <a:rPr lang="en-US" sz="2800" b="1" dirty="0"/>
              <a:t>Foundation of Cloud Scaling </a:t>
            </a:r>
          </a:p>
          <a:p>
            <a:pPr>
              <a:buFont typeface="Wingdings" pitchFamily="2" charset="2"/>
              <a:buChar char="Ø"/>
            </a:pPr>
            <a:r>
              <a:rPr lang="en-US" sz="2800" b="1" dirty="0"/>
              <a:t>Scaling Strategies in Cloud</a:t>
            </a:r>
          </a:p>
          <a:p>
            <a:pPr>
              <a:buFont typeface="Wingdings" pitchFamily="2" charset="2"/>
              <a:buChar char="Ø"/>
            </a:pPr>
            <a:r>
              <a:rPr lang="en-US" sz="2800" b="1" dirty="0"/>
              <a:t>Scaling Types</a:t>
            </a:r>
          </a:p>
          <a:p>
            <a:pPr>
              <a:buFont typeface="Wingdings" pitchFamily="2" charset="2"/>
              <a:buChar char="Ø"/>
            </a:pPr>
            <a:r>
              <a:rPr lang="en-US" sz="2800" b="1" dirty="0"/>
              <a:t>Performance and Scalability </a:t>
            </a:r>
          </a:p>
          <a:p>
            <a:pPr marL="0" indent="0">
              <a:buNone/>
            </a:pPr>
            <a:endParaRPr lang="en-US" sz="2800" b="1" dirty="0"/>
          </a:p>
          <a:p>
            <a:pPr marL="0" indent="0">
              <a:buNone/>
            </a:pPr>
            <a:endParaRPr lang="en-US" sz="2800" b="1" dirty="0">
              <a:solidFill>
                <a:srgbClr val="0070C0"/>
              </a:solidFill>
            </a:endParaRPr>
          </a:p>
        </p:txBody>
      </p:sp>
      <p:sp>
        <p:nvSpPr>
          <p:cNvPr id="3" name="Slide Number Placeholder 2"/>
          <p:cNvSpPr>
            <a:spLocks noGrp="1"/>
          </p:cNvSpPr>
          <p:nvPr>
            <p:ph type="sldNum" sz="quarter" idx="12"/>
          </p:nvPr>
        </p:nvSpPr>
        <p:spPr/>
        <p:txBody>
          <a:bodyPr/>
          <a:lstStyle/>
          <a:p>
            <a:fld id="{39DB6580-D8D2-44E6-9ADA-98B012D29BCF}" type="slidenum">
              <a:rPr lang="en-US" smtClean="0"/>
              <a:t>2</a:t>
            </a:fld>
            <a:endParaRPr lang="en-US"/>
          </a:p>
        </p:txBody>
      </p:sp>
    </p:spTree>
    <p:extLst>
      <p:ext uri="{BB962C8B-B14F-4D97-AF65-F5344CB8AC3E}">
        <p14:creationId xmlns:p14="http://schemas.microsoft.com/office/powerpoint/2010/main" val="410507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9372600" cy="609600"/>
          </a:xfrm>
        </p:spPr>
        <p:txBody>
          <a:bodyPr>
            <a:noAutofit/>
          </a:bodyPr>
          <a:lstStyle/>
          <a:p>
            <a:r>
              <a:rPr lang="en-US" sz="2800" b="1" dirty="0">
                <a:solidFill>
                  <a:srgbClr val="0070C0"/>
                </a:solidFill>
              </a:rPr>
              <a:t>8-CAPACITY AND PERFORMANCE: TWO IMPORTANT SYSTEM </a:t>
            </a:r>
            <a:br>
              <a:rPr lang="en-US" sz="2800" b="1" dirty="0">
                <a:solidFill>
                  <a:srgbClr val="0070C0"/>
                </a:solidFill>
              </a:rPr>
            </a:br>
            <a:r>
              <a:rPr lang="en-US" sz="2800" b="1" dirty="0">
                <a:solidFill>
                  <a:srgbClr val="0070C0"/>
                </a:solidFill>
              </a:rPr>
              <a:t>ATTRIBUTES</a:t>
            </a:r>
          </a:p>
        </p:txBody>
      </p:sp>
      <p:sp>
        <p:nvSpPr>
          <p:cNvPr id="4" name="Slide Number Placeholder 3"/>
          <p:cNvSpPr>
            <a:spLocks noGrp="1"/>
          </p:cNvSpPr>
          <p:nvPr>
            <p:ph type="sldNum" sz="quarter" idx="12"/>
          </p:nvPr>
        </p:nvSpPr>
        <p:spPr/>
        <p:txBody>
          <a:bodyPr/>
          <a:lstStyle/>
          <a:p>
            <a:fld id="{39DB6580-D8D2-44E6-9ADA-98B012D29BCF}" type="slidenum">
              <a:rPr lang="en-US" smtClean="0"/>
              <a:t>20</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5262979"/>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t>Many people equate capacity planning with system performance, but this is not correct. Performance enhancement of any system is performed through system optimization or performance tuning.</a:t>
            </a:r>
          </a:p>
          <a:p>
            <a:pPr marL="342900" indent="-342900" algn="just">
              <a:buFont typeface="Wingdings" panose="05000000000000000000" pitchFamily="2" charset="2"/>
              <a:buChar char="Ø"/>
            </a:pPr>
            <a:r>
              <a:rPr lang="en-US" sz="2400" dirty="0"/>
              <a:t>Appropriate capacity planning undoubtedly improves system performance, but the main objective of capacity planning is to meet the future demand of workloads on a system by arranging the additional system capacity (resources) in a feasible manner. </a:t>
            </a:r>
          </a:p>
          <a:p>
            <a:pPr marL="342900" indent="-342900" algn="just">
              <a:buFont typeface="Wingdings" panose="05000000000000000000" pitchFamily="2" charset="2"/>
              <a:buChar char="Ø"/>
            </a:pPr>
            <a:r>
              <a:rPr lang="en-US" sz="2400" dirty="0"/>
              <a:t>Capacity planning measures the maximum amount of work that can be done using the current resources and then arranges resources to do more work as needed. If system optimization is done during capacity planning phase, it is good, but capacity planning efforts focus on meeting demands. With capacity, the concern is about how much work a system can do, whereas with performance, the concern is the rate at which work gets done.</a:t>
            </a:r>
            <a:endParaRPr lang="en-US" sz="2400" b="1" dirty="0">
              <a:solidFill>
                <a:srgbClr val="FF0000"/>
              </a:solidFill>
            </a:endParaRPr>
          </a:p>
        </p:txBody>
      </p:sp>
    </p:spTree>
    <p:extLst>
      <p:ext uri="{BB962C8B-B14F-4D97-AF65-F5344CB8AC3E}">
        <p14:creationId xmlns:p14="http://schemas.microsoft.com/office/powerpoint/2010/main" val="231849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9372600" cy="609600"/>
          </a:xfrm>
        </p:spPr>
        <p:txBody>
          <a:bodyPr>
            <a:noAutofit/>
          </a:bodyPr>
          <a:lstStyle/>
          <a:p>
            <a:r>
              <a:rPr lang="en-US" sz="2800" b="1" dirty="0">
                <a:solidFill>
                  <a:srgbClr val="0070C0"/>
                </a:solidFill>
              </a:rPr>
              <a:t>9-STEPS FOR CAPACITY PLANNING </a:t>
            </a:r>
          </a:p>
        </p:txBody>
      </p:sp>
      <p:sp>
        <p:nvSpPr>
          <p:cNvPr id="4" name="Slide Number Placeholder 3"/>
          <p:cNvSpPr>
            <a:spLocks noGrp="1"/>
          </p:cNvSpPr>
          <p:nvPr>
            <p:ph type="sldNum" sz="quarter" idx="12"/>
          </p:nvPr>
        </p:nvSpPr>
        <p:spPr/>
        <p:txBody>
          <a:bodyPr/>
          <a:lstStyle/>
          <a:p>
            <a:fld id="{39DB6580-D8D2-44E6-9ADA-98B012D29BCF}" type="slidenum">
              <a:rPr lang="en-US" smtClean="0"/>
              <a:t>21</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63595" y="781391"/>
            <a:ext cx="9016810" cy="5632311"/>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There are three basic steps for capacity planning to add value to their system. These are also considered as the core concerns of capacity planning.</a:t>
            </a:r>
          </a:p>
          <a:p>
            <a:pPr algn="just"/>
            <a:r>
              <a:rPr lang="en-US" sz="2000" dirty="0"/>
              <a:t> </a:t>
            </a:r>
          </a:p>
          <a:p>
            <a:pPr algn="just"/>
            <a:r>
              <a:rPr lang="en-US" sz="2000" b="1" dirty="0">
                <a:solidFill>
                  <a:srgbClr val="0070C0"/>
                </a:solidFill>
              </a:rPr>
              <a:t>Step 1. Determining the expected demand – </a:t>
            </a:r>
            <a:r>
              <a:rPr lang="en-US" sz="2000" dirty="0"/>
              <a:t>In the first step of capacity planning process the service provider must carefully examine the expected overall resource usage patterns as they vary over a course of period. </a:t>
            </a:r>
          </a:p>
          <a:p>
            <a:pPr algn="just"/>
            <a:endParaRPr lang="en-US" sz="2000" dirty="0"/>
          </a:p>
          <a:p>
            <a:pPr algn="just"/>
            <a:r>
              <a:rPr lang="en-US" sz="2000" b="1" dirty="0">
                <a:solidFill>
                  <a:srgbClr val="0070C0"/>
                </a:solidFill>
              </a:rPr>
              <a:t>Step 2. Analyzing current response to load – </a:t>
            </a:r>
            <a:r>
              <a:rPr lang="en-US" sz="2000" dirty="0"/>
              <a:t>Next, the service provider must analyze the available resource capacity of their system and how the applications respond to load (or overload) with current capacity, so that any requirement of additional capacity that is to be added can be identified. </a:t>
            </a:r>
          </a:p>
          <a:p>
            <a:pPr algn="just"/>
            <a:endParaRPr lang="en-US" sz="2000" dirty="0"/>
          </a:p>
          <a:p>
            <a:pPr algn="just"/>
            <a:r>
              <a:rPr lang="en-US" sz="2000" b="1" dirty="0">
                <a:solidFill>
                  <a:srgbClr val="0070C0"/>
                </a:solidFill>
              </a:rPr>
              <a:t>Step 3. Knowing the value of the system – </a:t>
            </a:r>
            <a:r>
              <a:rPr lang="en-US" sz="2000" dirty="0"/>
              <a:t>Finally, the service provider must be aware about the value of the systems to the business, so to know when adding more capacity provides value and when it doesn’t. </a:t>
            </a:r>
          </a:p>
          <a:p>
            <a:pPr algn="just"/>
            <a:endParaRPr lang="en-US" sz="2000" b="1" dirty="0">
              <a:solidFill>
                <a:srgbClr val="FF0000"/>
              </a:solidFill>
            </a:endParaRPr>
          </a:p>
          <a:p>
            <a:pPr marL="342900" indent="-342900" algn="just">
              <a:buFont typeface="Wingdings" panose="05000000000000000000" pitchFamily="2" charset="2"/>
              <a:buChar char="q"/>
            </a:pPr>
            <a:r>
              <a:rPr lang="en-US" sz="2000" b="1" dirty="0">
                <a:solidFill>
                  <a:srgbClr val="FF0000"/>
                </a:solidFill>
              </a:rPr>
              <a:t>Cloud providers need to maintain a balance between the financial burden of over-provisioning, and the reputation risk of under-provisioning of capacity</a:t>
            </a:r>
          </a:p>
        </p:txBody>
      </p:sp>
    </p:spTree>
    <p:extLst>
      <p:ext uri="{BB962C8B-B14F-4D97-AF65-F5344CB8AC3E}">
        <p14:creationId xmlns:p14="http://schemas.microsoft.com/office/powerpoint/2010/main" val="22815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9372600" cy="609600"/>
          </a:xfrm>
        </p:spPr>
        <p:txBody>
          <a:bodyPr>
            <a:noAutofit/>
          </a:bodyPr>
          <a:lstStyle/>
          <a:p>
            <a:r>
              <a:rPr lang="en-US" sz="2800" b="1" dirty="0">
                <a:solidFill>
                  <a:srgbClr val="0070C0"/>
                </a:solidFill>
              </a:rPr>
              <a:t>Determining the Expected Demand</a:t>
            </a:r>
          </a:p>
        </p:txBody>
      </p:sp>
      <p:sp>
        <p:nvSpPr>
          <p:cNvPr id="4" name="Slide Number Placeholder 3"/>
          <p:cNvSpPr>
            <a:spLocks noGrp="1"/>
          </p:cNvSpPr>
          <p:nvPr>
            <p:ph type="sldNum" sz="quarter" idx="12"/>
          </p:nvPr>
        </p:nvSpPr>
        <p:spPr/>
        <p:txBody>
          <a:bodyPr/>
          <a:lstStyle/>
          <a:p>
            <a:fld id="{39DB6580-D8D2-44E6-9ADA-98B012D29BCF}" type="slidenum">
              <a:rPr lang="en-US" smtClean="0"/>
              <a:t>22</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63595" y="914400"/>
            <a:ext cx="9016810" cy="4093428"/>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To determine the expected demand for resources of a system, capacity planners need to determine individual demands of all the applications supported by the system. Later they can aggregate those results to get idea about traffic pattern of the whole system. Understanding the demand pattern of application is important as the traffic pattern generally changes with time. </a:t>
            </a:r>
          </a:p>
          <a:p>
            <a:pPr marL="342900" indent="-342900" algn="just">
              <a:buFont typeface="Wingdings" panose="05000000000000000000" pitchFamily="2" charset="2"/>
              <a:buChar char="q"/>
            </a:pPr>
            <a:r>
              <a:rPr lang="en-US" sz="2000" dirty="0"/>
              <a:t>Sample graphs plotted from the recorded number of hits in a web application viewed over a week and a year. Such statistics may give a fair idea regarding the overall workload pattern of application. From the weekly graph it can be seen that the spikes are not always of equal demand in a single day. Sometimes it is high, sometimes low. The yearly graph provides idea about the varying demand of an application over a year. The business goal of capacity planning is to correlate these performance spikes and dips with particular events and occasions, like product launches, special campaigning or yearly festivals.</a:t>
            </a:r>
            <a:endParaRPr lang="en-US" sz="2000" b="1" dirty="0">
              <a:solidFill>
                <a:srgbClr val="FF0000"/>
              </a:solidFill>
            </a:endParaRPr>
          </a:p>
        </p:txBody>
      </p:sp>
      <p:pic>
        <p:nvPicPr>
          <p:cNvPr id="5" name="Picture 4">
            <a:extLst>
              <a:ext uri="{FF2B5EF4-FFF2-40B4-BE49-F238E27FC236}">
                <a16:creationId xmlns:a16="http://schemas.microsoft.com/office/drawing/2014/main" id="{38AD181D-1E28-4DBA-396D-8F7979A6FD17}"/>
              </a:ext>
            </a:extLst>
          </p:cNvPr>
          <p:cNvPicPr>
            <a:picLocks noChangeAspect="1"/>
          </p:cNvPicPr>
          <p:nvPr/>
        </p:nvPicPr>
        <p:blipFill>
          <a:blip r:embed="rId2"/>
          <a:stretch>
            <a:fillRect/>
          </a:stretch>
        </p:blipFill>
        <p:spPr>
          <a:xfrm>
            <a:off x="1143000" y="5007828"/>
            <a:ext cx="6629400" cy="1713652"/>
          </a:xfrm>
          <a:prstGeom prst="rect">
            <a:avLst/>
          </a:prstGeom>
        </p:spPr>
      </p:pic>
    </p:spTree>
    <p:extLst>
      <p:ext uri="{BB962C8B-B14F-4D97-AF65-F5344CB8AC3E}">
        <p14:creationId xmlns:p14="http://schemas.microsoft.com/office/powerpoint/2010/main" val="83944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9372600" cy="609600"/>
          </a:xfrm>
        </p:spPr>
        <p:txBody>
          <a:bodyPr>
            <a:noAutofit/>
          </a:bodyPr>
          <a:lstStyle/>
          <a:p>
            <a:r>
              <a:rPr lang="en-US" sz="2800" b="1" dirty="0">
                <a:solidFill>
                  <a:srgbClr val="0070C0"/>
                </a:solidFill>
              </a:rPr>
              <a:t>Analyzing Current Load</a:t>
            </a:r>
          </a:p>
        </p:txBody>
      </p:sp>
      <p:sp>
        <p:nvSpPr>
          <p:cNvPr id="4" name="Slide Number Placeholder 3"/>
          <p:cNvSpPr>
            <a:spLocks noGrp="1"/>
          </p:cNvSpPr>
          <p:nvPr>
            <p:ph type="sldNum" sz="quarter" idx="12"/>
          </p:nvPr>
        </p:nvSpPr>
        <p:spPr/>
        <p:txBody>
          <a:bodyPr/>
          <a:lstStyle/>
          <a:p>
            <a:fld id="{39DB6580-D8D2-44E6-9ADA-98B012D29BCF}" type="slidenum">
              <a:rPr lang="en-US" smtClean="0"/>
              <a:t>23</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63595" y="914400"/>
            <a:ext cx="9016810" cy="5324535"/>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In computing, the main resources used are – processor, memory, and storage and network connectivity. Hence the major system parameters are processor speed, memory access speed, disk I/O access speed and network I/O access speed. </a:t>
            </a:r>
          </a:p>
          <a:p>
            <a:pPr marL="342900" indent="-342900" algn="just">
              <a:buFont typeface="Wingdings" panose="05000000000000000000" pitchFamily="2" charset="2"/>
              <a:buChar char="q"/>
            </a:pPr>
            <a:r>
              <a:rPr lang="en-US" sz="2000" dirty="0"/>
              <a:t>Loads on each of these resources can be measured by operating-system-specific tools. </a:t>
            </a:r>
          </a:p>
          <a:p>
            <a:pPr marL="342900" indent="-342900" algn="just">
              <a:buFont typeface="Wingdings" panose="05000000000000000000" pitchFamily="2" charset="2"/>
              <a:buChar char="q"/>
            </a:pPr>
            <a:r>
              <a:rPr lang="en-US" sz="2000" dirty="0"/>
              <a:t>Resource load affects system-level performance. </a:t>
            </a:r>
          </a:p>
          <a:p>
            <a:pPr marL="342900" indent="-342900" algn="just">
              <a:buFont typeface="Wingdings" panose="05000000000000000000" pitchFamily="2" charset="2"/>
              <a:buChar char="q"/>
            </a:pPr>
            <a:r>
              <a:rPr lang="en-US" sz="2000" dirty="0"/>
              <a:t>Each of the resources has a utilization rate, and when one or more of these resources reaches the maximum, that limits performance of the system. This limit is called stress point. </a:t>
            </a:r>
          </a:p>
          <a:p>
            <a:pPr marL="342900" indent="-342900" algn="just">
              <a:buFont typeface="Wingdings" panose="05000000000000000000" pitchFamily="2" charset="2"/>
              <a:buChar char="q"/>
            </a:pPr>
            <a:r>
              <a:rPr lang="en-US" sz="2000" dirty="0"/>
              <a:t>System architects must execute tests to see how different scenarios create stress points on the infrastructure. </a:t>
            </a:r>
          </a:p>
          <a:p>
            <a:pPr marL="342900" indent="-342900" algn="just">
              <a:buFont typeface="Wingdings" panose="05000000000000000000" pitchFamily="2" charset="2"/>
              <a:buChar char="q"/>
            </a:pPr>
            <a:r>
              <a:rPr lang="en-US" sz="2000" dirty="0"/>
              <a:t>The ability to understand the resource usage patterns and constraints is very important in capacity planning. It may seem that simply adding another server or resource component to the pool of resources can fix the problem. </a:t>
            </a:r>
          </a:p>
          <a:p>
            <a:pPr marL="342900" indent="-342900" algn="just">
              <a:buFont typeface="Wingdings" panose="05000000000000000000" pitchFamily="2" charset="2"/>
              <a:buChar char="q"/>
            </a:pPr>
            <a:r>
              <a:rPr lang="en-US" sz="2000" dirty="0"/>
              <a:t>Resource utilization curve provides simple representation of resource utilization under load. To identify the stress point of the resources it is necessary to create all the resource utilization curves for a system</a:t>
            </a:r>
            <a:endParaRPr lang="en-US" sz="2000" b="1" dirty="0">
              <a:solidFill>
                <a:srgbClr val="FF0000"/>
              </a:solidFill>
            </a:endParaRPr>
          </a:p>
        </p:txBody>
      </p:sp>
    </p:spTree>
    <p:extLst>
      <p:ext uri="{BB962C8B-B14F-4D97-AF65-F5344CB8AC3E}">
        <p14:creationId xmlns:p14="http://schemas.microsoft.com/office/powerpoint/2010/main" val="137719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702"/>
            <a:ext cx="9372600" cy="609600"/>
          </a:xfrm>
        </p:spPr>
        <p:txBody>
          <a:bodyPr>
            <a:noAutofit/>
          </a:bodyPr>
          <a:lstStyle/>
          <a:p>
            <a:r>
              <a:rPr lang="en-US" sz="2800" b="1" dirty="0">
                <a:solidFill>
                  <a:srgbClr val="0070C0"/>
                </a:solidFill>
              </a:rPr>
              <a:t>Analyzing Current Load</a:t>
            </a:r>
          </a:p>
        </p:txBody>
      </p:sp>
      <p:sp>
        <p:nvSpPr>
          <p:cNvPr id="4" name="Slide Number Placeholder 3"/>
          <p:cNvSpPr>
            <a:spLocks noGrp="1"/>
          </p:cNvSpPr>
          <p:nvPr>
            <p:ph type="sldNum" sz="quarter" idx="12"/>
          </p:nvPr>
        </p:nvSpPr>
        <p:spPr/>
        <p:txBody>
          <a:bodyPr/>
          <a:lstStyle/>
          <a:p>
            <a:fld id="{39DB6580-D8D2-44E6-9ADA-98B012D29BCF}" type="slidenum">
              <a:rPr lang="en-US" smtClean="0"/>
              <a:t>24</a:t>
            </a:fld>
            <a:endParaRPr lang="en-US"/>
          </a:p>
        </p:txBody>
      </p:sp>
      <p:pic>
        <p:nvPicPr>
          <p:cNvPr id="7" name="Picture 6">
            <a:extLst>
              <a:ext uri="{FF2B5EF4-FFF2-40B4-BE49-F238E27FC236}">
                <a16:creationId xmlns:a16="http://schemas.microsoft.com/office/drawing/2014/main" id="{964F9929-B6A9-A7DC-0EFF-6CE06FE8A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119" y="914400"/>
            <a:ext cx="6915481" cy="4495800"/>
          </a:xfrm>
          <a:prstGeom prst="rect">
            <a:avLst/>
          </a:prstGeom>
        </p:spPr>
      </p:pic>
      <p:sp>
        <p:nvSpPr>
          <p:cNvPr id="10" name="TextBox 9">
            <a:extLst>
              <a:ext uri="{FF2B5EF4-FFF2-40B4-BE49-F238E27FC236}">
                <a16:creationId xmlns:a16="http://schemas.microsoft.com/office/drawing/2014/main" id="{0DF6A497-AB44-B310-E697-84DC4BEF1886}"/>
              </a:ext>
            </a:extLst>
          </p:cNvPr>
          <p:cNvSpPr txBox="1"/>
          <p:nvPr/>
        </p:nvSpPr>
        <p:spPr>
          <a:xfrm>
            <a:off x="88490" y="5560111"/>
            <a:ext cx="9067800" cy="646331"/>
          </a:xfrm>
          <a:prstGeom prst="rect">
            <a:avLst/>
          </a:prstGeom>
          <a:noFill/>
        </p:spPr>
        <p:txBody>
          <a:bodyPr wrap="square">
            <a:spAutoFit/>
          </a:bodyPr>
          <a:lstStyle/>
          <a:p>
            <a:pPr marL="285750" indent="-285750">
              <a:buFont typeface="Wingdings" panose="05000000000000000000" pitchFamily="2" charset="2"/>
              <a:buChar char="q"/>
            </a:pPr>
            <a:r>
              <a:rPr lang="en-US" b="1" dirty="0">
                <a:solidFill>
                  <a:srgbClr val="FF0000"/>
                </a:solidFill>
              </a:rPr>
              <a:t>It is the goal of a capacity planner to identify the critical resource that has resource ceiling, and resolve the problem to move the bottleneck to higher levels of demand.</a:t>
            </a:r>
          </a:p>
        </p:txBody>
      </p:sp>
    </p:spTree>
    <p:extLst>
      <p:ext uri="{BB962C8B-B14F-4D97-AF65-F5344CB8AC3E}">
        <p14:creationId xmlns:p14="http://schemas.microsoft.com/office/powerpoint/2010/main" val="401663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702"/>
            <a:ext cx="9372600" cy="609600"/>
          </a:xfrm>
        </p:spPr>
        <p:txBody>
          <a:bodyPr>
            <a:noAutofit/>
          </a:bodyPr>
          <a:lstStyle/>
          <a:p>
            <a:r>
              <a:rPr lang="en-US" sz="2800" b="1" dirty="0">
                <a:solidFill>
                  <a:srgbClr val="0070C0"/>
                </a:solidFill>
              </a:rPr>
              <a:t>Value of System Capacity</a:t>
            </a:r>
          </a:p>
        </p:txBody>
      </p:sp>
      <p:sp>
        <p:nvSpPr>
          <p:cNvPr id="4" name="Slide Number Placeholder 3"/>
          <p:cNvSpPr>
            <a:spLocks noGrp="1"/>
          </p:cNvSpPr>
          <p:nvPr>
            <p:ph type="sldNum" sz="quarter" idx="12"/>
          </p:nvPr>
        </p:nvSpPr>
        <p:spPr/>
        <p:txBody>
          <a:bodyPr/>
          <a:lstStyle/>
          <a:p>
            <a:fld id="{39DB6580-D8D2-44E6-9ADA-98B012D29BCF}" type="slidenum">
              <a:rPr lang="en-US" smtClean="0"/>
              <a:t>25</a:t>
            </a:fld>
            <a:endParaRPr lang="en-US"/>
          </a:p>
        </p:txBody>
      </p:sp>
      <p:sp>
        <p:nvSpPr>
          <p:cNvPr id="5" name="TextBox 4">
            <a:extLst>
              <a:ext uri="{FF2B5EF4-FFF2-40B4-BE49-F238E27FC236}">
                <a16:creationId xmlns:a16="http://schemas.microsoft.com/office/drawing/2014/main" id="{75BB099C-C234-1345-E7EF-7B40D4732CC9}"/>
              </a:ext>
            </a:extLst>
          </p:cNvPr>
          <p:cNvSpPr txBox="1"/>
          <p:nvPr/>
        </p:nvSpPr>
        <p:spPr>
          <a:xfrm>
            <a:off x="114300" y="914400"/>
            <a:ext cx="9182100" cy="4708981"/>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Every application adds some value to the business. </a:t>
            </a:r>
          </a:p>
          <a:p>
            <a:pPr marL="342900" indent="-342900" algn="just">
              <a:buFont typeface="Wingdings" panose="05000000000000000000" pitchFamily="2" charset="2"/>
              <a:buChar char="q"/>
            </a:pPr>
            <a:r>
              <a:rPr lang="en-US" sz="2000" dirty="0"/>
              <a:t>It is important to know how more capacity can help the business before adding any more resources to the system just because it has hit the stress point. </a:t>
            </a:r>
          </a:p>
          <a:p>
            <a:pPr marL="342900" indent="-342900" algn="just">
              <a:buFont typeface="Wingdings" panose="05000000000000000000" pitchFamily="2" charset="2"/>
              <a:buChar char="q"/>
            </a:pPr>
            <a:r>
              <a:rPr lang="en-US" sz="2000" dirty="0"/>
              <a:t>One should have a clear idea about the outcome of the question - </a:t>
            </a:r>
            <a:r>
              <a:rPr lang="en-US" sz="2000" b="1" dirty="0">
                <a:solidFill>
                  <a:srgbClr val="0070C0"/>
                </a:solidFill>
              </a:rPr>
              <a:t>“How business can be benefited by supporting the additional load?” </a:t>
            </a:r>
            <a:r>
              <a:rPr lang="en-US" sz="2000" dirty="0"/>
              <a:t>Understanding the value of the demand on the system will help to answer the question. </a:t>
            </a:r>
          </a:p>
          <a:p>
            <a:pPr marL="342900" indent="-342900" algn="just">
              <a:buFont typeface="Wingdings" panose="05000000000000000000" pitchFamily="2" charset="2"/>
              <a:buChar char="q"/>
            </a:pPr>
            <a:r>
              <a:rPr lang="en-US" sz="2000" dirty="0"/>
              <a:t>Two possible actions are there depending upon answer to the above question. Either add more capacity to support demands of pick hours, or wait for the existing capacity to become available again. The first strategy enhances system performance, while the second one reduces budget. Any of these two strategies is adoptable, depending on which one adds more value to the system.</a:t>
            </a:r>
          </a:p>
          <a:p>
            <a:pPr algn="just"/>
            <a:endParaRPr lang="en-US" sz="2000" dirty="0"/>
          </a:p>
          <a:p>
            <a:pPr algn="just"/>
            <a:endParaRPr lang="en-US" sz="2000" dirty="0"/>
          </a:p>
          <a:p>
            <a:pPr marL="285750" indent="-285750" algn="just">
              <a:buFont typeface="Wingdings" panose="05000000000000000000" pitchFamily="2" charset="2"/>
              <a:buChar char="q"/>
            </a:pPr>
            <a:r>
              <a:rPr lang="en-US" sz="2000" b="1" dirty="0">
                <a:solidFill>
                  <a:srgbClr val="FF0000"/>
                </a:solidFill>
              </a:rPr>
              <a:t>The decision regarding capacity enhancement depends on, how much it is going to cost to add capacity against the value of that additional capacity to the business.</a:t>
            </a:r>
          </a:p>
        </p:txBody>
      </p:sp>
    </p:spTree>
    <p:extLst>
      <p:ext uri="{BB962C8B-B14F-4D97-AF65-F5344CB8AC3E}">
        <p14:creationId xmlns:p14="http://schemas.microsoft.com/office/powerpoint/2010/main" val="287104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702"/>
            <a:ext cx="1905000" cy="609600"/>
          </a:xfrm>
        </p:spPr>
        <p:txBody>
          <a:bodyPr>
            <a:noAutofit/>
          </a:bodyPr>
          <a:lstStyle/>
          <a:p>
            <a:r>
              <a:rPr lang="en-US" sz="2800" b="1" dirty="0">
                <a:solidFill>
                  <a:srgbClr val="0070C0"/>
                </a:solidFill>
              </a:rPr>
              <a:t>SUMMARY</a:t>
            </a:r>
          </a:p>
        </p:txBody>
      </p:sp>
      <p:sp>
        <p:nvSpPr>
          <p:cNvPr id="4" name="Slide Number Placeholder 3"/>
          <p:cNvSpPr>
            <a:spLocks noGrp="1"/>
          </p:cNvSpPr>
          <p:nvPr>
            <p:ph type="sldNum" sz="quarter" idx="12"/>
          </p:nvPr>
        </p:nvSpPr>
        <p:spPr/>
        <p:txBody>
          <a:bodyPr/>
          <a:lstStyle/>
          <a:p>
            <a:fld id="{39DB6580-D8D2-44E6-9ADA-98B012D29BCF}" type="slidenum">
              <a:rPr lang="en-US" smtClean="0"/>
              <a:t>26</a:t>
            </a:fld>
            <a:endParaRPr lang="en-US"/>
          </a:p>
        </p:txBody>
      </p:sp>
      <p:sp>
        <p:nvSpPr>
          <p:cNvPr id="5" name="TextBox 4">
            <a:extLst>
              <a:ext uri="{FF2B5EF4-FFF2-40B4-BE49-F238E27FC236}">
                <a16:creationId xmlns:a16="http://schemas.microsoft.com/office/drawing/2014/main" id="{75BB099C-C234-1345-E7EF-7B40D4732CC9}"/>
              </a:ext>
            </a:extLst>
          </p:cNvPr>
          <p:cNvSpPr txBox="1"/>
          <p:nvPr/>
        </p:nvSpPr>
        <p:spPr>
          <a:xfrm>
            <a:off x="36871" y="838200"/>
            <a:ext cx="9182100"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t>Capacity planning means building a strategy that ensures the supply of adequate resources during peak demand, but at the same time reduces procurement of extra amount of resources which might have to remain idle for most of the time, in order to minimize cost.</a:t>
            </a:r>
          </a:p>
          <a:p>
            <a:pPr marL="285750" indent="-285750" algn="just">
              <a:buFont typeface="Wingdings" panose="05000000000000000000" pitchFamily="2" charset="2"/>
              <a:buChar char="v"/>
            </a:pPr>
            <a:r>
              <a:rPr lang="en-US" dirty="0"/>
              <a:t>Capacity planning is necessary for obtaining optimal system performance at minimum cost.</a:t>
            </a:r>
          </a:p>
          <a:p>
            <a:pPr marL="285750" indent="-285750" algn="just">
              <a:buFont typeface="Wingdings" panose="05000000000000000000" pitchFamily="2" charset="2"/>
              <a:buChar char="v"/>
            </a:pPr>
            <a:r>
              <a:rPr lang="en-US" dirty="0"/>
              <a:t>Cloud computing has changed the perception of the traditional way of capacity planning in computing. The traditional fixed cost capacity planning with N+1 approach of capacity maintenance was not a full proof system. </a:t>
            </a:r>
          </a:p>
          <a:p>
            <a:pPr marL="285750" indent="-285750" algn="just">
              <a:buFont typeface="Wingdings" panose="05000000000000000000" pitchFamily="2" charset="2"/>
              <a:buChar char="v"/>
            </a:pPr>
            <a:r>
              <a:rPr lang="en-US" dirty="0"/>
              <a:t>The variable cost capacity maintenance approach in cloud computing eliminates the resource over-provisioning and under-provisioning problems.</a:t>
            </a:r>
          </a:p>
          <a:p>
            <a:pPr marL="285750" indent="-285750" algn="just">
              <a:buFont typeface="Wingdings" panose="05000000000000000000" pitchFamily="2" charset="2"/>
              <a:buChar char="v"/>
            </a:pPr>
            <a:r>
              <a:rPr lang="en-US" dirty="0"/>
              <a:t>Wrong capacity planning results in huge business loss in traditional computing. Cloud service consumers are also not totally relieved of the capacity planning task; but, they are at low risk if their estimation is wrong.</a:t>
            </a:r>
          </a:p>
          <a:p>
            <a:pPr marL="285750" indent="-285750" algn="just">
              <a:buFont typeface="Wingdings" panose="05000000000000000000" pitchFamily="2" charset="2"/>
              <a:buChar char="v"/>
            </a:pPr>
            <a:r>
              <a:rPr lang="en-US" dirty="0"/>
              <a:t>The cloud infrastructure service provider, after collating the service level agreements and obtaining data on resource requirements from all consumers, does the actual overall capacity planning for physical set of resources. </a:t>
            </a:r>
          </a:p>
          <a:p>
            <a:pPr marL="285750" indent="-285750" algn="just">
              <a:buFont typeface="Wingdings" panose="05000000000000000000" pitchFamily="2" charset="2"/>
              <a:buChar char="v"/>
            </a:pPr>
            <a:r>
              <a:rPr lang="en-US" dirty="0"/>
              <a:t>The delivery of infinite resource in cloud is an illusion created through proper capacity planning, by cloud service providers.</a:t>
            </a:r>
          </a:p>
          <a:p>
            <a:pPr marL="285750" indent="-285750" algn="just">
              <a:buFont typeface="Wingdings" panose="05000000000000000000" pitchFamily="2" charset="2"/>
              <a:buChar char="v"/>
            </a:pPr>
            <a:r>
              <a:rPr lang="en-US" dirty="0"/>
              <a:t>Cloud service provider analyzes capacity; estimates load and takes decisions about adding new resources in the pool as required, only if the additional capacity adds value to an application.</a:t>
            </a:r>
          </a:p>
        </p:txBody>
      </p:sp>
    </p:spTree>
    <p:extLst>
      <p:ext uri="{BB962C8B-B14F-4D97-AF65-F5344CB8AC3E}">
        <p14:creationId xmlns:p14="http://schemas.microsoft.com/office/powerpoint/2010/main" val="248684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70C0"/>
                </a:solidFill>
                <a:latin typeface="+mn-lt"/>
              </a:rPr>
              <a:t>Next Lecture: </a:t>
            </a:r>
          </a:p>
        </p:txBody>
      </p:sp>
      <p:sp>
        <p:nvSpPr>
          <p:cNvPr id="3" name="Content Placeholder 2"/>
          <p:cNvSpPr>
            <a:spLocks noGrp="1"/>
          </p:cNvSpPr>
          <p:nvPr>
            <p:ph idx="1"/>
          </p:nvPr>
        </p:nvSpPr>
        <p:spPr>
          <a:xfrm>
            <a:off x="609600" y="1981201"/>
            <a:ext cx="7886700" cy="3276599"/>
          </a:xfrm>
        </p:spPr>
        <p:txBody>
          <a:bodyPr>
            <a:normAutofit/>
          </a:bodyPr>
          <a:lstStyle/>
          <a:p>
            <a:pPr>
              <a:buFont typeface="Wingdings" panose="05000000000000000000" pitchFamily="2" charset="2"/>
              <a:buChar char="q"/>
            </a:pPr>
            <a:r>
              <a:rPr lang="en-US" sz="2800" b="1" u="sng" dirty="0">
                <a:solidFill>
                  <a:srgbClr val="002060"/>
                </a:solidFill>
              </a:rPr>
              <a:t>File System in Cloud Computing</a:t>
            </a:r>
          </a:p>
          <a:p>
            <a:pPr marL="0" indent="0">
              <a:buNone/>
            </a:pPr>
            <a:endParaRPr lang="en-US" sz="2400" b="1" u="sng" dirty="0">
              <a:solidFill>
                <a:srgbClr val="FF0000"/>
              </a:solidFill>
            </a:endParaRPr>
          </a:p>
          <a:p>
            <a:pPr marL="0" indent="0">
              <a:buNone/>
            </a:pPr>
            <a:endParaRPr lang="en-US" sz="2400" b="1" u="sng" dirty="0">
              <a:solidFill>
                <a:srgbClr val="FF0000"/>
              </a:solidFill>
            </a:endParaRPr>
          </a:p>
          <a:p>
            <a:pPr marL="0" indent="0">
              <a:buNone/>
            </a:pPr>
            <a:endParaRPr lang="en-US" sz="2400" b="1" u="sng" dirty="0">
              <a:solidFill>
                <a:srgbClr val="FF0000"/>
              </a:solidFill>
            </a:endParaRPr>
          </a:p>
          <a:p>
            <a:pPr marL="0" indent="0">
              <a:buNone/>
            </a:pPr>
            <a:r>
              <a:rPr lang="en-US" sz="2300" b="1" u="sng" dirty="0">
                <a:solidFill>
                  <a:srgbClr val="FF0000"/>
                </a:solidFill>
              </a:rPr>
              <a:t>Note: </a:t>
            </a:r>
            <a:r>
              <a:rPr lang="en-US" sz="2300" b="1" dirty="0">
                <a:solidFill>
                  <a:srgbClr val="FF0000"/>
                </a:solidFill>
              </a:rPr>
              <a:t>The lecture will be provided on Moodle a day before the Lecture.</a:t>
            </a:r>
          </a:p>
        </p:txBody>
      </p:sp>
      <p:sp>
        <p:nvSpPr>
          <p:cNvPr id="5" name="Slide Number Placeholder 4"/>
          <p:cNvSpPr>
            <a:spLocks noGrp="1"/>
          </p:cNvSpPr>
          <p:nvPr>
            <p:ph type="sldNum" sz="quarter" idx="12"/>
          </p:nvPr>
        </p:nvSpPr>
        <p:spPr/>
        <p:txBody>
          <a:bodyPr/>
          <a:lstStyle/>
          <a:p>
            <a:fld id="{39DB6580-D8D2-44E6-9ADA-98B012D29BCF}" type="slidenum">
              <a:rPr lang="en-US" smtClean="0"/>
              <a:t>27</a:t>
            </a:fld>
            <a:endParaRPr lang="en-US"/>
          </a:p>
        </p:txBody>
      </p:sp>
      <p:sp>
        <p:nvSpPr>
          <p:cNvPr id="4" name="AutoShape 2" descr="What is cloud migration? | Cloud migration strategy | Cloudfl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88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609601"/>
            <a:ext cx="7886700" cy="1325563"/>
          </a:xfrm>
        </p:spPr>
        <p:txBody>
          <a:bodyPr/>
          <a:lstStyle/>
          <a:p>
            <a:r>
              <a:rPr lang="en-US" b="1" dirty="0">
                <a:solidFill>
                  <a:srgbClr val="0070C0"/>
                </a:solidFill>
                <a:latin typeface="+mn-lt"/>
              </a:rPr>
              <a:t>References:</a:t>
            </a:r>
          </a:p>
        </p:txBody>
      </p:sp>
      <p:sp>
        <p:nvSpPr>
          <p:cNvPr id="3" name="TextBox 2"/>
          <p:cNvSpPr txBox="1"/>
          <p:nvPr/>
        </p:nvSpPr>
        <p:spPr>
          <a:xfrm>
            <a:off x="533400" y="2389508"/>
            <a:ext cx="8763000" cy="3816425"/>
          </a:xfrm>
          <a:prstGeom prst="rect">
            <a:avLst/>
          </a:prstGeom>
          <a:noFill/>
        </p:spPr>
        <p:txBody>
          <a:bodyPr wrap="square" lIns="91436" tIns="45718" rIns="91436" bIns="45718" rtlCol="0">
            <a:spAutoFit/>
          </a:bodyPr>
          <a:lstStyle/>
          <a:p>
            <a:r>
              <a:rPr lang="en-US" sz="4000" b="1" dirty="0"/>
              <a:t>Cloud Computing (Text Book) </a:t>
            </a:r>
          </a:p>
          <a:p>
            <a:r>
              <a:rPr lang="en-US" sz="2800" b="1" dirty="0"/>
              <a:t>[1] </a:t>
            </a:r>
            <a:r>
              <a:rPr lang="en-US" sz="2800" b="1" dirty="0" err="1"/>
              <a:t>Bhowmik</a:t>
            </a:r>
            <a:r>
              <a:rPr lang="en-US" sz="2800" b="1" dirty="0"/>
              <a:t>, S. (2017). </a:t>
            </a:r>
            <a:r>
              <a:rPr lang="en-US" sz="2800" b="1" i="1" dirty="0"/>
              <a:t>Cloud computing</a:t>
            </a:r>
            <a:r>
              <a:rPr lang="en-US" sz="2800" b="1" dirty="0"/>
              <a:t>. Cambridge University Press.</a:t>
            </a:r>
            <a:endParaRPr lang="en-US" sz="2800" dirty="0"/>
          </a:p>
          <a:p>
            <a:r>
              <a:rPr lang="en-US" sz="2800" b="1" dirty="0"/>
              <a:t>[2] </a:t>
            </a:r>
            <a:r>
              <a:rPr lang="en-US" sz="2800" b="1" dirty="0" err="1"/>
              <a:t>Sehgal</a:t>
            </a:r>
            <a:r>
              <a:rPr lang="en-US" sz="2800" b="1" dirty="0"/>
              <a:t>, N. K., &amp; Bhatt, P. C. (2018). </a:t>
            </a:r>
            <a:r>
              <a:rPr lang="en-US" sz="2800" b="1" i="1" dirty="0"/>
              <a:t>Cloud computing</a:t>
            </a:r>
            <a:r>
              <a:rPr lang="en-US" sz="2800" b="1" dirty="0"/>
              <a:t>. Heidelberg: Springer.</a:t>
            </a:r>
            <a:endParaRPr lang="en-US" sz="2800" dirty="0"/>
          </a:p>
          <a:p>
            <a:endParaRPr lang="en-US" dirty="0"/>
          </a:p>
          <a:p>
            <a:endParaRPr lang="en-US" dirty="0"/>
          </a:p>
          <a:p>
            <a:endParaRPr lang="en-US" dirty="0"/>
          </a:p>
          <a:p>
            <a:endParaRPr lang="en-US" b="1" dirty="0">
              <a:solidFill>
                <a:srgbClr val="FF0000"/>
              </a:solidFill>
            </a:endParaRPr>
          </a:p>
          <a:p>
            <a:r>
              <a:rPr lang="en-US" b="1" dirty="0">
                <a:solidFill>
                  <a:srgbClr val="FF0000"/>
                </a:solidFill>
              </a:rPr>
              <a:t>The text book provided on your Moodle account </a:t>
            </a:r>
          </a:p>
        </p:txBody>
      </p:sp>
      <p:pic>
        <p:nvPicPr>
          <p:cNvPr id="4" name="Picture 3" descr="C:\Users\SONY\Desktop\images.png"/>
          <p:cNvPicPr>
            <a:picLocks noChangeAspect="1" noChangeArrowheads="1"/>
          </p:cNvPicPr>
          <p:nvPr/>
        </p:nvPicPr>
        <p:blipFill>
          <a:blip r:embed="rId2" cstate="print"/>
          <a:srcRect/>
          <a:stretch>
            <a:fillRect/>
          </a:stretch>
        </p:blipFill>
        <p:spPr bwMode="auto">
          <a:xfrm>
            <a:off x="6934200" y="4691079"/>
            <a:ext cx="2362200" cy="1623262"/>
          </a:xfrm>
          <a:prstGeom prst="rect">
            <a:avLst/>
          </a:prstGeom>
          <a:noFill/>
        </p:spPr>
      </p:pic>
      <p:sp>
        <p:nvSpPr>
          <p:cNvPr id="5" name="Slide Number Placeholder 4"/>
          <p:cNvSpPr>
            <a:spLocks noGrp="1"/>
          </p:cNvSpPr>
          <p:nvPr>
            <p:ph type="sldNum" sz="quarter" idx="12"/>
          </p:nvPr>
        </p:nvSpPr>
        <p:spPr/>
        <p:txBody>
          <a:bodyPr/>
          <a:lstStyle/>
          <a:p>
            <a:fld id="{39DB6580-D8D2-44E6-9ADA-98B012D29BCF}" type="slidenum">
              <a:rPr lang="en-US" smtClean="0"/>
              <a:t>28</a:t>
            </a:fld>
            <a:endParaRPr lang="en-US"/>
          </a:p>
        </p:txBody>
      </p:sp>
    </p:spTree>
    <p:extLst>
      <p:ext uri="{BB962C8B-B14F-4D97-AF65-F5344CB8AC3E}">
        <p14:creationId xmlns:p14="http://schemas.microsoft.com/office/powerpoint/2010/main" val="99383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14401" y="1600200"/>
            <a:ext cx="6858000" cy="715962"/>
          </a:xfrm>
        </p:spPr>
        <p:txBody>
          <a:bodyPr>
            <a:normAutofit/>
          </a:bodyPr>
          <a:lstStyle/>
          <a:p>
            <a:pPr algn="ctr"/>
            <a:r>
              <a:rPr lang="en-US" sz="4400" b="1" dirty="0"/>
              <a:t>Questions &amp; Answers</a:t>
            </a:r>
          </a:p>
        </p:txBody>
      </p:sp>
      <p:sp>
        <p:nvSpPr>
          <p:cNvPr id="2" name="Slide Number Placeholder 1"/>
          <p:cNvSpPr>
            <a:spLocks noGrp="1"/>
          </p:cNvSpPr>
          <p:nvPr>
            <p:ph type="sldNum" sz="quarter" idx="12"/>
          </p:nvPr>
        </p:nvSpPr>
        <p:spPr/>
        <p:txBody>
          <a:bodyPr/>
          <a:lstStyle/>
          <a:p>
            <a:fld id="{39DB6580-D8D2-44E6-9ADA-98B012D29BCF}" type="slidenum">
              <a:rPr lang="en-US" smtClean="0"/>
              <a:t>29</a:t>
            </a:fld>
            <a:endParaRPr lang="en-US"/>
          </a:p>
        </p:txBody>
      </p:sp>
      <p:pic>
        <p:nvPicPr>
          <p:cNvPr id="5" name="Picture 2" descr="C:\Users\Ram Computer\Desktop\cloud-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352800"/>
            <a:ext cx="2582862" cy="26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17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7886700" cy="1325563"/>
          </a:xfrm>
        </p:spPr>
        <p:txBody>
          <a:bodyPr/>
          <a:lstStyle/>
          <a:p>
            <a:r>
              <a:rPr lang="en-US" b="1" dirty="0">
                <a:latin typeface="+mn-lt"/>
              </a:rPr>
              <a:t>This Lecture</a:t>
            </a:r>
          </a:p>
        </p:txBody>
      </p:sp>
      <p:sp>
        <p:nvSpPr>
          <p:cNvPr id="6" name="Content Placeholder 2">
            <a:extLst>
              <a:ext uri="{FF2B5EF4-FFF2-40B4-BE49-F238E27FC236}">
                <a16:creationId xmlns:a16="http://schemas.microsoft.com/office/drawing/2014/main" id="{A884FFF1-220D-4485-BF34-5883820936F3}"/>
              </a:ext>
            </a:extLst>
          </p:cNvPr>
          <p:cNvSpPr>
            <a:spLocks noGrp="1"/>
          </p:cNvSpPr>
          <p:nvPr>
            <p:ph idx="1"/>
          </p:nvPr>
        </p:nvSpPr>
        <p:spPr>
          <a:xfrm>
            <a:off x="533400" y="1676400"/>
            <a:ext cx="7905749" cy="4419600"/>
          </a:xfrm>
        </p:spPr>
        <p:txBody>
          <a:bodyPr>
            <a:noAutofit/>
          </a:bodyPr>
          <a:lstStyle/>
          <a:p>
            <a:pPr marL="0" indent="0">
              <a:buNone/>
            </a:pPr>
            <a:r>
              <a:rPr lang="en-US" sz="3200" b="1" dirty="0">
                <a:solidFill>
                  <a:srgbClr val="0070C0"/>
                </a:solidFill>
              </a:rPr>
              <a:t>Capacity Planning in Cloud</a:t>
            </a:r>
          </a:p>
          <a:p>
            <a:pPr marL="0" indent="0">
              <a:buNone/>
            </a:pPr>
            <a:endParaRPr lang="en-US" sz="3200" b="1" dirty="0">
              <a:solidFill>
                <a:srgbClr val="0070C0"/>
              </a:solidFill>
            </a:endParaRPr>
          </a:p>
          <a:p>
            <a:pPr>
              <a:buFont typeface="Wingdings" pitchFamily="2" charset="2"/>
              <a:buChar char="Ø"/>
            </a:pPr>
            <a:r>
              <a:rPr lang="en-US" sz="2800" b="1" dirty="0"/>
              <a:t>What is Capacity Planning?</a:t>
            </a:r>
          </a:p>
          <a:p>
            <a:pPr>
              <a:buFont typeface="Wingdings" pitchFamily="2" charset="2"/>
              <a:buChar char="Ø"/>
            </a:pPr>
            <a:r>
              <a:rPr lang="en-US" sz="2800" b="1" dirty="0"/>
              <a:t>Capacity Planning in Cloud Computing</a:t>
            </a:r>
          </a:p>
          <a:p>
            <a:pPr>
              <a:buFont typeface="Wingdings" pitchFamily="2" charset="2"/>
              <a:buChar char="Ø"/>
            </a:pPr>
            <a:r>
              <a:rPr lang="en-US" sz="2800" b="1" dirty="0"/>
              <a:t>Approaches for Capacity Planning</a:t>
            </a:r>
          </a:p>
          <a:p>
            <a:pPr>
              <a:buFont typeface="Wingdings" pitchFamily="2" charset="2"/>
              <a:buChar char="Ø"/>
            </a:pPr>
            <a:r>
              <a:rPr lang="en-US" sz="2800" b="1" dirty="0"/>
              <a:t>Capacity and Approaches </a:t>
            </a:r>
          </a:p>
          <a:p>
            <a:pPr>
              <a:buFont typeface="Wingdings" pitchFamily="2" charset="2"/>
              <a:buChar char="Ø"/>
            </a:pPr>
            <a:r>
              <a:rPr lang="en-US" sz="2800" b="1" dirty="0"/>
              <a:t>Steps for Capacity Planning</a:t>
            </a:r>
          </a:p>
          <a:p>
            <a:pPr marL="0" indent="0">
              <a:buNone/>
            </a:pPr>
            <a:endParaRPr lang="en-US" sz="2800" b="1" dirty="0"/>
          </a:p>
          <a:p>
            <a:pPr marL="0" indent="0">
              <a:buNone/>
            </a:pPr>
            <a:endParaRPr lang="en-US" sz="2800" b="1" dirty="0">
              <a:solidFill>
                <a:srgbClr val="0070C0"/>
              </a:solidFill>
            </a:endParaRPr>
          </a:p>
        </p:txBody>
      </p:sp>
      <p:sp>
        <p:nvSpPr>
          <p:cNvPr id="3" name="Slide Number Placeholder 2"/>
          <p:cNvSpPr>
            <a:spLocks noGrp="1"/>
          </p:cNvSpPr>
          <p:nvPr>
            <p:ph type="sldNum" sz="quarter" idx="12"/>
          </p:nvPr>
        </p:nvSpPr>
        <p:spPr/>
        <p:txBody>
          <a:bodyPr/>
          <a:lstStyle/>
          <a:p>
            <a:fld id="{39DB6580-D8D2-44E6-9ADA-98B012D29BCF}" type="slidenum">
              <a:rPr lang="en-US" smtClean="0"/>
              <a:t>3</a:t>
            </a:fld>
            <a:endParaRPr lang="en-US"/>
          </a:p>
        </p:txBody>
      </p:sp>
    </p:spTree>
    <p:extLst>
      <p:ext uri="{BB962C8B-B14F-4D97-AF65-F5344CB8AC3E}">
        <p14:creationId xmlns:p14="http://schemas.microsoft.com/office/powerpoint/2010/main" val="221743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8200" y="1295401"/>
            <a:ext cx="7772400" cy="1223963"/>
          </a:xfrm>
        </p:spPr>
        <p:txBody>
          <a:bodyPr/>
          <a:lstStyle/>
          <a:p>
            <a:r>
              <a:rPr lang="en-US" dirty="0"/>
              <a:t>Thank You</a:t>
            </a:r>
          </a:p>
        </p:txBody>
      </p:sp>
      <p:sp>
        <p:nvSpPr>
          <p:cNvPr id="2" name="Slide Number Placeholder 1"/>
          <p:cNvSpPr>
            <a:spLocks noGrp="1"/>
          </p:cNvSpPr>
          <p:nvPr>
            <p:ph type="sldNum" sz="quarter" idx="12"/>
          </p:nvPr>
        </p:nvSpPr>
        <p:spPr/>
        <p:txBody>
          <a:bodyPr/>
          <a:lstStyle/>
          <a:p>
            <a:fld id="{39DB6580-D8D2-44E6-9ADA-98B012D29BCF}" type="slidenum">
              <a:rPr lang="en-US" smtClean="0"/>
              <a:t>30</a:t>
            </a:fld>
            <a:endParaRPr lang="en-US"/>
          </a:p>
        </p:txBody>
      </p:sp>
      <p:pic>
        <p:nvPicPr>
          <p:cNvPr id="1026" name="Picture 2" descr="C:\Users\Ram Computer\Desktop\cloud-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514600"/>
            <a:ext cx="4171950" cy="420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23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4419600" cy="762000"/>
          </a:xfrm>
        </p:spPr>
        <p:txBody>
          <a:bodyPr>
            <a:normAutofit fontScale="90000"/>
          </a:bodyPr>
          <a:lstStyle/>
          <a:p>
            <a:br>
              <a:rPr lang="en-US" b="1" dirty="0"/>
            </a:br>
            <a:r>
              <a:rPr lang="en-US" sz="4000" b="1" dirty="0">
                <a:solidFill>
                  <a:schemeClr val="accent1"/>
                </a:solidFill>
                <a:latin typeface="+mn-lt"/>
                <a:ea typeface="+mn-ea"/>
                <a:cs typeface="+mn-cs"/>
              </a:rPr>
              <a:t>Learning Outcomes:</a:t>
            </a:r>
            <a:br>
              <a:rPr lang="en-US" dirty="0"/>
            </a:br>
            <a:endParaRPr lang="en-US" b="1" dirty="0"/>
          </a:p>
        </p:txBody>
      </p:sp>
      <p:sp>
        <p:nvSpPr>
          <p:cNvPr id="3" name="Content Placeholder 2"/>
          <p:cNvSpPr>
            <a:spLocks noGrp="1"/>
          </p:cNvSpPr>
          <p:nvPr>
            <p:ph idx="1"/>
          </p:nvPr>
        </p:nvSpPr>
        <p:spPr>
          <a:xfrm>
            <a:off x="310275" y="1600200"/>
            <a:ext cx="8915400" cy="4191000"/>
          </a:xfrm>
        </p:spPr>
        <p:txBody>
          <a:bodyPr>
            <a:noAutofit/>
          </a:bodyPr>
          <a:lstStyle/>
          <a:p>
            <a:pPr algn="just">
              <a:buFont typeface="Wingdings" panose="05000000000000000000" pitchFamily="2" charset="2"/>
              <a:buChar char="Ø"/>
            </a:pPr>
            <a:r>
              <a:rPr lang="en-US" sz="2400" b="1" dirty="0"/>
              <a:t>Learners should comprehend the principles and concepts of capacity management, including forecasting, monitoring, analysis, and optimization techniques relevant to cloud environments.</a:t>
            </a:r>
          </a:p>
          <a:p>
            <a:pPr algn="just">
              <a:buFont typeface="Wingdings" panose="05000000000000000000" pitchFamily="2" charset="2"/>
              <a:buChar char="Ø"/>
            </a:pPr>
            <a:r>
              <a:rPr lang="en-US" sz="2400" b="1" dirty="0"/>
              <a:t>Understanding the concepts of scalability and elasticity in cloud computing and how they impact capacity planning decisions, including the ability to scale resources up or down dynamically based on workload fluctuations.</a:t>
            </a:r>
          </a:p>
          <a:p>
            <a:pPr algn="just">
              <a:buFont typeface="Wingdings" panose="05000000000000000000" pitchFamily="2" charset="2"/>
              <a:buChar char="Ø"/>
            </a:pPr>
            <a:r>
              <a:rPr lang="en-US" sz="2400" b="1" dirty="0"/>
              <a:t>Students should be able to model workloads, predict future resource requirements, and perform capacity planning based on workload forecasts and growth projections.</a:t>
            </a:r>
          </a:p>
        </p:txBody>
      </p:sp>
      <p:sp>
        <p:nvSpPr>
          <p:cNvPr id="4" name="Slide Number Placeholder 3"/>
          <p:cNvSpPr>
            <a:spLocks noGrp="1"/>
          </p:cNvSpPr>
          <p:nvPr>
            <p:ph type="sldNum" sz="quarter" idx="12"/>
          </p:nvPr>
        </p:nvSpPr>
        <p:spPr/>
        <p:txBody>
          <a:bodyPr/>
          <a:lstStyle/>
          <a:p>
            <a:fld id="{39DB6580-D8D2-44E6-9ADA-98B012D29BCF}" type="slidenum">
              <a:rPr lang="en-US" smtClean="0"/>
              <a:t>4</a:t>
            </a:fld>
            <a:endParaRPr lang="en-US"/>
          </a:p>
        </p:txBody>
      </p:sp>
    </p:spTree>
    <p:extLst>
      <p:ext uri="{BB962C8B-B14F-4D97-AF65-F5344CB8AC3E}">
        <p14:creationId xmlns:p14="http://schemas.microsoft.com/office/powerpoint/2010/main" val="400818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57200"/>
            <a:ext cx="4495800" cy="685800"/>
          </a:xfrm>
        </p:spPr>
        <p:txBody>
          <a:bodyPr>
            <a:normAutofit fontScale="90000"/>
          </a:bodyPr>
          <a:lstStyle/>
          <a:p>
            <a:pPr fontAlgn="base"/>
            <a:r>
              <a:rPr lang="en-US" sz="3600" dirty="0">
                <a:latin typeface="Calibri" panose="020F0502020204030204" pitchFamily="34" charset="0"/>
                <a:cs typeface="Calibri" panose="020F0502020204030204" pitchFamily="34" charset="0"/>
              </a:rPr>
              <a:t>1-WHAT IS Capacity Planning?</a:t>
            </a:r>
          </a:p>
        </p:txBody>
      </p:sp>
      <p:sp>
        <p:nvSpPr>
          <p:cNvPr id="5" name="Slide Number Placeholder 4"/>
          <p:cNvSpPr>
            <a:spLocks noGrp="1"/>
          </p:cNvSpPr>
          <p:nvPr>
            <p:ph type="sldNum" sz="quarter" idx="12"/>
          </p:nvPr>
        </p:nvSpPr>
        <p:spPr/>
        <p:txBody>
          <a:bodyPr/>
          <a:lstStyle/>
          <a:p>
            <a:fld id="{39DB6580-D8D2-44E6-9ADA-98B012D29BCF}" type="slidenum">
              <a:rPr lang="en-US" smtClean="0"/>
              <a:t>5</a:t>
            </a:fld>
            <a:endParaRPr lang="en-US"/>
          </a:p>
        </p:txBody>
      </p:sp>
      <p:sp>
        <p:nvSpPr>
          <p:cNvPr id="10" name="Title 6"/>
          <p:cNvSpPr txBox="1">
            <a:spLocks/>
          </p:cNvSpPr>
          <p:nvPr/>
        </p:nvSpPr>
        <p:spPr>
          <a:xfrm>
            <a:off x="304800" y="990600"/>
            <a:ext cx="8839200" cy="1855788"/>
          </a:xfrm>
          <a:prstGeom prst="rect">
            <a:avLst/>
          </a:prstGeom>
        </p:spPr>
        <p:txBody>
          <a:bodyPr vert="horz" lIns="91436" tIns="45718" rIns="91436" bIns="45718" rtlCol="0" anchor="ctr">
            <a:noAutofit/>
          </a:bodyPr>
          <a:lstStyle>
            <a:lvl1pPr algn="l" defTabSz="844083" rtl="0" eaLnBrk="1" latinLnBrk="0" hangingPunct="1">
              <a:lnSpc>
                <a:spcPct val="90000"/>
              </a:lnSpc>
              <a:spcBef>
                <a:spcPct val="0"/>
              </a:spcBef>
              <a:buNone/>
              <a:defRPr sz="4062" kern="1200">
                <a:solidFill>
                  <a:schemeClr val="tx1"/>
                </a:solidFill>
                <a:latin typeface="+mj-lt"/>
                <a:ea typeface="+mj-ea"/>
                <a:cs typeface="+mj-cs"/>
              </a:defRPr>
            </a:lvl1pPr>
          </a:lstStyle>
          <a:p>
            <a:pPr>
              <a:defRPr/>
            </a:pPr>
            <a:endParaRPr lang="en-US" sz="2000" dirty="0">
              <a:latin typeface="+mn-lt"/>
            </a:endParaRPr>
          </a:p>
        </p:txBody>
      </p:sp>
      <p:sp>
        <p:nvSpPr>
          <p:cNvPr id="2" name="TextBox 1">
            <a:extLst>
              <a:ext uri="{FF2B5EF4-FFF2-40B4-BE49-F238E27FC236}">
                <a16:creationId xmlns:a16="http://schemas.microsoft.com/office/drawing/2014/main" id="{6FB6CDDA-DA7F-42F7-8B55-003F83D71BA1}"/>
              </a:ext>
            </a:extLst>
          </p:cNvPr>
          <p:cNvSpPr txBox="1"/>
          <p:nvPr/>
        </p:nvSpPr>
        <p:spPr>
          <a:xfrm>
            <a:off x="33080" y="1247817"/>
            <a:ext cx="8348919" cy="5016758"/>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solidFill>
                  <a:srgbClr val="FF0000"/>
                </a:solidFill>
                <a:latin typeface="Calibri" panose="020F0502020204030204" pitchFamily="34" charset="0"/>
                <a:cs typeface="Calibri" panose="020F0502020204030204" pitchFamily="34" charset="0"/>
              </a:rPr>
              <a:t>Capacity Planning in computing is a process that determines the future requirement of computing resources to provide desired levels of service to a given workload at the least cost.</a:t>
            </a:r>
          </a:p>
          <a:p>
            <a:pPr algn="just"/>
            <a:endParaRPr lang="en-US" sz="2000" dirty="0">
              <a:solidFill>
                <a:schemeClr val="bg2">
                  <a:lumMod val="10000"/>
                </a:schemeClr>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US" sz="2000" dirty="0">
                <a:solidFill>
                  <a:schemeClr val="bg2">
                    <a:lumMod val="10000"/>
                  </a:schemeClr>
                </a:solidFill>
                <a:latin typeface="Calibri" panose="020F0502020204030204" pitchFamily="34" charset="0"/>
                <a:cs typeface="Calibri" panose="020F0502020204030204" pitchFamily="34" charset="0"/>
              </a:rPr>
              <a:t>The goal of capacity planning is to identify the right amount of resource requirement to meet the service demands at present and also in the future. </a:t>
            </a:r>
          </a:p>
          <a:p>
            <a:pPr marL="285750" indent="-285750" algn="just">
              <a:buFont typeface="Wingdings" panose="05000000000000000000" pitchFamily="2" charset="2"/>
              <a:buChar char="q"/>
            </a:pPr>
            <a:r>
              <a:rPr lang="en-US" sz="2000" dirty="0">
                <a:solidFill>
                  <a:schemeClr val="bg2">
                    <a:lumMod val="10000"/>
                  </a:schemeClr>
                </a:solidFill>
                <a:latin typeface="Calibri" panose="020F0502020204030204" pitchFamily="34" charset="0"/>
                <a:cs typeface="Calibri" panose="020F0502020204030204" pitchFamily="34" charset="0"/>
              </a:rPr>
              <a:t>A cost effective agile system can only be developed by understanding these shifting resource needs, and with proper capacity planning in place.</a:t>
            </a:r>
          </a:p>
          <a:p>
            <a:pPr algn="just"/>
            <a:endParaRPr lang="en-US" sz="2000" dirty="0">
              <a:solidFill>
                <a:schemeClr val="bg2">
                  <a:lumMod val="10000"/>
                </a:schemeClr>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q"/>
            </a:pPr>
            <a:r>
              <a:rPr lang="en-US" sz="2000" dirty="0">
                <a:solidFill>
                  <a:schemeClr val="bg2">
                    <a:lumMod val="10000"/>
                  </a:schemeClr>
                </a:solidFill>
                <a:latin typeface="Calibri" panose="020F0502020204030204" pitchFamily="34" charset="0"/>
                <a:cs typeface="Calibri" panose="020F0502020204030204" pitchFamily="34" charset="0"/>
              </a:rPr>
              <a:t>Every application is different and every user behaves in a different way.</a:t>
            </a:r>
          </a:p>
          <a:p>
            <a:pPr marL="285750" indent="-285750" algn="just">
              <a:buFont typeface="Wingdings" panose="05000000000000000000" pitchFamily="2" charset="2"/>
              <a:buChar char="q"/>
            </a:pPr>
            <a:r>
              <a:rPr lang="en-US" sz="2000" dirty="0">
                <a:solidFill>
                  <a:schemeClr val="bg2">
                    <a:lumMod val="10000"/>
                  </a:schemeClr>
                </a:solidFill>
                <a:latin typeface="Calibri" panose="020F0502020204030204" pitchFamily="34" charset="0"/>
                <a:cs typeface="Calibri" panose="020F0502020204030204" pitchFamily="34" charset="0"/>
              </a:rPr>
              <a:t>Capacity planning is required to overcome this unpredictability, and determine what volume of hardware resources are required to meet the application needs of users adequately so that they never feel a resource crunch. </a:t>
            </a:r>
          </a:p>
          <a:p>
            <a:pPr marL="285750" indent="-285750" algn="just">
              <a:buFont typeface="Wingdings" panose="05000000000000000000" pitchFamily="2" charset="2"/>
              <a:buChar char="q"/>
            </a:pPr>
            <a:r>
              <a:rPr lang="en-US" sz="2000" dirty="0">
                <a:solidFill>
                  <a:schemeClr val="bg2">
                    <a:lumMod val="10000"/>
                  </a:schemeClr>
                </a:solidFill>
                <a:latin typeface="Calibri" panose="020F0502020204030204" pitchFamily="34" charset="0"/>
                <a:cs typeface="Calibri" panose="020F0502020204030204" pitchFamily="34" charset="0"/>
              </a:rPr>
              <a:t>In a networked environment like cloud computing system, capacity planning is important both for computing as well as networking resources.</a:t>
            </a:r>
          </a:p>
        </p:txBody>
      </p:sp>
    </p:spTree>
    <p:extLst>
      <p:ext uri="{BB962C8B-B14F-4D97-AF65-F5344CB8AC3E}">
        <p14:creationId xmlns:p14="http://schemas.microsoft.com/office/powerpoint/2010/main" val="248173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6521"/>
            <a:ext cx="8134350" cy="609600"/>
          </a:xfrm>
        </p:spPr>
        <p:txBody>
          <a:bodyPr>
            <a:normAutofit fontScale="90000"/>
          </a:bodyPr>
          <a:lstStyle/>
          <a:p>
            <a:r>
              <a:rPr lang="en-US" b="1" dirty="0">
                <a:solidFill>
                  <a:srgbClr val="0070C0"/>
                </a:solidFill>
              </a:rPr>
              <a:t>2-CAPACITY PLANNING IN COMPUTING</a:t>
            </a:r>
          </a:p>
        </p:txBody>
      </p:sp>
      <p:sp>
        <p:nvSpPr>
          <p:cNvPr id="4" name="Slide Number Placeholder 3"/>
          <p:cNvSpPr>
            <a:spLocks noGrp="1"/>
          </p:cNvSpPr>
          <p:nvPr>
            <p:ph type="sldNum" sz="quarter" idx="12"/>
          </p:nvPr>
        </p:nvSpPr>
        <p:spPr/>
        <p:txBody>
          <a:bodyPr/>
          <a:lstStyle/>
          <a:p>
            <a:fld id="{39DB6580-D8D2-44E6-9ADA-98B012D29BCF}" type="slidenum">
              <a:rPr lang="en-US" smtClean="0"/>
              <a:t>6</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16810" cy="5078313"/>
          </a:xfrm>
          <a:prstGeom prst="rect">
            <a:avLst/>
          </a:prstGeom>
          <a:noFill/>
        </p:spPr>
        <p:txBody>
          <a:bodyPr wrap="square">
            <a:spAutoFit/>
          </a:bodyPr>
          <a:lstStyle/>
          <a:p>
            <a:pPr marL="285750" indent="-285750" algn="just">
              <a:buFont typeface="Wingdings" panose="05000000000000000000" pitchFamily="2" charset="2"/>
              <a:buChar char="q"/>
            </a:pPr>
            <a:r>
              <a:rPr lang="en-US" dirty="0"/>
              <a:t>Capacity planning is essential for any resource to balance supply and demand, so that a system does not run into crisis. As the computing resource management ideas have changed with time from in-house to outsourced and then to cloud, so has capacity planning. </a:t>
            </a:r>
          </a:p>
          <a:p>
            <a:pPr marL="285750" indent="-285750" algn="just">
              <a:buFont typeface="Wingdings" panose="05000000000000000000" pitchFamily="2" charset="2"/>
              <a:buChar char="q"/>
            </a:pPr>
            <a:r>
              <a:rPr lang="en-US" dirty="0"/>
              <a:t>Traditionally, capacity planning in computing has been performed in silos (isolated storages or data centers to stock resources) or in isolated organizational structures. The other problem was that the actual stakeholders had very little control over the capacity planning process. Hence possibilities of gaps between real capacity and the actual demand were high. Also, the fixed resource capacity within a silo makes it difficult to manage varying resource needs of an application over time. In such a scenario, both over-provisioning and under-provisioning of resource ultimately turns expensive from the business point of view.</a:t>
            </a:r>
          </a:p>
          <a:p>
            <a:pPr marL="285750" indent="-285750" algn="just">
              <a:buFont typeface="Wingdings" panose="05000000000000000000" pitchFamily="2" charset="2"/>
              <a:buChar char="q"/>
            </a:pPr>
            <a:r>
              <a:rPr lang="en-US" dirty="0"/>
              <a:t>The solution to this problem only appeared with the removal of small silos and the creation of scope for the end users to regularly take part in capacity planning process. The cloud model of computing has created this scope, where end users can self-provision the resources without interacting with the provider. This increases efficiency and reduces wastage of resource.</a:t>
            </a:r>
          </a:p>
          <a:p>
            <a:pPr marL="285750" indent="-285750" algn="just">
              <a:buFont typeface="Wingdings" panose="05000000000000000000" pitchFamily="2" charset="2"/>
              <a:buChar char="q"/>
            </a:pPr>
            <a:r>
              <a:rPr lang="en-US" b="1" dirty="0">
                <a:solidFill>
                  <a:srgbClr val="FF0000"/>
                </a:solidFill>
              </a:rPr>
              <a:t>In traditional computing, end users had little participation in the capacity planning process.</a:t>
            </a:r>
          </a:p>
        </p:txBody>
      </p:sp>
    </p:spTree>
    <p:extLst>
      <p:ext uri="{BB962C8B-B14F-4D97-AF65-F5344CB8AC3E}">
        <p14:creationId xmlns:p14="http://schemas.microsoft.com/office/powerpoint/2010/main" val="407113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6521"/>
            <a:ext cx="8839200" cy="609600"/>
          </a:xfrm>
        </p:spPr>
        <p:txBody>
          <a:bodyPr>
            <a:normAutofit fontScale="90000"/>
          </a:bodyPr>
          <a:lstStyle/>
          <a:p>
            <a:r>
              <a:rPr lang="en-US" b="1" dirty="0">
                <a:solidFill>
                  <a:srgbClr val="0070C0"/>
                </a:solidFill>
              </a:rPr>
              <a:t>3-CAPACITY PLANNING IN CLOUD COMPUTING</a:t>
            </a:r>
          </a:p>
        </p:txBody>
      </p:sp>
      <p:sp>
        <p:nvSpPr>
          <p:cNvPr id="4" name="Slide Number Placeholder 3"/>
          <p:cNvSpPr>
            <a:spLocks noGrp="1"/>
          </p:cNvSpPr>
          <p:nvPr>
            <p:ph type="sldNum" sz="quarter" idx="12"/>
          </p:nvPr>
        </p:nvSpPr>
        <p:spPr/>
        <p:txBody>
          <a:bodyPr/>
          <a:lstStyle/>
          <a:p>
            <a:fld id="{39DB6580-D8D2-44E6-9ADA-98B012D29BCF}" type="slidenum">
              <a:rPr lang="en-US" smtClean="0"/>
              <a:t>7</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253810" y="1028343"/>
            <a:ext cx="9042590" cy="4708981"/>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solidFill>
                  <a:schemeClr val="tx1">
                    <a:lumMod val="95000"/>
                    <a:lumOff val="5000"/>
                  </a:schemeClr>
                </a:solidFill>
              </a:rPr>
              <a:t>Cloud Computing as a utility service promotes multi-tenancy and resource sharing. This removes the requirement of creating small silos of computing infrastructures. </a:t>
            </a:r>
          </a:p>
          <a:p>
            <a:pPr marL="285750" indent="-285750" algn="just">
              <a:buFont typeface="Wingdings" panose="05000000000000000000" pitchFamily="2" charset="2"/>
              <a:buChar char="q"/>
            </a:pPr>
            <a:r>
              <a:rPr lang="en-US" sz="2000" dirty="0">
                <a:solidFill>
                  <a:schemeClr val="tx1">
                    <a:lumMod val="95000"/>
                    <a:lumOff val="5000"/>
                  </a:schemeClr>
                </a:solidFill>
              </a:rPr>
              <a:t>A large number of consumers are served by a reputed cloud service provider through various services, and each consumer has access to a great volume of resources which are limitless as compared to their individual computing resource requirements. This may raise doubts regarding the need of capacity planning in cloud computing. </a:t>
            </a:r>
          </a:p>
          <a:p>
            <a:pPr marL="285750" indent="-285750" algn="just">
              <a:buFont typeface="Wingdings" panose="05000000000000000000" pitchFamily="2" charset="2"/>
              <a:buChar char="q"/>
            </a:pPr>
            <a:r>
              <a:rPr lang="en-US" sz="2000" dirty="0">
                <a:solidFill>
                  <a:schemeClr val="tx1">
                    <a:lumMod val="95000"/>
                    <a:lumOff val="5000"/>
                  </a:schemeClr>
                </a:solidFill>
              </a:rPr>
              <a:t>Why perform the complex task of capacity planning when cloud can supply limitless volume of resources? Is it not an unnecessary thing to do? Unfortunately, this perception is not accurate, and if not taken seriously can pose serious problems and can even derail the effectiveness of the whole computing strategy. </a:t>
            </a:r>
          </a:p>
          <a:p>
            <a:pPr marL="285750" indent="-285750" algn="just">
              <a:buFont typeface="Wingdings" panose="05000000000000000000" pitchFamily="2" charset="2"/>
              <a:buChar char="q"/>
            </a:pPr>
            <a:r>
              <a:rPr lang="en-US" sz="2000" dirty="0">
                <a:solidFill>
                  <a:schemeClr val="tx1">
                    <a:lumMod val="95000"/>
                    <a:lumOff val="5000"/>
                  </a:schemeClr>
                </a:solidFill>
              </a:rPr>
              <a:t>The reality is actually different from this common perception of limitless availability of resources to individual consumers. </a:t>
            </a:r>
          </a:p>
          <a:p>
            <a:pPr marL="285750" indent="-285750" algn="just">
              <a:buFont typeface="Wingdings" panose="05000000000000000000" pitchFamily="2" charset="2"/>
              <a:buChar char="q"/>
            </a:pPr>
            <a:r>
              <a:rPr lang="en-US" sz="2000" b="1" dirty="0">
                <a:solidFill>
                  <a:srgbClr val="FF0000"/>
                </a:solidFill>
              </a:rPr>
              <a:t>Resources are never limitless in cloud and capacity planning is just as important in cloud computing as it was in traditional computing.</a:t>
            </a:r>
          </a:p>
        </p:txBody>
      </p:sp>
    </p:spTree>
    <p:extLst>
      <p:ext uri="{BB962C8B-B14F-4D97-AF65-F5344CB8AC3E}">
        <p14:creationId xmlns:p14="http://schemas.microsoft.com/office/powerpoint/2010/main" val="80052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rmAutofit fontScale="90000"/>
          </a:bodyPr>
          <a:lstStyle/>
          <a:p>
            <a:r>
              <a:rPr lang="en-US" b="1" dirty="0">
                <a:solidFill>
                  <a:srgbClr val="0070C0"/>
                </a:solidFill>
              </a:rPr>
              <a:t>Infinite Resource: An Illusion, Not Reality</a:t>
            </a:r>
          </a:p>
        </p:txBody>
      </p:sp>
      <p:sp>
        <p:nvSpPr>
          <p:cNvPr id="4" name="Slide Number Placeholder 3"/>
          <p:cNvSpPr>
            <a:spLocks noGrp="1"/>
          </p:cNvSpPr>
          <p:nvPr>
            <p:ph type="sldNum" sz="quarter" idx="12"/>
          </p:nvPr>
        </p:nvSpPr>
        <p:spPr/>
        <p:txBody>
          <a:bodyPr/>
          <a:lstStyle/>
          <a:p>
            <a:fld id="{39DB6580-D8D2-44E6-9ADA-98B012D29BCF}" type="slidenum">
              <a:rPr lang="en-US" smtClean="0"/>
              <a:t>8</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63594" y="746121"/>
            <a:ext cx="9232805" cy="5632311"/>
          </a:xfrm>
          <a:prstGeom prst="rect">
            <a:avLst/>
          </a:prstGeom>
          <a:noFill/>
        </p:spPr>
        <p:txBody>
          <a:bodyPr wrap="square">
            <a:spAutoFit/>
          </a:bodyPr>
          <a:lstStyle/>
          <a:p>
            <a:pPr marL="285750" indent="-285750" algn="just">
              <a:buFont typeface="Wingdings" panose="05000000000000000000" pitchFamily="2" charset="2"/>
              <a:buChar char="q"/>
            </a:pPr>
            <a:r>
              <a:rPr lang="en-US" dirty="0"/>
              <a:t>In reality, cloud environment gives the illusion of infinite computing resources available on-demand. </a:t>
            </a:r>
          </a:p>
          <a:p>
            <a:pPr marL="285750" indent="-285750" algn="just">
              <a:buFont typeface="Wingdings" panose="05000000000000000000" pitchFamily="2" charset="2"/>
              <a:buChar char="q"/>
            </a:pPr>
            <a:r>
              <a:rPr lang="en-US" dirty="0"/>
              <a:t>The creation of this illusion about infinite resources marks the difference between success and failure for a service provider. </a:t>
            </a:r>
          </a:p>
          <a:p>
            <a:pPr marL="285750" indent="-285750" algn="just">
              <a:buFont typeface="Wingdings" panose="05000000000000000000" pitchFamily="2" charset="2"/>
              <a:buChar char="q"/>
            </a:pPr>
            <a:r>
              <a:rPr lang="en-US" dirty="0"/>
              <a:t>The delivery model of resources in cloud computing can indeed provide what may seem to appear to be an infinite supply of resources on-demand, but it comes at a cost, and that is why we need proper capacity planning. </a:t>
            </a:r>
          </a:p>
          <a:p>
            <a:pPr marL="285750" indent="-285750" algn="just">
              <a:buFont typeface="Wingdings" panose="05000000000000000000" pitchFamily="2" charset="2"/>
              <a:buChar char="q"/>
            </a:pPr>
            <a:r>
              <a:rPr lang="en-US" dirty="0"/>
              <a:t>The illusion of infinite computing resources is possible with a business model where one service provider has many clients and an enormous number of applications to support their single or multiple connected data center(s). </a:t>
            </a:r>
          </a:p>
          <a:p>
            <a:pPr marL="285750" indent="-285750" algn="just">
              <a:buFont typeface="Wingdings" panose="05000000000000000000" pitchFamily="2" charset="2"/>
              <a:buChar char="q"/>
            </a:pPr>
            <a:r>
              <a:rPr lang="en-US" dirty="0"/>
              <a:t>The service provider needs to have a clear idea about the resource needs of all clients in advance, so that it can arrange enough resources to support all applications without a resource crunch at the time of high demand. This is the philosophy behind capacity planning in cloud computing. </a:t>
            </a:r>
          </a:p>
          <a:p>
            <a:pPr marL="285750" indent="-285750" algn="just">
              <a:buFont typeface="Wingdings" panose="05000000000000000000" pitchFamily="2" charset="2"/>
              <a:buChar char="q"/>
            </a:pPr>
            <a:r>
              <a:rPr lang="en-US" dirty="0"/>
              <a:t>For successful capacity planning the consumers must also provide a rough idea in advance to the service provider regarding their varying resource requirements throughout the year. This helps providers plan accordingly and reserve an adequate amount of resources for every application during high demand periods. The impression of infinite resource availability in cloud computing can only be created through proper capacity planning along with other measures.</a:t>
            </a:r>
            <a:endParaRPr lang="en-US" dirty="0">
              <a:solidFill>
                <a:schemeClr val="tx1">
                  <a:lumMod val="95000"/>
                  <a:lumOff val="5000"/>
                </a:schemeClr>
              </a:solidFill>
            </a:endParaRPr>
          </a:p>
        </p:txBody>
      </p:sp>
    </p:spTree>
    <p:extLst>
      <p:ext uri="{BB962C8B-B14F-4D97-AF65-F5344CB8AC3E}">
        <p14:creationId xmlns:p14="http://schemas.microsoft.com/office/powerpoint/2010/main" val="59604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1"/>
            <a:ext cx="8839200" cy="609600"/>
          </a:xfrm>
        </p:spPr>
        <p:txBody>
          <a:bodyPr>
            <a:normAutofit fontScale="90000"/>
          </a:bodyPr>
          <a:lstStyle/>
          <a:p>
            <a:r>
              <a:rPr lang="en-US" b="1" dirty="0">
                <a:solidFill>
                  <a:srgbClr val="0070C0"/>
                </a:solidFill>
              </a:rPr>
              <a:t>Who Does the Capacity Planning in Cloud?</a:t>
            </a:r>
          </a:p>
        </p:txBody>
      </p:sp>
      <p:sp>
        <p:nvSpPr>
          <p:cNvPr id="4" name="Slide Number Placeholder 3"/>
          <p:cNvSpPr>
            <a:spLocks noGrp="1"/>
          </p:cNvSpPr>
          <p:nvPr>
            <p:ph type="sldNum" sz="quarter" idx="12"/>
          </p:nvPr>
        </p:nvSpPr>
        <p:spPr/>
        <p:txBody>
          <a:bodyPr/>
          <a:lstStyle/>
          <a:p>
            <a:fld id="{39DB6580-D8D2-44E6-9ADA-98B012D29BCF}" type="slidenum">
              <a:rPr lang="en-US" smtClean="0"/>
              <a:t>9</a:t>
            </a:fld>
            <a:endParaRPr lang="en-US"/>
          </a:p>
        </p:txBody>
      </p:sp>
      <p:sp>
        <p:nvSpPr>
          <p:cNvPr id="8" name="TextBox 7">
            <a:extLst>
              <a:ext uri="{FF2B5EF4-FFF2-40B4-BE49-F238E27FC236}">
                <a16:creationId xmlns:a16="http://schemas.microsoft.com/office/drawing/2014/main" id="{16A2EB4A-F0B6-4BE5-9B42-0426B52308B9}"/>
              </a:ext>
            </a:extLst>
          </p:cNvPr>
          <p:cNvSpPr txBox="1"/>
          <p:nvPr/>
        </p:nvSpPr>
        <p:spPr>
          <a:xfrm>
            <a:off x="76200" y="1028343"/>
            <a:ext cx="9067800" cy="5016758"/>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t>In cloud computing, capacity planning is done at two levels. At the first level, each consumer of a cloud service does his own capacity planning. At the second level, the cloud service provider analyzes the capacity requirements of all consumers together and makes the ultimate overall capacity planning. In this regard, cloud service consumers can be divided into two groups. </a:t>
            </a:r>
          </a:p>
          <a:p>
            <a:pPr marL="457200" indent="-457200" algn="just">
              <a:buFont typeface="+mj-lt"/>
              <a:buAutoNum type="arabicPeriod"/>
            </a:pPr>
            <a:r>
              <a:rPr lang="en-US" sz="2000" b="1" dirty="0">
                <a:solidFill>
                  <a:srgbClr val="FF0000"/>
                </a:solidFill>
              </a:rPr>
              <a:t>IaaS consumers </a:t>
            </a:r>
            <a:r>
              <a:rPr lang="en-US" sz="2000" dirty="0"/>
              <a:t>generally plan and reserve a fixed capacity of resources they would consume for a period. This drives them to do their own capacity planning task, but only for the virtual resources they consume. </a:t>
            </a:r>
          </a:p>
          <a:p>
            <a:pPr marL="457200" indent="-457200" algn="just">
              <a:buFont typeface="+mj-lt"/>
              <a:buAutoNum type="arabicPeriod"/>
            </a:pPr>
            <a:r>
              <a:rPr lang="en-US" sz="2000" b="1" dirty="0">
                <a:solidFill>
                  <a:srgbClr val="FF0000"/>
                </a:solidFill>
              </a:rPr>
              <a:t>SaaS and PaaS consumers </a:t>
            </a:r>
            <a:r>
              <a:rPr lang="en-US" sz="2000" dirty="0"/>
              <a:t>generally opt for a dynamically metered resource use model. Hence their declaration about service requirements noted in the service level contracts (SLA contract) is considered very important for the provider in the capacity planning process.</a:t>
            </a:r>
          </a:p>
          <a:p>
            <a:pPr algn="just"/>
            <a:endParaRPr lang="en-US" sz="2000" dirty="0">
              <a:solidFill>
                <a:schemeClr val="tx1">
                  <a:lumMod val="95000"/>
                  <a:lumOff val="5000"/>
                </a:schemeClr>
              </a:solidFill>
            </a:endParaRPr>
          </a:p>
          <a:p>
            <a:pPr marL="342900" indent="-342900" algn="just">
              <a:buFont typeface="Wingdings" panose="05000000000000000000" pitchFamily="2" charset="2"/>
              <a:buChar char="q"/>
            </a:pPr>
            <a:r>
              <a:rPr lang="en-US" sz="2000" b="1" dirty="0">
                <a:solidFill>
                  <a:srgbClr val="FF0000"/>
                </a:solidFill>
              </a:rPr>
              <a:t>Cloud Computing enables consumers to pay only for what they get. However, consumers should also manage their demands so that they consume only what they plan to pay for. </a:t>
            </a:r>
          </a:p>
        </p:txBody>
      </p:sp>
    </p:spTree>
    <p:extLst>
      <p:ext uri="{BB962C8B-B14F-4D97-AF65-F5344CB8AC3E}">
        <p14:creationId xmlns:p14="http://schemas.microsoft.com/office/powerpoint/2010/main" val="383662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E Presentation Theme">
  <a:themeElements>
    <a:clrScheme name="Custom 31">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tillium Web Light"/>
        <a:ea typeface="Titillium Web Light"/>
        <a:cs typeface="Titillium Web Light"/>
      </a:majorFont>
      <a:minorFont>
        <a:latin typeface="Titillium Web Light"/>
        <a:ea typeface="Titillium Web Light"/>
        <a:cs typeface="Titillium Web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E Presentation Theme" id="{27CD7834-67D5-4E9E-8BDE-10C4546E26D9}" vid="{F2F041AB-1A56-4EAC-A100-28774F26C474}"/>
    </a:ext>
  </a:extLst>
</a:theme>
</file>

<file path=ppt/theme/theme2.xml><?xml version="1.0" encoding="utf-8"?>
<a:theme xmlns:a="http://schemas.openxmlformats.org/drawingml/2006/main" name="Custom Design">
  <a:themeElements>
    <a:clrScheme name="Custom 14">
      <a:dk1>
        <a:srgbClr val="1947BA"/>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tillium Web Light"/>
        <a:ea typeface="Titillium Web Light"/>
        <a:cs typeface="Titillium Web Light"/>
      </a:majorFont>
      <a:minorFont>
        <a:latin typeface="Titillium Web Light"/>
        <a:ea typeface="Titillium Web Light"/>
        <a:cs typeface="Titillium Web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Custom 20">
      <a:dk1>
        <a:srgbClr val="1947BA"/>
      </a:dk1>
      <a:lt1>
        <a:sysClr val="window" lastClr="FFFFFF"/>
      </a:lt1>
      <a:dk2>
        <a:srgbClr val="44546A"/>
      </a:dk2>
      <a:lt2>
        <a:srgbClr val="E7E6E6"/>
      </a:lt2>
      <a:accent1>
        <a:srgbClr val="FFFF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tillium Web Light"/>
        <a:ea typeface="Titillium Web Light"/>
        <a:cs typeface="Titillium Web Light"/>
      </a:majorFont>
      <a:minorFont>
        <a:latin typeface="Titillium Web Light"/>
        <a:ea typeface="Titillium Web Light"/>
        <a:cs typeface="Titillium Web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Section Break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UE.pptx" id="{C5E45AC9-1FE6-4368-A1AE-E5B64D5BCEA7}" vid="{B8BC7890-B927-4479-B8E9-AB19D2CA1E73}"/>
    </a:ext>
  </a:extLst>
</a:theme>
</file>

<file path=ppt/theme/theme5.xml><?xml version="1.0" encoding="utf-8"?>
<a:theme xmlns:a="http://schemas.openxmlformats.org/drawingml/2006/main" name="5_Section Break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UE.pptx" id="{C5E45AC9-1FE6-4368-A1AE-E5B64D5BCEA7}" vid="{B8BC7890-B927-4479-B8E9-AB19D2CA1E73}"/>
    </a:ext>
  </a:extLst>
</a:theme>
</file>

<file path=ppt/theme/theme6.xml><?xml version="1.0" encoding="utf-8"?>
<a:theme xmlns:a="http://schemas.openxmlformats.org/drawingml/2006/main" name="CUE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ETHEME" id="{FFE2B5CD-079C-4336-AAB6-27C4510B0C8A}" vid="{3A559551-B964-4D2A-8974-1B07473B97D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CUE Presentation Theme</Template>
  <TotalTime>15340</TotalTime>
  <Words>4112</Words>
  <Application>Microsoft Office PowerPoint</Application>
  <PresentationFormat>On-screen Show (4:3)</PresentationFormat>
  <Paragraphs>197</Paragraphs>
  <Slides>30</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30</vt:i4>
      </vt:variant>
    </vt:vector>
  </HeadingPairs>
  <TitlesOfParts>
    <vt:vector size="41" baseType="lpstr">
      <vt:lpstr>Arial</vt:lpstr>
      <vt:lpstr>Calibri</vt:lpstr>
      <vt:lpstr>Calibri Light</vt:lpstr>
      <vt:lpstr>Titillium Web Light</vt:lpstr>
      <vt:lpstr>Wingdings</vt:lpstr>
      <vt:lpstr>CUE Presentation Theme</vt:lpstr>
      <vt:lpstr>Custom Design</vt:lpstr>
      <vt:lpstr>1_Custom Design</vt:lpstr>
      <vt:lpstr>4_Section Break Slide Master</vt:lpstr>
      <vt:lpstr>5_Section Break Slide Master</vt:lpstr>
      <vt:lpstr>CUETHEME</vt:lpstr>
      <vt:lpstr>PowerPoint Presentation</vt:lpstr>
      <vt:lpstr>Previous Lecture</vt:lpstr>
      <vt:lpstr>This Lecture</vt:lpstr>
      <vt:lpstr> Learning Outcomes: </vt:lpstr>
      <vt:lpstr>1-WHAT IS Capacity Planning?</vt:lpstr>
      <vt:lpstr>2-CAPACITY PLANNING IN COMPUTING</vt:lpstr>
      <vt:lpstr>3-CAPACITY PLANNING IN CLOUD COMPUTING</vt:lpstr>
      <vt:lpstr>Infinite Resource: An Illusion, Not Reality</vt:lpstr>
      <vt:lpstr>Who Does the Capacity Planning in Cloud?</vt:lpstr>
      <vt:lpstr>Capacity Planning at Different Service Levels</vt:lpstr>
      <vt:lpstr>Capacity Planning at Different Service Levels</vt:lpstr>
      <vt:lpstr>Role of Service Level Agreement</vt:lpstr>
      <vt:lpstr>4-CLOUD CAPACITY: CONSUMERS’ VIEW vs PROVIDERS’ VIEW</vt:lpstr>
      <vt:lpstr>5-CAPACITY PLANNING: THEN AND NOW</vt:lpstr>
      <vt:lpstr>Traditional Fixed Cost Computing Model</vt:lpstr>
      <vt:lpstr>Modern Variable Cost Computing Model</vt:lpstr>
      <vt:lpstr>6-APPROACHES FOR MAINTAINING SUFFICIENT CAPACITY</vt:lpstr>
      <vt:lpstr>6-APPROACHES FOR MAINTAINING SUFFICIENT CAPACITY</vt:lpstr>
      <vt:lpstr>7-ROLE OF AUTO-SCALING IN CAPACITY PLANNING</vt:lpstr>
      <vt:lpstr>8-CAPACITY AND PERFORMANCE: TWO IMPORTANT SYSTEM  ATTRIBUTES</vt:lpstr>
      <vt:lpstr>9-STEPS FOR CAPACITY PLANNING </vt:lpstr>
      <vt:lpstr>Determining the Expected Demand</vt:lpstr>
      <vt:lpstr>Analyzing Current Load</vt:lpstr>
      <vt:lpstr>Analyzing Current Load</vt:lpstr>
      <vt:lpstr>Value of System Capacity</vt:lpstr>
      <vt:lpstr>SUMMARY</vt:lpstr>
      <vt:lpstr>Next Lecture: </vt:lpstr>
      <vt:lpstr>References:</vt:lpstr>
      <vt:lpstr>Questions &amp; Answers</vt:lpstr>
      <vt:lpstr>Thank You</vt:lpstr>
    </vt:vector>
  </TitlesOfParts>
  <Company>Power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Media</dc:title>
  <dc:creator>Ahmed Abdulfatah</dc:creator>
  <cp:lastModifiedBy>Pc</cp:lastModifiedBy>
  <cp:revision>577</cp:revision>
  <cp:lastPrinted>2013-11-27T07:53:04Z</cp:lastPrinted>
  <dcterms:created xsi:type="dcterms:W3CDTF">2013-11-06T06:46:40Z</dcterms:created>
  <dcterms:modified xsi:type="dcterms:W3CDTF">2024-03-25T23:35:51Z</dcterms:modified>
</cp:coreProperties>
</file>