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7"/>
  </p:notesMasterIdLst>
  <p:sldIdLst>
    <p:sldId id="256" r:id="rId4"/>
    <p:sldId id="266" r:id="rId5"/>
    <p:sldId id="257" r:id="rId6"/>
    <p:sldId id="258" r:id="rId7"/>
    <p:sldId id="259" r:id="rId8"/>
    <p:sldId id="268" r:id="rId9"/>
    <p:sldId id="298" r:id="rId10"/>
    <p:sldId id="269" r:id="rId11"/>
    <p:sldId id="260" r:id="rId12"/>
    <p:sldId id="270" r:id="rId13"/>
    <p:sldId id="271" r:id="rId14"/>
    <p:sldId id="272" r:id="rId15"/>
    <p:sldId id="273" r:id="rId16"/>
    <p:sldId id="293" r:id="rId17"/>
    <p:sldId id="295" r:id="rId18"/>
    <p:sldId id="274" r:id="rId19"/>
    <p:sldId id="275" r:id="rId20"/>
    <p:sldId id="276" r:id="rId21"/>
    <p:sldId id="277" r:id="rId22"/>
    <p:sldId id="278" r:id="rId23"/>
    <p:sldId id="294" r:id="rId24"/>
    <p:sldId id="296" r:id="rId25"/>
    <p:sldId id="279" r:id="rId26"/>
    <p:sldId id="261" r:id="rId27"/>
    <p:sldId id="267" r:id="rId28"/>
    <p:sldId id="281" r:id="rId29"/>
    <p:sldId id="282" r:id="rId30"/>
    <p:sldId id="283" r:id="rId31"/>
    <p:sldId id="291" r:id="rId32"/>
    <p:sldId id="284" r:id="rId33"/>
    <p:sldId id="285" r:id="rId34"/>
    <p:sldId id="286" r:id="rId35"/>
    <p:sldId id="299" r:id="rId36"/>
    <p:sldId id="297" r:id="rId37"/>
    <p:sldId id="287" r:id="rId38"/>
    <p:sldId id="288" r:id="rId39"/>
    <p:sldId id="292" r:id="rId40"/>
    <p:sldId id="289" r:id="rId41"/>
    <p:sldId id="290" r:id="rId42"/>
    <p:sldId id="262" r:id="rId43"/>
    <p:sldId id="280" r:id="rId44"/>
    <p:sldId id="263" r:id="rId45"/>
    <p:sldId id="26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72FF-C81D-407A-93C2-E9D64D29F83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96765-EBF8-4DA2-8F01-F74BB80E3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96765-EBF8-4DA2-8F01-F74BB80E3A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5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96765-EBF8-4DA2-8F01-F74BB80E3A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8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4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4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9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3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4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1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19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8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2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C7A2-A531-4824-AA77-C5182AC37427}" type="datetimeFigureOut">
              <a:rPr lang="en-US" smtClean="0"/>
              <a:t>24-Feb-19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83560-6EBE-48C4-AE58-0CEB40A8E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EFE23A7-3AE4-44A3-9153-973A7B9C2990}" type="datetimeFigureOut">
              <a:rPr lang="en-US" smtClean="0">
                <a:solidFill>
                  <a:srgbClr val="373545"/>
                </a:solidFill>
              </a:rPr>
              <a:pPr/>
              <a:t>24-Feb-19</a:t>
            </a:fld>
            <a:endParaRPr lang="en-US">
              <a:solidFill>
                <a:srgbClr val="373545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73545"/>
              </a:solidFill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3D4772E-28F0-4A40-AAE8-11A9397F1786}" type="slidenum">
              <a:rPr lang="en-US" smtClean="0">
                <a:solidFill>
                  <a:srgbClr val="373545"/>
                </a:solidFill>
              </a:rPr>
              <a:pPr/>
              <a:t>‹#›</a:t>
            </a:fld>
            <a:endParaRPr lang="en-US">
              <a:solidFill>
                <a:srgbClr val="373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45" y="1555845"/>
            <a:ext cx="10026555" cy="931460"/>
          </a:xfrm>
        </p:spPr>
        <p:txBody>
          <a:bodyPr>
            <a:normAutofit/>
          </a:bodyPr>
          <a:lstStyle/>
          <a:p>
            <a:r>
              <a:rPr lang="en-US" sz="5400" dirty="0"/>
              <a:t>Semester Form Fill Up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6263" y="3670276"/>
            <a:ext cx="9144000" cy="2525807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20000"/>
              </a:lnSpc>
            </a:pPr>
            <a:r>
              <a:rPr lang="en-US" u="sng" dirty="0"/>
              <a:t>Presented By</a:t>
            </a:r>
          </a:p>
          <a:p>
            <a:pPr algn="r">
              <a:lnSpc>
                <a:spcPct val="120000"/>
              </a:lnSpc>
            </a:pPr>
            <a:r>
              <a:rPr lang="en-US" dirty="0"/>
              <a:t>16701007 – </a:t>
            </a:r>
            <a:r>
              <a:rPr lang="en-US" dirty="0" err="1"/>
              <a:t>Foysal</a:t>
            </a:r>
            <a:r>
              <a:rPr lang="en-US" dirty="0"/>
              <a:t> Hossain</a:t>
            </a:r>
            <a:br>
              <a:rPr lang="en-US" dirty="0"/>
            </a:br>
            <a:r>
              <a:rPr lang="en-US" dirty="0"/>
              <a:t>16701016 – </a:t>
            </a:r>
            <a:r>
              <a:rPr lang="en-US" dirty="0" err="1"/>
              <a:t>Atikur</a:t>
            </a:r>
            <a:r>
              <a:rPr lang="en-US" dirty="0"/>
              <a:t> Rahman</a:t>
            </a:r>
            <a:br>
              <a:rPr lang="en-US" dirty="0"/>
            </a:br>
            <a:r>
              <a:rPr lang="en-US" dirty="0"/>
              <a:t>16701019 – Ahsan </a:t>
            </a:r>
            <a:r>
              <a:rPr lang="en-US" dirty="0" err="1"/>
              <a:t>Ullah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16701051 – </a:t>
            </a:r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Jawwad</a:t>
            </a:r>
            <a:r>
              <a:rPr lang="en-US" dirty="0"/>
              <a:t> Bin </a:t>
            </a:r>
            <a:r>
              <a:rPr lang="en-US" dirty="0" err="1"/>
              <a:t>Zahir</a:t>
            </a:r>
            <a:r>
              <a:rPr lang="en-US" dirty="0"/>
              <a:t> </a:t>
            </a:r>
            <a:r>
              <a:rPr lang="en-US" dirty="0" err="1"/>
              <a:t>Seemanta</a:t>
            </a:r>
            <a:endParaRPr lang="en-US" dirty="0"/>
          </a:p>
          <a:p>
            <a:pPr algn="r">
              <a:lnSpc>
                <a:spcPct val="120000"/>
              </a:lnSpc>
            </a:pPr>
            <a:r>
              <a:rPr lang="en-US" dirty="0"/>
              <a:t>16701072 – </a:t>
            </a:r>
            <a:r>
              <a:rPr lang="en-US" dirty="0" err="1"/>
              <a:t>Tamanna</a:t>
            </a:r>
            <a:r>
              <a:rPr lang="en-US" dirty="0"/>
              <a:t> </a:t>
            </a:r>
            <a:r>
              <a:rPr lang="en-US" dirty="0" err="1"/>
              <a:t>Akther</a:t>
            </a:r>
            <a:r>
              <a:rPr lang="en-US" dirty="0"/>
              <a:t> </a:t>
            </a:r>
            <a:r>
              <a:rPr lang="en-US" dirty="0" err="1" smtClean="0"/>
              <a:t>Mukta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Login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33" y="2014632"/>
            <a:ext cx="9191480" cy="45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Arrange Examination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19" y="2014632"/>
            <a:ext cx="7551762" cy="45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Fill-Up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7" y="2014632"/>
            <a:ext cx="10715286" cy="44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Input 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70" y="2014632"/>
            <a:ext cx="7924800" cy="4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</a:t>
            </a:r>
            <a:r>
              <a:rPr lang="en-US" dirty="0" smtClean="0"/>
              <a:t>Approve Students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10" y="2125667"/>
            <a:ext cx="6832980" cy="45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</a:t>
            </a:r>
            <a:r>
              <a:rPr lang="en-US" dirty="0" smtClean="0"/>
              <a:t>Impose Fees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1" y="2538485"/>
            <a:ext cx="11902918" cy="29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Activity Diagram: Confirm Payment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69" y="2014632"/>
            <a:ext cx="5481661" cy="466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 smtClean="0"/>
              <a:t>Sequence </a:t>
            </a:r>
            <a:r>
              <a:rPr lang="en-US" dirty="0"/>
              <a:t>Diagram: Login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57" y="2014632"/>
            <a:ext cx="7788322" cy="44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Arrange Examination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61" y="2014632"/>
            <a:ext cx="7220478" cy="46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Fill-Up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88" y="2014632"/>
            <a:ext cx="7176854" cy="47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7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/>
              <a:t>Project </a:t>
            </a:r>
            <a:r>
              <a:rPr lang="en-US" dirty="0" smtClean="0"/>
              <a:t>Objectives</a:t>
            </a:r>
          </a:p>
          <a:p>
            <a:r>
              <a:rPr lang="en-US" dirty="0"/>
              <a:t>Requirement </a:t>
            </a:r>
            <a:r>
              <a:rPr lang="en-US" dirty="0" smtClean="0"/>
              <a:t>Analysis</a:t>
            </a:r>
          </a:p>
          <a:p>
            <a:r>
              <a:rPr lang="en-US" dirty="0"/>
              <a:t>Design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Future Works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Input Attendance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45" y="2184977"/>
            <a:ext cx="9098510" cy="41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</a:t>
            </a:r>
            <a:r>
              <a:rPr lang="en-US" dirty="0" smtClean="0"/>
              <a:t>Approve Student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22" y="2120037"/>
            <a:ext cx="8197756" cy="46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</a:t>
            </a:r>
            <a:r>
              <a:rPr lang="en-US" dirty="0" smtClean="0"/>
              <a:t>Impose Fees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2" y="2014632"/>
            <a:ext cx="8088576" cy="46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/>
              <a:t>Sequence</a:t>
            </a:r>
            <a:r>
              <a:rPr lang="en-US" dirty="0" smtClean="0"/>
              <a:t> </a:t>
            </a:r>
            <a:r>
              <a:rPr lang="en-US" dirty="0"/>
              <a:t>Diagram: Confirm Payment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28" y="2014632"/>
            <a:ext cx="8236544" cy="48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implement the project we have used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Angular Framework </a:t>
            </a:r>
            <a:r>
              <a:rPr lang="en-US" dirty="0" smtClean="0"/>
              <a:t>for Frontend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Django</a:t>
            </a:r>
            <a:r>
              <a:rPr lang="en-US" dirty="0" smtClean="0"/>
              <a:t> Framework for Backend </a:t>
            </a:r>
            <a:r>
              <a:rPr lang="en-US" dirty="0" smtClean="0"/>
              <a:t>Development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WeasyPrint</a:t>
            </a:r>
            <a:r>
              <a:rPr lang="en-US" dirty="0" smtClean="0"/>
              <a:t> Python Library as PDF Generator</a:t>
            </a:r>
          </a:p>
        </p:txBody>
      </p:sp>
    </p:spTree>
    <p:extLst>
      <p:ext uri="{BB962C8B-B14F-4D97-AF65-F5344CB8AC3E}">
        <p14:creationId xmlns:p14="http://schemas.microsoft.com/office/powerpoint/2010/main" val="40653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427" y="6315459"/>
            <a:ext cx="2177955" cy="399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Home Page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4" y="1026949"/>
            <a:ext cx="9144000" cy="5143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26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589" y="6279634"/>
            <a:ext cx="4102289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Administrative Login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4" y="1026950"/>
            <a:ext cx="9144000" cy="5143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5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589" y="6279634"/>
            <a:ext cx="4102289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Student Login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5" y="1026950"/>
            <a:ext cx="9143998" cy="5143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51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5589" y="6279634"/>
            <a:ext cx="4102289" cy="39924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 smtClean="0"/>
              <a:t>Office: Register New Student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5" y="1026950"/>
            <a:ext cx="9143998" cy="5143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184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541" y="6279631"/>
            <a:ext cx="5392856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Chairman: View All Students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3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06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current Semester Form Fill-up System is,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Paper-based</a:t>
            </a:r>
          </a:p>
          <a:p>
            <a:r>
              <a:rPr lang="en-US" dirty="0" smtClean="0"/>
              <a:t>Prone to Errors</a:t>
            </a:r>
          </a:p>
          <a:p>
            <a:r>
              <a:rPr lang="en-US" dirty="0" smtClean="0"/>
              <a:t>Inconvenient</a:t>
            </a:r>
          </a:p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Unable to handle multiple students at a time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66" y="6279633"/>
            <a:ext cx="4737764" cy="39924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 smtClean="0"/>
              <a:t>Chairman: Arrange Examinations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6" y="1026950"/>
            <a:ext cx="9143996" cy="5143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65" y="6279633"/>
            <a:ext cx="5038015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Student : Fill-Up Form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6" y="1026950"/>
            <a:ext cx="9143996" cy="5143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90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66" y="6279633"/>
            <a:ext cx="4544136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Office : Insert Attendance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4" cy="5143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5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66" y="6279633"/>
            <a:ext cx="4544136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Provost : Approve Forms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4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08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66" y="6279633"/>
            <a:ext cx="4544136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Accounts : Impose Fees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4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94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781" y="6279631"/>
            <a:ext cx="5734050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Student: View Exam Fees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4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43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642" y="6279631"/>
            <a:ext cx="5734050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Bank: Confirm Payment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8" y="1026950"/>
            <a:ext cx="9143991" cy="5143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58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0642" y="6279631"/>
            <a:ext cx="5734050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Chairman: View Payment Status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8" y="1026950"/>
            <a:ext cx="9143991" cy="5143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61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164" y="6279631"/>
            <a:ext cx="6293609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Student: Download Admit Card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37" y="1026950"/>
            <a:ext cx="9143993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94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40944"/>
            <a:ext cx="10515600" cy="876821"/>
          </a:xfrm>
        </p:spPr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4164" y="6279631"/>
            <a:ext cx="6293609" cy="399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Admit Card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87" y="1026950"/>
            <a:ext cx="3642091" cy="5143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9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main objectives of this project is to make the </a:t>
            </a:r>
            <a:r>
              <a:rPr lang="en-US" dirty="0"/>
              <a:t>Semester Form Fill-up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Fast</a:t>
            </a:r>
          </a:p>
          <a:p>
            <a:pPr>
              <a:lnSpc>
                <a:spcPct val="100000"/>
              </a:lnSpc>
            </a:pPr>
            <a:r>
              <a:rPr lang="en-US" dirty="0"/>
              <a:t>Reliable</a:t>
            </a:r>
          </a:p>
          <a:p>
            <a:pPr>
              <a:lnSpc>
                <a:spcPct val="100000"/>
              </a:lnSpc>
            </a:pPr>
            <a:r>
              <a:rPr lang="en-US" dirty="0"/>
              <a:t>User friendly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Secured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Robust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Error </a:t>
            </a:r>
            <a:r>
              <a:rPr lang="en-US" dirty="0" smtClean="0"/>
              <a:t>Free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Able to handle multiple request at a time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Accessible </a:t>
            </a:r>
            <a:r>
              <a:rPr lang="en-US" dirty="0"/>
              <a:t>f</a:t>
            </a:r>
            <a:r>
              <a:rPr lang="en-US" dirty="0" smtClean="0"/>
              <a:t>rom anywhere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30659"/>
              </p:ext>
            </p:extLst>
          </p:nvPr>
        </p:nvGraphicFramePr>
        <p:xfrm>
          <a:off x="341196" y="1456644"/>
          <a:ext cx="11409527" cy="51833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48913"/>
                <a:gridCol w="2037967"/>
                <a:gridCol w="4261204"/>
                <a:gridCol w="4161443"/>
              </a:tblGrid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effectLst/>
                        </a:rPr>
                        <a:t>If either of the username or password is blank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 shows</a:t>
                      </a:r>
                      <a:r>
                        <a:rPr lang="en-US" baseline="0" dirty="0" smtClean="0"/>
                        <a:t> error and prompts to fill both fields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user can login with invalid credentials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</a:t>
                      </a:r>
                      <a:r>
                        <a:rPr lang="en-US" baseline="0" dirty="0" smtClean="0"/>
                        <a:t> shows prompts for valid credentials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anyone can access backend server except super-user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is denied</a:t>
                      </a:r>
                      <a:endParaRPr lang="en-US" dirty="0"/>
                    </a:p>
                  </a:txBody>
                  <a:tcPr anchor="ctr"/>
                </a:tc>
              </a:tr>
              <a:tr h="8543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</a:t>
                      </a:r>
                      <a:r>
                        <a:rPr lang="en-US" baseline="0" dirty="0" smtClean="0"/>
                        <a:t>login to administrator dashboard is using Student Credentials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is denied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f admit card can be downloaded before payment is cleared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</a:t>
                      </a:r>
                      <a:r>
                        <a:rPr lang="en-US" baseline="0" dirty="0" smtClean="0"/>
                        <a:t> 402 : Payment Required</a:t>
                      </a:r>
                      <a:endParaRPr lang="en-US" dirty="0"/>
                    </a:p>
                  </a:txBody>
                  <a:tcPr anchor="ctr"/>
                </a:tc>
              </a:tr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user can submit forms without filling required fields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r>
                        <a:rPr lang="en-US" baseline="0" dirty="0" smtClean="0"/>
                        <a:t> button stays disable until all required fields are valid</a:t>
                      </a:r>
                      <a:endParaRPr lang="en-US" dirty="0"/>
                    </a:p>
                  </a:txBody>
                  <a:tcPr anchor="ctr"/>
                </a:tc>
              </a:tr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invalid inputs are given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Shows error message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264"/>
              </p:ext>
            </p:extLst>
          </p:nvPr>
        </p:nvGraphicFramePr>
        <p:xfrm>
          <a:off x="341196" y="1456644"/>
          <a:ext cx="11409527" cy="52434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48913"/>
                <a:gridCol w="2037967"/>
                <a:gridCol w="4261204"/>
                <a:gridCol w="4161443"/>
              </a:tblGrid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numeric</a:t>
                      </a:r>
                      <a:r>
                        <a:rPr lang="en-US" baseline="0" dirty="0" smtClean="0"/>
                        <a:t> values with negative values are accepted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 values are</a:t>
                      </a:r>
                      <a:r>
                        <a:rPr lang="en-US" baseline="0" dirty="0" smtClean="0"/>
                        <a:t> not accepted.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Functional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wrong</a:t>
                      </a:r>
                      <a:r>
                        <a:rPr lang="en-US" baseline="0" dirty="0" smtClean="0"/>
                        <a:t> transaction can be reverted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can undo the wrong transactions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student</a:t>
                      </a:r>
                      <a:r>
                        <a:rPr lang="en-US" baseline="0" dirty="0" smtClean="0"/>
                        <a:t> with same id can be created.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Error: Student with same id already exists.</a:t>
                      </a:r>
                      <a:endParaRPr lang="en-US" dirty="0"/>
                    </a:p>
                  </a:txBody>
                  <a:tcPr anchor="ctr"/>
                </a:tc>
              </a:tr>
              <a:tr h="8543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data is committed to the database only when the operation is successfully completed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is committed to database only after operation is successfully completed.</a:t>
                      </a:r>
                      <a:endParaRPr lang="en-US" dirty="0"/>
                    </a:p>
                  </a:txBody>
                  <a:tcPr anchor="ctr"/>
                </a:tc>
              </a:tr>
              <a:tr h="598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</a:t>
                      </a:r>
                      <a:r>
                        <a:rPr lang="en-US" baseline="0" dirty="0" smtClean="0"/>
                        <a:t>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dependent fields</a:t>
                      </a:r>
                      <a:r>
                        <a:rPr lang="en-US" baseline="0" dirty="0" smtClean="0"/>
                        <a:t> exists even after data deletion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Related data</a:t>
                      </a:r>
                      <a:r>
                        <a:rPr lang="en-US" baseline="0" dirty="0" smtClean="0"/>
                        <a:t> are also deleted.</a:t>
                      </a:r>
                      <a:endParaRPr lang="en-US" dirty="0"/>
                    </a:p>
                  </a:txBody>
                  <a:tcPr anchor="ctr"/>
                </a:tc>
              </a:tr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Usability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 scrollbar enables when necessary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Scrollbar enables only when necessary</a:t>
                      </a:r>
                      <a:endParaRPr lang="en-US" dirty="0"/>
                    </a:p>
                  </a:txBody>
                  <a:tcPr anchor="ctr"/>
                </a:tc>
              </a:tr>
              <a:tr h="488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Usability 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app shows previews for selected images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App shows previews for selected images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43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890"/>
          </a:xfrm>
        </p:spPr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want to extend the functionality of this system by adding the following functionalities: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Update Courses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Update Student Info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View User Profile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Edit User Profile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Password Recovery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Email Verification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Fill-Up Improvement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Manage Irregular Student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Manage Late Fees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7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42" t="6326" r="9594" b="15510"/>
          <a:stretch/>
        </p:blipFill>
        <p:spPr>
          <a:xfrm>
            <a:off x="2049439" y="815454"/>
            <a:ext cx="8093123" cy="5227092"/>
          </a:xfrm>
        </p:spPr>
      </p:pic>
    </p:spTree>
    <p:extLst>
      <p:ext uri="{BB962C8B-B14F-4D97-AF65-F5344CB8AC3E}">
        <p14:creationId xmlns:p14="http://schemas.microsoft.com/office/powerpoint/2010/main" val="314123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0"/>
            <a:ext cx="10515600" cy="1325563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 Users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Student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Department Chairman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Department Office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Hall Provost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Accounts Department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Bank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4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1325563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639"/>
            <a:ext cx="10515600" cy="45225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200" dirty="0" smtClean="0"/>
              <a:t> Functions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smtClean="0"/>
              <a:t> Student</a:t>
            </a:r>
            <a:endParaRPr lang="en-US" sz="31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Fill-Up Form</a:t>
            </a:r>
          </a:p>
          <a:p>
            <a:pPr marL="968375" lvl="1" indent="-457200">
              <a:buFont typeface="Arial" panose="020B0604020202020204" pitchFamily="34" charset="0"/>
              <a:buChar char="•"/>
            </a:pPr>
            <a:endParaRPr lang="en-US" sz="3100" dirty="0" smtClean="0"/>
          </a:p>
          <a:p>
            <a:pPr marL="968375" lvl="1" indent="-457200">
              <a:buFont typeface="Wingdings" panose="05000000000000000000" pitchFamily="2" charset="2"/>
              <a:buChar char="q"/>
            </a:pPr>
            <a:r>
              <a:rPr lang="en-US" sz="3100" dirty="0" smtClean="0"/>
              <a:t>Department Office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Register New Students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/>
              <a:t>Input </a:t>
            </a:r>
            <a:r>
              <a:rPr lang="en-US" sz="2300" dirty="0" smtClean="0"/>
              <a:t>Attendance</a:t>
            </a:r>
          </a:p>
          <a:p>
            <a:pPr marL="968375" lvl="1" indent="-457200">
              <a:buFont typeface="Arial" panose="020B0604020202020204" pitchFamily="34" charset="0"/>
              <a:buChar char="•"/>
            </a:pPr>
            <a:endParaRPr lang="en-US" sz="3100" dirty="0" smtClean="0"/>
          </a:p>
          <a:p>
            <a:pPr marL="968375" lvl="1" indent="-457200">
              <a:buFont typeface="Wingdings" panose="05000000000000000000" pitchFamily="2" charset="2"/>
              <a:buChar char="q"/>
            </a:pPr>
            <a:r>
              <a:rPr lang="en-US" sz="3100" dirty="0" smtClean="0"/>
              <a:t>Department Chairman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Arrange Examination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1325563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639"/>
            <a:ext cx="10515600" cy="454979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200" dirty="0" smtClean="0"/>
              <a:t> Functions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100" dirty="0" smtClean="0"/>
              <a:t> Hall Provost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Approve Forms</a:t>
            </a:r>
          </a:p>
          <a:p>
            <a:pPr marL="968375" lvl="1" indent="-457200">
              <a:buFont typeface="Arial" panose="020B0604020202020204" pitchFamily="34" charset="0"/>
              <a:buChar char="•"/>
            </a:pPr>
            <a:endParaRPr lang="en-US" sz="3100" dirty="0" smtClean="0"/>
          </a:p>
          <a:p>
            <a:pPr marL="968375" lvl="1" indent="-457200">
              <a:buFont typeface="Wingdings" panose="05000000000000000000" pitchFamily="2" charset="2"/>
              <a:buChar char="q"/>
            </a:pPr>
            <a:r>
              <a:rPr lang="en-US" sz="3100" dirty="0" smtClean="0"/>
              <a:t>Accounts Department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Impose Fees</a:t>
            </a:r>
          </a:p>
          <a:p>
            <a:pPr marL="968375" lvl="1" indent="-457200">
              <a:buFont typeface="Arial" panose="020B0604020202020204" pitchFamily="34" charset="0"/>
              <a:buChar char="•"/>
            </a:pPr>
            <a:endParaRPr lang="en-US" sz="3100" dirty="0" smtClean="0"/>
          </a:p>
          <a:p>
            <a:pPr marL="968375" lvl="1" indent="-457200">
              <a:buFont typeface="Wingdings" panose="05000000000000000000" pitchFamily="2" charset="2"/>
              <a:buChar char="q"/>
            </a:pPr>
            <a:r>
              <a:rPr lang="en-US" sz="3100" dirty="0" smtClean="0"/>
              <a:t>Bank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300" dirty="0" smtClean="0"/>
              <a:t>Confirm Payment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0"/>
            <a:ext cx="10515600" cy="1325563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38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200" dirty="0" smtClean="0"/>
              <a:t> Features</a:t>
            </a:r>
            <a:endParaRPr lang="en-US" dirty="0" smtClean="0"/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User Authentication</a:t>
            </a:r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Form Progress Checking</a:t>
            </a:r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/>
              <a:t>Download Admit Card</a:t>
            </a:r>
            <a:endParaRPr lang="en-US" dirty="0" smtClean="0"/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Responsive UI</a:t>
            </a:r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Low Resource Consumption</a:t>
            </a:r>
          </a:p>
          <a:p>
            <a:pPr marL="854075" lvl="1" indent="-342900">
              <a:buFont typeface="Wingdings" panose="05000000000000000000" pitchFamily="2" charset="2"/>
              <a:buChar char="q"/>
            </a:pPr>
            <a:r>
              <a:rPr lang="en-US" dirty="0" smtClean="0"/>
              <a:t>Portable API</a:t>
            </a:r>
          </a:p>
          <a:p>
            <a:pPr marL="854075" lvl="1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08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6"/>
            <a:ext cx="10515600" cy="808582"/>
          </a:xfrm>
        </p:spPr>
        <p:txBody>
          <a:bodyPr/>
          <a:lstStyle/>
          <a:p>
            <a:r>
              <a:rPr lang="en-US" dirty="0" smtClean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251"/>
            <a:ext cx="10515600" cy="576381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69" y="1988898"/>
            <a:ext cx="5713862" cy="47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6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6" id="{58A191AA-84D5-40AF-B67E-5C6BB3B51F28}" vid="{9A424B80-7E4E-4F8B-B45F-2AFF4678FF4D}"/>
    </a:ext>
  </a:extLst>
</a:theme>
</file>

<file path=ppt/theme/theme3.xml><?xml version="1.0" encoding="utf-8"?>
<a:theme xmlns:a="http://schemas.openxmlformats.org/drawingml/2006/main" name="1_Theme16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16" id="{58A191AA-84D5-40AF-B67E-5C6BB3B51F28}" vid="{9A424B80-7E4E-4F8B-B45F-2AFF4678FF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647</Words>
  <Application>Microsoft Office PowerPoint</Application>
  <PresentationFormat>Widescreen</PresentationFormat>
  <Paragraphs>217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Theme16</vt:lpstr>
      <vt:lpstr>1_Theme16</vt:lpstr>
      <vt:lpstr>Semester Form Fill Up System</vt:lpstr>
      <vt:lpstr>Overview</vt:lpstr>
      <vt:lpstr>Problem Analysis</vt:lpstr>
      <vt:lpstr>Project Objectives</vt:lpstr>
      <vt:lpstr>Requirement Analysis</vt:lpstr>
      <vt:lpstr>Requirement Analysis</vt:lpstr>
      <vt:lpstr>Requirement Analysis</vt:lpstr>
      <vt:lpstr>Requirement Analysis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Design Specification</vt:lpstr>
      <vt:lpstr>Implementation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Testing</vt:lpstr>
      <vt:lpstr>Testing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Form Fill Up System</dc:title>
  <dc:creator>Windows User</dc:creator>
  <cp:lastModifiedBy>Windows User</cp:lastModifiedBy>
  <cp:revision>59</cp:revision>
  <dcterms:created xsi:type="dcterms:W3CDTF">2019-02-11T10:13:20Z</dcterms:created>
  <dcterms:modified xsi:type="dcterms:W3CDTF">2019-02-24T17:25:43Z</dcterms:modified>
</cp:coreProperties>
</file>