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handoutMasterIdLst>
    <p:handoutMasterId r:id="rId42"/>
  </p:handoutMasterIdLst>
  <p:sldIdLst>
    <p:sldId id="274" r:id="rId2"/>
    <p:sldId id="303" r:id="rId3"/>
    <p:sldId id="282" r:id="rId4"/>
    <p:sldId id="283" r:id="rId5"/>
    <p:sldId id="285" r:id="rId6"/>
    <p:sldId id="286" r:id="rId7"/>
    <p:sldId id="287" r:id="rId8"/>
    <p:sldId id="304" r:id="rId9"/>
    <p:sldId id="280" r:id="rId10"/>
    <p:sldId id="265" r:id="rId11"/>
    <p:sldId id="258" r:id="rId12"/>
    <p:sldId id="259" r:id="rId13"/>
    <p:sldId id="260" r:id="rId14"/>
    <p:sldId id="261" r:id="rId15"/>
    <p:sldId id="262" r:id="rId16"/>
    <p:sldId id="263" r:id="rId17"/>
    <p:sldId id="267" r:id="rId18"/>
    <p:sldId id="264" r:id="rId19"/>
    <p:sldId id="257" r:id="rId20"/>
    <p:sldId id="256" r:id="rId21"/>
    <p:sldId id="278" r:id="rId22"/>
    <p:sldId id="279" r:id="rId23"/>
    <p:sldId id="276" r:id="rId24"/>
    <p:sldId id="277" r:id="rId25"/>
    <p:sldId id="272" r:id="rId26"/>
    <p:sldId id="275" r:id="rId27"/>
    <p:sldId id="289" r:id="rId28"/>
    <p:sldId id="296" r:id="rId29"/>
    <p:sldId id="297" r:id="rId30"/>
    <p:sldId id="288" r:id="rId31"/>
    <p:sldId id="301" r:id="rId32"/>
    <p:sldId id="302" r:id="rId33"/>
    <p:sldId id="298" r:id="rId34"/>
    <p:sldId id="299" r:id="rId35"/>
    <p:sldId id="300" r:id="rId36"/>
    <p:sldId id="305" r:id="rId37"/>
    <p:sldId id="306" r:id="rId38"/>
    <p:sldId id="292" r:id="rId39"/>
    <p:sldId id="281"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1F39A8-AC26-4B34-B459-E30E10E4DB5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25CBEF6-31B6-4CBC-9872-628858D5AC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1EC47D-6EAC-442E-A3BA-9ACD744CDC7C}" type="datetimeFigureOut">
              <a:rPr lang="en-US" smtClean="0"/>
              <a:pPr/>
              <a:t>2/25/2019</a:t>
            </a:fld>
            <a:endParaRPr lang="en-US"/>
          </a:p>
        </p:txBody>
      </p:sp>
      <p:sp>
        <p:nvSpPr>
          <p:cNvPr id="4" name="Footer Placeholder 3">
            <a:extLst>
              <a:ext uri="{FF2B5EF4-FFF2-40B4-BE49-F238E27FC236}">
                <a16:creationId xmlns:a16="http://schemas.microsoft.com/office/drawing/2014/main" id="{BC45A262-044D-4264-8BEE-842748778BE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2A07BBF-A2BA-4B26-B440-DDBD679AFE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5918CF-4C47-4472-9398-3471921D6D54}" type="slidenum">
              <a:rPr lang="en-US" smtClean="0"/>
              <a:pPr/>
              <a:t>‹#›</a:t>
            </a:fld>
            <a:endParaRPr lang="en-US"/>
          </a:p>
        </p:txBody>
      </p:sp>
    </p:spTree>
    <p:extLst>
      <p:ext uri="{BB962C8B-B14F-4D97-AF65-F5344CB8AC3E}">
        <p14:creationId xmlns:p14="http://schemas.microsoft.com/office/powerpoint/2010/main" val="25855443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6B23ED-9F8B-43EB-94F0-D3A6915AE913}" type="datetimeFigureOut">
              <a:rPr lang="en-US" smtClean="0"/>
              <a:pPr/>
              <a:t>2/25/2019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4A4C40-4864-49FB-9BAE-F12C06B4CB90}" type="slidenum">
              <a:rPr lang="en-US" smtClean="0"/>
              <a:pPr/>
              <a:t>‹#›</a:t>
            </a:fld>
            <a:endParaRPr lang="en-US"/>
          </a:p>
        </p:txBody>
      </p:sp>
    </p:spTree>
    <p:extLst>
      <p:ext uri="{BB962C8B-B14F-4D97-AF65-F5344CB8AC3E}">
        <p14:creationId xmlns:p14="http://schemas.microsoft.com/office/powerpoint/2010/main" val="132290077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 name="Slide Number Placeholder 1">
            <a:extLst>
              <a:ext uri="{FF2B5EF4-FFF2-40B4-BE49-F238E27FC236}">
                <a16:creationId xmlns:a16="http://schemas.microsoft.com/office/drawing/2014/main" id="{8C7408AD-E67A-4E32-9375-8D9FFC3E9039}"/>
              </a:ext>
            </a:extLst>
          </p:cNvPr>
          <p:cNvSpPr>
            <a:spLocks noGrp="1"/>
          </p:cNvSpPr>
          <p:nvPr>
            <p:ph type="sldNum" sz="quarter" idx="5"/>
          </p:nvPr>
        </p:nvSpPr>
        <p:spPr/>
        <p:txBody>
          <a:bodyPr/>
          <a:lstStyle/>
          <a:p>
            <a:fld id="{7D4A4C40-4864-49FB-9BAE-F12C06B4CB90}"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893B5B-CCF5-4112-861B-F6BAA1A63AC3}" type="datetime1">
              <a:rPr lang="en-US" smtClean="0"/>
              <a:pPr/>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5B043-FE5F-43ED-86CD-BCA3FF95DC49}" type="slidenum">
              <a:rPr lang="en-US" smtClean="0"/>
              <a:pPr/>
              <a:t>‹#›</a:t>
            </a:fld>
            <a:endParaRPr lang="en-US"/>
          </a:p>
        </p:txBody>
      </p:sp>
    </p:spTree>
    <p:extLst>
      <p:ext uri="{BB962C8B-B14F-4D97-AF65-F5344CB8AC3E}">
        <p14:creationId xmlns:p14="http://schemas.microsoft.com/office/powerpoint/2010/main" val="3062534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8F38FFB-FFED-400D-B5C2-1C660033C381}" type="datetime1">
              <a:rPr lang="en-US" smtClean="0"/>
              <a:pPr/>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95B043-FE5F-43ED-86CD-BCA3FF95DC49}" type="slidenum">
              <a:rPr lang="en-US" smtClean="0"/>
              <a:pPr/>
              <a:t>‹#›</a:t>
            </a:fld>
            <a:endParaRPr lang="en-US"/>
          </a:p>
        </p:txBody>
      </p:sp>
    </p:spTree>
    <p:extLst>
      <p:ext uri="{BB962C8B-B14F-4D97-AF65-F5344CB8AC3E}">
        <p14:creationId xmlns:p14="http://schemas.microsoft.com/office/powerpoint/2010/main" val="2340054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F2FC82F-2984-4F99-BDDE-8ED02A66C886}" type="datetime1">
              <a:rPr lang="en-US" smtClean="0"/>
              <a:pPr/>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5B043-FE5F-43ED-86CD-BCA3FF95DC49}" type="slidenum">
              <a:rPr lang="en-US" smtClean="0"/>
              <a:pPr/>
              <a:t>‹#›</a:t>
            </a:fld>
            <a:endParaRPr lang="en-US"/>
          </a:p>
        </p:txBody>
      </p:sp>
    </p:spTree>
    <p:extLst>
      <p:ext uri="{BB962C8B-B14F-4D97-AF65-F5344CB8AC3E}">
        <p14:creationId xmlns:p14="http://schemas.microsoft.com/office/powerpoint/2010/main" val="1112162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2C6817D-9591-4D78-879E-0607F144995E}" type="datetime1">
              <a:rPr lang="en-US" smtClean="0"/>
              <a:pPr/>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5B043-FE5F-43ED-86CD-BCA3FF95DC49}"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54708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FF8590-FD0E-47A1-9EE2-B69661BC2E3F}" type="datetime1">
              <a:rPr lang="en-US" smtClean="0"/>
              <a:pPr/>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5B043-FE5F-43ED-86CD-BCA3FF95DC49}" type="slidenum">
              <a:rPr lang="en-US" smtClean="0"/>
              <a:pPr/>
              <a:t>‹#›</a:t>
            </a:fld>
            <a:endParaRPr lang="en-US"/>
          </a:p>
        </p:txBody>
      </p:sp>
    </p:spTree>
    <p:extLst>
      <p:ext uri="{BB962C8B-B14F-4D97-AF65-F5344CB8AC3E}">
        <p14:creationId xmlns:p14="http://schemas.microsoft.com/office/powerpoint/2010/main" val="2819794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3F8425-1B03-4343-9863-A2F701CA6F35}" type="datetime1">
              <a:rPr lang="en-US" smtClean="0"/>
              <a:pPr/>
              <a:t>2/25/2019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5B043-FE5F-43ED-86CD-BCA3FF95DC49}" type="slidenum">
              <a:rPr lang="en-US" smtClean="0"/>
              <a:pPr/>
              <a:t>‹#›</a:t>
            </a:fld>
            <a:endParaRPr lang="en-US"/>
          </a:p>
        </p:txBody>
      </p:sp>
    </p:spTree>
    <p:extLst>
      <p:ext uri="{BB962C8B-B14F-4D97-AF65-F5344CB8AC3E}">
        <p14:creationId xmlns:p14="http://schemas.microsoft.com/office/powerpoint/2010/main" val="1273085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884CFE-A276-4E1C-AE53-07803E6B38E2}" type="datetime1">
              <a:rPr lang="en-US" smtClean="0"/>
              <a:pPr/>
              <a:t>2/25/2019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5B043-FE5F-43ED-86CD-BCA3FF95DC49}" type="slidenum">
              <a:rPr lang="en-US" smtClean="0"/>
              <a:pPr/>
              <a:t>‹#›</a:t>
            </a:fld>
            <a:endParaRPr lang="en-US"/>
          </a:p>
        </p:txBody>
      </p:sp>
    </p:spTree>
    <p:extLst>
      <p:ext uri="{BB962C8B-B14F-4D97-AF65-F5344CB8AC3E}">
        <p14:creationId xmlns:p14="http://schemas.microsoft.com/office/powerpoint/2010/main" val="18095084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2BDC03-D630-4951-A469-D78C853522FF}" type="datetime1">
              <a:rPr lang="en-US" smtClean="0"/>
              <a:pPr/>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5B043-FE5F-43ED-86CD-BCA3FF95DC49}" type="slidenum">
              <a:rPr lang="en-US" smtClean="0"/>
              <a:pPr/>
              <a:t>‹#›</a:t>
            </a:fld>
            <a:endParaRPr lang="en-US"/>
          </a:p>
        </p:txBody>
      </p:sp>
    </p:spTree>
    <p:extLst>
      <p:ext uri="{BB962C8B-B14F-4D97-AF65-F5344CB8AC3E}">
        <p14:creationId xmlns:p14="http://schemas.microsoft.com/office/powerpoint/2010/main" val="27948051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2608B-1C12-4870-9089-FF56E732F26A}" type="datetime1">
              <a:rPr lang="en-US" smtClean="0"/>
              <a:pPr/>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5B043-FE5F-43ED-86CD-BCA3FF95DC49}" type="slidenum">
              <a:rPr lang="en-US" smtClean="0"/>
              <a:pPr/>
              <a:t>‹#›</a:t>
            </a:fld>
            <a:endParaRPr lang="en-US"/>
          </a:p>
        </p:txBody>
      </p:sp>
    </p:spTree>
    <p:extLst>
      <p:ext uri="{BB962C8B-B14F-4D97-AF65-F5344CB8AC3E}">
        <p14:creationId xmlns:p14="http://schemas.microsoft.com/office/powerpoint/2010/main" val="829383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5FE0C11-9B63-4754-8EB8-779E00E33D45}" type="datetime1">
              <a:rPr lang="en-US" smtClean="0"/>
              <a:pPr/>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5B043-FE5F-43ED-86CD-BCA3FF95DC49}" type="slidenum">
              <a:rPr lang="en-US" smtClean="0"/>
              <a:pPr/>
              <a:t>‹#›</a:t>
            </a:fld>
            <a:endParaRPr lang="en-US"/>
          </a:p>
        </p:txBody>
      </p:sp>
    </p:spTree>
    <p:extLst>
      <p:ext uri="{BB962C8B-B14F-4D97-AF65-F5344CB8AC3E}">
        <p14:creationId xmlns:p14="http://schemas.microsoft.com/office/powerpoint/2010/main" val="2304886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DF5B28-D860-4C35-8153-113CC86FF445}" type="datetime1">
              <a:rPr lang="en-US" smtClean="0"/>
              <a:pPr/>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95B043-FE5F-43ED-86CD-BCA3FF95DC49}" type="slidenum">
              <a:rPr lang="en-US" smtClean="0"/>
              <a:pPr/>
              <a:t>‹#›</a:t>
            </a:fld>
            <a:endParaRPr lang="en-US"/>
          </a:p>
        </p:txBody>
      </p:sp>
    </p:spTree>
    <p:extLst>
      <p:ext uri="{BB962C8B-B14F-4D97-AF65-F5344CB8AC3E}">
        <p14:creationId xmlns:p14="http://schemas.microsoft.com/office/powerpoint/2010/main" val="725249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EF23BB-5D0D-4B17-8B2E-95A04C6FBE26}" type="datetime1">
              <a:rPr lang="en-US" smtClean="0"/>
              <a:pPr/>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95B043-FE5F-43ED-86CD-BCA3FF95DC49}" type="slidenum">
              <a:rPr lang="en-US" smtClean="0"/>
              <a:pPr/>
              <a:t>‹#›</a:t>
            </a:fld>
            <a:endParaRPr lang="en-US"/>
          </a:p>
        </p:txBody>
      </p:sp>
    </p:spTree>
    <p:extLst>
      <p:ext uri="{BB962C8B-B14F-4D97-AF65-F5344CB8AC3E}">
        <p14:creationId xmlns:p14="http://schemas.microsoft.com/office/powerpoint/2010/main" val="2167888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B89176-8A70-4E28-83CC-2814187A34B2}" type="datetime1">
              <a:rPr lang="en-US" smtClean="0"/>
              <a:pPr/>
              <a:t>2/25/2019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95B043-FE5F-43ED-86CD-BCA3FF95DC49}" type="slidenum">
              <a:rPr lang="en-US" smtClean="0"/>
              <a:pPr/>
              <a:t>‹#›</a:t>
            </a:fld>
            <a:endParaRPr lang="en-US"/>
          </a:p>
        </p:txBody>
      </p:sp>
    </p:spTree>
    <p:extLst>
      <p:ext uri="{BB962C8B-B14F-4D97-AF65-F5344CB8AC3E}">
        <p14:creationId xmlns:p14="http://schemas.microsoft.com/office/powerpoint/2010/main" val="2647260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ACFB41D-C15D-428A-B55B-C54BF383B842}" type="datetime1">
              <a:rPr lang="en-US" smtClean="0"/>
              <a:pPr/>
              <a:t>2/25/2019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A95B043-FE5F-43ED-86CD-BCA3FF95DC49}" type="slidenum">
              <a:rPr lang="en-US" smtClean="0"/>
              <a:pPr/>
              <a:t>‹#›</a:t>
            </a:fld>
            <a:endParaRPr lang="en-US"/>
          </a:p>
        </p:txBody>
      </p:sp>
    </p:spTree>
    <p:extLst>
      <p:ext uri="{BB962C8B-B14F-4D97-AF65-F5344CB8AC3E}">
        <p14:creationId xmlns:p14="http://schemas.microsoft.com/office/powerpoint/2010/main" val="976694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FBAA85C-D5F5-4377-8FEA-EA8F08631393}" type="datetime1">
              <a:rPr lang="en-US" smtClean="0"/>
              <a:pPr/>
              <a:t>2/25/2019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A95B043-FE5F-43ED-86CD-BCA3FF95DC49}" type="slidenum">
              <a:rPr lang="en-US" smtClean="0"/>
              <a:pPr/>
              <a:t>‹#›</a:t>
            </a:fld>
            <a:endParaRPr lang="en-US"/>
          </a:p>
        </p:txBody>
      </p:sp>
    </p:spTree>
    <p:extLst>
      <p:ext uri="{BB962C8B-B14F-4D97-AF65-F5344CB8AC3E}">
        <p14:creationId xmlns:p14="http://schemas.microsoft.com/office/powerpoint/2010/main" val="3319321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70053803-9C60-4814-B596-BA6BC690674E}" type="datetime1">
              <a:rPr lang="en-US" smtClean="0"/>
              <a:pPr/>
              <a:t>2/25/2019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A95B043-FE5F-43ED-86CD-BCA3FF95DC49}" type="slidenum">
              <a:rPr lang="en-US" smtClean="0"/>
              <a:pPr/>
              <a:t>‹#›</a:t>
            </a:fld>
            <a:endParaRPr lang="en-US"/>
          </a:p>
        </p:txBody>
      </p:sp>
    </p:spTree>
    <p:extLst>
      <p:ext uri="{BB962C8B-B14F-4D97-AF65-F5344CB8AC3E}">
        <p14:creationId xmlns:p14="http://schemas.microsoft.com/office/powerpoint/2010/main" val="2770254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A4E338B-8550-488C-B43C-1B255E5F1E26}" type="datetime1">
              <a:rPr lang="en-US" smtClean="0"/>
              <a:pPr/>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95B043-FE5F-43ED-86CD-BCA3FF95DC49}" type="slidenum">
              <a:rPr lang="en-US" smtClean="0"/>
              <a:pPr/>
              <a:t>‹#›</a:t>
            </a:fld>
            <a:endParaRPr lang="en-US"/>
          </a:p>
        </p:txBody>
      </p:sp>
    </p:spTree>
    <p:extLst>
      <p:ext uri="{BB962C8B-B14F-4D97-AF65-F5344CB8AC3E}">
        <p14:creationId xmlns:p14="http://schemas.microsoft.com/office/powerpoint/2010/main" val="940333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cstate="print">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cstate="print">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cstate="print">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cstate="print">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2EF2682-E23E-456B-BB53-764541E5F6CA}" type="datetime1">
              <a:rPr lang="en-US" smtClean="0"/>
              <a:pPr/>
              <a:t>2/25/2019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A95B043-FE5F-43ED-86CD-BCA3FF95DC49}" type="slidenum">
              <a:rPr lang="en-US" smtClean="0"/>
              <a:pPr/>
              <a:t>‹#›</a:t>
            </a:fld>
            <a:endParaRPr lang="en-US"/>
          </a:p>
        </p:txBody>
      </p:sp>
    </p:spTree>
    <p:extLst>
      <p:ext uri="{BB962C8B-B14F-4D97-AF65-F5344CB8AC3E}">
        <p14:creationId xmlns:p14="http://schemas.microsoft.com/office/powerpoint/2010/main" val="175005991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54D35-D59B-4575-B2C3-A9D60ACC045A}"/>
              </a:ext>
            </a:extLst>
          </p:cNvPr>
          <p:cNvSpPr>
            <a:spLocks noGrp="1"/>
          </p:cNvSpPr>
          <p:nvPr>
            <p:ph type="title"/>
          </p:nvPr>
        </p:nvSpPr>
        <p:spPr>
          <a:xfrm>
            <a:off x="1103312" y="790342"/>
            <a:ext cx="9404723" cy="1400530"/>
          </a:xfrm>
        </p:spPr>
        <p:txBody>
          <a:bodyPr/>
          <a:lstStyle/>
          <a:p>
            <a:pPr algn="ctr"/>
            <a:r>
              <a:rPr lang="en-US" b="1" dirty="0"/>
              <a:t>Group 03 : CU Online App Store</a:t>
            </a:r>
          </a:p>
        </p:txBody>
      </p:sp>
      <p:sp>
        <p:nvSpPr>
          <p:cNvPr id="3" name="Content Placeholder 2">
            <a:extLst>
              <a:ext uri="{FF2B5EF4-FFF2-40B4-BE49-F238E27FC236}">
                <a16:creationId xmlns:a16="http://schemas.microsoft.com/office/drawing/2014/main" id="{D50D107E-3C8B-4849-B547-EFE53C99293A}"/>
              </a:ext>
            </a:extLst>
          </p:cNvPr>
          <p:cNvSpPr>
            <a:spLocks noGrp="1"/>
          </p:cNvSpPr>
          <p:nvPr>
            <p:ph idx="1"/>
          </p:nvPr>
        </p:nvSpPr>
        <p:spPr>
          <a:xfrm>
            <a:off x="3400638" y="2331826"/>
            <a:ext cx="5390724" cy="3710608"/>
          </a:xfrm>
        </p:spPr>
        <p:txBody>
          <a:bodyPr>
            <a:normAutofit/>
          </a:bodyPr>
          <a:lstStyle/>
          <a:p>
            <a:pPr marL="0" indent="0">
              <a:buNone/>
            </a:pPr>
            <a:endParaRPr lang="en-US" dirty="0"/>
          </a:p>
          <a:p>
            <a:pPr marL="0" indent="0" algn="ctr">
              <a:buNone/>
            </a:pPr>
            <a:r>
              <a:rPr lang="en-US" b="1" dirty="0"/>
              <a:t>Members:</a:t>
            </a:r>
          </a:p>
          <a:p>
            <a:pPr marL="0" indent="0">
              <a:buNone/>
            </a:pPr>
            <a:r>
              <a:rPr lang="en-US" dirty="0"/>
              <a:t>16701010     :   </a:t>
            </a:r>
            <a:r>
              <a:rPr lang="en-US" dirty="0" err="1"/>
              <a:t>Anik</a:t>
            </a:r>
            <a:r>
              <a:rPr lang="en-US" dirty="0"/>
              <a:t> Dey </a:t>
            </a:r>
            <a:r>
              <a:rPr lang="en-US" dirty="0" err="1"/>
              <a:t>Shaon</a:t>
            </a:r>
            <a:endParaRPr lang="en-US" dirty="0"/>
          </a:p>
          <a:p>
            <a:pPr marL="0" indent="0">
              <a:buNone/>
            </a:pPr>
            <a:r>
              <a:rPr lang="en-US" dirty="0"/>
              <a:t>16701041     :   S. M. </a:t>
            </a:r>
            <a:r>
              <a:rPr lang="en-US" dirty="0" err="1"/>
              <a:t>Shafkat</a:t>
            </a:r>
            <a:r>
              <a:rPr lang="en-US" dirty="0"/>
              <a:t> Raihan</a:t>
            </a:r>
          </a:p>
          <a:p>
            <a:pPr marL="0" indent="0">
              <a:buNone/>
            </a:pPr>
            <a:r>
              <a:rPr lang="en-US" dirty="0"/>
              <a:t>16701045     :   </a:t>
            </a:r>
            <a:r>
              <a:rPr lang="en-US" dirty="0" err="1"/>
              <a:t>Esrat</a:t>
            </a:r>
            <a:r>
              <a:rPr lang="en-US" dirty="0"/>
              <a:t> </a:t>
            </a:r>
            <a:r>
              <a:rPr lang="en-US" dirty="0" err="1"/>
              <a:t>Arisha</a:t>
            </a:r>
            <a:r>
              <a:rPr lang="en-US" dirty="0"/>
              <a:t> </a:t>
            </a:r>
            <a:r>
              <a:rPr lang="en-US" dirty="0" err="1"/>
              <a:t>Ema</a:t>
            </a:r>
            <a:endParaRPr lang="en-US" dirty="0"/>
          </a:p>
          <a:p>
            <a:pPr marL="0" indent="0">
              <a:buNone/>
            </a:pPr>
            <a:r>
              <a:rPr lang="en-US" dirty="0"/>
              <a:t>16701046     :   Md. Muhtadir Rahman</a:t>
            </a:r>
          </a:p>
          <a:p>
            <a:pPr marL="0" indent="0">
              <a:buNone/>
            </a:pPr>
            <a:r>
              <a:rPr lang="en-US" dirty="0"/>
              <a:t>16701067     :   </a:t>
            </a:r>
            <a:r>
              <a:rPr lang="en-US" dirty="0" err="1"/>
              <a:t>Mumtahina</a:t>
            </a:r>
            <a:r>
              <a:rPr lang="en-US" dirty="0"/>
              <a:t> Ahmed</a:t>
            </a:r>
          </a:p>
          <a:p>
            <a:pPr marL="0" indent="0">
              <a:buNone/>
            </a:pPr>
            <a:endParaRPr lang="en-US" dirty="0"/>
          </a:p>
        </p:txBody>
      </p:sp>
      <p:sp>
        <p:nvSpPr>
          <p:cNvPr id="11" name="Rectangle 10">
            <a:extLst>
              <a:ext uri="{FF2B5EF4-FFF2-40B4-BE49-F238E27FC236}">
                <a16:creationId xmlns:a16="http://schemas.microsoft.com/office/drawing/2014/main" id="{1568E186-3FAE-47E2-AF42-2B51F6ACDFF9}"/>
              </a:ext>
            </a:extLst>
          </p:cNvPr>
          <p:cNvSpPr/>
          <p:nvPr/>
        </p:nvSpPr>
        <p:spPr>
          <a:xfrm>
            <a:off x="1729795" y="2244617"/>
            <a:ext cx="8778240" cy="38850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86286A53-9653-49ED-8C61-DEB05F1760E4}"/>
              </a:ext>
            </a:extLst>
          </p:cNvPr>
          <p:cNvSpPr>
            <a:spLocks noGrp="1"/>
          </p:cNvSpPr>
          <p:nvPr>
            <p:ph type="sldNum" sz="quarter" idx="12"/>
          </p:nvPr>
        </p:nvSpPr>
        <p:spPr/>
        <p:txBody>
          <a:bodyPr/>
          <a:lstStyle/>
          <a:p>
            <a:fld id="{AA95B043-FE5F-43ED-86CD-BCA3FF95DC49}" type="slidenum">
              <a:rPr lang="en-US" smtClean="0"/>
              <a:pPr/>
              <a:t>1</a:t>
            </a:fld>
            <a:endParaRPr lang="en-US"/>
          </a:p>
        </p:txBody>
      </p:sp>
    </p:spTree>
    <p:extLst>
      <p:ext uri="{BB962C8B-B14F-4D97-AF65-F5344CB8AC3E}">
        <p14:creationId xmlns:p14="http://schemas.microsoft.com/office/powerpoint/2010/main" val="2361262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a:xfrm>
            <a:off x="5132511" y="2000274"/>
            <a:ext cx="2743200" cy="36576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5" name="Oval 14"/>
          <p:cNvSpPr/>
          <p:nvPr/>
        </p:nvSpPr>
        <p:spPr>
          <a:xfrm>
            <a:off x="5093323" y="2543234"/>
            <a:ext cx="2743200" cy="36576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6" name="Oval 15"/>
          <p:cNvSpPr/>
          <p:nvPr/>
        </p:nvSpPr>
        <p:spPr>
          <a:xfrm>
            <a:off x="5094513" y="3122023"/>
            <a:ext cx="2728947" cy="35605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8" name="Oval 17"/>
          <p:cNvSpPr/>
          <p:nvPr/>
        </p:nvSpPr>
        <p:spPr>
          <a:xfrm>
            <a:off x="5119448" y="3844220"/>
            <a:ext cx="2743200" cy="36576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9" name="Oval 18"/>
          <p:cNvSpPr/>
          <p:nvPr/>
        </p:nvSpPr>
        <p:spPr>
          <a:xfrm>
            <a:off x="5093323" y="4731807"/>
            <a:ext cx="2743200" cy="36576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0" name="Oval 19"/>
          <p:cNvSpPr/>
          <p:nvPr/>
        </p:nvSpPr>
        <p:spPr>
          <a:xfrm>
            <a:off x="5086699" y="5275477"/>
            <a:ext cx="2743200" cy="36576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1" name="Oval 20"/>
          <p:cNvSpPr/>
          <p:nvPr/>
        </p:nvSpPr>
        <p:spPr>
          <a:xfrm>
            <a:off x="5093323" y="5818413"/>
            <a:ext cx="2743200" cy="36576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3" name="Oval 22"/>
          <p:cNvSpPr/>
          <p:nvPr/>
        </p:nvSpPr>
        <p:spPr>
          <a:xfrm>
            <a:off x="5093323" y="954865"/>
            <a:ext cx="2743200" cy="36576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4" name="TextBox 23"/>
          <p:cNvSpPr txBox="1"/>
          <p:nvPr/>
        </p:nvSpPr>
        <p:spPr>
          <a:xfrm>
            <a:off x="5008511" y="951364"/>
            <a:ext cx="2819400" cy="369332"/>
          </a:xfrm>
          <a:prstGeom prst="rect">
            <a:avLst/>
          </a:prstGeom>
          <a:noFill/>
          <a:ln>
            <a:noFill/>
          </a:ln>
        </p:spPr>
        <p:txBody>
          <a:bodyPr wrap="square" rtlCol="0">
            <a:spAutoFit/>
          </a:bodyPr>
          <a:lstStyle/>
          <a:p>
            <a:pPr algn="ctr"/>
            <a:r>
              <a:rPr lang="en-US" b="1" dirty="0"/>
              <a:t>Create Account</a:t>
            </a:r>
          </a:p>
        </p:txBody>
      </p:sp>
      <p:sp>
        <p:nvSpPr>
          <p:cNvPr id="25" name="TextBox 24"/>
          <p:cNvSpPr txBox="1"/>
          <p:nvPr/>
        </p:nvSpPr>
        <p:spPr>
          <a:xfrm>
            <a:off x="5033691" y="1956379"/>
            <a:ext cx="2819400" cy="369332"/>
          </a:xfrm>
          <a:prstGeom prst="rect">
            <a:avLst/>
          </a:prstGeom>
          <a:noFill/>
          <a:ln>
            <a:noFill/>
          </a:ln>
        </p:spPr>
        <p:txBody>
          <a:bodyPr wrap="square" rtlCol="0">
            <a:spAutoFit/>
          </a:bodyPr>
          <a:lstStyle/>
          <a:p>
            <a:pPr algn="ctr"/>
            <a:r>
              <a:rPr lang="en-US" b="1" dirty="0"/>
              <a:t>Login</a:t>
            </a:r>
          </a:p>
        </p:txBody>
      </p:sp>
      <p:sp>
        <p:nvSpPr>
          <p:cNvPr id="26" name="TextBox 25"/>
          <p:cNvSpPr txBox="1"/>
          <p:nvPr/>
        </p:nvSpPr>
        <p:spPr>
          <a:xfrm>
            <a:off x="5023751" y="2525084"/>
            <a:ext cx="2819400" cy="369332"/>
          </a:xfrm>
          <a:prstGeom prst="rect">
            <a:avLst/>
          </a:prstGeom>
          <a:noFill/>
          <a:ln>
            <a:noFill/>
          </a:ln>
        </p:spPr>
        <p:txBody>
          <a:bodyPr wrap="square" rtlCol="0">
            <a:spAutoFit/>
          </a:bodyPr>
          <a:lstStyle/>
          <a:p>
            <a:pPr algn="ctr"/>
            <a:r>
              <a:rPr lang="en-US" b="1" dirty="0"/>
              <a:t>View App</a:t>
            </a:r>
          </a:p>
        </p:txBody>
      </p:sp>
      <p:sp>
        <p:nvSpPr>
          <p:cNvPr id="27" name="TextBox 26"/>
          <p:cNvSpPr txBox="1"/>
          <p:nvPr/>
        </p:nvSpPr>
        <p:spPr>
          <a:xfrm>
            <a:off x="5139140" y="3133359"/>
            <a:ext cx="2819400" cy="369332"/>
          </a:xfrm>
          <a:prstGeom prst="rect">
            <a:avLst/>
          </a:prstGeom>
          <a:noFill/>
          <a:ln>
            <a:noFill/>
          </a:ln>
        </p:spPr>
        <p:txBody>
          <a:bodyPr wrap="square" rtlCol="0">
            <a:spAutoFit/>
          </a:bodyPr>
          <a:lstStyle/>
          <a:p>
            <a:pPr algn="ctr"/>
            <a:r>
              <a:rPr lang="en-US" b="1" dirty="0"/>
              <a:t>Search App</a:t>
            </a:r>
          </a:p>
        </p:txBody>
      </p:sp>
      <p:sp>
        <p:nvSpPr>
          <p:cNvPr id="29" name="TextBox 28"/>
          <p:cNvSpPr txBox="1"/>
          <p:nvPr/>
        </p:nvSpPr>
        <p:spPr>
          <a:xfrm>
            <a:off x="5086699" y="3852197"/>
            <a:ext cx="2819400" cy="369332"/>
          </a:xfrm>
          <a:prstGeom prst="rect">
            <a:avLst/>
          </a:prstGeom>
          <a:noFill/>
          <a:ln>
            <a:noFill/>
          </a:ln>
        </p:spPr>
        <p:txBody>
          <a:bodyPr wrap="square" rtlCol="0">
            <a:spAutoFit/>
          </a:bodyPr>
          <a:lstStyle/>
          <a:p>
            <a:pPr algn="ctr"/>
            <a:r>
              <a:rPr lang="en-US" b="1" dirty="0"/>
              <a:t>Upload App</a:t>
            </a:r>
          </a:p>
        </p:txBody>
      </p:sp>
      <p:sp>
        <p:nvSpPr>
          <p:cNvPr id="30" name="TextBox 29"/>
          <p:cNvSpPr txBox="1"/>
          <p:nvPr/>
        </p:nvSpPr>
        <p:spPr>
          <a:xfrm>
            <a:off x="5086699" y="4725442"/>
            <a:ext cx="2819400" cy="369332"/>
          </a:xfrm>
          <a:prstGeom prst="rect">
            <a:avLst/>
          </a:prstGeom>
          <a:noFill/>
          <a:ln>
            <a:noFill/>
          </a:ln>
        </p:spPr>
        <p:txBody>
          <a:bodyPr wrap="square" rtlCol="0">
            <a:spAutoFit/>
          </a:bodyPr>
          <a:lstStyle/>
          <a:p>
            <a:pPr algn="ctr"/>
            <a:r>
              <a:rPr lang="en-US" b="1" dirty="0"/>
              <a:t>Update App</a:t>
            </a:r>
          </a:p>
        </p:txBody>
      </p:sp>
      <p:sp>
        <p:nvSpPr>
          <p:cNvPr id="31" name="TextBox 30"/>
          <p:cNvSpPr txBox="1"/>
          <p:nvPr/>
        </p:nvSpPr>
        <p:spPr>
          <a:xfrm>
            <a:off x="5099951" y="5255467"/>
            <a:ext cx="2819400" cy="369332"/>
          </a:xfrm>
          <a:prstGeom prst="rect">
            <a:avLst/>
          </a:prstGeom>
          <a:noFill/>
          <a:ln>
            <a:noFill/>
          </a:ln>
        </p:spPr>
        <p:txBody>
          <a:bodyPr wrap="square" rtlCol="0">
            <a:spAutoFit/>
          </a:bodyPr>
          <a:lstStyle/>
          <a:p>
            <a:pPr algn="ctr"/>
            <a:r>
              <a:rPr lang="en-US" b="1" dirty="0"/>
              <a:t>Delete App</a:t>
            </a:r>
          </a:p>
        </p:txBody>
      </p:sp>
      <p:sp>
        <p:nvSpPr>
          <p:cNvPr id="32" name="TextBox 31"/>
          <p:cNvSpPr txBox="1"/>
          <p:nvPr/>
        </p:nvSpPr>
        <p:spPr>
          <a:xfrm>
            <a:off x="5099951" y="5790325"/>
            <a:ext cx="2819400" cy="369332"/>
          </a:xfrm>
          <a:prstGeom prst="rect">
            <a:avLst/>
          </a:prstGeom>
          <a:noFill/>
          <a:ln>
            <a:noFill/>
          </a:ln>
        </p:spPr>
        <p:txBody>
          <a:bodyPr wrap="square" rtlCol="0">
            <a:spAutoFit/>
          </a:bodyPr>
          <a:lstStyle/>
          <a:p>
            <a:pPr algn="ctr"/>
            <a:r>
              <a:rPr lang="en-US" b="1" dirty="0"/>
              <a:t>Download App</a:t>
            </a:r>
          </a:p>
        </p:txBody>
      </p:sp>
      <p:sp>
        <p:nvSpPr>
          <p:cNvPr id="46" name="Oval 45"/>
          <p:cNvSpPr/>
          <p:nvPr/>
        </p:nvSpPr>
        <p:spPr>
          <a:xfrm>
            <a:off x="1869085" y="756616"/>
            <a:ext cx="304800" cy="31753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62" name="Straight Connector 61"/>
          <p:cNvCxnSpPr>
            <a:stCxn id="46" idx="4"/>
          </p:cNvCxnSpPr>
          <p:nvPr/>
        </p:nvCxnSpPr>
        <p:spPr>
          <a:xfrm rot="5400000">
            <a:off x="1703950" y="1391719"/>
            <a:ext cx="635070" cy="158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a:off x="1792885" y="1391686"/>
            <a:ext cx="457200" cy="165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rot="5400000">
            <a:off x="1865901" y="1712405"/>
            <a:ext cx="158768" cy="1524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a:xfrm rot="16200000" flipH="1">
            <a:off x="2019112" y="1713216"/>
            <a:ext cx="157940" cy="151606"/>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nvGrpSpPr>
          <p:cNvPr id="131" name="Group 130"/>
          <p:cNvGrpSpPr/>
          <p:nvPr/>
        </p:nvGrpSpPr>
        <p:grpSpPr>
          <a:xfrm>
            <a:off x="703059" y="5052210"/>
            <a:ext cx="457200" cy="1066800"/>
            <a:chOff x="1108008" y="4738701"/>
            <a:chExt cx="457200" cy="1066800"/>
          </a:xfrm>
        </p:grpSpPr>
        <p:sp>
          <p:nvSpPr>
            <p:cNvPr id="78" name="Oval 77"/>
            <p:cNvSpPr/>
            <p:nvPr/>
          </p:nvSpPr>
          <p:spPr>
            <a:xfrm>
              <a:off x="1184208" y="4738701"/>
              <a:ext cx="304800" cy="3048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79" name="Straight Connector 78"/>
            <p:cNvCxnSpPr>
              <a:stCxn id="78" idx="4"/>
            </p:cNvCxnSpPr>
            <p:nvPr/>
          </p:nvCxnSpPr>
          <p:spPr>
            <a:xfrm rot="5400000">
              <a:off x="1031808" y="5348301"/>
              <a:ext cx="609600" cy="158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a:xfrm>
              <a:off x="1108008" y="5348301"/>
              <a:ext cx="457200" cy="158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1" name="Straight Connector 80"/>
            <p:cNvCxnSpPr/>
            <p:nvPr/>
          </p:nvCxnSpPr>
          <p:spPr>
            <a:xfrm rot="5400000">
              <a:off x="1184208" y="5653101"/>
              <a:ext cx="152400" cy="1524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2" name="Straight Connector 81"/>
            <p:cNvCxnSpPr/>
            <p:nvPr/>
          </p:nvCxnSpPr>
          <p:spPr>
            <a:xfrm rot="16200000" flipH="1">
              <a:off x="1337402" y="5653895"/>
              <a:ext cx="151606" cy="151606"/>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122" name="Group 121"/>
          <p:cNvGrpSpPr/>
          <p:nvPr/>
        </p:nvGrpSpPr>
        <p:grpSpPr>
          <a:xfrm>
            <a:off x="1869622" y="3176601"/>
            <a:ext cx="457200" cy="1066800"/>
            <a:chOff x="2091690" y="3398669"/>
            <a:chExt cx="457200" cy="1066800"/>
          </a:xfrm>
        </p:grpSpPr>
        <p:sp>
          <p:nvSpPr>
            <p:cNvPr id="84" name="Oval 83"/>
            <p:cNvSpPr/>
            <p:nvPr/>
          </p:nvSpPr>
          <p:spPr>
            <a:xfrm>
              <a:off x="2167890" y="3398669"/>
              <a:ext cx="304800" cy="3048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85" name="Straight Connector 84"/>
            <p:cNvCxnSpPr>
              <a:stCxn id="84" idx="4"/>
            </p:cNvCxnSpPr>
            <p:nvPr/>
          </p:nvCxnSpPr>
          <p:spPr>
            <a:xfrm rot="5400000">
              <a:off x="2015490" y="4008269"/>
              <a:ext cx="609600" cy="158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6" name="Straight Connector 85"/>
            <p:cNvCxnSpPr/>
            <p:nvPr/>
          </p:nvCxnSpPr>
          <p:spPr>
            <a:xfrm>
              <a:off x="2091690" y="4008269"/>
              <a:ext cx="457200" cy="158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7" name="Straight Connector 86"/>
            <p:cNvCxnSpPr/>
            <p:nvPr/>
          </p:nvCxnSpPr>
          <p:spPr>
            <a:xfrm rot="5400000">
              <a:off x="2167890" y="4313069"/>
              <a:ext cx="152400" cy="1524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rot="16200000" flipH="1">
              <a:off x="2321084" y="4313863"/>
              <a:ext cx="151606" cy="151606"/>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cxnSp>
        <p:nvCxnSpPr>
          <p:cNvPr id="95" name="Straight Arrow Connector 94"/>
          <p:cNvCxnSpPr>
            <a:cxnSpLocks/>
            <a:stCxn id="84" idx="0"/>
          </p:cNvCxnSpPr>
          <p:nvPr/>
        </p:nvCxnSpPr>
        <p:spPr>
          <a:xfrm flipH="1" flipV="1">
            <a:off x="2090058" y="2565456"/>
            <a:ext cx="8164" cy="611145"/>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96" name="Straight Arrow Connector 95"/>
          <p:cNvCxnSpPr>
            <a:cxnSpLocks/>
            <a:stCxn id="78" idx="0"/>
          </p:cNvCxnSpPr>
          <p:nvPr/>
        </p:nvCxnSpPr>
        <p:spPr>
          <a:xfrm flipV="1">
            <a:off x="931659" y="2599509"/>
            <a:ext cx="8867" cy="2452701"/>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101" name="TextBox 100"/>
          <p:cNvSpPr txBox="1"/>
          <p:nvPr/>
        </p:nvSpPr>
        <p:spPr>
          <a:xfrm>
            <a:off x="718457" y="2209186"/>
            <a:ext cx="2090058" cy="369332"/>
          </a:xfrm>
          <a:prstGeom prst="rect">
            <a:avLst/>
          </a:prstGeom>
          <a:noFill/>
          <a:ln w="28575">
            <a:solidFill>
              <a:schemeClr val="tx1"/>
            </a:solidFill>
          </a:ln>
        </p:spPr>
        <p:txBody>
          <a:bodyPr wrap="square" rtlCol="0">
            <a:spAutoFit/>
          </a:bodyPr>
          <a:lstStyle/>
          <a:p>
            <a:pPr algn="ctr"/>
            <a:r>
              <a:rPr lang="en-US" b="1" dirty="0"/>
              <a:t>General User</a:t>
            </a:r>
          </a:p>
        </p:txBody>
      </p:sp>
      <p:sp>
        <p:nvSpPr>
          <p:cNvPr id="102" name="TextBox 101"/>
          <p:cNvSpPr txBox="1"/>
          <p:nvPr/>
        </p:nvSpPr>
        <p:spPr>
          <a:xfrm>
            <a:off x="1551349" y="4351142"/>
            <a:ext cx="1348605" cy="646331"/>
          </a:xfrm>
          <a:prstGeom prst="rect">
            <a:avLst/>
          </a:prstGeom>
          <a:noFill/>
          <a:ln w="28575">
            <a:solidFill>
              <a:schemeClr val="tx1"/>
            </a:solidFill>
          </a:ln>
        </p:spPr>
        <p:txBody>
          <a:bodyPr wrap="square" rtlCol="0">
            <a:spAutoFit/>
          </a:bodyPr>
          <a:lstStyle/>
          <a:p>
            <a:pPr algn="ctr"/>
            <a:r>
              <a:rPr lang="en-US" b="1" dirty="0"/>
              <a:t>System Developer</a:t>
            </a:r>
          </a:p>
        </p:txBody>
      </p:sp>
      <p:sp>
        <p:nvSpPr>
          <p:cNvPr id="103" name="TextBox 102"/>
          <p:cNvSpPr txBox="1"/>
          <p:nvPr/>
        </p:nvSpPr>
        <p:spPr>
          <a:xfrm>
            <a:off x="354051" y="6267216"/>
            <a:ext cx="1660614" cy="369332"/>
          </a:xfrm>
          <a:prstGeom prst="rect">
            <a:avLst/>
          </a:prstGeom>
          <a:noFill/>
          <a:ln w="28575">
            <a:solidFill>
              <a:schemeClr val="tx1"/>
            </a:solidFill>
          </a:ln>
        </p:spPr>
        <p:txBody>
          <a:bodyPr wrap="square" rtlCol="0">
            <a:spAutoFit/>
          </a:bodyPr>
          <a:lstStyle/>
          <a:p>
            <a:pPr algn="ctr"/>
            <a:r>
              <a:rPr lang="en-US" b="1" dirty="0"/>
              <a:t>Verified User</a:t>
            </a:r>
          </a:p>
        </p:txBody>
      </p:sp>
      <p:cxnSp>
        <p:nvCxnSpPr>
          <p:cNvPr id="110" name="Straight Connector 109"/>
          <p:cNvCxnSpPr>
            <a:cxnSpLocks/>
            <a:endCxn id="16" idx="2"/>
          </p:cNvCxnSpPr>
          <p:nvPr/>
        </p:nvCxnSpPr>
        <p:spPr>
          <a:xfrm>
            <a:off x="2364377" y="1423851"/>
            <a:ext cx="2730136" cy="187620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38" name="Straight Connector 137"/>
          <p:cNvCxnSpPr>
            <a:cxnSpLocks/>
            <a:stCxn id="32" idx="1"/>
          </p:cNvCxnSpPr>
          <p:nvPr/>
        </p:nvCxnSpPr>
        <p:spPr>
          <a:xfrm flipH="1" flipV="1">
            <a:off x="2312126" y="3801291"/>
            <a:ext cx="2787825" cy="21737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4" name="Straight Connector 143"/>
          <p:cNvCxnSpPr>
            <a:cxnSpLocks/>
            <a:stCxn id="31" idx="1"/>
          </p:cNvCxnSpPr>
          <p:nvPr/>
        </p:nvCxnSpPr>
        <p:spPr>
          <a:xfrm flipH="1" flipV="1">
            <a:off x="2338252" y="3801291"/>
            <a:ext cx="2761699" cy="163884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C36D91F1-CCAA-42F3-9EE6-625B86A0F7B4}"/>
              </a:ext>
            </a:extLst>
          </p:cNvPr>
          <p:cNvCxnSpPr>
            <a:cxnSpLocks/>
            <a:stCxn id="25" idx="0"/>
          </p:cNvCxnSpPr>
          <p:nvPr/>
        </p:nvCxnSpPr>
        <p:spPr>
          <a:xfrm flipH="1" flipV="1">
            <a:off x="6431274" y="1294571"/>
            <a:ext cx="12117" cy="661808"/>
          </a:xfrm>
          <a:prstGeom prst="straightConnector1">
            <a:avLst/>
          </a:prstGeom>
          <a:ln w="28575">
            <a:solidFill>
              <a:schemeClr val="tx1"/>
            </a:solidFill>
            <a:prstDash val="sysDash"/>
            <a:tailEnd type="arrow" w="lg"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AF4E816-91D8-466F-8B3B-1E85A953859E}"/>
              </a:ext>
            </a:extLst>
          </p:cNvPr>
          <p:cNvCxnSpPr>
            <a:cxnSpLocks/>
            <a:stCxn id="30" idx="0"/>
            <a:endCxn id="29" idx="2"/>
          </p:cNvCxnSpPr>
          <p:nvPr/>
        </p:nvCxnSpPr>
        <p:spPr>
          <a:xfrm flipV="1">
            <a:off x="6496399" y="4221529"/>
            <a:ext cx="0" cy="503913"/>
          </a:xfrm>
          <a:prstGeom prst="straightConnector1">
            <a:avLst/>
          </a:prstGeom>
          <a:ln w="28575">
            <a:solidFill>
              <a:schemeClr val="tx1"/>
            </a:solidFill>
            <a:prstDash val="sysDash"/>
            <a:tailEnd type="arrow" w="lg" len="lg"/>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DA1AD3C-E26F-4B60-A9BF-73B21C89ED30}"/>
              </a:ext>
            </a:extLst>
          </p:cNvPr>
          <p:cNvCxnSpPr>
            <a:cxnSpLocks/>
            <a:endCxn id="23" idx="2"/>
          </p:cNvCxnSpPr>
          <p:nvPr/>
        </p:nvCxnSpPr>
        <p:spPr>
          <a:xfrm flipV="1">
            <a:off x="2233749" y="1137745"/>
            <a:ext cx="2859574" cy="25998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D93ACF83-20A0-4E6B-A587-90BCEBE84B58}"/>
              </a:ext>
            </a:extLst>
          </p:cNvPr>
          <p:cNvCxnSpPr>
            <a:cxnSpLocks/>
            <a:endCxn id="14" idx="2"/>
          </p:cNvCxnSpPr>
          <p:nvPr/>
        </p:nvCxnSpPr>
        <p:spPr>
          <a:xfrm>
            <a:off x="2338251" y="1397726"/>
            <a:ext cx="2794260" cy="78542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CA35525A-92E6-4F1F-BBDC-4659B0890E2B}"/>
              </a:ext>
            </a:extLst>
          </p:cNvPr>
          <p:cNvCxnSpPr>
            <a:cxnSpLocks/>
            <a:endCxn id="15" idx="2"/>
          </p:cNvCxnSpPr>
          <p:nvPr/>
        </p:nvCxnSpPr>
        <p:spPr>
          <a:xfrm>
            <a:off x="2325189" y="1397726"/>
            <a:ext cx="2768134" cy="132838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97" name="Straight Connector 96">
            <a:extLst>
              <a:ext uri="{FF2B5EF4-FFF2-40B4-BE49-F238E27FC236}">
                <a16:creationId xmlns:a16="http://schemas.microsoft.com/office/drawing/2014/main" id="{61279C21-336A-4BA2-BAD9-49697432A286}"/>
              </a:ext>
            </a:extLst>
          </p:cNvPr>
          <p:cNvCxnSpPr>
            <a:cxnSpLocks/>
            <a:endCxn id="18" idx="2"/>
          </p:cNvCxnSpPr>
          <p:nvPr/>
        </p:nvCxnSpPr>
        <p:spPr>
          <a:xfrm flipV="1">
            <a:off x="1175657" y="4027100"/>
            <a:ext cx="3943791" cy="164218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99" name="Straight Connector 98">
            <a:extLst>
              <a:ext uri="{FF2B5EF4-FFF2-40B4-BE49-F238E27FC236}">
                <a16:creationId xmlns:a16="http://schemas.microsoft.com/office/drawing/2014/main" id="{0EDF89E2-BC44-4440-8D8C-71B73224C257}"/>
              </a:ext>
            </a:extLst>
          </p:cNvPr>
          <p:cNvCxnSpPr>
            <a:cxnSpLocks/>
          </p:cNvCxnSpPr>
          <p:nvPr/>
        </p:nvCxnSpPr>
        <p:spPr>
          <a:xfrm flipV="1">
            <a:off x="1201783" y="4900700"/>
            <a:ext cx="3869721" cy="76858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7709BFEB-098B-49E3-898F-3969948A7118}"/>
              </a:ext>
            </a:extLst>
          </p:cNvPr>
          <p:cNvCxnSpPr>
            <a:cxnSpLocks/>
          </p:cNvCxnSpPr>
          <p:nvPr/>
        </p:nvCxnSpPr>
        <p:spPr>
          <a:xfrm flipV="1">
            <a:off x="1201783" y="5454513"/>
            <a:ext cx="3874594" cy="22783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06" name="Rectangle 105">
            <a:extLst>
              <a:ext uri="{FF2B5EF4-FFF2-40B4-BE49-F238E27FC236}">
                <a16:creationId xmlns:a16="http://schemas.microsoft.com/office/drawing/2014/main" id="{863C25C8-9BA9-424C-9DDB-38DE163076BE}"/>
              </a:ext>
            </a:extLst>
          </p:cNvPr>
          <p:cNvSpPr/>
          <p:nvPr/>
        </p:nvSpPr>
        <p:spPr>
          <a:xfrm>
            <a:off x="4594008" y="758515"/>
            <a:ext cx="3673031" cy="601727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11" name="TextBox 110">
            <a:extLst>
              <a:ext uri="{FF2B5EF4-FFF2-40B4-BE49-F238E27FC236}">
                <a16:creationId xmlns:a16="http://schemas.microsoft.com/office/drawing/2014/main" id="{A43A79C7-5B08-435C-97CC-4C97C717950D}"/>
              </a:ext>
            </a:extLst>
          </p:cNvPr>
          <p:cNvSpPr txBox="1"/>
          <p:nvPr/>
        </p:nvSpPr>
        <p:spPr>
          <a:xfrm flipH="1">
            <a:off x="4551045" y="97768"/>
            <a:ext cx="4292084" cy="523220"/>
          </a:xfrm>
          <a:prstGeom prst="rect">
            <a:avLst/>
          </a:prstGeom>
          <a:noFill/>
          <a:ln>
            <a:noFill/>
          </a:ln>
        </p:spPr>
        <p:txBody>
          <a:bodyPr wrap="square" rtlCol="0">
            <a:spAutoFit/>
          </a:bodyPr>
          <a:lstStyle/>
          <a:p>
            <a:r>
              <a:rPr lang="en-US" sz="2800" b="1" u="sng" dirty="0"/>
              <a:t>USE CASE DIAGRAM</a:t>
            </a:r>
          </a:p>
        </p:txBody>
      </p:sp>
      <p:sp>
        <p:nvSpPr>
          <p:cNvPr id="2" name="Slide Number Placeholder 1">
            <a:extLst>
              <a:ext uri="{FF2B5EF4-FFF2-40B4-BE49-F238E27FC236}">
                <a16:creationId xmlns:a16="http://schemas.microsoft.com/office/drawing/2014/main" id="{837362D4-9DBF-4CD5-8F6B-8E322C6E8654}"/>
              </a:ext>
            </a:extLst>
          </p:cNvPr>
          <p:cNvSpPr>
            <a:spLocks noGrp="1"/>
          </p:cNvSpPr>
          <p:nvPr>
            <p:ph type="sldNum" sz="quarter" idx="12"/>
          </p:nvPr>
        </p:nvSpPr>
        <p:spPr/>
        <p:txBody>
          <a:bodyPr/>
          <a:lstStyle/>
          <a:p>
            <a:fld id="{AA95B043-FE5F-43ED-86CD-BCA3FF95DC49}" type="slidenum">
              <a:rPr lang="en-US" smtClean="0"/>
              <a:pPr/>
              <a:t>10</a:t>
            </a:fld>
            <a:endParaRPr lang="en-US"/>
          </a:p>
        </p:txBody>
      </p:sp>
      <p:cxnSp>
        <p:nvCxnSpPr>
          <p:cNvPr id="57" name="Straight Connector 56"/>
          <p:cNvCxnSpPr>
            <a:cxnSpLocks/>
            <a:endCxn id="32" idx="1"/>
          </p:cNvCxnSpPr>
          <p:nvPr/>
        </p:nvCxnSpPr>
        <p:spPr>
          <a:xfrm>
            <a:off x="2320833" y="1393371"/>
            <a:ext cx="2779118" cy="458162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p:cNvGrpSpPr/>
          <p:nvPr/>
        </p:nvGrpSpPr>
        <p:grpSpPr>
          <a:xfrm>
            <a:off x="2484119" y="2133599"/>
            <a:ext cx="7616483" cy="3461116"/>
            <a:chOff x="838200" y="1219200"/>
            <a:chExt cx="6781800" cy="2379822"/>
          </a:xfrm>
        </p:grpSpPr>
        <p:sp>
          <p:nvSpPr>
            <p:cNvPr id="4" name="Oval 3"/>
            <p:cNvSpPr/>
            <p:nvPr/>
          </p:nvSpPr>
          <p:spPr>
            <a:xfrm>
              <a:off x="1066800" y="1524000"/>
              <a:ext cx="304800" cy="304800"/>
            </a:xfrm>
            <a:prstGeom prst="ellipse">
              <a:avLst/>
            </a:prstGeom>
            <a:solidFill>
              <a:schemeClr val="tx1"/>
            </a:solidFill>
            <a:ln w="28575">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cxnSp>
          <p:nvCxnSpPr>
            <p:cNvPr id="6" name="Straight Arrow Connector 5"/>
            <p:cNvCxnSpPr>
              <a:stCxn id="4" idx="6"/>
            </p:cNvCxnSpPr>
            <p:nvPr/>
          </p:nvCxnSpPr>
          <p:spPr>
            <a:xfrm>
              <a:off x="1371600" y="1676400"/>
              <a:ext cx="6096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8" name="Rounded Rectangle 7"/>
            <p:cNvSpPr/>
            <p:nvPr/>
          </p:nvSpPr>
          <p:spPr>
            <a:xfrm>
              <a:off x="1981200" y="1219200"/>
              <a:ext cx="1752600" cy="9144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cxnSp>
          <p:nvCxnSpPr>
            <p:cNvPr id="11" name="Straight Arrow Connector 10"/>
            <p:cNvCxnSpPr>
              <a:stCxn id="8" idx="3"/>
            </p:cNvCxnSpPr>
            <p:nvPr/>
          </p:nvCxnSpPr>
          <p:spPr>
            <a:xfrm>
              <a:off x="3733800" y="1676400"/>
              <a:ext cx="5334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14" name="Rounded Rectangle 13"/>
            <p:cNvSpPr/>
            <p:nvPr/>
          </p:nvSpPr>
          <p:spPr>
            <a:xfrm>
              <a:off x="6248400" y="1219200"/>
              <a:ext cx="1219200" cy="9144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7" name="TextBox 16"/>
            <p:cNvSpPr txBox="1"/>
            <p:nvPr/>
          </p:nvSpPr>
          <p:spPr>
            <a:xfrm>
              <a:off x="6172200" y="1464815"/>
              <a:ext cx="1295400" cy="402084"/>
            </a:xfrm>
            <a:prstGeom prst="rect">
              <a:avLst/>
            </a:prstGeom>
            <a:noFill/>
            <a:ln w="28575">
              <a:noFill/>
            </a:ln>
          </p:spPr>
          <p:txBody>
            <a:bodyPr wrap="square" rtlCol="0">
              <a:spAutoFit/>
            </a:bodyPr>
            <a:lstStyle/>
            <a:p>
              <a:pPr algn="ctr"/>
              <a:r>
                <a:rPr lang="en-US" sz="1600" b="1" dirty="0">
                  <a:latin typeface="Times New Roman" pitchFamily="18" charset="0"/>
                  <a:cs typeface="Times New Roman" pitchFamily="18" charset="0"/>
                </a:rPr>
                <a:t>Press ‘Sign Up’ Button</a:t>
              </a:r>
            </a:p>
          </p:txBody>
        </p:sp>
        <p:cxnSp>
          <p:nvCxnSpPr>
            <p:cNvPr id="18" name="Straight Arrow Connector 17"/>
            <p:cNvCxnSpPr>
              <a:stCxn id="19" idx="3"/>
            </p:cNvCxnSpPr>
            <p:nvPr/>
          </p:nvCxnSpPr>
          <p:spPr>
            <a:xfrm>
              <a:off x="5715000" y="1676400"/>
              <a:ext cx="5334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19" name="Rounded Rectangle 18"/>
            <p:cNvSpPr/>
            <p:nvPr/>
          </p:nvSpPr>
          <p:spPr>
            <a:xfrm>
              <a:off x="4267200" y="1219200"/>
              <a:ext cx="1447800" cy="9144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24" name="TextBox 23"/>
            <p:cNvSpPr txBox="1"/>
            <p:nvPr/>
          </p:nvSpPr>
          <p:spPr>
            <a:xfrm>
              <a:off x="4267200" y="1398013"/>
              <a:ext cx="1447800" cy="584775"/>
            </a:xfrm>
            <a:prstGeom prst="rect">
              <a:avLst/>
            </a:prstGeom>
            <a:noFill/>
            <a:ln w="28575">
              <a:noFill/>
            </a:ln>
          </p:spPr>
          <p:txBody>
            <a:bodyPr wrap="square" rtlCol="0">
              <a:spAutoFit/>
            </a:bodyPr>
            <a:lstStyle/>
            <a:p>
              <a:pPr algn="ctr"/>
              <a:r>
                <a:rPr lang="en-US" sz="1600" b="1" dirty="0">
                  <a:latin typeface="Times New Roman" pitchFamily="18" charset="0"/>
                  <a:cs typeface="Times New Roman" pitchFamily="18" charset="0"/>
                </a:rPr>
                <a:t>View Home Page</a:t>
              </a:r>
            </a:p>
          </p:txBody>
        </p:sp>
        <p:sp>
          <p:nvSpPr>
            <p:cNvPr id="27" name="Rounded Rectangle 26"/>
            <p:cNvSpPr/>
            <p:nvPr/>
          </p:nvSpPr>
          <p:spPr>
            <a:xfrm>
              <a:off x="6096000" y="2667000"/>
              <a:ext cx="1524000" cy="8382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cxnSp>
          <p:nvCxnSpPr>
            <p:cNvPr id="28" name="Straight Arrow Connector 27"/>
            <p:cNvCxnSpPr/>
            <p:nvPr/>
          </p:nvCxnSpPr>
          <p:spPr>
            <a:xfrm rot="5400000">
              <a:off x="6592094" y="2399506"/>
              <a:ext cx="532606" cy="794"/>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6172200" y="2855911"/>
              <a:ext cx="1371600" cy="584775"/>
            </a:xfrm>
            <a:prstGeom prst="rect">
              <a:avLst/>
            </a:prstGeom>
            <a:noFill/>
            <a:ln w="28575">
              <a:noFill/>
            </a:ln>
          </p:spPr>
          <p:txBody>
            <a:bodyPr wrap="square" rtlCol="0">
              <a:spAutoFit/>
            </a:bodyPr>
            <a:lstStyle/>
            <a:p>
              <a:pPr algn="ctr"/>
              <a:r>
                <a:rPr lang="en-US" sz="1600" b="1" dirty="0">
                  <a:latin typeface="Times New Roman" pitchFamily="18" charset="0"/>
                  <a:cs typeface="Times New Roman" pitchFamily="18" charset="0"/>
                </a:rPr>
                <a:t>Enter Credentials</a:t>
              </a:r>
            </a:p>
          </p:txBody>
        </p:sp>
        <p:cxnSp>
          <p:nvCxnSpPr>
            <p:cNvPr id="33" name="Straight Arrow Connector 32"/>
            <p:cNvCxnSpPr/>
            <p:nvPr/>
          </p:nvCxnSpPr>
          <p:spPr>
            <a:xfrm rot="10800000">
              <a:off x="5486400" y="3046412"/>
              <a:ext cx="6096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35" name="Rounded Rectangle 34"/>
            <p:cNvSpPr/>
            <p:nvPr/>
          </p:nvSpPr>
          <p:spPr>
            <a:xfrm>
              <a:off x="3733800" y="2667000"/>
              <a:ext cx="1752600" cy="8382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36" name="TextBox 35"/>
            <p:cNvSpPr txBox="1"/>
            <p:nvPr/>
          </p:nvSpPr>
          <p:spPr>
            <a:xfrm>
              <a:off x="3751840" y="2768025"/>
              <a:ext cx="1676400" cy="830997"/>
            </a:xfrm>
            <a:prstGeom prst="rect">
              <a:avLst/>
            </a:prstGeom>
            <a:noFill/>
            <a:ln w="28575">
              <a:noFill/>
            </a:ln>
          </p:spPr>
          <p:txBody>
            <a:bodyPr wrap="square" rtlCol="0">
              <a:spAutoFit/>
            </a:bodyPr>
            <a:lstStyle/>
            <a:p>
              <a:pPr algn="ctr"/>
              <a:r>
                <a:rPr lang="en-US" sz="1600" b="1" dirty="0">
                  <a:latin typeface="Times New Roman" pitchFamily="18" charset="0"/>
                  <a:cs typeface="Times New Roman" pitchFamily="18" charset="0"/>
                </a:rPr>
                <a:t>Click on </a:t>
              </a:r>
            </a:p>
            <a:p>
              <a:pPr algn="ctr"/>
              <a:r>
                <a:rPr lang="en-US" sz="1600" b="1" dirty="0">
                  <a:latin typeface="Times New Roman" pitchFamily="18" charset="0"/>
                  <a:cs typeface="Times New Roman" pitchFamily="18" charset="0"/>
                </a:rPr>
                <a:t>‘Create Account’ button</a:t>
              </a:r>
            </a:p>
          </p:txBody>
        </p:sp>
        <p:cxnSp>
          <p:nvCxnSpPr>
            <p:cNvPr id="37" name="Straight Arrow Connector 36"/>
            <p:cNvCxnSpPr/>
            <p:nvPr/>
          </p:nvCxnSpPr>
          <p:spPr>
            <a:xfrm rot="10800000">
              <a:off x="3124201" y="3048000"/>
              <a:ext cx="6096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1808740" y="2830224"/>
              <a:ext cx="1295400" cy="584775"/>
            </a:xfrm>
            <a:prstGeom prst="rect">
              <a:avLst/>
            </a:prstGeom>
            <a:noFill/>
            <a:ln w="28575">
              <a:noFill/>
            </a:ln>
          </p:spPr>
          <p:txBody>
            <a:bodyPr wrap="square" rtlCol="0">
              <a:spAutoFit/>
            </a:bodyPr>
            <a:lstStyle/>
            <a:p>
              <a:pPr algn="ctr"/>
              <a:r>
                <a:rPr lang="en-US" sz="1600" b="1" dirty="0">
                  <a:latin typeface="Times New Roman" pitchFamily="18" charset="0"/>
                  <a:cs typeface="Times New Roman" pitchFamily="18" charset="0"/>
                </a:rPr>
                <a:t>Verify Account</a:t>
              </a:r>
            </a:p>
          </p:txBody>
        </p:sp>
        <p:sp>
          <p:nvSpPr>
            <p:cNvPr id="40" name="Rounded Rectangle 39"/>
            <p:cNvSpPr/>
            <p:nvPr/>
          </p:nvSpPr>
          <p:spPr>
            <a:xfrm>
              <a:off x="1828800" y="2667000"/>
              <a:ext cx="1295400" cy="8382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cxnSp>
          <p:nvCxnSpPr>
            <p:cNvPr id="41" name="Straight Arrow Connector 40"/>
            <p:cNvCxnSpPr/>
            <p:nvPr/>
          </p:nvCxnSpPr>
          <p:spPr>
            <a:xfrm rot="10800000">
              <a:off x="1219200" y="3122612"/>
              <a:ext cx="6096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42" name="Oval 41"/>
            <p:cNvSpPr/>
            <p:nvPr/>
          </p:nvSpPr>
          <p:spPr>
            <a:xfrm>
              <a:off x="914400" y="2971800"/>
              <a:ext cx="228600" cy="228600"/>
            </a:xfrm>
            <a:prstGeom prst="ellipse">
              <a:avLst/>
            </a:prstGeom>
            <a:solidFill>
              <a:schemeClr val="tx1"/>
            </a:solidFill>
            <a:ln w="28575">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43" name="Oval 42"/>
            <p:cNvSpPr/>
            <p:nvPr/>
          </p:nvSpPr>
          <p:spPr>
            <a:xfrm>
              <a:off x="838200" y="2895600"/>
              <a:ext cx="381000" cy="381000"/>
            </a:xfrm>
            <a:prstGeom prst="ellipse">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grpSp>
      <p:sp>
        <p:nvSpPr>
          <p:cNvPr id="26" name="TextBox 25">
            <a:extLst>
              <a:ext uri="{FF2B5EF4-FFF2-40B4-BE49-F238E27FC236}">
                <a16:creationId xmlns:a16="http://schemas.microsoft.com/office/drawing/2014/main" id="{66E83F0E-E790-4D50-A0D3-2FAB6411DD57}"/>
              </a:ext>
            </a:extLst>
          </p:cNvPr>
          <p:cNvSpPr txBox="1"/>
          <p:nvPr/>
        </p:nvSpPr>
        <p:spPr>
          <a:xfrm>
            <a:off x="3853375" y="2415456"/>
            <a:ext cx="1625991" cy="584775"/>
          </a:xfrm>
          <a:prstGeom prst="rect">
            <a:avLst/>
          </a:prstGeom>
          <a:noFill/>
          <a:ln w="28575">
            <a:noFill/>
          </a:ln>
        </p:spPr>
        <p:txBody>
          <a:bodyPr wrap="square" rtlCol="0">
            <a:spAutoFit/>
          </a:bodyPr>
          <a:lstStyle/>
          <a:p>
            <a:pPr algn="ctr"/>
            <a:r>
              <a:rPr lang="en-US" sz="1600" b="1" dirty="0">
                <a:latin typeface="Times New Roman" pitchFamily="18" charset="0"/>
                <a:cs typeface="Times New Roman" pitchFamily="18" charset="0"/>
              </a:rPr>
              <a:t>Open the web application</a:t>
            </a:r>
          </a:p>
        </p:txBody>
      </p:sp>
      <p:sp>
        <p:nvSpPr>
          <p:cNvPr id="29" name="TextBox 28">
            <a:extLst>
              <a:ext uri="{FF2B5EF4-FFF2-40B4-BE49-F238E27FC236}">
                <a16:creationId xmlns:a16="http://schemas.microsoft.com/office/drawing/2014/main" id="{684E98D3-6D84-4782-99CC-AD89921EEAF9}"/>
              </a:ext>
            </a:extLst>
          </p:cNvPr>
          <p:cNvSpPr txBox="1"/>
          <p:nvPr/>
        </p:nvSpPr>
        <p:spPr>
          <a:xfrm flipH="1">
            <a:off x="3628789" y="631368"/>
            <a:ext cx="5678072" cy="461665"/>
          </a:xfrm>
          <a:prstGeom prst="rect">
            <a:avLst/>
          </a:prstGeom>
          <a:noFill/>
          <a:ln>
            <a:noFill/>
          </a:ln>
        </p:spPr>
        <p:txBody>
          <a:bodyPr wrap="square" rtlCol="0">
            <a:spAutoFit/>
          </a:bodyPr>
          <a:lstStyle/>
          <a:p>
            <a:r>
              <a:rPr lang="en-US" sz="2400" b="1" u="sng" dirty="0"/>
              <a:t>Activity Diagram : </a:t>
            </a:r>
            <a:r>
              <a:rPr lang="en-US" sz="2400" b="1" u="sng" dirty="0" err="1"/>
              <a:t>SignUP</a:t>
            </a:r>
            <a:r>
              <a:rPr lang="en-US" sz="2400" b="1" u="sng" dirty="0"/>
              <a:t> Activity</a:t>
            </a:r>
          </a:p>
        </p:txBody>
      </p:sp>
      <p:sp>
        <p:nvSpPr>
          <p:cNvPr id="2" name="Slide Number Placeholder 1">
            <a:extLst>
              <a:ext uri="{FF2B5EF4-FFF2-40B4-BE49-F238E27FC236}">
                <a16:creationId xmlns:a16="http://schemas.microsoft.com/office/drawing/2014/main" id="{807D9CD4-7737-4A03-A734-6076D78A8C1D}"/>
              </a:ext>
            </a:extLst>
          </p:cNvPr>
          <p:cNvSpPr>
            <a:spLocks noGrp="1"/>
          </p:cNvSpPr>
          <p:nvPr>
            <p:ph type="sldNum" sz="quarter" idx="12"/>
          </p:nvPr>
        </p:nvSpPr>
        <p:spPr/>
        <p:txBody>
          <a:bodyPr/>
          <a:lstStyle/>
          <a:p>
            <a:fld id="{AA95B043-FE5F-43ED-86CD-BCA3FF95DC49}"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 name="Group 92"/>
          <p:cNvGrpSpPr/>
          <p:nvPr/>
        </p:nvGrpSpPr>
        <p:grpSpPr>
          <a:xfrm>
            <a:off x="2009335" y="1884929"/>
            <a:ext cx="8752449" cy="4431465"/>
            <a:chOff x="1371600" y="2133600"/>
            <a:chExt cx="6629400" cy="3276600"/>
          </a:xfrm>
        </p:grpSpPr>
        <p:sp>
          <p:nvSpPr>
            <p:cNvPr id="4" name="Oval 3"/>
            <p:cNvSpPr/>
            <p:nvPr/>
          </p:nvSpPr>
          <p:spPr>
            <a:xfrm>
              <a:off x="1371600" y="2438400"/>
              <a:ext cx="304800" cy="304800"/>
            </a:xfrm>
            <a:prstGeom prst="ellipse">
              <a:avLst/>
            </a:prstGeom>
            <a:solidFill>
              <a:schemeClr val="tx1"/>
            </a:solidFill>
            <a:ln w="28575">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cxnSp>
          <p:nvCxnSpPr>
            <p:cNvPr id="6" name="Straight Arrow Connector 5"/>
            <p:cNvCxnSpPr>
              <a:cxnSpLocks/>
              <a:stCxn id="4" idx="6"/>
            </p:cNvCxnSpPr>
            <p:nvPr/>
          </p:nvCxnSpPr>
          <p:spPr>
            <a:xfrm>
              <a:off x="1676400" y="2590799"/>
              <a:ext cx="609600" cy="1589"/>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8" name="Rounded Rectangle 7"/>
            <p:cNvSpPr/>
            <p:nvPr/>
          </p:nvSpPr>
          <p:spPr>
            <a:xfrm>
              <a:off x="2286000" y="2133600"/>
              <a:ext cx="1752600" cy="9144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cxnSp>
          <p:nvCxnSpPr>
            <p:cNvPr id="11" name="Straight Arrow Connector 10"/>
            <p:cNvCxnSpPr>
              <a:stCxn id="8" idx="3"/>
            </p:cNvCxnSpPr>
            <p:nvPr/>
          </p:nvCxnSpPr>
          <p:spPr>
            <a:xfrm>
              <a:off x="4038600" y="2590800"/>
              <a:ext cx="5334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14" name="Rounded Rectangle 13"/>
            <p:cNvSpPr/>
            <p:nvPr/>
          </p:nvSpPr>
          <p:spPr>
            <a:xfrm>
              <a:off x="6553200" y="2133600"/>
              <a:ext cx="1219200" cy="9144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7" name="TextBox 16"/>
            <p:cNvSpPr txBox="1"/>
            <p:nvPr/>
          </p:nvSpPr>
          <p:spPr>
            <a:xfrm>
              <a:off x="6506817" y="2283049"/>
              <a:ext cx="1265583" cy="879251"/>
            </a:xfrm>
            <a:prstGeom prst="rect">
              <a:avLst/>
            </a:prstGeom>
            <a:noFill/>
            <a:ln w="28575">
              <a:noFill/>
            </a:ln>
          </p:spPr>
          <p:txBody>
            <a:bodyPr wrap="square" rtlCol="0">
              <a:spAutoFit/>
            </a:bodyPr>
            <a:lstStyle/>
            <a:p>
              <a:pPr algn="ctr"/>
              <a:r>
                <a:rPr lang="en-US" b="1" dirty="0"/>
                <a:t>Press ‘Login’ Button</a:t>
              </a:r>
            </a:p>
          </p:txBody>
        </p:sp>
        <p:cxnSp>
          <p:nvCxnSpPr>
            <p:cNvPr id="18" name="Straight Arrow Connector 17"/>
            <p:cNvCxnSpPr>
              <a:stCxn id="19" idx="3"/>
            </p:cNvCxnSpPr>
            <p:nvPr/>
          </p:nvCxnSpPr>
          <p:spPr>
            <a:xfrm>
              <a:off x="6019800" y="2590800"/>
              <a:ext cx="5334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19" name="Rounded Rectangle 18"/>
            <p:cNvSpPr/>
            <p:nvPr/>
          </p:nvSpPr>
          <p:spPr>
            <a:xfrm>
              <a:off x="4572000" y="2133600"/>
              <a:ext cx="1447800" cy="9144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24" name="TextBox 23"/>
            <p:cNvSpPr txBox="1"/>
            <p:nvPr/>
          </p:nvSpPr>
          <p:spPr>
            <a:xfrm>
              <a:off x="4648200" y="2286000"/>
              <a:ext cx="1447800" cy="615476"/>
            </a:xfrm>
            <a:prstGeom prst="rect">
              <a:avLst/>
            </a:prstGeom>
            <a:noFill/>
            <a:ln w="28575">
              <a:noFill/>
            </a:ln>
          </p:spPr>
          <p:txBody>
            <a:bodyPr wrap="square" rtlCol="0">
              <a:spAutoFit/>
            </a:bodyPr>
            <a:lstStyle/>
            <a:p>
              <a:pPr algn="ctr"/>
              <a:r>
                <a:rPr lang="en-US" b="1" dirty="0"/>
                <a:t>View Home Page</a:t>
              </a:r>
            </a:p>
          </p:txBody>
        </p:sp>
        <p:sp>
          <p:nvSpPr>
            <p:cNvPr id="27" name="Rounded Rectangle 26"/>
            <p:cNvSpPr/>
            <p:nvPr/>
          </p:nvSpPr>
          <p:spPr>
            <a:xfrm>
              <a:off x="6477000" y="3581400"/>
              <a:ext cx="1524000" cy="8382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cxnSp>
          <p:nvCxnSpPr>
            <p:cNvPr id="28" name="Straight Arrow Connector 27"/>
            <p:cNvCxnSpPr/>
            <p:nvPr/>
          </p:nvCxnSpPr>
          <p:spPr>
            <a:xfrm rot="5400000">
              <a:off x="6973094" y="3313906"/>
              <a:ext cx="532606" cy="794"/>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6529754" y="3704510"/>
              <a:ext cx="1371600" cy="615476"/>
            </a:xfrm>
            <a:prstGeom prst="rect">
              <a:avLst/>
            </a:prstGeom>
            <a:noFill/>
            <a:ln w="28575">
              <a:noFill/>
            </a:ln>
          </p:spPr>
          <p:txBody>
            <a:bodyPr wrap="square" rtlCol="0">
              <a:spAutoFit/>
            </a:bodyPr>
            <a:lstStyle/>
            <a:p>
              <a:pPr algn="ctr"/>
              <a:r>
                <a:rPr lang="en-US" b="1" dirty="0"/>
                <a:t>Enter Credentials</a:t>
              </a:r>
            </a:p>
          </p:txBody>
        </p:sp>
        <p:cxnSp>
          <p:nvCxnSpPr>
            <p:cNvPr id="33" name="Straight Arrow Connector 32"/>
            <p:cNvCxnSpPr>
              <a:stCxn id="27" idx="1"/>
              <a:endCxn id="26" idx="3"/>
            </p:cNvCxnSpPr>
            <p:nvPr/>
          </p:nvCxnSpPr>
          <p:spPr>
            <a:xfrm rot="10800000" flipV="1">
              <a:off x="5181600" y="4038599"/>
              <a:ext cx="1295400" cy="0"/>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35" name="Rounded Rectangle 34"/>
            <p:cNvSpPr/>
            <p:nvPr/>
          </p:nvSpPr>
          <p:spPr>
            <a:xfrm>
              <a:off x="2514600" y="3581400"/>
              <a:ext cx="1524000" cy="8382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38" name="TextBox 37"/>
            <p:cNvSpPr txBox="1"/>
            <p:nvPr/>
          </p:nvSpPr>
          <p:spPr>
            <a:xfrm>
              <a:off x="2567953" y="3597385"/>
              <a:ext cx="1298713" cy="879251"/>
            </a:xfrm>
            <a:prstGeom prst="rect">
              <a:avLst/>
            </a:prstGeom>
            <a:noFill/>
            <a:ln w="28575">
              <a:noFill/>
            </a:ln>
          </p:spPr>
          <p:txBody>
            <a:bodyPr wrap="square" rtlCol="0">
              <a:spAutoFit/>
            </a:bodyPr>
            <a:lstStyle/>
            <a:p>
              <a:pPr algn="ctr"/>
              <a:r>
                <a:rPr lang="en-US" b="1" dirty="0"/>
                <a:t>Wrong Username &amp; Password</a:t>
              </a:r>
            </a:p>
          </p:txBody>
        </p:sp>
        <p:sp>
          <p:nvSpPr>
            <p:cNvPr id="42" name="Oval 41"/>
            <p:cNvSpPr/>
            <p:nvPr/>
          </p:nvSpPr>
          <p:spPr>
            <a:xfrm>
              <a:off x="4800600" y="5105400"/>
              <a:ext cx="228600" cy="228600"/>
            </a:xfrm>
            <a:prstGeom prst="ellipse">
              <a:avLst/>
            </a:prstGeom>
            <a:solidFill>
              <a:schemeClr val="tx1"/>
            </a:solidFill>
            <a:ln w="28575">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43" name="Oval 42"/>
            <p:cNvSpPr/>
            <p:nvPr/>
          </p:nvSpPr>
          <p:spPr>
            <a:xfrm>
              <a:off x="4724400" y="5029200"/>
              <a:ext cx="381000" cy="381000"/>
            </a:xfrm>
            <a:prstGeom prst="ellipse">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26" name="Diamond 25"/>
            <p:cNvSpPr/>
            <p:nvPr/>
          </p:nvSpPr>
          <p:spPr>
            <a:xfrm>
              <a:off x="4724400" y="3733800"/>
              <a:ext cx="457200" cy="609600"/>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9" name="Straight Arrow Connector 28"/>
            <p:cNvCxnSpPr/>
            <p:nvPr/>
          </p:nvCxnSpPr>
          <p:spPr>
            <a:xfrm rot="10800000">
              <a:off x="4038600" y="4037010"/>
              <a:ext cx="685800" cy="1589"/>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rot="5400000">
              <a:off x="4609306" y="4686300"/>
              <a:ext cx="685799"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rot="5400000" flipH="1" flipV="1">
              <a:off x="3124993" y="3428205"/>
              <a:ext cx="304802"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3276600" y="3276600"/>
              <a:ext cx="35052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rot="5400000">
              <a:off x="6629797" y="3428603"/>
              <a:ext cx="304800" cy="794"/>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89" name="TextBox 88"/>
            <p:cNvSpPr txBox="1"/>
            <p:nvPr/>
          </p:nvSpPr>
          <p:spPr>
            <a:xfrm>
              <a:off x="5029200" y="3581400"/>
              <a:ext cx="1219201" cy="273082"/>
            </a:xfrm>
            <a:prstGeom prst="rect">
              <a:avLst/>
            </a:prstGeom>
            <a:noFill/>
            <a:ln w="28575">
              <a:noFill/>
            </a:ln>
          </p:spPr>
          <p:txBody>
            <a:bodyPr wrap="square" rtlCol="0">
              <a:spAutoFit/>
            </a:bodyPr>
            <a:lstStyle/>
            <a:p>
              <a:pPr algn="ctr"/>
              <a:r>
                <a:rPr lang="en-US" b="1" dirty="0"/>
                <a:t>[Successful?]</a:t>
              </a:r>
            </a:p>
          </p:txBody>
        </p:sp>
        <p:sp>
          <p:nvSpPr>
            <p:cNvPr id="91" name="TextBox 90"/>
            <p:cNvSpPr txBox="1"/>
            <p:nvPr/>
          </p:nvSpPr>
          <p:spPr>
            <a:xfrm>
              <a:off x="4038600" y="3657600"/>
              <a:ext cx="685800" cy="351700"/>
            </a:xfrm>
            <a:prstGeom prst="rect">
              <a:avLst/>
            </a:prstGeom>
            <a:noFill/>
            <a:ln w="28575">
              <a:noFill/>
            </a:ln>
          </p:spPr>
          <p:txBody>
            <a:bodyPr wrap="square" rtlCol="0">
              <a:spAutoFit/>
            </a:bodyPr>
            <a:lstStyle/>
            <a:p>
              <a:pPr algn="ctr"/>
              <a:r>
                <a:rPr lang="en-US" b="1" dirty="0"/>
                <a:t>[No]</a:t>
              </a:r>
            </a:p>
          </p:txBody>
        </p:sp>
        <p:sp>
          <p:nvSpPr>
            <p:cNvPr id="92" name="TextBox 91"/>
            <p:cNvSpPr txBox="1"/>
            <p:nvPr/>
          </p:nvSpPr>
          <p:spPr>
            <a:xfrm>
              <a:off x="5029200" y="4416623"/>
              <a:ext cx="762000" cy="351700"/>
            </a:xfrm>
            <a:prstGeom prst="rect">
              <a:avLst/>
            </a:prstGeom>
            <a:noFill/>
            <a:ln w="28575">
              <a:noFill/>
            </a:ln>
          </p:spPr>
          <p:txBody>
            <a:bodyPr wrap="square" rtlCol="0">
              <a:spAutoFit/>
            </a:bodyPr>
            <a:lstStyle/>
            <a:p>
              <a:pPr algn="ctr"/>
              <a:r>
                <a:rPr lang="en-US" b="1" dirty="0"/>
                <a:t>[Yes]</a:t>
              </a:r>
            </a:p>
          </p:txBody>
        </p:sp>
      </p:grpSp>
      <p:sp>
        <p:nvSpPr>
          <p:cNvPr id="31" name="TextBox 30">
            <a:extLst>
              <a:ext uri="{FF2B5EF4-FFF2-40B4-BE49-F238E27FC236}">
                <a16:creationId xmlns:a16="http://schemas.microsoft.com/office/drawing/2014/main" id="{1CA34E92-BAFA-46BA-9332-D327F96F7173}"/>
              </a:ext>
            </a:extLst>
          </p:cNvPr>
          <p:cNvSpPr txBox="1"/>
          <p:nvPr/>
        </p:nvSpPr>
        <p:spPr>
          <a:xfrm flipH="1">
            <a:off x="3887958" y="664049"/>
            <a:ext cx="6156373" cy="461665"/>
          </a:xfrm>
          <a:prstGeom prst="rect">
            <a:avLst/>
          </a:prstGeom>
          <a:noFill/>
          <a:ln w="28575">
            <a:noFill/>
          </a:ln>
        </p:spPr>
        <p:txBody>
          <a:bodyPr wrap="square" rtlCol="0">
            <a:spAutoFit/>
          </a:bodyPr>
          <a:lstStyle/>
          <a:p>
            <a:r>
              <a:rPr lang="en-US" sz="2400" b="1" u="sng" dirty="0"/>
              <a:t>Activity Diagram :  Login Activity</a:t>
            </a:r>
          </a:p>
        </p:txBody>
      </p:sp>
      <p:sp>
        <p:nvSpPr>
          <p:cNvPr id="34" name="TextBox 33">
            <a:extLst>
              <a:ext uri="{FF2B5EF4-FFF2-40B4-BE49-F238E27FC236}">
                <a16:creationId xmlns:a16="http://schemas.microsoft.com/office/drawing/2014/main" id="{31D00997-2E7F-45BE-9226-D32458387A03}"/>
              </a:ext>
            </a:extLst>
          </p:cNvPr>
          <p:cNvSpPr txBox="1"/>
          <p:nvPr/>
        </p:nvSpPr>
        <p:spPr>
          <a:xfrm>
            <a:off x="3367474" y="2168259"/>
            <a:ext cx="1911454" cy="646331"/>
          </a:xfrm>
          <a:prstGeom prst="rect">
            <a:avLst/>
          </a:prstGeom>
          <a:noFill/>
          <a:ln w="28575">
            <a:noFill/>
          </a:ln>
        </p:spPr>
        <p:txBody>
          <a:bodyPr wrap="square" rtlCol="0">
            <a:spAutoFit/>
          </a:bodyPr>
          <a:lstStyle/>
          <a:p>
            <a:pPr algn="ctr"/>
            <a:r>
              <a:rPr lang="en-US" b="1" dirty="0"/>
              <a:t>Open the web application</a:t>
            </a:r>
          </a:p>
        </p:txBody>
      </p:sp>
      <p:sp>
        <p:nvSpPr>
          <p:cNvPr id="2" name="Slide Number Placeholder 1">
            <a:extLst>
              <a:ext uri="{FF2B5EF4-FFF2-40B4-BE49-F238E27FC236}">
                <a16:creationId xmlns:a16="http://schemas.microsoft.com/office/drawing/2014/main" id="{3F03E4D0-B681-4838-A8B3-31C2B65A55FD}"/>
              </a:ext>
            </a:extLst>
          </p:cNvPr>
          <p:cNvSpPr>
            <a:spLocks noGrp="1"/>
          </p:cNvSpPr>
          <p:nvPr>
            <p:ph type="sldNum" sz="quarter" idx="12"/>
          </p:nvPr>
        </p:nvSpPr>
        <p:spPr/>
        <p:txBody>
          <a:bodyPr/>
          <a:lstStyle/>
          <a:p>
            <a:fld id="{AA95B043-FE5F-43ED-86CD-BCA3FF95DC49}"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1631853" y="1644747"/>
            <a:ext cx="9334870" cy="4406435"/>
            <a:chOff x="1371600" y="1447800"/>
            <a:chExt cx="7010400" cy="2711560"/>
          </a:xfrm>
        </p:grpSpPr>
        <p:sp>
          <p:nvSpPr>
            <p:cNvPr id="4" name="Oval 3"/>
            <p:cNvSpPr/>
            <p:nvPr/>
          </p:nvSpPr>
          <p:spPr>
            <a:xfrm>
              <a:off x="1371600" y="2438400"/>
              <a:ext cx="304800" cy="304800"/>
            </a:xfrm>
            <a:prstGeom prst="ellipse">
              <a:avLst/>
            </a:prstGeom>
            <a:solidFill>
              <a:schemeClr val="tx1"/>
            </a:solidFill>
            <a:ln w="28575">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p>
          </p:txBody>
        </p:sp>
        <p:sp>
          <p:nvSpPr>
            <p:cNvPr id="34" name="Rounded Rectangle 33"/>
            <p:cNvSpPr/>
            <p:nvPr/>
          </p:nvSpPr>
          <p:spPr>
            <a:xfrm>
              <a:off x="2286000" y="2133600"/>
              <a:ext cx="1524000" cy="9144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p:txBody>
        </p:sp>
        <p:cxnSp>
          <p:nvCxnSpPr>
            <p:cNvPr id="35" name="Straight Arrow Connector 34"/>
            <p:cNvCxnSpPr/>
            <p:nvPr/>
          </p:nvCxnSpPr>
          <p:spPr>
            <a:xfrm>
              <a:off x="1676400" y="2590800"/>
              <a:ext cx="6096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2328216" y="2281535"/>
              <a:ext cx="1371600" cy="923330"/>
            </a:xfrm>
            <a:prstGeom prst="rect">
              <a:avLst/>
            </a:prstGeom>
            <a:noFill/>
            <a:ln w="28575">
              <a:noFill/>
            </a:ln>
          </p:spPr>
          <p:txBody>
            <a:bodyPr wrap="square" rtlCol="0">
              <a:spAutoFit/>
            </a:bodyPr>
            <a:lstStyle/>
            <a:p>
              <a:pPr algn="ctr"/>
              <a:r>
                <a:rPr lang="en-US" b="1" dirty="0"/>
                <a:t>Arrive at Home Page (H)</a:t>
              </a:r>
            </a:p>
          </p:txBody>
        </p:sp>
        <p:sp>
          <p:nvSpPr>
            <p:cNvPr id="37" name="Diamond 36"/>
            <p:cNvSpPr/>
            <p:nvPr/>
          </p:nvSpPr>
          <p:spPr>
            <a:xfrm>
              <a:off x="4419600" y="2286000"/>
              <a:ext cx="457200" cy="609600"/>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39" name="Straight Arrow Connector 38"/>
            <p:cNvCxnSpPr/>
            <p:nvPr/>
          </p:nvCxnSpPr>
          <p:spPr>
            <a:xfrm>
              <a:off x="3810000" y="2590800"/>
              <a:ext cx="6096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a:off x="4876800" y="2590800"/>
              <a:ext cx="7620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43" name="Straight Connector 42"/>
            <p:cNvCxnSpPr>
              <a:stCxn id="37" idx="0"/>
            </p:cNvCxnSpPr>
            <p:nvPr/>
          </p:nvCxnSpPr>
          <p:spPr>
            <a:xfrm rot="5400000" flipH="1" flipV="1">
              <a:off x="4419600" y="2057400"/>
              <a:ext cx="4572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4648200" y="1828800"/>
              <a:ext cx="6096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46" name="Oval 45"/>
            <p:cNvSpPr/>
            <p:nvPr/>
          </p:nvSpPr>
          <p:spPr>
            <a:xfrm>
              <a:off x="5257800" y="1600200"/>
              <a:ext cx="457200" cy="457200"/>
            </a:xfrm>
            <a:prstGeom prst="ellipse">
              <a:avLst/>
            </a:prstGeom>
            <a:noFill/>
            <a:ln w="28575">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47" name="TextBox 46"/>
            <p:cNvSpPr txBox="1"/>
            <p:nvPr/>
          </p:nvSpPr>
          <p:spPr>
            <a:xfrm>
              <a:off x="5369606" y="1721921"/>
              <a:ext cx="238602" cy="246213"/>
            </a:xfrm>
            <a:prstGeom prst="rect">
              <a:avLst/>
            </a:prstGeom>
            <a:noFill/>
            <a:ln w="28575">
              <a:noFill/>
            </a:ln>
          </p:spPr>
          <p:txBody>
            <a:bodyPr wrap="none" rtlCol="0">
              <a:spAutoFit/>
            </a:bodyPr>
            <a:lstStyle/>
            <a:p>
              <a:r>
                <a:rPr lang="en-US" sz="2000" b="1" dirty="0"/>
                <a:t>S</a:t>
              </a:r>
            </a:p>
          </p:txBody>
        </p:sp>
        <p:sp>
          <p:nvSpPr>
            <p:cNvPr id="49" name="Rectangle 48"/>
            <p:cNvSpPr/>
            <p:nvPr/>
          </p:nvSpPr>
          <p:spPr>
            <a:xfrm>
              <a:off x="4346205" y="1447800"/>
              <a:ext cx="971676" cy="369332"/>
            </a:xfrm>
            <a:prstGeom prst="rect">
              <a:avLst/>
            </a:prstGeom>
            <a:ln w="28575">
              <a:noFill/>
            </a:ln>
          </p:spPr>
          <p:txBody>
            <a:bodyPr wrap="none">
              <a:spAutoFit/>
            </a:bodyPr>
            <a:lstStyle/>
            <a:p>
              <a:pPr algn="ctr"/>
              <a:r>
                <a:rPr lang="en-US" b="1" dirty="0"/>
                <a:t>[Search]</a:t>
              </a:r>
            </a:p>
          </p:txBody>
        </p:sp>
        <p:cxnSp>
          <p:nvCxnSpPr>
            <p:cNvPr id="52" name="Straight Arrow Connector 51"/>
            <p:cNvCxnSpPr/>
            <p:nvPr/>
          </p:nvCxnSpPr>
          <p:spPr>
            <a:xfrm rot="5400000">
              <a:off x="4380706" y="3162300"/>
              <a:ext cx="534988"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53" name="Rounded Rectangle 52"/>
            <p:cNvSpPr/>
            <p:nvPr/>
          </p:nvSpPr>
          <p:spPr>
            <a:xfrm>
              <a:off x="4114800" y="3429000"/>
              <a:ext cx="1066800" cy="6858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a:p>
          </p:txBody>
        </p:sp>
        <p:sp>
          <p:nvSpPr>
            <p:cNvPr id="55" name="TextBox 54"/>
            <p:cNvSpPr txBox="1"/>
            <p:nvPr/>
          </p:nvSpPr>
          <p:spPr>
            <a:xfrm>
              <a:off x="4075905" y="3513029"/>
              <a:ext cx="1143000" cy="646331"/>
            </a:xfrm>
            <a:prstGeom prst="rect">
              <a:avLst/>
            </a:prstGeom>
            <a:noFill/>
            <a:ln w="28575">
              <a:noFill/>
            </a:ln>
          </p:spPr>
          <p:txBody>
            <a:bodyPr wrap="square" rtlCol="0">
              <a:spAutoFit/>
            </a:bodyPr>
            <a:lstStyle/>
            <a:p>
              <a:pPr algn="ctr"/>
              <a:r>
                <a:rPr lang="en-US" b="1" dirty="0"/>
                <a:t>Item Drawer</a:t>
              </a:r>
            </a:p>
          </p:txBody>
        </p:sp>
        <p:sp>
          <p:nvSpPr>
            <p:cNvPr id="56" name="Rounded Rectangle 55"/>
            <p:cNvSpPr/>
            <p:nvPr/>
          </p:nvSpPr>
          <p:spPr>
            <a:xfrm>
              <a:off x="5638800" y="2209800"/>
              <a:ext cx="1143000" cy="7620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p:txBody>
        </p:sp>
        <p:sp>
          <p:nvSpPr>
            <p:cNvPr id="58" name="TextBox 57"/>
            <p:cNvSpPr txBox="1"/>
            <p:nvPr/>
          </p:nvSpPr>
          <p:spPr>
            <a:xfrm>
              <a:off x="5600700" y="2372600"/>
              <a:ext cx="1219200" cy="646331"/>
            </a:xfrm>
            <a:prstGeom prst="rect">
              <a:avLst/>
            </a:prstGeom>
            <a:noFill/>
            <a:ln w="28575">
              <a:noFill/>
            </a:ln>
          </p:spPr>
          <p:txBody>
            <a:bodyPr wrap="square" rtlCol="0">
              <a:spAutoFit/>
            </a:bodyPr>
            <a:lstStyle/>
            <a:p>
              <a:pPr algn="ctr"/>
              <a:r>
                <a:rPr lang="en-US" b="1" dirty="0"/>
                <a:t>Click App Icon</a:t>
              </a:r>
            </a:p>
          </p:txBody>
        </p:sp>
        <p:cxnSp>
          <p:nvCxnSpPr>
            <p:cNvPr id="61" name="Straight Arrow Connector 60"/>
            <p:cNvCxnSpPr/>
            <p:nvPr/>
          </p:nvCxnSpPr>
          <p:spPr>
            <a:xfrm>
              <a:off x="6781800" y="2590800"/>
              <a:ext cx="6096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63" name="Rounded Rectangle 62"/>
            <p:cNvSpPr/>
            <p:nvPr/>
          </p:nvSpPr>
          <p:spPr>
            <a:xfrm>
              <a:off x="7391400" y="2209800"/>
              <a:ext cx="914400" cy="7620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p:txBody>
        </p:sp>
        <p:sp>
          <p:nvSpPr>
            <p:cNvPr id="64" name="TextBox 63"/>
            <p:cNvSpPr txBox="1"/>
            <p:nvPr/>
          </p:nvSpPr>
          <p:spPr>
            <a:xfrm>
              <a:off x="7315200" y="2429399"/>
              <a:ext cx="1066800" cy="646331"/>
            </a:xfrm>
            <a:prstGeom prst="rect">
              <a:avLst/>
            </a:prstGeom>
            <a:noFill/>
            <a:ln w="28575">
              <a:noFill/>
            </a:ln>
          </p:spPr>
          <p:txBody>
            <a:bodyPr wrap="square" rtlCol="0">
              <a:spAutoFit/>
            </a:bodyPr>
            <a:lstStyle/>
            <a:p>
              <a:pPr algn="ctr"/>
              <a:r>
                <a:rPr lang="en-US" b="1" dirty="0"/>
                <a:t>View App</a:t>
              </a:r>
            </a:p>
          </p:txBody>
        </p:sp>
        <p:cxnSp>
          <p:nvCxnSpPr>
            <p:cNvPr id="65" name="Straight Arrow Connector 64"/>
            <p:cNvCxnSpPr/>
            <p:nvPr/>
          </p:nvCxnSpPr>
          <p:spPr>
            <a:xfrm rot="5400000">
              <a:off x="7619206" y="3199606"/>
              <a:ext cx="4572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67" name="Oval 66"/>
            <p:cNvSpPr/>
            <p:nvPr/>
          </p:nvSpPr>
          <p:spPr>
            <a:xfrm>
              <a:off x="7696200" y="3505200"/>
              <a:ext cx="304800" cy="304800"/>
            </a:xfrm>
            <a:prstGeom prst="ellipse">
              <a:avLst/>
            </a:prstGeom>
            <a:solidFill>
              <a:schemeClr val="tx1"/>
            </a:solidFill>
            <a:ln w="28575">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p>
          </p:txBody>
        </p:sp>
        <p:sp>
          <p:nvSpPr>
            <p:cNvPr id="69" name="Oval 68"/>
            <p:cNvSpPr/>
            <p:nvPr/>
          </p:nvSpPr>
          <p:spPr>
            <a:xfrm>
              <a:off x="7620000" y="3429000"/>
              <a:ext cx="457200" cy="457200"/>
            </a:xfrm>
            <a:prstGeom prst="ellipse">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a:p>
          </p:txBody>
        </p:sp>
      </p:grpSp>
      <p:sp>
        <p:nvSpPr>
          <p:cNvPr id="27" name="TextBox 26">
            <a:extLst>
              <a:ext uri="{FF2B5EF4-FFF2-40B4-BE49-F238E27FC236}">
                <a16:creationId xmlns:a16="http://schemas.microsoft.com/office/drawing/2014/main" id="{12420BC9-566D-4D82-BD19-1763DA4379D3}"/>
              </a:ext>
            </a:extLst>
          </p:cNvPr>
          <p:cNvSpPr txBox="1"/>
          <p:nvPr/>
        </p:nvSpPr>
        <p:spPr>
          <a:xfrm flipH="1">
            <a:off x="3887958" y="664049"/>
            <a:ext cx="6240779" cy="461665"/>
          </a:xfrm>
          <a:prstGeom prst="rect">
            <a:avLst/>
          </a:prstGeom>
          <a:noFill/>
          <a:ln w="28575">
            <a:noFill/>
          </a:ln>
        </p:spPr>
        <p:txBody>
          <a:bodyPr wrap="square" rtlCol="0">
            <a:spAutoFit/>
          </a:bodyPr>
          <a:lstStyle/>
          <a:p>
            <a:r>
              <a:rPr lang="en-US" sz="2400" b="1" u="sng" dirty="0"/>
              <a:t>Activity Diagram :  View App Activity</a:t>
            </a:r>
          </a:p>
        </p:txBody>
      </p:sp>
      <p:sp>
        <p:nvSpPr>
          <p:cNvPr id="2" name="Slide Number Placeholder 1">
            <a:extLst>
              <a:ext uri="{FF2B5EF4-FFF2-40B4-BE49-F238E27FC236}">
                <a16:creationId xmlns:a16="http://schemas.microsoft.com/office/drawing/2014/main" id="{826C17B6-A7A3-43BA-A0A3-B3BB54CA170C}"/>
              </a:ext>
            </a:extLst>
          </p:cNvPr>
          <p:cNvSpPr>
            <a:spLocks noGrp="1"/>
          </p:cNvSpPr>
          <p:nvPr>
            <p:ph type="sldNum" sz="quarter" idx="12"/>
          </p:nvPr>
        </p:nvSpPr>
        <p:spPr/>
        <p:txBody>
          <a:bodyPr/>
          <a:lstStyle/>
          <a:p>
            <a:fld id="{AA95B043-FE5F-43ED-86CD-BCA3FF95DC49}"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1434905" y="2997645"/>
            <a:ext cx="9308991" cy="2736587"/>
            <a:chOff x="1434905" y="2997645"/>
            <a:chExt cx="9308991" cy="2736587"/>
          </a:xfrm>
        </p:grpSpPr>
        <p:sp>
          <p:nvSpPr>
            <p:cNvPr id="5" name="Oval 4"/>
            <p:cNvSpPr/>
            <p:nvPr/>
          </p:nvSpPr>
          <p:spPr>
            <a:xfrm>
              <a:off x="1434905" y="3323289"/>
              <a:ext cx="698174" cy="937745"/>
            </a:xfrm>
            <a:prstGeom prst="ellipse">
              <a:avLst/>
            </a:prstGeom>
            <a:noFill/>
            <a:ln w="28575">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cxnSp>
          <p:nvCxnSpPr>
            <p:cNvPr id="7" name="Straight Arrow Connector 6"/>
            <p:cNvCxnSpPr/>
            <p:nvPr/>
          </p:nvCxnSpPr>
          <p:spPr>
            <a:xfrm>
              <a:off x="2133079" y="3792161"/>
              <a:ext cx="930899" cy="3257"/>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9" name="Diamond 8"/>
            <p:cNvSpPr/>
            <p:nvPr/>
          </p:nvSpPr>
          <p:spPr>
            <a:xfrm>
              <a:off x="3063978" y="3166998"/>
              <a:ext cx="698174" cy="1250327"/>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11" name="Straight Arrow Connector 10"/>
            <p:cNvCxnSpPr>
              <a:endCxn id="20" idx="1"/>
            </p:cNvCxnSpPr>
            <p:nvPr/>
          </p:nvCxnSpPr>
          <p:spPr>
            <a:xfrm flipV="1">
              <a:off x="3762153" y="3779099"/>
              <a:ext cx="1111372" cy="13062"/>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16" name="Rectangle 15"/>
            <p:cNvSpPr/>
            <p:nvPr/>
          </p:nvSpPr>
          <p:spPr>
            <a:xfrm>
              <a:off x="6528241" y="3002279"/>
              <a:ext cx="1335599" cy="646331"/>
            </a:xfrm>
            <a:prstGeom prst="rect">
              <a:avLst/>
            </a:prstGeom>
            <a:ln w="28575">
              <a:noFill/>
            </a:ln>
          </p:spPr>
          <p:txBody>
            <a:bodyPr wrap="square">
              <a:spAutoFit/>
            </a:bodyPr>
            <a:lstStyle/>
            <a:p>
              <a:pPr algn="ctr"/>
              <a:r>
                <a:rPr lang="en-US" b="1" dirty="0"/>
                <a:t>[Make Decision]</a:t>
              </a:r>
            </a:p>
          </p:txBody>
        </p:sp>
        <p:cxnSp>
          <p:nvCxnSpPr>
            <p:cNvPr id="17" name="Straight Arrow Connector 16"/>
            <p:cNvCxnSpPr/>
            <p:nvPr/>
          </p:nvCxnSpPr>
          <p:spPr>
            <a:xfrm rot="5400000" flipH="1" flipV="1">
              <a:off x="2786690" y="5041275"/>
              <a:ext cx="1250327" cy="2425"/>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20" name="Rounded Rectangle 19"/>
            <p:cNvSpPr/>
            <p:nvPr/>
          </p:nvSpPr>
          <p:spPr>
            <a:xfrm>
              <a:off x="4873525" y="2997645"/>
              <a:ext cx="1745436" cy="1562908"/>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p:txBody>
        </p:sp>
        <p:sp>
          <p:nvSpPr>
            <p:cNvPr id="21" name="TextBox 20"/>
            <p:cNvSpPr txBox="1"/>
            <p:nvPr/>
          </p:nvSpPr>
          <p:spPr>
            <a:xfrm>
              <a:off x="5157289" y="3402817"/>
              <a:ext cx="1048474" cy="646330"/>
            </a:xfrm>
            <a:prstGeom prst="rect">
              <a:avLst/>
            </a:prstGeom>
            <a:noFill/>
            <a:ln w="28575">
              <a:noFill/>
            </a:ln>
          </p:spPr>
          <p:txBody>
            <a:bodyPr wrap="square" rtlCol="0">
              <a:spAutoFit/>
            </a:bodyPr>
            <a:lstStyle/>
            <a:p>
              <a:pPr algn="ctr"/>
              <a:r>
                <a:rPr lang="en-US" b="1" dirty="0"/>
                <a:t>Search Item</a:t>
              </a:r>
            </a:p>
          </p:txBody>
        </p:sp>
        <p:cxnSp>
          <p:nvCxnSpPr>
            <p:cNvPr id="22" name="Straight Arrow Connector 21"/>
            <p:cNvCxnSpPr>
              <a:stCxn id="20" idx="3"/>
            </p:cNvCxnSpPr>
            <p:nvPr/>
          </p:nvCxnSpPr>
          <p:spPr>
            <a:xfrm>
              <a:off x="6618961" y="3779099"/>
              <a:ext cx="983150" cy="16319"/>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23" name="Rounded Rectangle 22"/>
            <p:cNvSpPr/>
            <p:nvPr/>
          </p:nvSpPr>
          <p:spPr>
            <a:xfrm>
              <a:off x="9231185" y="3010707"/>
              <a:ext cx="1512711" cy="1562908"/>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p:txBody>
        </p:sp>
        <p:sp>
          <p:nvSpPr>
            <p:cNvPr id="24" name="TextBox 23"/>
            <p:cNvSpPr txBox="1"/>
            <p:nvPr/>
          </p:nvSpPr>
          <p:spPr>
            <a:xfrm>
              <a:off x="9423236" y="3438255"/>
              <a:ext cx="1120526" cy="646330"/>
            </a:xfrm>
            <a:prstGeom prst="rect">
              <a:avLst/>
            </a:prstGeom>
            <a:noFill/>
            <a:ln w="28575">
              <a:noFill/>
            </a:ln>
          </p:spPr>
          <p:txBody>
            <a:bodyPr wrap="square" rtlCol="0">
              <a:spAutoFit/>
            </a:bodyPr>
            <a:lstStyle/>
            <a:p>
              <a:pPr algn="ctr"/>
              <a:r>
                <a:rPr lang="en-US" b="1" dirty="0"/>
                <a:t>View Item</a:t>
              </a:r>
            </a:p>
          </p:txBody>
        </p:sp>
        <p:sp>
          <p:nvSpPr>
            <p:cNvPr id="35" name="Diamond 34"/>
            <p:cNvSpPr/>
            <p:nvPr/>
          </p:nvSpPr>
          <p:spPr>
            <a:xfrm>
              <a:off x="7602112" y="3166998"/>
              <a:ext cx="698174" cy="1250327"/>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36" name="Straight Arrow Connector 35"/>
            <p:cNvCxnSpPr/>
            <p:nvPr/>
          </p:nvCxnSpPr>
          <p:spPr>
            <a:xfrm>
              <a:off x="8300286" y="3792161"/>
              <a:ext cx="930899" cy="3257"/>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39" name="Rectangle 38"/>
            <p:cNvSpPr/>
            <p:nvPr/>
          </p:nvSpPr>
          <p:spPr>
            <a:xfrm>
              <a:off x="8060689" y="3910021"/>
              <a:ext cx="1373365" cy="757522"/>
            </a:xfrm>
            <a:prstGeom prst="rect">
              <a:avLst/>
            </a:prstGeom>
            <a:ln w="28575">
              <a:noFill/>
            </a:ln>
          </p:spPr>
          <p:txBody>
            <a:bodyPr wrap="none">
              <a:spAutoFit/>
            </a:bodyPr>
            <a:lstStyle/>
            <a:p>
              <a:pPr algn="ctr"/>
              <a:r>
                <a:rPr lang="en-US" b="1" dirty="0"/>
                <a:t>[found]</a:t>
              </a:r>
            </a:p>
          </p:txBody>
        </p:sp>
        <p:sp>
          <p:nvSpPr>
            <p:cNvPr id="41" name="Rectangle 40"/>
            <p:cNvSpPr/>
            <p:nvPr/>
          </p:nvSpPr>
          <p:spPr>
            <a:xfrm>
              <a:off x="5020328" y="4976710"/>
              <a:ext cx="1997577" cy="757522"/>
            </a:xfrm>
            <a:prstGeom prst="rect">
              <a:avLst/>
            </a:prstGeom>
            <a:ln w="28575">
              <a:noFill/>
            </a:ln>
          </p:spPr>
          <p:txBody>
            <a:bodyPr wrap="none">
              <a:spAutoFit/>
            </a:bodyPr>
            <a:lstStyle/>
            <a:p>
              <a:pPr algn="ctr"/>
              <a:r>
                <a:rPr lang="en-US" b="1" dirty="0"/>
                <a:t>[Not found]</a:t>
              </a:r>
            </a:p>
          </p:txBody>
        </p:sp>
        <p:cxnSp>
          <p:nvCxnSpPr>
            <p:cNvPr id="44" name="Straight Connector 43"/>
            <p:cNvCxnSpPr/>
            <p:nvPr/>
          </p:nvCxnSpPr>
          <p:spPr>
            <a:xfrm flipH="1">
              <a:off x="3413066" y="5669280"/>
              <a:ext cx="4542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7943815" y="4444616"/>
              <a:ext cx="11465" cy="12377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588600" y="3607494"/>
              <a:ext cx="448453" cy="369332"/>
            </a:xfrm>
            <a:prstGeom prst="rect">
              <a:avLst/>
            </a:prstGeom>
            <a:noFill/>
            <a:ln w="28575">
              <a:noFill/>
            </a:ln>
          </p:spPr>
          <p:txBody>
            <a:bodyPr wrap="square" rtlCol="0">
              <a:spAutoFit/>
            </a:bodyPr>
            <a:lstStyle/>
            <a:p>
              <a:r>
                <a:rPr lang="en-US" b="1" dirty="0"/>
                <a:t>S</a:t>
              </a:r>
            </a:p>
          </p:txBody>
        </p:sp>
      </p:grpSp>
      <p:sp>
        <p:nvSpPr>
          <p:cNvPr id="26" name="TextBox 25">
            <a:extLst>
              <a:ext uri="{FF2B5EF4-FFF2-40B4-BE49-F238E27FC236}">
                <a16:creationId xmlns:a16="http://schemas.microsoft.com/office/drawing/2014/main" id="{A7B4B111-A748-40FD-B9DC-AE130DBEFDA7}"/>
              </a:ext>
            </a:extLst>
          </p:cNvPr>
          <p:cNvSpPr txBox="1"/>
          <p:nvPr/>
        </p:nvSpPr>
        <p:spPr>
          <a:xfrm flipH="1">
            <a:off x="3810000" y="597069"/>
            <a:ext cx="5663515" cy="461665"/>
          </a:xfrm>
          <a:prstGeom prst="rect">
            <a:avLst/>
          </a:prstGeom>
          <a:noFill/>
          <a:ln w="28575">
            <a:noFill/>
          </a:ln>
        </p:spPr>
        <p:txBody>
          <a:bodyPr wrap="square" rtlCol="0">
            <a:spAutoFit/>
          </a:bodyPr>
          <a:lstStyle/>
          <a:p>
            <a:r>
              <a:rPr lang="en-US" sz="2400" b="1" u="sng" dirty="0"/>
              <a:t>Activity Diagram : Search Activity</a:t>
            </a:r>
          </a:p>
        </p:txBody>
      </p:sp>
      <p:sp>
        <p:nvSpPr>
          <p:cNvPr id="2" name="Slide Number Placeholder 1">
            <a:extLst>
              <a:ext uri="{FF2B5EF4-FFF2-40B4-BE49-F238E27FC236}">
                <a16:creationId xmlns:a16="http://schemas.microsoft.com/office/drawing/2014/main" id="{AD3BC711-260B-43E6-A169-7D39248A2BFE}"/>
              </a:ext>
            </a:extLst>
          </p:cNvPr>
          <p:cNvSpPr>
            <a:spLocks noGrp="1"/>
          </p:cNvSpPr>
          <p:nvPr>
            <p:ph type="sldNum" sz="quarter" idx="12"/>
          </p:nvPr>
        </p:nvSpPr>
        <p:spPr/>
        <p:txBody>
          <a:bodyPr/>
          <a:lstStyle/>
          <a:p>
            <a:fld id="{AA95B043-FE5F-43ED-86CD-BCA3FF95DC49}"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Group 74"/>
          <p:cNvGrpSpPr/>
          <p:nvPr/>
        </p:nvGrpSpPr>
        <p:grpSpPr>
          <a:xfrm>
            <a:off x="1614246" y="1688124"/>
            <a:ext cx="9580098" cy="4376843"/>
            <a:chOff x="457200" y="2590800"/>
            <a:chExt cx="6858001" cy="3431963"/>
          </a:xfrm>
        </p:grpSpPr>
        <p:sp>
          <p:nvSpPr>
            <p:cNvPr id="6" name="Oval 5"/>
            <p:cNvSpPr/>
            <p:nvPr/>
          </p:nvSpPr>
          <p:spPr>
            <a:xfrm>
              <a:off x="533400" y="2895600"/>
              <a:ext cx="304800" cy="304800"/>
            </a:xfrm>
            <a:prstGeom prst="ellipse">
              <a:avLst/>
            </a:prstGeom>
            <a:solidFill>
              <a:schemeClr val="tx1"/>
            </a:solidFill>
            <a:ln w="28575">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p>
          </p:txBody>
        </p:sp>
        <p:sp>
          <p:nvSpPr>
            <p:cNvPr id="7" name="Rounded Rectangle 6"/>
            <p:cNvSpPr/>
            <p:nvPr/>
          </p:nvSpPr>
          <p:spPr>
            <a:xfrm>
              <a:off x="1447800" y="2590800"/>
              <a:ext cx="1524000" cy="9144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p:txBody>
        </p:sp>
        <p:cxnSp>
          <p:nvCxnSpPr>
            <p:cNvPr id="8" name="Straight Arrow Connector 7"/>
            <p:cNvCxnSpPr/>
            <p:nvPr/>
          </p:nvCxnSpPr>
          <p:spPr>
            <a:xfrm>
              <a:off x="838200" y="3048000"/>
              <a:ext cx="6096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506815" y="2759807"/>
              <a:ext cx="1371600" cy="923330"/>
            </a:xfrm>
            <a:prstGeom prst="rect">
              <a:avLst/>
            </a:prstGeom>
            <a:noFill/>
            <a:ln w="28575">
              <a:noFill/>
            </a:ln>
          </p:spPr>
          <p:txBody>
            <a:bodyPr wrap="square" rtlCol="0">
              <a:spAutoFit/>
            </a:bodyPr>
            <a:lstStyle/>
            <a:p>
              <a:pPr algn="ctr"/>
              <a:r>
                <a:rPr lang="en-US" b="1" dirty="0"/>
                <a:t>Arrive at Home Page (H)</a:t>
              </a:r>
            </a:p>
          </p:txBody>
        </p:sp>
        <p:sp>
          <p:nvSpPr>
            <p:cNvPr id="10" name="Diamond 9"/>
            <p:cNvSpPr/>
            <p:nvPr/>
          </p:nvSpPr>
          <p:spPr>
            <a:xfrm>
              <a:off x="3657600" y="5334000"/>
              <a:ext cx="457200" cy="609600"/>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11" name="Straight Arrow Connector 10"/>
            <p:cNvCxnSpPr/>
            <p:nvPr/>
          </p:nvCxnSpPr>
          <p:spPr>
            <a:xfrm>
              <a:off x="2971800" y="3048000"/>
              <a:ext cx="6096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19" name="Rounded Rectangle 18"/>
            <p:cNvSpPr/>
            <p:nvPr/>
          </p:nvSpPr>
          <p:spPr>
            <a:xfrm>
              <a:off x="5334000" y="2667000"/>
              <a:ext cx="1219200" cy="7620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a:p>
          </p:txBody>
        </p:sp>
        <p:sp>
          <p:nvSpPr>
            <p:cNvPr id="21" name="Rounded Rectangle 20"/>
            <p:cNvSpPr/>
            <p:nvPr/>
          </p:nvSpPr>
          <p:spPr>
            <a:xfrm>
              <a:off x="3644900" y="2717026"/>
              <a:ext cx="1079500" cy="711974"/>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p:txBody>
        </p:sp>
        <p:cxnSp>
          <p:nvCxnSpPr>
            <p:cNvPr id="23" name="Straight Arrow Connector 22"/>
            <p:cNvCxnSpPr>
              <a:cxnSpLocks/>
            </p:cNvCxnSpPr>
            <p:nvPr/>
          </p:nvCxnSpPr>
          <p:spPr>
            <a:xfrm>
              <a:off x="4758267" y="3048104"/>
              <a:ext cx="575733" cy="1484"/>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rot="5400000">
              <a:off x="5714206" y="3656806"/>
              <a:ext cx="4572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27" name="Oval 26"/>
            <p:cNvSpPr/>
            <p:nvPr/>
          </p:nvSpPr>
          <p:spPr>
            <a:xfrm>
              <a:off x="533400" y="5486400"/>
              <a:ext cx="304800" cy="304800"/>
            </a:xfrm>
            <a:prstGeom prst="ellipse">
              <a:avLst/>
            </a:prstGeom>
            <a:solidFill>
              <a:schemeClr val="tx1"/>
            </a:solidFill>
            <a:ln w="28575">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p>
          </p:txBody>
        </p:sp>
        <p:sp>
          <p:nvSpPr>
            <p:cNvPr id="28" name="Oval 27"/>
            <p:cNvSpPr/>
            <p:nvPr/>
          </p:nvSpPr>
          <p:spPr>
            <a:xfrm>
              <a:off x="457200" y="5410200"/>
              <a:ext cx="457200" cy="457200"/>
            </a:xfrm>
            <a:prstGeom prst="ellipse">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a:p>
          </p:txBody>
        </p:sp>
        <p:sp>
          <p:nvSpPr>
            <p:cNvPr id="31" name="TextBox 30"/>
            <p:cNvSpPr txBox="1"/>
            <p:nvPr/>
          </p:nvSpPr>
          <p:spPr>
            <a:xfrm>
              <a:off x="3536950" y="2796337"/>
              <a:ext cx="1295400" cy="646331"/>
            </a:xfrm>
            <a:prstGeom prst="rect">
              <a:avLst/>
            </a:prstGeom>
            <a:noFill/>
            <a:ln w="28575">
              <a:noFill/>
            </a:ln>
          </p:spPr>
          <p:txBody>
            <a:bodyPr wrap="square" rtlCol="0">
              <a:spAutoFit/>
            </a:bodyPr>
            <a:lstStyle/>
            <a:p>
              <a:pPr algn="ctr"/>
              <a:r>
                <a:rPr lang="en-US" b="1" dirty="0"/>
                <a:t>Choose the  category</a:t>
              </a:r>
            </a:p>
          </p:txBody>
        </p:sp>
        <p:sp>
          <p:nvSpPr>
            <p:cNvPr id="32" name="TextBox 31"/>
            <p:cNvSpPr txBox="1"/>
            <p:nvPr/>
          </p:nvSpPr>
          <p:spPr>
            <a:xfrm>
              <a:off x="5122701" y="2735476"/>
              <a:ext cx="1670048" cy="646331"/>
            </a:xfrm>
            <a:prstGeom prst="rect">
              <a:avLst/>
            </a:prstGeom>
            <a:noFill/>
            <a:ln w="28575">
              <a:noFill/>
            </a:ln>
          </p:spPr>
          <p:txBody>
            <a:bodyPr wrap="square" rtlCol="0">
              <a:spAutoFit/>
            </a:bodyPr>
            <a:lstStyle/>
            <a:p>
              <a:pPr algn="ctr"/>
              <a:r>
                <a:rPr lang="en-US" b="1" dirty="0"/>
                <a:t>Provide app information</a:t>
              </a:r>
            </a:p>
          </p:txBody>
        </p:sp>
        <p:sp>
          <p:nvSpPr>
            <p:cNvPr id="33" name="Rounded Rectangle 32"/>
            <p:cNvSpPr/>
            <p:nvPr/>
          </p:nvSpPr>
          <p:spPr>
            <a:xfrm>
              <a:off x="5181600" y="3886200"/>
              <a:ext cx="1524000" cy="10668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p:txBody>
        </p:sp>
        <p:sp>
          <p:nvSpPr>
            <p:cNvPr id="34" name="TextBox 33"/>
            <p:cNvSpPr txBox="1"/>
            <p:nvPr/>
          </p:nvSpPr>
          <p:spPr>
            <a:xfrm>
              <a:off x="5109369" y="3963987"/>
              <a:ext cx="1665284" cy="1200329"/>
            </a:xfrm>
            <a:prstGeom prst="rect">
              <a:avLst/>
            </a:prstGeom>
            <a:noFill/>
            <a:ln w="28575">
              <a:noFill/>
            </a:ln>
          </p:spPr>
          <p:txBody>
            <a:bodyPr wrap="square" rtlCol="0">
              <a:spAutoFit/>
            </a:bodyPr>
            <a:lstStyle/>
            <a:p>
              <a:pPr algn="ctr"/>
              <a:r>
                <a:rPr lang="en-US" b="1" dirty="0"/>
                <a:t>Choose file to upload from your device location</a:t>
              </a:r>
            </a:p>
          </p:txBody>
        </p:sp>
        <p:cxnSp>
          <p:nvCxnSpPr>
            <p:cNvPr id="35" name="Straight Arrow Connector 34"/>
            <p:cNvCxnSpPr/>
            <p:nvPr/>
          </p:nvCxnSpPr>
          <p:spPr>
            <a:xfrm rot="10800000">
              <a:off x="4572001" y="4418011"/>
              <a:ext cx="6096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37" name="Rounded Rectangle 36"/>
            <p:cNvSpPr/>
            <p:nvPr/>
          </p:nvSpPr>
          <p:spPr>
            <a:xfrm>
              <a:off x="3352800" y="3962400"/>
              <a:ext cx="1219200" cy="9144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p:txBody>
        </p:sp>
        <p:sp>
          <p:nvSpPr>
            <p:cNvPr id="38" name="TextBox 37"/>
            <p:cNvSpPr txBox="1"/>
            <p:nvPr/>
          </p:nvSpPr>
          <p:spPr>
            <a:xfrm>
              <a:off x="3488266" y="4023016"/>
              <a:ext cx="1007533" cy="923330"/>
            </a:xfrm>
            <a:prstGeom prst="rect">
              <a:avLst/>
            </a:prstGeom>
            <a:noFill/>
            <a:ln w="28575">
              <a:noFill/>
            </a:ln>
          </p:spPr>
          <p:txBody>
            <a:bodyPr wrap="square" rtlCol="0">
              <a:spAutoFit/>
            </a:bodyPr>
            <a:lstStyle/>
            <a:p>
              <a:pPr algn="ctr"/>
              <a:r>
                <a:rPr lang="en-US" b="1" dirty="0"/>
                <a:t>Click the ‘upload’ button</a:t>
              </a:r>
            </a:p>
          </p:txBody>
        </p:sp>
        <p:cxnSp>
          <p:nvCxnSpPr>
            <p:cNvPr id="39" name="Straight Arrow Connector 38"/>
            <p:cNvCxnSpPr/>
            <p:nvPr/>
          </p:nvCxnSpPr>
          <p:spPr>
            <a:xfrm rot="5400000">
              <a:off x="3658394" y="5104606"/>
              <a:ext cx="4572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rot="10800000" flipV="1">
              <a:off x="6019802" y="5638800"/>
              <a:ext cx="1295399" cy="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0" idx="1"/>
            </p:cNvCxnSpPr>
            <p:nvPr/>
          </p:nvCxnSpPr>
          <p:spPr>
            <a:xfrm rot="10800000">
              <a:off x="2667002" y="5626388"/>
              <a:ext cx="990599" cy="12412"/>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a:off x="4114800" y="5637212"/>
              <a:ext cx="7620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45" name="Rounded Rectangle 44"/>
            <p:cNvSpPr/>
            <p:nvPr/>
          </p:nvSpPr>
          <p:spPr>
            <a:xfrm>
              <a:off x="1524000" y="5257800"/>
              <a:ext cx="1143000" cy="7620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p:txBody>
        </p:sp>
        <p:sp>
          <p:nvSpPr>
            <p:cNvPr id="46" name="TextBox 45"/>
            <p:cNvSpPr txBox="1"/>
            <p:nvPr/>
          </p:nvSpPr>
          <p:spPr>
            <a:xfrm>
              <a:off x="4800600" y="5303222"/>
              <a:ext cx="1293018" cy="646331"/>
            </a:xfrm>
            <a:prstGeom prst="rect">
              <a:avLst/>
            </a:prstGeom>
            <a:noFill/>
            <a:ln w="28575">
              <a:noFill/>
            </a:ln>
          </p:spPr>
          <p:txBody>
            <a:bodyPr wrap="square" rtlCol="0">
              <a:spAutoFit/>
            </a:bodyPr>
            <a:lstStyle/>
            <a:p>
              <a:pPr algn="ctr"/>
              <a:r>
                <a:rPr lang="en-US" b="1" dirty="0"/>
                <a:t>Upload Correctly</a:t>
              </a:r>
            </a:p>
          </p:txBody>
        </p:sp>
        <p:cxnSp>
          <p:nvCxnSpPr>
            <p:cNvPr id="50" name="Straight Connector 49"/>
            <p:cNvCxnSpPr/>
            <p:nvPr/>
          </p:nvCxnSpPr>
          <p:spPr>
            <a:xfrm rot="5400000" flipH="1" flipV="1">
              <a:off x="6019006" y="4343400"/>
              <a:ext cx="2591594" cy="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10800000">
              <a:off x="6553200" y="3048000"/>
              <a:ext cx="7620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1447800" y="5376432"/>
              <a:ext cx="1295400" cy="646331"/>
            </a:xfrm>
            <a:prstGeom prst="rect">
              <a:avLst/>
            </a:prstGeom>
            <a:noFill/>
            <a:ln w="28575">
              <a:noFill/>
            </a:ln>
          </p:spPr>
          <p:txBody>
            <a:bodyPr wrap="square" rtlCol="0">
              <a:spAutoFit/>
            </a:bodyPr>
            <a:lstStyle/>
            <a:p>
              <a:pPr algn="ctr"/>
              <a:r>
                <a:rPr lang="en-US" b="1" dirty="0"/>
                <a:t>Upload Successful</a:t>
              </a:r>
            </a:p>
          </p:txBody>
        </p:sp>
        <p:cxnSp>
          <p:nvCxnSpPr>
            <p:cNvPr id="60" name="Straight Arrow Connector 59"/>
            <p:cNvCxnSpPr/>
            <p:nvPr/>
          </p:nvCxnSpPr>
          <p:spPr>
            <a:xfrm rot="10800000">
              <a:off x="914404" y="5638800"/>
              <a:ext cx="609597"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63" name="Rounded Rectangle 62"/>
            <p:cNvSpPr/>
            <p:nvPr/>
          </p:nvSpPr>
          <p:spPr>
            <a:xfrm>
              <a:off x="4876800" y="5257800"/>
              <a:ext cx="1143000" cy="7620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p:txBody>
        </p:sp>
        <p:sp>
          <p:nvSpPr>
            <p:cNvPr id="68" name="Rectangle 67"/>
            <p:cNvSpPr/>
            <p:nvPr/>
          </p:nvSpPr>
          <p:spPr>
            <a:xfrm>
              <a:off x="2513805" y="5198924"/>
              <a:ext cx="1524000" cy="369332"/>
            </a:xfrm>
            <a:prstGeom prst="rect">
              <a:avLst/>
            </a:prstGeom>
            <a:ln w="28575">
              <a:noFill/>
            </a:ln>
          </p:spPr>
          <p:txBody>
            <a:bodyPr wrap="square">
              <a:spAutoFit/>
            </a:bodyPr>
            <a:lstStyle/>
            <a:p>
              <a:pPr algn="ctr"/>
              <a:r>
                <a:rPr lang="en-US" b="1" dirty="0"/>
                <a:t>[Successful]</a:t>
              </a:r>
            </a:p>
          </p:txBody>
        </p:sp>
        <p:sp>
          <p:nvSpPr>
            <p:cNvPr id="74" name="Rectangle 73"/>
            <p:cNvSpPr/>
            <p:nvPr/>
          </p:nvSpPr>
          <p:spPr>
            <a:xfrm>
              <a:off x="3924086" y="5280991"/>
              <a:ext cx="1077477" cy="369332"/>
            </a:xfrm>
            <a:prstGeom prst="rect">
              <a:avLst/>
            </a:prstGeom>
            <a:ln w="28575">
              <a:noFill/>
            </a:ln>
          </p:spPr>
          <p:txBody>
            <a:bodyPr wrap="square">
              <a:spAutoFit/>
            </a:bodyPr>
            <a:lstStyle/>
            <a:p>
              <a:pPr algn="ctr"/>
              <a:r>
                <a:rPr lang="en-US" b="1" dirty="0"/>
                <a:t>[Failed]</a:t>
              </a:r>
            </a:p>
          </p:txBody>
        </p:sp>
      </p:grpSp>
      <p:sp>
        <p:nvSpPr>
          <p:cNvPr id="36" name="TextBox 35">
            <a:extLst>
              <a:ext uri="{FF2B5EF4-FFF2-40B4-BE49-F238E27FC236}">
                <a16:creationId xmlns:a16="http://schemas.microsoft.com/office/drawing/2014/main" id="{9D85F005-9336-48CB-A85C-0A07FFCBFB63}"/>
              </a:ext>
            </a:extLst>
          </p:cNvPr>
          <p:cNvSpPr txBox="1"/>
          <p:nvPr/>
        </p:nvSpPr>
        <p:spPr>
          <a:xfrm flipH="1">
            <a:off x="3048000" y="648769"/>
            <a:ext cx="6712590" cy="461665"/>
          </a:xfrm>
          <a:prstGeom prst="rect">
            <a:avLst/>
          </a:prstGeom>
          <a:noFill/>
          <a:ln w="28575">
            <a:noFill/>
          </a:ln>
        </p:spPr>
        <p:txBody>
          <a:bodyPr wrap="square" rtlCol="0">
            <a:spAutoFit/>
          </a:bodyPr>
          <a:lstStyle/>
          <a:p>
            <a:r>
              <a:rPr lang="en-US" sz="2400" b="1" u="sng" dirty="0"/>
              <a:t>Activity Diagram :  Upload App Activity</a:t>
            </a:r>
          </a:p>
        </p:txBody>
      </p:sp>
      <p:sp>
        <p:nvSpPr>
          <p:cNvPr id="2" name="Slide Number Placeholder 1">
            <a:extLst>
              <a:ext uri="{FF2B5EF4-FFF2-40B4-BE49-F238E27FC236}">
                <a16:creationId xmlns:a16="http://schemas.microsoft.com/office/drawing/2014/main" id="{F2D66976-1F6F-4770-86FB-38222ED78CB6}"/>
              </a:ext>
            </a:extLst>
          </p:cNvPr>
          <p:cNvSpPr>
            <a:spLocks noGrp="1"/>
          </p:cNvSpPr>
          <p:nvPr>
            <p:ph type="sldNum" sz="quarter" idx="12"/>
          </p:nvPr>
        </p:nvSpPr>
        <p:spPr/>
        <p:txBody>
          <a:bodyPr/>
          <a:lstStyle/>
          <a:p>
            <a:fld id="{AA95B043-FE5F-43ED-86CD-BCA3FF95DC49}"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1376289" y="1708340"/>
            <a:ext cx="9439422" cy="4500890"/>
            <a:chOff x="533400" y="2590800"/>
            <a:chExt cx="7620000" cy="3429000"/>
          </a:xfrm>
        </p:grpSpPr>
        <p:sp>
          <p:nvSpPr>
            <p:cNvPr id="6" name="Oval 5"/>
            <p:cNvSpPr/>
            <p:nvPr/>
          </p:nvSpPr>
          <p:spPr>
            <a:xfrm>
              <a:off x="533400" y="2895600"/>
              <a:ext cx="304800" cy="304800"/>
            </a:xfrm>
            <a:prstGeom prst="ellipse">
              <a:avLst/>
            </a:prstGeom>
            <a:solidFill>
              <a:schemeClr val="tx1"/>
            </a:solidFill>
            <a:ln w="28575">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7" name="Rounded Rectangle 6"/>
            <p:cNvSpPr/>
            <p:nvPr/>
          </p:nvSpPr>
          <p:spPr>
            <a:xfrm>
              <a:off x="1219200" y="2590800"/>
              <a:ext cx="1295400" cy="8382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p:txBody>
        </p:sp>
        <p:cxnSp>
          <p:nvCxnSpPr>
            <p:cNvPr id="8" name="Straight Arrow Connector 7"/>
            <p:cNvCxnSpPr/>
            <p:nvPr/>
          </p:nvCxnSpPr>
          <p:spPr>
            <a:xfrm>
              <a:off x="838200" y="3048000"/>
              <a:ext cx="3810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240595" y="2619177"/>
              <a:ext cx="1189382" cy="923330"/>
            </a:xfrm>
            <a:prstGeom prst="rect">
              <a:avLst/>
            </a:prstGeom>
            <a:noFill/>
            <a:ln w="28575">
              <a:noFill/>
            </a:ln>
          </p:spPr>
          <p:txBody>
            <a:bodyPr wrap="square" rtlCol="0">
              <a:spAutoFit/>
            </a:bodyPr>
            <a:lstStyle/>
            <a:p>
              <a:pPr algn="ctr"/>
              <a:r>
                <a:rPr lang="en-US" b="1" dirty="0"/>
                <a:t>Arrive at Home Page (H)</a:t>
              </a:r>
            </a:p>
          </p:txBody>
        </p:sp>
        <p:sp>
          <p:nvSpPr>
            <p:cNvPr id="10" name="Diamond 9"/>
            <p:cNvSpPr/>
            <p:nvPr/>
          </p:nvSpPr>
          <p:spPr>
            <a:xfrm>
              <a:off x="4495800" y="5334000"/>
              <a:ext cx="457200" cy="609600"/>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11" name="Straight Arrow Connector 10"/>
            <p:cNvCxnSpPr/>
            <p:nvPr/>
          </p:nvCxnSpPr>
          <p:spPr>
            <a:xfrm>
              <a:off x="2514600" y="3048000"/>
              <a:ext cx="4572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12" name="Rounded Rectangle 11"/>
            <p:cNvSpPr/>
            <p:nvPr/>
          </p:nvSpPr>
          <p:spPr>
            <a:xfrm>
              <a:off x="4572000" y="2590800"/>
              <a:ext cx="1143000" cy="8382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a:p>
          </p:txBody>
        </p:sp>
        <p:sp>
          <p:nvSpPr>
            <p:cNvPr id="13" name="Rounded Rectangle 12"/>
            <p:cNvSpPr/>
            <p:nvPr/>
          </p:nvSpPr>
          <p:spPr>
            <a:xfrm>
              <a:off x="2971800" y="2590800"/>
              <a:ext cx="1143000" cy="8382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p:txBody>
        </p:sp>
        <p:cxnSp>
          <p:nvCxnSpPr>
            <p:cNvPr id="14" name="Straight Arrow Connector 13"/>
            <p:cNvCxnSpPr/>
            <p:nvPr/>
          </p:nvCxnSpPr>
          <p:spPr>
            <a:xfrm>
              <a:off x="4114800" y="3048000"/>
              <a:ext cx="4572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rot="5400000">
              <a:off x="6476206" y="3656806"/>
              <a:ext cx="4572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16" name="Oval 15"/>
            <p:cNvSpPr/>
            <p:nvPr/>
          </p:nvSpPr>
          <p:spPr>
            <a:xfrm>
              <a:off x="1447800" y="5486400"/>
              <a:ext cx="304800" cy="304800"/>
            </a:xfrm>
            <a:prstGeom prst="ellipse">
              <a:avLst/>
            </a:prstGeom>
            <a:solidFill>
              <a:schemeClr val="tx1"/>
            </a:solidFill>
            <a:ln w="28575">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p>
          </p:txBody>
        </p:sp>
        <p:sp>
          <p:nvSpPr>
            <p:cNvPr id="17" name="Oval 16"/>
            <p:cNvSpPr/>
            <p:nvPr/>
          </p:nvSpPr>
          <p:spPr>
            <a:xfrm>
              <a:off x="1371600" y="5410200"/>
              <a:ext cx="457200" cy="457200"/>
            </a:xfrm>
            <a:prstGeom prst="ellipse">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a:p>
          </p:txBody>
        </p:sp>
        <p:sp>
          <p:nvSpPr>
            <p:cNvPr id="18" name="TextBox 17"/>
            <p:cNvSpPr txBox="1"/>
            <p:nvPr/>
          </p:nvSpPr>
          <p:spPr>
            <a:xfrm>
              <a:off x="2876948" y="2704081"/>
              <a:ext cx="1371600" cy="646331"/>
            </a:xfrm>
            <a:prstGeom prst="rect">
              <a:avLst/>
            </a:prstGeom>
            <a:noFill/>
            <a:ln w="28575">
              <a:noFill/>
            </a:ln>
          </p:spPr>
          <p:txBody>
            <a:bodyPr wrap="square" rtlCol="0">
              <a:spAutoFit/>
            </a:bodyPr>
            <a:lstStyle/>
            <a:p>
              <a:pPr algn="ctr"/>
              <a:r>
                <a:rPr lang="en-US" b="1" dirty="0"/>
                <a:t>Select your app</a:t>
              </a:r>
            </a:p>
          </p:txBody>
        </p:sp>
        <p:sp>
          <p:nvSpPr>
            <p:cNvPr id="19" name="TextBox 18"/>
            <p:cNvSpPr txBox="1"/>
            <p:nvPr/>
          </p:nvSpPr>
          <p:spPr>
            <a:xfrm>
              <a:off x="4594754" y="2634379"/>
              <a:ext cx="1066800" cy="923330"/>
            </a:xfrm>
            <a:prstGeom prst="rect">
              <a:avLst/>
            </a:prstGeom>
            <a:noFill/>
            <a:ln w="28575">
              <a:noFill/>
            </a:ln>
          </p:spPr>
          <p:txBody>
            <a:bodyPr wrap="square" rtlCol="0">
              <a:spAutoFit/>
            </a:bodyPr>
            <a:lstStyle/>
            <a:p>
              <a:pPr algn="ctr"/>
              <a:r>
                <a:rPr lang="en-US" b="1" dirty="0"/>
                <a:t>Press ‘update’ button</a:t>
              </a:r>
            </a:p>
          </p:txBody>
        </p:sp>
        <p:sp>
          <p:nvSpPr>
            <p:cNvPr id="20" name="Rounded Rectangle 19"/>
            <p:cNvSpPr/>
            <p:nvPr/>
          </p:nvSpPr>
          <p:spPr>
            <a:xfrm>
              <a:off x="5943600" y="3886199"/>
              <a:ext cx="1779880" cy="1165625"/>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p:txBody>
        </p:sp>
        <p:sp>
          <p:nvSpPr>
            <p:cNvPr id="21" name="TextBox 20"/>
            <p:cNvSpPr txBox="1"/>
            <p:nvPr/>
          </p:nvSpPr>
          <p:spPr>
            <a:xfrm>
              <a:off x="5970116" y="4144983"/>
              <a:ext cx="1791196" cy="1200329"/>
            </a:xfrm>
            <a:prstGeom prst="rect">
              <a:avLst/>
            </a:prstGeom>
            <a:noFill/>
            <a:ln w="28575">
              <a:noFill/>
            </a:ln>
          </p:spPr>
          <p:txBody>
            <a:bodyPr wrap="square" rtlCol="0">
              <a:spAutoFit/>
            </a:bodyPr>
            <a:lstStyle/>
            <a:p>
              <a:pPr algn="ctr"/>
              <a:r>
                <a:rPr lang="en-US" b="1" dirty="0"/>
                <a:t>Choose file to upload from your device location</a:t>
              </a:r>
            </a:p>
          </p:txBody>
        </p:sp>
        <p:cxnSp>
          <p:nvCxnSpPr>
            <p:cNvPr id="22" name="Straight Arrow Connector 21"/>
            <p:cNvCxnSpPr>
              <a:endCxn id="23" idx="3"/>
            </p:cNvCxnSpPr>
            <p:nvPr/>
          </p:nvCxnSpPr>
          <p:spPr>
            <a:xfrm rot="10800000">
              <a:off x="5410200" y="4419600"/>
              <a:ext cx="5334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23" name="Rounded Rectangle 22"/>
            <p:cNvSpPr/>
            <p:nvPr/>
          </p:nvSpPr>
          <p:spPr>
            <a:xfrm>
              <a:off x="4191000" y="3962400"/>
              <a:ext cx="1219200" cy="9144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p:txBody>
        </p:sp>
        <p:sp>
          <p:nvSpPr>
            <p:cNvPr id="24" name="TextBox 23"/>
            <p:cNvSpPr txBox="1"/>
            <p:nvPr/>
          </p:nvSpPr>
          <p:spPr>
            <a:xfrm>
              <a:off x="4258917" y="4076347"/>
              <a:ext cx="1032077" cy="633095"/>
            </a:xfrm>
            <a:prstGeom prst="rect">
              <a:avLst/>
            </a:prstGeom>
            <a:noFill/>
            <a:ln w="28575">
              <a:noFill/>
            </a:ln>
          </p:spPr>
          <p:txBody>
            <a:bodyPr wrap="square" rtlCol="0">
              <a:spAutoFit/>
            </a:bodyPr>
            <a:lstStyle/>
            <a:p>
              <a:pPr algn="ctr"/>
              <a:r>
                <a:rPr lang="en-US" sz="1600" b="1" dirty="0"/>
                <a:t>Click the ‘update’ button</a:t>
              </a:r>
            </a:p>
          </p:txBody>
        </p:sp>
        <p:cxnSp>
          <p:nvCxnSpPr>
            <p:cNvPr id="25" name="Straight Arrow Connector 24"/>
            <p:cNvCxnSpPr/>
            <p:nvPr/>
          </p:nvCxnSpPr>
          <p:spPr>
            <a:xfrm rot="5400000">
              <a:off x="4495006" y="5104606"/>
              <a:ext cx="4572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rot="10800000" flipV="1">
              <a:off x="6858001" y="5638800"/>
              <a:ext cx="1295399" cy="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1"/>
            </p:cNvCxnSpPr>
            <p:nvPr/>
          </p:nvCxnSpPr>
          <p:spPr>
            <a:xfrm rot="10800000">
              <a:off x="3505202" y="5626388"/>
              <a:ext cx="990599" cy="12412"/>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953000" y="5637212"/>
              <a:ext cx="7620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29" name="Rounded Rectangle 28"/>
            <p:cNvSpPr/>
            <p:nvPr/>
          </p:nvSpPr>
          <p:spPr>
            <a:xfrm>
              <a:off x="2438400" y="5257800"/>
              <a:ext cx="1143000" cy="7620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p:txBody>
        </p:sp>
        <p:sp>
          <p:nvSpPr>
            <p:cNvPr id="30" name="TextBox 29"/>
            <p:cNvSpPr txBox="1"/>
            <p:nvPr/>
          </p:nvSpPr>
          <p:spPr>
            <a:xfrm>
              <a:off x="5701743" y="5361055"/>
              <a:ext cx="1143000" cy="646331"/>
            </a:xfrm>
            <a:prstGeom prst="rect">
              <a:avLst/>
            </a:prstGeom>
            <a:noFill/>
            <a:ln w="28575">
              <a:noFill/>
            </a:ln>
          </p:spPr>
          <p:txBody>
            <a:bodyPr wrap="square" rtlCol="0">
              <a:spAutoFit/>
            </a:bodyPr>
            <a:lstStyle/>
            <a:p>
              <a:pPr algn="ctr"/>
              <a:r>
                <a:rPr lang="en-US" b="1" dirty="0"/>
                <a:t>Update Correctly</a:t>
              </a:r>
            </a:p>
          </p:txBody>
        </p:sp>
        <p:cxnSp>
          <p:nvCxnSpPr>
            <p:cNvPr id="31" name="Straight Connector 30"/>
            <p:cNvCxnSpPr/>
            <p:nvPr/>
          </p:nvCxnSpPr>
          <p:spPr>
            <a:xfrm rot="5400000" flipH="1" flipV="1">
              <a:off x="6857205" y="4343400"/>
              <a:ext cx="2591594" cy="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7391400" y="3048000"/>
              <a:ext cx="7620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2438400" y="5334000"/>
              <a:ext cx="1143000" cy="646331"/>
            </a:xfrm>
            <a:prstGeom prst="rect">
              <a:avLst/>
            </a:prstGeom>
            <a:noFill/>
            <a:ln w="28575">
              <a:noFill/>
            </a:ln>
          </p:spPr>
          <p:txBody>
            <a:bodyPr wrap="square" rtlCol="0">
              <a:spAutoFit/>
            </a:bodyPr>
            <a:lstStyle/>
            <a:p>
              <a:pPr algn="ctr"/>
              <a:r>
                <a:rPr lang="en-US" b="1" dirty="0"/>
                <a:t>App updated</a:t>
              </a:r>
            </a:p>
          </p:txBody>
        </p:sp>
        <p:cxnSp>
          <p:nvCxnSpPr>
            <p:cNvPr id="34" name="Straight Arrow Connector 33"/>
            <p:cNvCxnSpPr/>
            <p:nvPr/>
          </p:nvCxnSpPr>
          <p:spPr>
            <a:xfrm rot="10800000">
              <a:off x="1828803" y="5638800"/>
              <a:ext cx="609597"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35" name="Rounded Rectangle 34"/>
            <p:cNvSpPr/>
            <p:nvPr/>
          </p:nvSpPr>
          <p:spPr>
            <a:xfrm>
              <a:off x="5715000" y="5257800"/>
              <a:ext cx="1143000" cy="7620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p:txBody>
        </p:sp>
        <p:sp>
          <p:nvSpPr>
            <p:cNvPr id="36" name="Rectangle 35"/>
            <p:cNvSpPr/>
            <p:nvPr/>
          </p:nvSpPr>
          <p:spPr>
            <a:xfrm>
              <a:off x="3569861" y="5257800"/>
              <a:ext cx="986167" cy="261610"/>
            </a:xfrm>
            <a:prstGeom prst="rect">
              <a:avLst/>
            </a:prstGeom>
            <a:ln w="28575">
              <a:noFill/>
            </a:ln>
          </p:spPr>
          <p:txBody>
            <a:bodyPr wrap="none">
              <a:spAutoFit/>
            </a:bodyPr>
            <a:lstStyle/>
            <a:p>
              <a:pPr algn="ctr"/>
              <a:r>
                <a:rPr lang="en-US" sz="1100" b="1" dirty="0"/>
                <a:t>[Successful]</a:t>
              </a:r>
            </a:p>
          </p:txBody>
        </p:sp>
        <p:sp>
          <p:nvSpPr>
            <p:cNvPr id="37" name="Rectangle 36"/>
            <p:cNvSpPr/>
            <p:nvPr/>
          </p:nvSpPr>
          <p:spPr>
            <a:xfrm>
              <a:off x="4820949" y="5257800"/>
              <a:ext cx="825867" cy="307777"/>
            </a:xfrm>
            <a:prstGeom prst="rect">
              <a:avLst/>
            </a:prstGeom>
            <a:ln w="28575">
              <a:noFill/>
            </a:ln>
          </p:spPr>
          <p:txBody>
            <a:bodyPr wrap="none">
              <a:spAutoFit/>
            </a:bodyPr>
            <a:lstStyle/>
            <a:p>
              <a:pPr algn="ctr"/>
              <a:r>
                <a:rPr lang="en-US" sz="1400" b="1" dirty="0"/>
                <a:t>[Failed]</a:t>
              </a:r>
            </a:p>
          </p:txBody>
        </p:sp>
        <p:cxnSp>
          <p:nvCxnSpPr>
            <p:cNvPr id="41" name="Straight Arrow Connector 40"/>
            <p:cNvCxnSpPr/>
            <p:nvPr/>
          </p:nvCxnSpPr>
          <p:spPr>
            <a:xfrm>
              <a:off x="5715000" y="3048000"/>
              <a:ext cx="4572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42" name="TextBox 41"/>
            <p:cNvSpPr txBox="1"/>
            <p:nvPr/>
          </p:nvSpPr>
          <p:spPr>
            <a:xfrm>
              <a:off x="6061872" y="2704081"/>
              <a:ext cx="1443828" cy="584775"/>
            </a:xfrm>
            <a:prstGeom prst="rect">
              <a:avLst/>
            </a:prstGeom>
            <a:noFill/>
            <a:ln w="28575">
              <a:noFill/>
            </a:ln>
          </p:spPr>
          <p:txBody>
            <a:bodyPr wrap="square" rtlCol="0">
              <a:spAutoFit/>
            </a:bodyPr>
            <a:lstStyle/>
            <a:p>
              <a:pPr algn="ctr"/>
              <a:r>
                <a:rPr lang="en-US" sz="1600" b="1" dirty="0"/>
                <a:t>Update app information</a:t>
              </a:r>
            </a:p>
          </p:txBody>
        </p:sp>
        <p:sp>
          <p:nvSpPr>
            <p:cNvPr id="45" name="Rounded Rectangle 44"/>
            <p:cNvSpPr/>
            <p:nvPr/>
          </p:nvSpPr>
          <p:spPr>
            <a:xfrm>
              <a:off x="6172200" y="2590800"/>
              <a:ext cx="1219200" cy="8382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p:txBody>
        </p:sp>
      </p:grpSp>
      <p:sp>
        <p:nvSpPr>
          <p:cNvPr id="39" name="TextBox 38">
            <a:extLst>
              <a:ext uri="{FF2B5EF4-FFF2-40B4-BE49-F238E27FC236}">
                <a16:creationId xmlns:a16="http://schemas.microsoft.com/office/drawing/2014/main" id="{1EC5F646-07EE-4113-8A9D-26C04C952943}"/>
              </a:ext>
            </a:extLst>
          </p:cNvPr>
          <p:cNvSpPr txBox="1"/>
          <p:nvPr/>
        </p:nvSpPr>
        <p:spPr>
          <a:xfrm flipH="1">
            <a:off x="3048000" y="648769"/>
            <a:ext cx="6925993" cy="461665"/>
          </a:xfrm>
          <a:prstGeom prst="rect">
            <a:avLst/>
          </a:prstGeom>
          <a:noFill/>
          <a:ln w="28575">
            <a:noFill/>
          </a:ln>
        </p:spPr>
        <p:txBody>
          <a:bodyPr wrap="square" rtlCol="0">
            <a:spAutoFit/>
          </a:bodyPr>
          <a:lstStyle/>
          <a:p>
            <a:r>
              <a:rPr lang="en-US" sz="2400" b="1" u="sng" dirty="0"/>
              <a:t>Activity Diagram :  Update App Activity</a:t>
            </a:r>
          </a:p>
        </p:txBody>
      </p:sp>
      <p:sp>
        <p:nvSpPr>
          <p:cNvPr id="2" name="Slide Number Placeholder 1">
            <a:extLst>
              <a:ext uri="{FF2B5EF4-FFF2-40B4-BE49-F238E27FC236}">
                <a16:creationId xmlns:a16="http://schemas.microsoft.com/office/drawing/2014/main" id="{580C8544-7B7C-4471-9A9E-244403C6AF96}"/>
              </a:ext>
            </a:extLst>
          </p:cNvPr>
          <p:cNvSpPr>
            <a:spLocks noGrp="1"/>
          </p:cNvSpPr>
          <p:nvPr>
            <p:ph type="sldNum" sz="quarter" idx="12"/>
          </p:nvPr>
        </p:nvSpPr>
        <p:spPr/>
        <p:txBody>
          <a:bodyPr/>
          <a:lstStyle/>
          <a:p>
            <a:fld id="{AA95B043-FE5F-43ED-86CD-BCA3FF95DC49}"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41" name="Group 40"/>
          <p:cNvGrpSpPr/>
          <p:nvPr/>
        </p:nvGrpSpPr>
        <p:grpSpPr>
          <a:xfrm>
            <a:off x="800400" y="1229883"/>
            <a:ext cx="10587833" cy="4472467"/>
            <a:chOff x="800400" y="1229883"/>
            <a:chExt cx="10587833" cy="4472467"/>
          </a:xfrm>
        </p:grpSpPr>
        <p:sp>
          <p:nvSpPr>
            <p:cNvPr id="56" name="Google Shape;56;p13"/>
            <p:cNvSpPr/>
            <p:nvPr/>
          </p:nvSpPr>
          <p:spPr>
            <a:xfrm>
              <a:off x="1090749" y="1667871"/>
              <a:ext cx="218400" cy="201600"/>
            </a:xfrm>
            <a:prstGeom prst="ellipse">
              <a:avLst/>
            </a:prstGeom>
            <a:solidFill>
              <a:schemeClr val="tx1"/>
            </a:soli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b="1"/>
            </a:p>
          </p:txBody>
        </p:sp>
        <p:sp>
          <p:nvSpPr>
            <p:cNvPr id="57" name="Google Shape;57;p13"/>
            <p:cNvSpPr/>
            <p:nvPr/>
          </p:nvSpPr>
          <p:spPr>
            <a:xfrm>
              <a:off x="2277733" y="1400671"/>
              <a:ext cx="2319400" cy="736000"/>
            </a:xfrm>
            <a:prstGeom prst="roundRect">
              <a:avLst>
                <a:gd name="adj" fmla="val 16667"/>
              </a:avLst>
            </a:prstGeom>
            <a:noFill/>
            <a:ln w="2857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r>
                <a:rPr lang="en" b="1" dirty="0"/>
                <a:t>Press Install APK</a:t>
              </a:r>
              <a:endParaRPr b="1" dirty="0"/>
            </a:p>
          </p:txBody>
        </p:sp>
        <p:sp>
          <p:nvSpPr>
            <p:cNvPr id="58" name="Google Shape;58;p13"/>
            <p:cNvSpPr/>
            <p:nvPr/>
          </p:nvSpPr>
          <p:spPr>
            <a:xfrm>
              <a:off x="5760720" y="1229883"/>
              <a:ext cx="2873829" cy="1075733"/>
            </a:xfrm>
            <a:prstGeom prst="flowChartDecision">
              <a:avLst/>
            </a:prstGeom>
            <a:noFill/>
            <a:ln w="2857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r>
                <a:rPr lang="en-US" b="1" dirty="0"/>
                <a:t>Permission</a:t>
              </a:r>
              <a:endParaRPr b="1" dirty="0"/>
            </a:p>
          </p:txBody>
        </p:sp>
        <p:sp>
          <p:nvSpPr>
            <p:cNvPr id="59" name="Google Shape;59;p13"/>
            <p:cNvSpPr/>
            <p:nvPr/>
          </p:nvSpPr>
          <p:spPr>
            <a:xfrm>
              <a:off x="10883833" y="1534417"/>
              <a:ext cx="504400" cy="504400"/>
            </a:xfrm>
            <a:prstGeom prst="ellipse">
              <a:avLst/>
            </a:prstGeom>
            <a:noFill/>
            <a:ln w="2857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endParaRPr b="1"/>
            </a:p>
          </p:txBody>
        </p:sp>
        <p:sp>
          <p:nvSpPr>
            <p:cNvPr id="60" name="Google Shape;60;p13"/>
            <p:cNvSpPr/>
            <p:nvPr/>
          </p:nvSpPr>
          <p:spPr>
            <a:xfrm>
              <a:off x="11026833" y="1685817"/>
              <a:ext cx="218400" cy="201600"/>
            </a:xfrm>
            <a:prstGeom prst="ellipse">
              <a:avLst/>
            </a:prstGeom>
            <a:solidFill>
              <a:schemeClr val="tx1"/>
            </a:soli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b="1"/>
            </a:p>
          </p:txBody>
        </p:sp>
        <p:sp>
          <p:nvSpPr>
            <p:cNvPr id="61" name="Google Shape;61;p13"/>
            <p:cNvSpPr/>
            <p:nvPr/>
          </p:nvSpPr>
          <p:spPr>
            <a:xfrm>
              <a:off x="6899932" y="3704884"/>
              <a:ext cx="756400" cy="487200"/>
            </a:xfrm>
            <a:prstGeom prst="triangle">
              <a:avLst>
                <a:gd name="adj" fmla="val 50000"/>
              </a:avLst>
            </a:prstGeom>
            <a:noFill/>
            <a:ln w="2857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endParaRPr b="1"/>
            </a:p>
          </p:txBody>
        </p:sp>
        <p:sp>
          <p:nvSpPr>
            <p:cNvPr id="62" name="Google Shape;62;p13"/>
            <p:cNvSpPr/>
            <p:nvPr/>
          </p:nvSpPr>
          <p:spPr>
            <a:xfrm rot="10800000">
              <a:off x="6929333" y="3217682"/>
              <a:ext cx="697600" cy="487200"/>
            </a:xfrm>
            <a:prstGeom prst="triangle">
              <a:avLst>
                <a:gd name="adj" fmla="val 50000"/>
              </a:avLst>
            </a:prstGeom>
            <a:noFill/>
            <a:ln w="2857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endParaRPr b="1"/>
            </a:p>
          </p:txBody>
        </p:sp>
        <p:sp>
          <p:nvSpPr>
            <p:cNvPr id="64" name="Google Shape;64;p13"/>
            <p:cNvSpPr/>
            <p:nvPr/>
          </p:nvSpPr>
          <p:spPr>
            <a:xfrm>
              <a:off x="2766800" y="4761150"/>
              <a:ext cx="1748400" cy="941200"/>
            </a:xfrm>
            <a:prstGeom prst="roundRect">
              <a:avLst>
                <a:gd name="adj" fmla="val 16667"/>
              </a:avLst>
            </a:prstGeom>
            <a:noFill/>
            <a:ln w="2857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r>
                <a:rPr lang="en" b="1" dirty="0"/>
                <a:t>Show successfu</a:t>
              </a:r>
              <a:r>
                <a:rPr lang="en-US" b="1" dirty="0"/>
                <a:t>l</a:t>
              </a:r>
              <a:r>
                <a:rPr lang="en" b="1" dirty="0"/>
                <a:t>l</a:t>
              </a:r>
              <a:endParaRPr b="1" dirty="0"/>
            </a:p>
          </p:txBody>
        </p:sp>
        <p:sp>
          <p:nvSpPr>
            <p:cNvPr id="65" name="Google Shape;65;p13"/>
            <p:cNvSpPr/>
            <p:nvPr/>
          </p:nvSpPr>
          <p:spPr>
            <a:xfrm>
              <a:off x="800400" y="5103250"/>
              <a:ext cx="386400" cy="374800"/>
            </a:xfrm>
            <a:prstGeom prst="ellipse">
              <a:avLst/>
            </a:prstGeom>
            <a:noFill/>
            <a:ln w="2857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endParaRPr b="1"/>
            </a:p>
          </p:txBody>
        </p:sp>
        <p:sp>
          <p:nvSpPr>
            <p:cNvPr id="66" name="Google Shape;66;p13"/>
            <p:cNvSpPr/>
            <p:nvPr/>
          </p:nvSpPr>
          <p:spPr>
            <a:xfrm flipH="1">
              <a:off x="896983" y="5189850"/>
              <a:ext cx="218400" cy="201600"/>
            </a:xfrm>
            <a:prstGeom prst="ellipse">
              <a:avLst/>
            </a:prstGeom>
            <a:solidFill>
              <a:schemeClr val="tx1"/>
            </a:solidFill>
            <a:ln w="2857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endParaRPr b="1"/>
            </a:p>
          </p:txBody>
        </p:sp>
        <p:cxnSp>
          <p:nvCxnSpPr>
            <p:cNvPr id="67" name="Google Shape;67;p13"/>
            <p:cNvCxnSpPr>
              <a:cxnSpLocks/>
            </p:cNvCxnSpPr>
            <p:nvPr/>
          </p:nvCxnSpPr>
          <p:spPr>
            <a:xfrm rot="10800000" flipH="1">
              <a:off x="1323877" y="1768671"/>
              <a:ext cx="924400" cy="9600"/>
            </a:xfrm>
            <a:prstGeom prst="straightConnector1">
              <a:avLst/>
            </a:prstGeom>
            <a:noFill/>
            <a:ln w="28575" cap="flat" cmpd="sng">
              <a:solidFill>
                <a:schemeClr val="tx1"/>
              </a:solidFill>
              <a:prstDash val="solid"/>
              <a:round/>
              <a:headEnd type="none" w="med" len="med"/>
              <a:tailEnd type="arrow" w="lg" len="lg"/>
            </a:ln>
          </p:spPr>
        </p:cxnSp>
        <p:cxnSp>
          <p:nvCxnSpPr>
            <p:cNvPr id="68" name="Google Shape;68;p13"/>
            <p:cNvCxnSpPr>
              <a:cxnSpLocks/>
            </p:cNvCxnSpPr>
            <p:nvPr/>
          </p:nvCxnSpPr>
          <p:spPr>
            <a:xfrm flipV="1">
              <a:off x="4597133" y="1776549"/>
              <a:ext cx="1137461" cy="14868"/>
            </a:xfrm>
            <a:prstGeom prst="straightConnector1">
              <a:avLst/>
            </a:prstGeom>
            <a:noFill/>
            <a:ln w="28575" cap="flat" cmpd="sng">
              <a:solidFill>
                <a:schemeClr val="tx1"/>
              </a:solidFill>
              <a:prstDash val="solid"/>
              <a:round/>
              <a:headEnd type="none" w="med" len="med"/>
              <a:tailEnd type="triangle" w="lg" len="lg"/>
            </a:ln>
          </p:spPr>
        </p:cxnSp>
        <p:cxnSp>
          <p:nvCxnSpPr>
            <p:cNvPr id="69" name="Google Shape;69;p13"/>
            <p:cNvCxnSpPr>
              <a:cxnSpLocks/>
              <a:stCxn id="58" idx="3"/>
            </p:cNvCxnSpPr>
            <p:nvPr/>
          </p:nvCxnSpPr>
          <p:spPr>
            <a:xfrm>
              <a:off x="8634549" y="1767750"/>
              <a:ext cx="2262347" cy="44992"/>
            </a:xfrm>
            <a:prstGeom prst="straightConnector1">
              <a:avLst/>
            </a:prstGeom>
            <a:noFill/>
            <a:ln w="28575" cap="flat" cmpd="sng">
              <a:solidFill>
                <a:schemeClr val="tx1"/>
              </a:solidFill>
              <a:prstDash val="solid"/>
              <a:round/>
              <a:headEnd type="none" w="med" len="med"/>
              <a:tailEnd type="arrow" w="lg" len="lg"/>
            </a:ln>
          </p:spPr>
        </p:cxnSp>
        <p:cxnSp>
          <p:nvCxnSpPr>
            <p:cNvPr id="70" name="Google Shape;70;p13"/>
            <p:cNvCxnSpPr>
              <a:cxnSpLocks/>
              <a:stCxn id="58" idx="2"/>
            </p:cNvCxnSpPr>
            <p:nvPr/>
          </p:nvCxnSpPr>
          <p:spPr>
            <a:xfrm>
              <a:off x="7197635" y="2305616"/>
              <a:ext cx="23584" cy="925129"/>
            </a:xfrm>
            <a:prstGeom prst="straightConnector1">
              <a:avLst/>
            </a:prstGeom>
            <a:noFill/>
            <a:ln w="28575" cap="flat" cmpd="sng">
              <a:solidFill>
                <a:schemeClr val="tx1"/>
              </a:solidFill>
              <a:prstDash val="solid"/>
              <a:round/>
              <a:headEnd type="none" w="med" len="med"/>
              <a:tailEnd type="triangle" w="med" len="med"/>
            </a:ln>
          </p:spPr>
        </p:cxnSp>
        <p:cxnSp>
          <p:nvCxnSpPr>
            <p:cNvPr id="71" name="Google Shape;71;p13"/>
            <p:cNvCxnSpPr>
              <a:cxnSpLocks/>
            </p:cNvCxnSpPr>
            <p:nvPr/>
          </p:nvCxnSpPr>
          <p:spPr>
            <a:xfrm>
              <a:off x="7269733" y="4192068"/>
              <a:ext cx="16800" cy="420400"/>
            </a:xfrm>
            <a:prstGeom prst="straightConnector1">
              <a:avLst/>
            </a:prstGeom>
            <a:noFill/>
            <a:ln w="28575" cap="flat" cmpd="sng">
              <a:solidFill>
                <a:schemeClr val="tx1"/>
              </a:solidFill>
              <a:prstDash val="solid"/>
              <a:round/>
              <a:headEnd type="none" w="med" len="med"/>
              <a:tailEnd type="arrow" w="lg" len="lg"/>
            </a:ln>
          </p:spPr>
        </p:cxnSp>
        <p:cxnSp>
          <p:nvCxnSpPr>
            <p:cNvPr id="72" name="Google Shape;72;p13"/>
            <p:cNvCxnSpPr>
              <a:cxnSpLocks/>
            </p:cNvCxnSpPr>
            <p:nvPr/>
          </p:nvCxnSpPr>
          <p:spPr>
            <a:xfrm rot="10800000">
              <a:off x="4515200" y="4994850"/>
              <a:ext cx="2269200" cy="0"/>
            </a:xfrm>
            <a:prstGeom prst="straightConnector1">
              <a:avLst/>
            </a:prstGeom>
            <a:noFill/>
            <a:ln w="28575" cap="flat" cmpd="sng">
              <a:solidFill>
                <a:schemeClr val="tx1"/>
              </a:solidFill>
              <a:prstDash val="solid"/>
              <a:round/>
              <a:headEnd type="none" w="med" len="med"/>
              <a:tailEnd type="arrow" w="lg" len="lg"/>
            </a:ln>
          </p:spPr>
        </p:cxnSp>
        <p:sp>
          <p:nvSpPr>
            <p:cNvPr id="73" name="Google Shape;73;p13"/>
            <p:cNvSpPr txBox="1"/>
            <p:nvPr/>
          </p:nvSpPr>
          <p:spPr>
            <a:xfrm>
              <a:off x="8824467" y="1929621"/>
              <a:ext cx="1681200" cy="487200"/>
            </a:xfrm>
            <a:prstGeom prst="rect">
              <a:avLst/>
            </a:prstGeom>
            <a:noFill/>
            <a:ln w="28575">
              <a:solidFill>
                <a:schemeClr val="tx1"/>
              </a:solidFill>
            </a:ln>
          </p:spPr>
          <p:txBody>
            <a:bodyPr spcFirstLastPara="1" wrap="square" lIns="121900" tIns="121900" rIns="121900" bIns="121900" anchor="t" anchorCtr="0">
              <a:noAutofit/>
            </a:bodyPr>
            <a:lstStyle/>
            <a:p>
              <a:r>
                <a:rPr lang="en" b="1" dirty="0"/>
                <a:t>[Reject]</a:t>
              </a:r>
              <a:endParaRPr b="1" dirty="0"/>
            </a:p>
          </p:txBody>
        </p:sp>
        <p:sp>
          <p:nvSpPr>
            <p:cNvPr id="74" name="Google Shape;74;p13"/>
            <p:cNvSpPr txBox="1"/>
            <p:nvPr/>
          </p:nvSpPr>
          <p:spPr>
            <a:xfrm>
              <a:off x="7387933" y="2543950"/>
              <a:ext cx="1848800" cy="504400"/>
            </a:xfrm>
            <a:prstGeom prst="rect">
              <a:avLst/>
            </a:prstGeom>
            <a:noFill/>
            <a:ln w="28575">
              <a:solidFill>
                <a:schemeClr val="tx1"/>
              </a:solidFill>
            </a:ln>
          </p:spPr>
          <p:txBody>
            <a:bodyPr spcFirstLastPara="1" wrap="square" lIns="121900" tIns="121900" rIns="121900" bIns="121900" anchor="t" anchorCtr="0">
              <a:noAutofit/>
            </a:bodyPr>
            <a:lstStyle/>
            <a:p>
              <a:r>
                <a:rPr lang="en" b="1"/>
                <a:t>[Accept]</a:t>
              </a:r>
              <a:endParaRPr b="1"/>
            </a:p>
          </p:txBody>
        </p:sp>
        <p:sp>
          <p:nvSpPr>
            <p:cNvPr id="75" name="Google Shape;75;p13"/>
            <p:cNvSpPr/>
            <p:nvPr/>
          </p:nvSpPr>
          <p:spPr>
            <a:xfrm>
              <a:off x="4291868" y="2907050"/>
              <a:ext cx="1260800" cy="1577600"/>
            </a:xfrm>
            <a:prstGeom prst="foldedCorner">
              <a:avLst>
                <a:gd name="adj" fmla="val 16667"/>
              </a:avLst>
            </a:prstGeom>
            <a:noFill/>
            <a:ln w="2857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r>
                <a:rPr lang="en" b="1" dirty="0"/>
                <a:t>Wait</a:t>
              </a:r>
              <a:endParaRPr b="1" dirty="0"/>
            </a:p>
            <a:p>
              <a:r>
                <a:rPr lang="en" b="1" dirty="0"/>
                <a:t>While download</a:t>
              </a:r>
              <a:endParaRPr b="1" dirty="0"/>
            </a:p>
          </p:txBody>
        </p:sp>
        <p:cxnSp>
          <p:nvCxnSpPr>
            <p:cNvPr id="76" name="Google Shape;76;p13"/>
            <p:cNvCxnSpPr>
              <a:endCxn id="62" idx="0"/>
            </p:cNvCxnSpPr>
            <p:nvPr/>
          </p:nvCxnSpPr>
          <p:spPr>
            <a:xfrm rot="10800000" flipH="1">
              <a:off x="5530133" y="3704882"/>
              <a:ext cx="1748000" cy="67600"/>
            </a:xfrm>
            <a:prstGeom prst="straightConnector1">
              <a:avLst/>
            </a:prstGeom>
            <a:noFill/>
            <a:ln w="28575" cap="flat" cmpd="sng">
              <a:solidFill>
                <a:schemeClr val="tx1"/>
              </a:solidFill>
              <a:prstDash val="solid"/>
              <a:round/>
              <a:headEnd type="none" w="med" len="med"/>
              <a:tailEnd type="arrow" w="lg" len="lg"/>
            </a:ln>
          </p:spPr>
        </p:cxnSp>
        <p:cxnSp>
          <p:nvCxnSpPr>
            <p:cNvPr id="77" name="Google Shape;77;p13"/>
            <p:cNvCxnSpPr>
              <a:cxnSpLocks/>
            </p:cNvCxnSpPr>
            <p:nvPr/>
          </p:nvCxnSpPr>
          <p:spPr>
            <a:xfrm rot="10800000" flipH="1">
              <a:off x="6505000" y="4639384"/>
              <a:ext cx="2016800" cy="16800"/>
            </a:xfrm>
            <a:prstGeom prst="straightConnector1">
              <a:avLst/>
            </a:prstGeom>
            <a:noFill/>
            <a:ln w="28575" cap="flat" cmpd="sng">
              <a:solidFill>
                <a:schemeClr val="tx1"/>
              </a:solidFill>
              <a:prstDash val="solid"/>
              <a:round/>
              <a:headEnd type="none" w="med" len="med"/>
              <a:tailEnd type="none" w="med" len="med"/>
            </a:ln>
          </p:spPr>
        </p:cxnSp>
        <p:cxnSp>
          <p:nvCxnSpPr>
            <p:cNvPr id="78" name="Google Shape;78;p13"/>
            <p:cNvCxnSpPr>
              <a:cxnSpLocks/>
            </p:cNvCxnSpPr>
            <p:nvPr/>
          </p:nvCxnSpPr>
          <p:spPr>
            <a:xfrm rot="10800000" flipH="1">
              <a:off x="6589067" y="5479850"/>
              <a:ext cx="1983600" cy="16800"/>
            </a:xfrm>
            <a:prstGeom prst="straightConnector1">
              <a:avLst/>
            </a:prstGeom>
            <a:noFill/>
            <a:ln w="28575" cap="flat" cmpd="sng">
              <a:solidFill>
                <a:schemeClr val="tx1"/>
              </a:solidFill>
              <a:prstDash val="solid"/>
              <a:round/>
              <a:headEnd type="none" w="med" len="med"/>
              <a:tailEnd type="none" w="med" len="med"/>
            </a:ln>
          </p:spPr>
        </p:cxnSp>
        <p:cxnSp>
          <p:nvCxnSpPr>
            <p:cNvPr id="79" name="Google Shape;79;p13"/>
            <p:cNvCxnSpPr>
              <a:cxnSpLocks/>
            </p:cNvCxnSpPr>
            <p:nvPr/>
          </p:nvCxnSpPr>
          <p:spPr>
            <a:xfrm rot="10800000">
              <a:off x="8555700" y="4605850"/>
              <a:ext cx="0" cy="890800"/>
            </a:xfrm>
            <a:prstGeom prst="straightConnector1">
              <a:avLst/>
            </a:prstGeom>
            <a:noFill/>
            <a:ln w="28575" cap="flat" cmpd="sng">
              <a:solidFill>
                <a:schemeClr val="tx1"/>
              </a:solidFill>
              <a:prstDash val="solid"/>
              <a:round/>
              <a:headEnd type="none" w="med" len="med"/>
              <a:tailEnd type="none" w="med" len="med"/>
            </a:ln>
          </p:spPr>
        </p:cxnSp>
        <p:cxnSp>
          <p:nvCxnSpPr>
            <p:cNvPr id="80" name="Google Shape;80;p13"/>
            <p:cNvCxnSpPr>
              <a:cxnSpLocks/>
            </p:cNvCxnSpPr>
            <p:nvPr/>
          </p:nvCxnSpPr>
          <p:spPr>
            <a:xfrm>
              <a:off x="6476440" y="4663310"/>
              <a:ext cx="411600" cy="243600"/>
            </a:xfrm>
            <a:prstGeom prst="straightConnector1">
              <a:avLst/>
            </a:prstGeom>
            <a:noFill/>
            <a:ln w="28575" cap="flat" cmpd="sng">
              <a:solidFill>
                <a:schemeClr val="tx1"/>
              </a:solidFill>
              <a:prstDash val="solid"/>
              <a:round/>
              <a:headEnd type="none" w="med" len="med"/>
              <a:tailEnd type="none" w="med" len="med"/>
            </a:ln>
          </p:spPr>
        </p:cxnSp>
        <p:cxnSp>
          <p:nvCxnSpPr>
            <p:cNvPr id="81" name="Google Shape;81;p13"/>
            <p:cNvCxnSpPr>
              <a:cxnSpLocks/>
            </p:cNvCxnSpPr>
            <p:nvPr/>
          </p:nvCxnSpPr>
          <p:spPr>
            <a:xfrm flipV="1">
              <a:off x="6577240" y="4891450"/>
              <a:ext cx="310800" cy="596800"/>
            </a:xfrm>
            <a:prstGeom prst="straightConnector1">
              <a:avLst/>
            </a:prstGeom>
            <a:noFill/>
            <a:ln w="28575" cap="flat" cmpd="sng">
              <a:solidFill>
                <a:schemeClr val="tx1"/>
              </a:solidFill>
              <a:prstDash val="solid"/>
              <a:round/>
              <a:headEnd type="none" w="med" len="med"/>
              <a:tailEnd type="none" w="med" len="med"/>
            </a:ln>
          </p:spPr>
        </p:cxnSp>
        <p:cxnSp>
          <p:nvCxnSpPr>
            <p:cNvPr id="82" name="Google Shape;82;p13"/>
            <p:cNvCxnSpPr>
              <a:cxnSpLocks/>
              <a:stCxn id="64" idx="1"/>
            </p:cNvCxnSpPr>
            <p:nvPr/>
          </p:nvCxnSpPr>
          <p:spPr>
            <a:xfrm flipH="1">
              <a:off x="1186800" y="5231750"/>
              <a:ext cx="1580000" cy="30722"/>
            </a:xfrm>
            <a:prstGeom prst="straightConnector1">
              <a:avLst/>
            </a:prstGeom>
            <a:noFill/>
            <a:ln w="28575" cap="flat" cmpd="sng">
              <a:solidFill>
                <a:schemeClr val="tx1"/>
              </a:solidFill>
              <a:prstDash val="solid"/>
              <a:round/>
              <a:headEnd type="none" w="med" len="med"/>
              <a:tailEnd type="arrow" w="lg" len="lg"/>
            </a:ln>
          </p:spPr>
        </p:cxnSp>
        <p:sp>
          <p:nvSpPr>
            <p:cNvPr id="83" name="Google Shape;83;p13"/>
            <p:cNvSpPr txBox="1"/>
            <p:nvPr/>
          </p:nvSpPr>
          <p:spPr>
            <a:xfrm>
              <a:off x="7849733" y="3479584"/>
              <a:ext cx="2656000" cy="941200"/>
            </a:xfrm>
            <a:prstGeom prst="rect">
              <a:avLst/>
            </a:prstGeom>
            <a:noFill/>
            <a:ln w="28575">
              <a:solidFill>
                <a:schemeClr val="tx1"/>
              </a:solidFill>
            </a:ln>
          </p:spPr>
          <p:txBody>
            <a:bodyPr spcFirstLastPara="1" wrap="square" lIns="121900" tIns="121900" rIns="121900" bIns="121900" anchor="t" anchorCtr="0">
              <a:noAutofit/>
            </a:bodyPr>
            <a:lstStyle/>
            <a:p>
              <a:r>
                <a:rPr lang="en" b="1" dirty="0"/>
                <a:t>[Wait until finished]</a:t>
              </a:r>
              <a:endParaRPr b="1" dirty="0"/>
            </a:p>
          </p:txBody>
        </p:sp>
      </p:grpSp>
      <p:sp>
        <p:nvSpPr>
          <p:cNvPr id="43" name="TextBox 42">
            <a:extLst>
              <a:ext uri="{FF2B5EF4-FFF2-40B4-BE49-F238E27FC236}">
                <a16:creationId xmlns:a16="http://schemas.microsoft.com/office/drawing/2014/main" id="{32CB868F-FAAE-497D-9D0B-19E77D39ABC2}"/>
              </a:ext>
            </a:extLst>
          </p:cNvPr>
          <p:cNvSpPr txBox="1"/>
          <p:nvPr/>
        </p:nvSpPr>
        <p:spPr>
          <a:xfrm flipH="1">
            <a:off x="3260997" y="465259"/>
            <a:ext cx="6632486" cy="461665"/>
          </a:xfrm>
          <a:prstGeom prst="rect">
            <a:avLst/>
          </a:prstGeom>
          <a:noFill/>
          <a:ln w="28575">
            <a:noFill/>
          </a:ln>
        </p:spPr>
        <p:txBody>
          <a:bodyPr wrap="square" rtlCol="0">
            <a:spAutoFit/>
          </a:bodyPr>
          <a:lstStyle/>
          <a:p>
            <a:r>
              <a:rPr lang="en-US" sz="2400" b="1" u="sng" dirty="0"/>
              <a:t>Activity Diagram :  Download App Activity</a:t>
            </a:r>
          </a:p>
        </p:txBody>
      </p:sp>
      <p:sp>
        <p:nvSpPr>
          <p:cNvPr id="2" name="Slide Number Placeholder 1">
            <a:extLst>
              <a:ext uri="{FF2B5EF4-FFF2-40B4-BE49-F238E27FC236}">
                <a16:creationId xmlns:a16="http://schemas.microsoft.com/office/drawing/2014/main" id="{79353F0E-E7A8-464B-B139-4EADD0B1420B}"/>
              </a:ext>
            </a:extLst>
          </p:cNvPr>
          <p:cNvSpPr>
            <a:spLocks noGrp="1"/>
          </p:cNvSpPr>
          <p:nvPr>
            <p:ph type="sldNum" sz="quarter" idx="12"/>
          </p:nvPr>
        </p:nvSpPr>
        <p:spPr/>
        <p:txBody>
          <a:bodyPr/>
          <a:lstStyle/>
          <a:p>
            <a:fld id="{AA95B043-FE5F-43ED-86CD-BCA3FF95DC49}"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p:cNvGrpSpPr/>
          <p:nvPr/>
        </p:nvGrpSpPr>
        <p:grpSpPr>
          <a:xfrm>
            <a:off x="947225" y="2086708"/>
            <a:ext cx="10644554" cy="3877994"/>
            <a:chOff x="533400" y="2438400"/>
            <a:chExt cx="8382000" cy="2057400"/>
          </a:xfrm>
        </p:grpSpPr>
        <p:sp>
          <p:nvSpPr>
            <p:cNvPr id="6" name="Oval 5"/>
            <p:cNvSpPr/>
            <p:nvPr/>
          </p:nvSpPr>
          <p:spPr>
            <a:xfrm>
              <a:off x="533400" y="2895600"/>
              <a:ext cx="304800" cy="304800"/>
            </a:xfrm>
            <a:prstGeom prst="ellipse">
              <a:avLst/>
            </a:prstGeom>
            <a:solidFill>
              <a:schemeClr val="tx1"/>
            </a:solidFill>
            <a:ln w="28575">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p>
          </p:txBody>
        </p:sp>
        <p:sp>
          <p:nvSpPr>
            <p:cNvPr id="7" name="Rounded Rectangle 6"/>
            <p:cNvSpPr/>
            <p:nvPr/>
          </p:nvSpPr>
          <p:spPr>
            <a:xfrm>
              <a:off x="1219200" y="2590800"/>
              <a:ext cx="1295400" cy="8382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p:txBody>
        </p:sp>
        <p:cxnSp>
          <p:nvCxnSpPr>
            <p:cNvPr id="8" name="Straight Arrow Connector 7"/>
            <p:cNvCxnSpPr/>
            <p:nvPr/>
          </p:nvCxnSpPr>
          <p:spPr>
            <a:xfrm>
              <a:off x="838200" y="3048000"/>
              <a:ext cx="3810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231655" y="2728945"/>
              <a:ext cx="1295400" cy="923330"/>
            </a:xfrm>
            <a:prstGeom prst="rect">
              <a:avLst/>
            </a:prstGeom>
            <a:noFill/>
            <a:ln w="28575">
              <a:noFill/>
            </a:ln>
          </p:spPr>
          <p:txBody>
            <a:bodyPr wrap="square" rtlCol="0">
              <a:spAutoFit/>
            </a:bodyPr>
            <a:lstStyle/>
            <a:p>
              <a:pPr algn="ctr"/>
              <a:r>
                <a:rPr lang="en-US" b="1" dirty="0"/>
                <a:t>Arrive at Home Page (H)</a:t>
              </a:r>
            </a:p>
          </p:txBody>
        </p:sp>
        <p:sp>
          <p:nvSpPr>
            <p:cNvPr id="10" name="Diamond 9"/>
            <p:cNvSpPr/>
            <p:nvPr/>
          </p:nvSpPr>
          <p:spPr>
            <a:xfrm>
              <a:off x="6553200" y="2743200"/>
              <a:ext cx="457200" cy="609600"/>
            </a:xfrm>
            <a:prstGeom prst="diamon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11" name="Straight Arrow Connector 10"/>
            <p:cNvCxnSpPr/>
            <p:nvPr/>
          </p:nvCxnSpPr>
          <p:spPr>
            <a:xfrm>
              <a:off x="2514600" y="3048000"/>
              <a:ext cx="4572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12" name="Rounded Rectangle 11"/>
            <p:cNvSpPr/>
            <p:nvPr/>
          </p:nvSpPr>
          <p:spPr>
            <a:xfrm>
              <a:off x="4572000" y="2590800"/>
              <a:ext cx="1143000" cy="8382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a:p>
          </p:txBody>
        </p:sp>
        <p:sp>
          <p:nvSpPr>
            <p:cNvPr id="13" name="Rounded Rectangle 12"/>
            <p:cNvSpPr/>
            <p:nvPr/>
          </p:nvSpPr>
          <p:spPr>
            <a:xfrm>
              <a:off x="2971800" y="2590800"/>
              <a:ext cx="1143000" cy="8382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p:txBody>
        </p:sp>
        <p:cxnSp>
          <p:nvCxnSpPr>
            <p:cNvPr id="14" name="Straight Arrow Connector 13"/>
            <p:cNvCxnSpPr/>
            <p:nvPr/>
          </p:nvCxnSpPr>
          <p:spPr>
            <a:xfrm>
              <a:off x="4114800" y="3048000"/>
              <a:ext cx="4572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16" name="Oval 15"/>
            <p:cNvSpPr/>
            <p:nvPr/>
          </p:nvSpPr>
          <p:spPr>
            <a:xfrm>
              <a:off x="6629400" y="4114800"/>
              <a:ext cx="304800" cy="304800"/>
            </a:xfrm>
            <a:prstGeom prst="ellipse">
              <a:avLst/>
            </a:prstGeom>
            <a:solidFill>
              <a:schemeClr val="tx1"/>
            </a:solidFill>
            <a:ln w="28575">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p>
          </p:txBody>
        </p:sp>
        <p:sp>
          <p:nvSpPr>
            <p:cNvPr id="17" name="Oval 16"/>
            <p:cNvSpPr/>
            <p:nvPr/>
          </p:nvSpPr>
          <p:spPr>
            <a:xfrm>
              <a:off x="6553200" y="4038600"/>
              <a:ext cx="457200" cy="457200"/>
            </a:xfrm>
            <a:prstGeom prst="ellipse">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a:p>
          </p:txBody>
        </p:sp>
        <p:sp>
          <p:nvSpPr>
            <p:cNvPr id="18" name="TextBox 17"/>
            <p:cNvSpPr txBox="1"/>
            <p:nvPr/>
          </p:nvSpPr>
          <p:spPr>
            <a:xfrm>
              <a:off x="2844807" y="2837828"/>
              <a:ext cx="1371600" cy="646331"/>
            </a:xfrm>
            <a:prstGeom prst="rect">
              <a:avLst/>
            </a:prstGeom>
            <a:noFill/>
            <a:ln w="28575">
              <a:noFill/>
            </a:ln>
          </p:spPr>
          <p:txBody>
            <a:bodyPr wrap="square" rtlCol="0">
              <a:spAutoFit/>
            </a:bodyPr>
            <a:lstStyle/>
            <a:p>
              <a:pPr algn="ctr"/>
              <a:r>
                <a:rPr lang="en-US" b="1" dirty="0"/>
                <a:t>Select your app</a:t>
              </a:r>
            </a:p>
          </p:txBody>
        </p:sp>
        <p:sp>
          <p:nvSpPr>
            <p:cNvPr id="19" name="TextBox 18"/>
            <p:cNvSpPr txBox="1"/>
            <p:nvPr/>
          </p:nvSpPr>
          <p:spPr>
            <a:xfrm>
              <a:off x="4559532" y="2755762"/>
              <a:ext cx="1041392" cy="489856"/>
            </a:xfrm>
            <a:prstGeom prst="rect">
              <a:avLst/>
            </a:prstGeom>
            <a:noFill/>
            <a:ln w="28575">
              <a:noFill/>
            </a:ln>
          </p:spPr>
          <p:txBody>
            <a:bodyPr wrap="square" rtlCol="0">
              <a:spAutoFit/>
            </a:bodyPr>
            <a:lstStyle/>
            <a:p>
              <a:pPr algn="ctr"/>
              <a:r>
                <a:rPr lang="en-US" b="1" dirty="0"/>
                <a:t>Press ‘delete’ button</a:t>
              </a:r>
            </a:p>
          </p:txBody>
        </p:sp>
        <p:cxnSp>
          <p:nvCxnSpPr>
            <p:cNvPr id="25" name="Straight Arrow Connector 24"/>
            <p:cNvCxnSpPr/>
            <p:nvPr/>
          </p:nvCxnSpPr>
          <p:spPr>
            <a:xfrm rot="5400000">
              <a:off x="6438900" y="3695700"/>
              <a:ext cx="6858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7010400" y="3048000"/>
              <a:ext cx="7620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7772400" y="2846164"/>
              <a:ext cx="1143000" cy="646331"/>
            </a:xfrm>
            <a:prstGeom prst="rect">
              <a:avLst/>
            </a:prstGeom>
            <a:noFill/>
            <a:ln w="28575">
              <a:noFill/>
            </a:ln>
          </p:spPr>
          <p:txBody>
            <a:bodyPr wrap="square" rtlCol="0">
              <a:spAutoFit/>
            </a:bodyPr>
            <a:lstStyle/>
            <a:p>
              <a:pPr algn="ctr"/>
              <a:r>
                <a:rPr lang="en-US" b="1" dirty="0"/>
                <a:t>Confirm deletion</a:t>
              </a:r>
            </a:p>
          </p:txBody>
        </p:sp>
        <p:cxnSp>
          <p:nvCxnSpPr>
            <p:cNvPr id="31" name="Straight Connector 30"/>
            <p:cNvCxnSpPr/>
            <p:nvPr/>
          </p:nvCxnSpPr>
          <p:spPr>
            <a:xfrm rot="5400000" flipH="1" flipV="1">
              <a:off x="7963297" y="3847703"/>
              <a:ext cx="838200" cy="7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17" idx="6"/>
            </p:cNvCxnSpPr>
            <p:nvPr/>
          </p:nvCxnSpPr>
          <p:spPr>
            <a:xfrm rot="10800000">
              <a:off x="7010401" y="4267200"/>
              <a:ext cx="1371603"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a:endCxn id="17" idx="0"/>
            </p:cNvCxnSpPr>
            <p:nvPr/>
          </p:nvCxnSpPr>
          <p:spPr>
            <a:xfrm rot="5400000">
              <a:off x="6400802" y="3657599"/>
              <a:ext cx="761999" cy="2"/>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35" name="Rounded Rectangle 34"/>
            <p:cNvSpPr/>
            <p:nvPr/>
          </p:nvSpPr>
          <p:spPr>
            <a:xfrm>
              <a:off x="7772400" y="2667000"/>
              <a:ext cx="1143000" cy="762000"/>
            </a:xfrm>
            <a:prstGeom prst="round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p>
          </p:txBody>
        </p:sp>
        <p:cxnSp>
          <p:nvCxnSpPr>
            <p:cNvPr id="38" name="Straight Arrow Connector 37"/>
            <p:cNvCxnSpPr>
              <a:endCxn id="10" idx="1"/>
            </p:cNvCxnSpPr>
            <p:nvPr/>
          </p:nvCxnSpPr>
          <p:spPr>
            <a:xfrm>
              <a:off x="5715000" y="3048000"/>
              <a:ext cx="838200" cy="15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44" name="Rectangle 43"/>
            <p:cNvSpPr/>
            <p:nvPr/>
          </p:nvSpPr>
          <p:spPr>
            <a:xfrm>
              <a:off x="6985169" y="2667000"/>
              <a:ext cx="643895" cy="369332"/>
            </a:xfrm>
            <a:prstGeom prst="rect">
              <a:avLst/>
            </a:prstGeom>
            <a:ln w="28575">
              <a:noFill/>
            </a:ln>
          </p:spPr>
          <p:txBody>
            <a:bodyPr wrap="none">
              <a:spAutoFit/>
            </a:bodyPr>
            <a:lstStyle/>
            <a:p>
              <a:pPr algn="ctr"/>
              <a:r>
                <a:rPr lang="en-US" b="1" dirty="0"/>
                <a:t>[Yes]</a:t>
              </a:r>
            </a:p>
          </p:txBody>
        </p:sp>
        <p:sp>
          <p:nvSpPr>
            <p:cNvPr id="53" name="Rectangle 52"/>
            <p:cNvSpPr/>
            <p:nvPr/>
          </p:nvSpPr>
          <p:spPr>
            <a:xfrm>
              <a:off x="5715000" y="2438400"/>
              <a:ext cx="1060451" cy="584775"/>
            </a:xfrm>
            <a:prstGeom prst="rect">
              <a:avLst/>
            </a:prstGeom>
            <a:ln w="28575">
              <a:noFill/>
            </a:ln>
          </p:spPr>
          <p:txBody>
            <a:bodyPr wrap="square">
              <a:spAutoFit/>
            </a:bodyPr>
            <a:lstStyle/>
            <a:p>
              <a:pPr algn="ctr"/>
              <a:r>
                <a:rPr lang="en-US" sz="1600" b="1" dirty="0"/>
                <a:t>[Show options]</a:t>
              </a:r>
            </a:p>
          </p:txBody>
        </p:sp>
        <p:sp>
          <p:nvSpPr>
            <p:cNvPr id="56" name="Rectangle 55"/>
            <p:cNvSpPr/>
            <p:nvPr/>
          </p:nvSpPr>
          <p:spPr>
            <a:xfrm>
              <a:off x="6807505" y="3505200"/>
              <a:ext cx="962123" cy="369332"/>
            </a:xfrm>
            <a:prstGeom prst="rect">
              <a:avLst/>
            </a:prstGeom>
            <a:ln w="28575">
              <a:noFill/>
            </a:ln>
          </p:spPr>
          <p:txBody>
            <a:bodyPr wrap="none">
              <a:spAutoFit/>
            </a:bodyPr>
            <a:lstStyle/>
            <a:p>
              <a:pPr algn="ctr"/>
              <a:r>
                <a:rPr lang="en-US" b="1" dirty="0"/>
                <a:t>[Cancel]</a:t>
              </a:r>
            </a:p>
          </p:txBody>
        </p:sp>
      </p:grpSp>
      <p:sp>
        <p:nvSpPr>
          <p:cNvPr id="29" name="TextBox 28">
            <a:extLst>
              <a:ext uri="{FF2B5EF4-FFF2-40B4-BE49-F238E27FC236}">
                <a16:creationId xmlns:a16="http://schemas.microsoft.com/office/drawing/2014/main" id="{97009EE7-2598-422A-A33A-A10D541402B0}"/>
              </a:ext>
            </a:extLst>
          </p:cNvPr>
          <p:cNvSpPr txBox="1"/>
          <p:nvPr/>
        </p:nvSpPr>
        <p:spPr>
          <a:xfrm flipH="1">
            <a:off x="3175783" y="759123"/>
            <a:ext cx="7263617" cy="461665"/>
          </a:xfrm>
          <a:prstGeom prst="rect">
            <a:avLst/>
          </a:prstGeom>
          <a:noFill/>
          <a:ln w="28575">
            <a:noFill/>
          </a:ln>
        </p:spPr>
        <p:txBody>
          <a:bodyPr wrap="square" rtlCol="0">
            <a:spAutoFit/>
          </a:bodyPr>
          <a:lstStyle/>
          <a:p>
            <a:r>
              <a:rPr lang="en-US" sz="2400" b="1" u="sng" dirty="0"/>
              <a:t>Activity Diagram :  Delete App Activity</a:t>
            </a:r>
          </a:p>
        </p:txBody>
      </p:sp>
      <p:sp>
        <p:nvSpPr>
          <p:cNvPr id="2" name="Slide Number Placeholder 1">
            <a:extLst>
              <a:ext uri="{FF2B5EF4-FFF2-40B4-BE49-F238E27FC236}">
                <a16:creationId xmlns:a16="http://schemas.microsoft.com/office/drawing/2014/main" id="{35BAE5AE-48AC-428A-A744-AF2EBDA1B5F9}"/>
              </a:ext>
            </a:extLst>
          </p:cNvPr>
          <p:cNvSpPr>
            <a:spLocks noGrp="1"/>
          </p:cNvSpPr>
          <p:nvPr>
            <p:ph type="sldNum" sz="quarter" idx="12"/>
          </p:nvPr>
        </p:nvSpPr>
        <p:spPr/>
        <p:txBody>
          <a:bodyPr/>
          <a:lstStyle/>
          <a:p>
            <a:fld id="{AA95B043-FE5F-43ED-86CD-BCA3FF95DC49}"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F0C3BBA-80CB-4E38-9E27-B24F84A9F64F}"/>
              </a:ext>
            </a:extLst>
          </p:cNvPr>
          <p:cNvSpPr/>
          <p:nvPr/>
        </p:nvSpPr>
        <p:spPr>
          <a:xfrm>
            <a:off x="1611145" y="635835"/>
            <a:ext cx="506909" cy="33417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534FCFF-AE05-4EAB-8797-7120A5E5012B}"/>
              </a:ext>
            </a:extLst>
          </p:cNvPr>
          <p:cNvSpPr/>
          <p:nvPr/>
        </p:nvSpPr>
        <p:spPr>
          <a:xfrm>
            <a:off x="3855514" y="1622452"/>
            <a:ext cx="1775792" cy="57944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0E9F80A-23C9-42CA-9110-584BB412CC50}"/>
              </a:ext>
            </a:extLst>
          </p:cNvPr>
          <p:cNvSpPr/>
          <p:nvPr/>
        </p:nvSpPr>
        <p:spPr>
          <a:xfrm>
            <a:off x="6164707" y="1622452"/>
            <a:ext cx="1775792" cy="57944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80E9E10-D772-4C4A-88F4-BF9DD7753348}"/>
              </a:ext>
            </a:extLst>
          </p:cNvPr>
          <p:cNvSpPr/>
          <p:nvPr/>
        </p:nvSpPr>
        <p:spPr>
          <a:xfrm>
            <a:off x="8473900" y="1622452"/>
            <a:ext cx="1775792" cy="57944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6C3DD1F-210F-4A2E-AEFC-61E6BA9FAEDD}"/>
              </a:ext>
            </a:extLst>
          </p:cNvPr>
          <p:cNvSpPr/>
          <p:nvPr/>
        </p:nvSpPr>
        <p:spPr>
          <a:xfrm>
            <a:off x="1969395" y="2802977"/>
            <a:ext cx="259411" cy="110099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4553B70F-8424-42BB-AD69-FA0D54E49684}"/>
              </a:ext>
            </a:extLst>
          </p:cNvPr>
          <p:cNvSpPr/>
          <p:nvPr/>
        </p:nvSpPr>
        <p:spPr>
          <a:xfrm>
            <a:off x="4637399" y="2582064"/>
            <a:ext cx="185531" cy="132190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149071B-B147-44AB-998C-6734F58A131F}"/>
              </a:ext>
            </a:extLst>
          </p:cNvPr>
          <p:cNvSpPr/>
          <p:nvPr/>
        </p:nvSpPr>
        <p:spPr>
          <a:xfrm>
            <a:off x="1969395" y="4390988"/>
            <a:ext cx="236953" cy="200981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2E75A4A-323E-4C05-BF3D-ED238CB6C572}"/>
              </a:ext>
            </a:extLst>
          </p:cNvPr>
          <p:cNvSpPr/>
          <p:nvPr/>
        </p:nvSpPr>
        <p:spPr>
          <a:xfrm>
            <a:off x="1562618" y="1912797"/>
            <a:ext cx="1117877" cy="49959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89F6D2E-5C07-43DE-ACDB-C175261670EF}"/>
              </a:ext>
            </a:extLst>
          </p:cNvPr>
          <p:cNvSpPr txBox="1"/>
          <p:nvPr/>
        </p:nvSpPr>
        <p:spPr>
          <a:xfrm>
            <a:off x="2351074" y="2522739"/>
            <a:ext cx="2067350" cy="369332"/>
          </a:xfrm>
          <a:prstGeom prst="rect">
            <a:avLst/>
          </a:prstGeom>
          <a:noFill/>
        </p:spPr>
        <p:txBody>
          <a:bodyPr wrap="square" rtlCol="0">
            <a:spAutoFit/>
          </a:bodyPr>
          <a:lstStyle/>
          <a:p>
            <a:r>
              <a:rPr lang="en-US" b="1" dirty="0"/>
              <a:t>Click Signup button </a:t>
            </a:r>
          </a:p>
        </p:txBody>
      </p:sp>
      <p:cxnSp>
        <p:nvCxnSpPr>
          <p:cNvPr id="13" name="Straight Arrow Connector 12">
            <a:extLst>
              <a:ext uri="{FF2B5EF4-FFF2-40B4-BE49-F238E27FC236}">
                <a16:creationId xmlns:a16="http://schemas.microsoft.com/office/drawing/2014/main" id="{A21D23AA-69FB-4B78-BEEA-4FD00E6B8C4B}"/>
              </a:ext>
            </a:extLst>
          </p:cNvPr>
          <p:cNvCxnSpPr>
            <a:cxnSpLocks/>
          </p:cNvCxnSpPr>
          <p:nvPr/>
        </p:nvCxnSpPr>
        <p:spPr>
          <a:xfrm>
            <a:off x="2228805" y="2933584"/>
            <a:ext cx="2421840" cy="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078AE15-7B3E-4C33-92B7-6C6AA06474B0}"/>
              </a:ext>
            </a:extLst>
          </p:cNvPr>
          <p:cNvCxnSpPr>
            <a:cxnSpLocks/>
            <a:stCxn id="6" idx="2"/>
          </p:cNvCxnSpPr>
          <p:nvPr/>
        </p:nvCxnSpPr>
        <p:spPr>
          <a:xfrm>
            <a:off x="7052603" y="2201896"/>
            <a:ext cx="0" cy="21890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C86890A-FAC8-43E9-BE76-F4F7633DB36C}"/>
              </a:ext>
            </a:extLst>
          </p:cNvPr>
          <p:cNvCxnSpPr>
            <a:cxnSpLocks/>
          </p:cNvCxnSpPr>
          <p:nvPr/>
        </p:nvCxnSpPr>
        <p:spPr>
          <a:xfrm>
            <a:off x="4836176" y="3057848"/>
            <a:ext cx="2216427" cy="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570388C-2A58-4703-9D4A-029348DBBD95}"/>
              </a:ext>
            </a:extLst>
          </p:cNvPr>
          <p:cNvSpPr txBox="1"/>
          <p:nvPr/>
        </p:nvSpPr>
        <p:spPr>
          <a:xfrm>
            <a:off x="4995220" y="2735157"/>
            <a:ext cx="1988088" cy="369332"/>
          </a:xfrm>
          <a:prstGeom prst="rect">
            <a:avLst/>
          </a:prstGeom>
          <a:noFill/>
        </p:spPr>
        <p:txBody>
          <a:bodyPr wrap="square" rtlCol="0">
            <a:spAutoFit/>
          </a:bodyPr>
          <a:lstStyle/>
          <a:p>
            <a:r>
              <a:rPr lang="en-US" b="1" dirty="0"/>
              <a:t>Open Signup page</a:t>
            </a:r>
          </a:p>
        </p:txBody>
      </p:sp>
      <p:cxnSp>
        <p:nvCxnSpPr>
          <p:cNvPr id="17" name="Straight Connector 16">
            <a:extLst>
              <a:ext uri="{FF2B5EF4-FFF2-40B4-BE49-F238E27FC236}">
                <a16:creationId xmlns:a16="http://schemas.microsoft.com/office/drawing/2014/main" id="{B1B871A3-206C-4CD9-A8D6-26CE74776D82}"/>
              </a:ext>
            </a:extLst>
          </p:cNvPr>
          <p:cNvCxnSpPr>
            <a:cxnSpLocks/>
          </p:cNvCxnSpPr>
          <p:nvPr/>
        </p:nvCxnSpPr>
        <p:spPr>
          <a:xfrm flipH="1" flipV="1">
            <a:off x="4836175" y="3665963"/>
            <a:ext cx="2216427" cy="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11436EE-8F54-4F8A-AF73-32BDC0C4FE93}"/>
              </a:ext>
            </a:extLst>
          </p:cNvPr>
          <p:cNvCxnSpPr>
            <a:cxnSpLocks/>
          </p:cNvCxnSpPr>
          <p:nvPr/>
        </p:nvCxnSpPr>
        <p:spPr>
          <a:xfrm flipH="1">
            <a:off x="2228805" y="3665964"/>
            <a:ext cx="2421840" cy="0"/>
          </a:xfrm>
          <a:prstGeom prst="straightConnector1">
            <a:avLst/>
          </a:prstGeom>
          <a:ln w="28575">
            <a:solidFill>
              <a:schemeClr val="tx1"/>
            </a:solidFill>
            <a:prstDash val="sysDash"/>
            <a:tailEnd type="arrow" w="lg"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C79199F-BB4B-4871-BC8B-472DCA84814B}"/>
              </a:ext>
            </a:extLst>
          </p:cNvPr>
          <p:cNvSpPr txBox="1"/>
          <p:nvPr/>
        </p:nvSpPr>
        <p:spPr>
          <a:xfrm>
            <a:off x="4849436" y="3339267"/>
            <a:ext cx="2216411" cy="369332"/>
          </a:xfrm>
          <a:prstGeom prst="rect">
            <a:avLst/>
          </a:prstGeom>
          <a:noFill/>
        </p:spPr>
        <p:txBody>
          <a:bodyPr wrap="square" rtlCol="0">
            <a:spAutoFit/>
          </a:bodyPr>
          <a:lstStyle/>
          <a:p>
            <a:r>
              <a:rPr lang="en-US" b="1" dirty="0"/>
              <a:t>Displays Signup Page</a:t>
            </a:r>
          </a:p>
        </p:txBody>
      </p:sp>
      <p:sp>
        <p:nvSpPr>
          <p:cNvPr id="20" name="Rectangle 19">
            <a:extLst>
              <a:ext uri="{FF2B5EF4-FFF2-40B4-BE49-F238E27FC236}">
                <a16:creationId xmlns:a16="http://schemas.microsoft.com/office/drawing/2014/main" id="{3BAC2EA3-1991-465D-ABC8-4C572AE586BB}"/>
              </a:ext>
            </a:extLst>
          </p:cNvPr>
          <p:cNvSpPr/>
          <p:nvPr/>
        </p:nvSpPr>
        <p:spPr>
          <a:xfrm>
            <a:off x="2695950" y="3999649"/>
            <a:ext cx="8159801" cy="122374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ACDBE0C8-5AD3-44AD-BB62-35157FD56D5D}"/>
              </a:ext>
            </a:extLst>
          </p:cNvPr>
          <p:cNvCxnSpPr/>
          <p:nvPr/>
        </p:nvCxnSpPr>
        <p:spPr>
          <a:xfrm>
            <a:off x="2695950" y="4656409"/>
            <a:ext cx="10040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DA1BA7C-76BB-4825-AC97-005A095F9AD1}"/>
              </a:ext>
            </a:extLst>
          </p:cNvPr>
          <p:cNvCxnSpPr>
            <a:cxnSpLocks/>
          </p:cNvCxnSpPr>
          <p:nvPr/>
        </p:nvCxnSpPr>
        <p:spPr>
          <a:xfrm>
            <a:off x="3967293" y="4010423"/>
            <a:ext cx="0" cy="4912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E020753-3679-4376-B6AD-C93551B448D9}"/>
              </a:ext>
            </a:extLst>
          </p:cNvPr>
          <p:cNvCxnSpPr/>
          <p:nvPr/>
        </p:nvCxnSpPr>
        <p:spPr>
          <a:xfrm flipV="1">
            <a:off x="3700007" y="4501664"/>
            <a:ext cx="267286" cy="1547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3A86283-F1BB-4A54-9A20-AC59C4E787FB}"/>
              </a:ext>
            </a:extLst>
          </p:cNvPr>
          <p:cNvSpPr txBox="1"/>
          <p:nvPr/>
        </p:nvSpPr>
        <p:spPr>
          <a:xfrm>
            <a:off x="2879494" y="4148750"/>
            <a:ext cx="1908311" cy="369332"/>
          </a:xfrm>
          <a:prstGeom prst="rect">
            <a:avLst/>
          </a:prstGeom>
          <a:noFill/>
        </p:spPr>
        <p:txBody>
          <a:bodyPr wrap="square" rtlCol="0">
            <a:spAutoFit/>
          </a:bodyPr>
          <a:lstStyle/>
          <a:p>
            <a:r>
              <a:rPr lang="en-US" b="1" dirty="0"/>
              <a:t>loop</a:t>
            </a:r>
          </a:p>
        </p:txBody>
      </p:sp>
      <p:cxnSp>
        <p:nvCxnSpPr>
          <p:cNvPr id="25" name="Straight Arrow Connector 24">
            <a:extLst>
              <a:ext uri="{FF2B5EF4-FFF2-40B4-BE49-F238E27FC236}">
                <a16:creationId xmlns:a16="http://schemas.microsoft.com/office/drawing/2014/main" id="{240F2063-D700-47AD-B436-5E3D2A5FD5BD}"/>
              </a:ext>
            </a:extLst>
          </p:cNvPr>
          <p:cNvCxnSpPr>
            <a:cxnSpLocks/>
          </p:cNvCxnSpPr>
          <p:nvPr/>
        </p:nvCxnSpPr>
        <p:spPr>
          <a:xfrm>
            <a:off x="2206350" y="4842820"/>
            <a:ext cx="4683065" cy="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E7B30331-409F-43B5-8820-792CE4FF445B}"/>
              </a:ext>
            </a:extLst>
          </p:cNvPr>
          <p:cNvSpPr/>
          <p:nvPr/>
        </p:nvSpPr>
        <p:spPr>
          <a:xfrm>
            <a:off x="6924389" y="4423850"/>
            <a:ext cx="208122" cy="103986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CAA697EF-AF5F-40D0-9F29-A7980C971714}"/>
              </a:ext>
            </a:extLst>
          </p:cNvPr>
          <p:cNvSpPr txBox="1"/>
          <p:nvPr/>
        </p:nvSpPr>
        <p:spPr>
          <a:xfrm>
            <a:off x="4724185" y="4097831"/>
            <a:ext cx="2365084" cy="369332"/>
          </a:xfrm>
          <a:prstGeom prst="rect">
            <a:avLst/>
          </a:prstGeom>
          <a:noFill/>
        </p:spPr>
        <p:txBody>
          <a:bodyPr wrap="square" rtlCol="0">
            <a:spAutoFit/>
          </a:bodyPr>
          <a:lstStyle/>
          <a:p>
            <a:r>
              <a:rPr lang="en-US" b="1" dirty="0"/>
              <a:t>Entering Required data</a:t>
            </a:r>
          </a:p>
        </p:txBody>
      </p:sp>
      <p:cxnSp>
        <p:nvCxnSpPr>
          <p:cNvPr id="28" name="Straight Connector 27">
            <a:extLst>
              <a:ext uri="{FF2B5EF4-FFF2-40B4-BE49-F238E27FC236}">
                <a16:creationId xmlns:a16="http://schemas.microsoft.com/office/drawing/2014/main" id="{12EB0894-947F-4BF0-BA43-ED17C02BEC99}"/>
              </a:ext>
            </a:extLst>
          </p:cNvPr>
          <p:cNvCxnSpPr>
            <a:cxnSpLocks/>
            <a:endCxn id="29" idx="0"/>
          </p:cNvCxnSpPr>
          <p:nvPr/>
        </p:nvCxnSpPr>
        <p:spPr>
          <a:xfrm>
            <a:off x="9345500" y="2201896"/>
            <a:ext cx="14414" cy="22219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EF4ECA96-36C4-44EE-98F4-35435DA56E7A}"/>
              </a:ext>
            </a:extLst>
          </p:cNvPr>
          <p:cNvSpPr/>
          <p:nvPr/>
        </p:nvSpPr>
        <p:spPr>
          <a:xfrm>
            <a:off x="9241438" y="4423851"/>
            <a:ext cx="236951" cy="122374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Arrow Connector 29">
            <a:extLst>
              <a:ext uri="{FF2B5EF4-FFF2-40B4-BE49-F238E27FC236}">
                <a16:creationId xmlns:a16="http://schemas.microsoft.com/office/drawing/2014/main" id="{EBE11904-419F-4FC9-948E-1A2EDC29061E}"/>
              </a:ext>
            </a:extLst>
          </p:cNvPr>
          <p:cNvCxnSpPr>
            <a:cxnSpLocks/>
          </p:cNvCxnSpPr>
          <p:nvPr/>
        </p:nvCxnSpPr>
        <p:spPr>
          <a:xfrm>
            <a:off x="7132511" y="4749335"/>
            <a:ext cx="2108928" cy="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17E81A7-363C-4846-98AC-187536228F7E}"/>
              </a:ext>
            </a:extLst>
          </p:cNvPr>
          <p:cNvSpPr txBox="1"/>
          <p:nvPr/>
        </p:nvSpPr>
        <p:spPr>
          <a:xfrm>
            <a:off x="7150330" y="4165971"/>
            <a:ext cx="2602206" cy="646331"/>
          </a:xfrm>
          <a:prstGeom prst="rect">
            <a:avLst/>
          </a:prstGeom>
          <a:noFill/>
        </p:spPr>
        <p:txBody>
          <a:bodyPr wrap="square" rtlCol="0">
            <a:spAutoFit/>
          </a:bodyPr>
          <a:lstStyle/>
          <a:p>
            <a:r>
              <a:rPr lang="en-US" b="1" dirty="0"/>
              <a:t>Authenticate Required Data i.e. Save in DB</a:t>
            </a:r>
          </a:p>
        </p:txBody>
      </p:sp>
      <p:cxnSp>
        <p:nvCxnSpPr>
          <p:cNvPr id="32" name="Straight Connector 31">
            <a:extLst>
              <a:ext uri="{FF2B5EF4-FFF2-40B4-BE49-F238E27FC236}">
                <a16:creationId xmlns:a16="http://schemas.microsoft.com/office/drawing/2014/main" id="{D165A271-13FE-455E-8450-34D3FA110BF5}"/>
              </a:ext>
            </a:extLst>
          </p:cNvPr>
          <p:cNvCxnSpPr>
            <a:cxnSpLocks/>
          </p:cNvCxnSpPr>
          <p:nvPr/>
        </p:nvCxnSpPr>
        <p:spPr>
          <a:xfrm flipH="1">
            <a:off x="9352707" y="5647593"/>
            <a:ext cx="7207" cy="10227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6D1B45B-2FFA-4F2C-9FC8-C5FC80D3A2C8}"/>
              </a:ext>
            </a:extLst>
          </p:cNvPr>
          <p:cNvCxnSpPr>
            <a:cxnSpLocks/>
          </p:cNvCxnSpPr>
          <p:nvPr/>
        </p:nvCxnSpPr>
        <p:spPr>
          <a:xfrm>
            <a:off x="7028450" y="5463712"/>
            <a:ext cx="0" cy="12066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0B9BF3C-4E11-4A7C-B509-3C4B697E74D3}"/>
              </a:ext>
            </a:extLst>
          </p:cNvPr>
          <p:cNvCxnSpPr>
            <a:cxnSpLocks/>
          </p:cNvCxnSpPr>
          <p:nvPr/>
        </p:nvCxnSpPr>
        <p:spPr>
          <a:xfrm flipH="1">
            <a:off x="4836533" y="6067037"/>
            <a:ext cx="4530208" cy="0"/>
          </a:xfrm>
          <a:prstGeom prst="straightConnector1">
            <a:avLst/>
          </a:prstGeom>
          <a:ln w="28575">
            <a:solidFill>
              <a:schemeClr val="tx1"/>
            </a:solidFill>
            <a:prstDash val="sysDash"/>
            <a:tailEnd type="arrow" w="lg" len="lg"/>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8F565F8-EBBB-4F97-8EB3-8501E1F7B9B6}"/>
              </a:ext>
            </a:extLst>
          </p:cNvPr>
          <p:cNvSpPr/>
          <p:nvPr/>
        </p:nvSpPr>
        <p:spPr>
          <a:xfrm>
            <a:off x="4650645" y="5391691"/>
            <a:ext cx="208121" cy="96679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1E863002-94E7-4D91-B2AF-907E1D8893AF}"/>
              </a:ext>
            </a:extLst>
          </p:cNvPr>
          <p:cNvCxnSpPr>
            <a:cxnSpLocks/>
          </p:cNvCxnSpPr>
          <p:nvPr/>
        </p:nvCxnSpPr>
        <p:spPr>
          <a:xfrm flipH="1">
            <a:off x="2206348" y="6067037"/>
            <a:ext cx="2444297" cy="0"/>
          </a:xfrm>
          <a:prstGeom prst="straightConnector1">
            <a:avLst/>
          </a:prstGeom>
          <a:ln w="28575">
            <a:solidFill>
              <a:schemeClr val="tx1"/>
            </a:solidFill>
            <a:prstDash val="sysDash"/>
            <a:tailEnd type="arrow" w="lg" len="lg"/>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D9977F6-CB92-479A-B8B3-E5457E53B7CB}"/>
              </a:ext>
            </a:extLst>
          </p:cNvPr>
          <p:cNvCxnSpPr>
            <a:cxnSpLocks/>
            <a:endCxn id="35" idx="0"/>
          </p:cNvCxnSpPr>
          <p:nvPr/>
        </p:nvCxnSpPr>
        <p:spPr>
          <a:xfrm>
            <a:off x="4743410" y="3921187"/>
            <a:ext cx="0" cy="1470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1A1F655-82EE-4A5D-A1BE-230D7EFCBA4E}"/>
              </a:ext>
            </a:extLst>
          </p:cNvPr>
          <p:cNvCxnSpPr>
            <a:cxnSpLocks/>
            <a:endCxn id="10" idx="0"/>
          </p:cNvCxnSpPr>
          <p:nvPr/>
        </p:nvCxnSpPr>
        <p:spPr>
          <a:xfrm>
            <a:off x="2087871" y="3903971"/>
            <a:ext cx="1" cy="487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481FA53E-D179-46B5-90AA-0E9495D26423}"/>
              </a:ext>
            </a:extLst>
          </p:cNvPr>
          <p:cNvSpPr txBox="1"/>
          <p:nvPr/>
        </p:nvSpPr>
        <p:spPr>
          <a:xfrm>
            <a:off x="5110708" y="5362826"/>
            <a:ext cx="2188941" cy="646331"/>
          </a:xfrm>
          <a:prstGeom prst="rect">
            <a:avLst/>
          </a:prstGeom>
          <a:noFill/>
        </p:spPr>
        <p:txBody>
          <a:bodyPr wrap="square" rtlCol="0">
            <a:spAutoFit/>
          </a:bodyPr>
          <a:lstStyle/>
          <a:p>
            <a:r>
              <a:rPr lang="en-US" b="1" dirty="0"/>
              <a:t>AppStore’s </a:t>
            </a:r>
          </a:p>
          <a:p>
            <a:r>
              <a:rPr lang="en-US" b="1" dirty="0"/>
              <a:t>Member ID</a:t>
            </a:r>
          </a:p>
        </p:txBody>
      </p:sp>
      <p:sp>
        <p:nvSpPr>
          <p:cNvPr id="40" name="TextBox 39">
            <a:extLst>
              <a:ext uri="{FF2B5EF4-FFF2-40B4-BE49-F238E27FC236}">
                <a16:creationId xmlns:a16="http://schemas.microsoft.com/office/drawing/2014/main" id="{512DC791-58C8-4EA7-BCAD-C283BE268BB6}"/>
              </a:ext>
            </a:extLst>
          </p:cNvPr>
          <p:cNvSpPr txBox="1"/>
          <p:nvPr/>
        </p:nvSpPr>
        <p:spPr>
          <a:xfrm>
            <a:off x="2409814" y="5613555"/>
            <a:ext cx="2276412" cy="369332"/>
          </a:xfrm>
          <a:prstGeom prst="rect">
            <a:avLst/>
          </a:prstGeom>
          <a:noFill/>
        </p:spPr>
        <p:txBody>
          <a:bodyPr wrap="square" rtlCol="0">
            <a:spAutoFit/>
          </a:bodyPr>
          <a:lstStyle/>
          <a:p>
            <a:r>
              <a:rPr lang="en-US" b="1" dirty="0"/>
              <a:t>Displays Home page</a:t>
            </a:r>
          </a:p>
        </p:txBody>
      </p:sp>
      <p:cxnSp>
        <p:nvCxnSpPr>
          <p:cNvPr id="41" name="Straight Connector 40">
            <a:extLst>
              <a:ext uri="{FF2B5EF4-FFF2-40B4-BE49-F238E27FC236}">
                <a16:creationId xmlns:a16="http://schemas.microsoft.com/office/drawing/2014/main" id="{F144E511-DA07-445D-8EFB-74848DA9DF26}"/>
              </a:ext>
            </a:extLst>
          </p:cNvPr>
          <p:cNvCxnSpPr>
            <a:cxnSpLocks/>
          </p:cNvCxnSpPr>
          <p:nvPr/>
        </p:nvCxnSpPr>
        <p:spPr>
          <a:xfrm flipH="1">
            <a:off x="4737999" y="6358489"/>
            <a:ext cx="0" cy="3118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8C29D36-E8F7-4EBA-B595-392CAAA330E5}"/>
              </a:ext>
            </a:extLst>
          </p:cNvPr>
          <p:cNvCxnSpPr>
            <a:cxnSpLocks/>
          </p:cNvCxnSpPr>
          <p:nvPr/>
        </p:nvCxnSpPr>
        <p:spPr>
          <a:xfrm flipH="1">
            <a:off x="2087871" y="6401771"/>
            <a:ext cx="0" cy="3118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E57AD08-349F-4DFA-8A54-F2B0B612B10B}"/>
              </a:ext>
            </a:extLst>
          </p:cNvPr>
          <p:cNvCxnSpPr>
            <a:cxnSpLocks/>
          </p:cNvCxnSpPr>
          <p:nvPr/>
        </p:nvCxnSpPr>
        <p:spPr>
          <a:xfrm>
            <a:off x="2101683" y="2412880"/>
            <a:ext cx="0" cy="390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F30E3D3-7520-4849-B42D-AFC97C065F29}"/>
              </a:ext>
            </a:extLst>
          </p:cNvPr>
          <p:cNvCxnSpPr>
            <a:cxnSpLocks/>
            <a:stCxn id="5" idx="2"/>
          </p:cNvCxnSpPr>
          <p:nvPr/>
        </p:nvCxnSpPr>
        <p:spPr>
          <a:xfrm flipH="1">
            <a:off x="4724184" y="2201896"/>
            <a:ext cx="0" cy="3623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C80245F-ADF3-4ED7-8B5F-09772C5301A9}"/>
              </a:ext>
            </a:extLst>
          </p:cNvPr>
          <p:cNvCxnSpPr>
            <a:cxnSpLocks/>
          </p:cNvCxnSpPr>
          <p:nvPr/>
        </p:nvCxnSpPr>
        <p:spPr>
          <a:xfrm>
            <a:off x="1860389" y="970009"/>
            <a:ext cx="0" cy="390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105B327-32D9-4246-A642-A690E96C3EA9}"/>
              </a:ext>
            </a:extLst>
          </p:cNvPr>
          <p:cNvCxnSpPr>
            <a:cxnSpLocks/>
          </p:cNvCxnSpPr>
          <p:nvPr/>
        </p:nvCxnSpPr>
        <p:spPr>
          <a:xfrm flipH="1">
            <a:off x="1524060" y="1122853"/>
            <a:ext cx="7357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9B41CE1-256A-486B-91E7-BECB0092506E}"/>
              </a:ext>
            </a:extLst>
          </p:cNvPr>
          <p:cNvCxnSpPr>
            <a:cxnSpLocks/>
          </p:cNvCxnSpPr>
          <p:nvPr/>
        </p:nvCxnSpPr>
        <p:spPr>
          <a:xfrm flipH="1">
            <a:off x="1533376" y="1355967"/>
            <a:ext cx="330777" cy="3368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6D5F24F-3ABA-466D-B6B3-F1BFC3DB9B01}"/>
              </a:ext>
            </a:extLst>
          </p:cNvPr>
          <p:cNvCxnSpPr>
            <a:cxnSpLocks/>
          </p:cNvCxnSpPr>
          <p:nvPr/>
        </p:nvCxnSpPr>
        <p:spPr>
          <a:xfrm rot="5400000" flipH="1">
            <a:off x="1854593" y="1353619"/>
            <a:ext cx="330777" cy="3368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7C901E32-F5C7-480B-9556-5476E17AFD2C}"/>
              </a:ext>
            </a:extLst>
          </p:cNvPr>
          <p:cNvSpPr txBox="1"/>
          <p:nvPr/>
        </p:nvSpPr>
        <p:spPr>
          <a:xfrm>
            <a:off x="1712812" y="1969792"/>
            <a:ext cx="1117878" cy="369332"/>
          </a:xfrm>
          <a:prstGeom prst="rect">
            <a:avLst/>
          </a:prstGeom>
          <a:noFill/>
        </p:spPr>
        <p:txBody>
          <a:bodyPr wrap="square" rtlCol="0">
            <a:spAutoFit/>
          </a:bodyPr>
          <a:lstStyle/>
          <a:p>
            <a:r>
              <a:rPr lang="en-US" b="1" dirty="0"/>
              <a:t>User</a:t>
            </a:r>
          </a:p>
        </p:txBody>
      </p:sp>
      <p:sp>
        <p:nvSpPr>
          <p:cNvPr id="50" name="TextBox 49">
            <a:extLst>
              <a:ext uri="{FF2B5EF4-FFF2-40B4-BE49-F238E27FC236}">
                <a16:creationId xmlns:a16="http://schemas.microsoft.com/office/drawing/2014/main" id="{40D16A36-511A-448C-B9CF-05E588A4395A}"/>
              </a:ext>
            </a:extLst>
          </p:cNvPr>
          <p:cNvSpPr txBox="1"/>
          <p:nvPr/>
        </p:nvSpPr>
        <p:spPr>
          <a:xfrm>
            <a:off x="4100277" y="1740706"/>
            <a:ext cx="1516977" cy="369332"/>
          </a:xfrm>
          <a:prstGeom prst="rect">
            <a:avLst/>
          </a:prstGeom>
          <a:noFill/>
        </p:spPr>
        <p:txBody>
          <a:bodyPr wrap="square" rtlCol="0">
            <a:spAutoFit/>
          </a:bodyPr>
          <a:lstStyle/>
          <a:p>
            <a:r>
              <a:rPr lang="en-US" b="1" dirty="0"/>
              <a:t>Home Page</a:t>
            </a:r>
          </a:p>
        </p:txBody>
      </p:sp>
      <p:sp>
        <p:nvSpPr>
          <p:cNvPr id="51" name="TextBox 50">
            <a:extLst>
              <a:ext uri="{FF2B5EF4-FFF2-40B4-BE49-F238E27FC236}">
                <a16:creationId xmlns:a16="http://schemas.microsoft.com/office/drawing/2014/main" id="{914AD71F-45BB-41F2-BE5C-0F738050DED1}"/>
              </a:ext>
            </a:extLst>
          </p:cNvPr>
          <p:cNvSpPr txBox="1"/>
          <p:nvPr/>
        </p:nvSpPr>
        <p:spPr>
          <a:xfrm>
            <a:off x="6391841" y="1708206"/>
            <a:ext cx="1516977" cy="369332"/>
          </a:xfrm>
          <a:prstGeom prst="rect">
            <a:avLst/>
          </a:prstGeom>
          <a:noFill/>
        </p:spPr>
        <p:txBody>
          <a:bodyPr wrap="square" rtlCol="0">
            <a:spAutoFit/>
          </a:bodyPr>
          <a:lstStyle/>
          <a:p>
            <a:r>
              <a:rPr lang="en-US" b="1" dirty="0"/>
              <a:t>Login Page</a:t>
            </a:r>
          </a:p>
        </p:txBody>
      </p:sp>
      <p:sp>
        <p:nvSpPr>
          <p:cNvPr id="52" name="TextBox 51">
            <a:extLst>
              <a:ext uri="{FF2B5EF4-FFF2-40B4-BE49-F238E27FC236}">
                <a16:creationId xmlns:a16="http://schemas.microsoft.com/office/drawing/2014/main" id="{E1EF4F00-7B99-4D90-9C57-3BE8C9315015}"/>
              </a:ext>
            </a:extLst>
          </p:cNvPr>
          <p:cNvSpPr txBox="1"/>
          <p:nvPr/>
        </p:nvSpPr>
        <p:spPr>
          <a:xfrm>
            <a:off x="8719900" y="1708206"/>
            <a:ext cx="1516977" cy="369332"/>
          </a:xfrm>
          <a:prstGeom prst="rect">
            <a:avLst/>
          </a:prstGeom>
          <a:noFill/>
        </p:spPr>
        <p:txBody>
          <a:bodyPr wrap="square" rtlCol="0">
            <a:spAutoFit/>
          </a:bodyPr>
          <a:lstStyle/>
          <a:p>
            <a:r>
              <a:rPr lang="en-US" b="1" dirty="0"/>
              <a:t>Database</a:t>
            </a:r>
          </a:p>
        </p:txBody>
      </p:sp>
      <p:sp>
        <p:nvSpPr>
          <p:cNvPr id="53" name="TextBox 52">
            <a:extLst>
              <a:ext uri="{FF2B5EF4-FFF2-40B4-BE49-F238E27FC236}">
                <a16:creationId xmlns:a16="http://schemas.microsoft.com/office/drawing/2014/main" id="{227AFB68-DF32-4C52-8985-B892F29CFA8C}"/>
              </a:ext>
            </a:extLst>
          </p:cNvPr>
          <p:cNvSpPr txBox="1"/>
          <p:nvPr/>
        </p:nvSpPr>
        <p:spPr>
          <a:xfrm flipH="1">
            <a:off x="3289047" y="433681"/>
            <a:ext cx="6421643" cy="461665"/>
          </a:xfrm>
          <a:prstGeom prst="rect">
            <a:avLst/>
          </a:prstGeom>
          <a:noFill/>
        </p:spPr>
        <p:txBody>
          <a:bodyPr wrap="square" rtlCol="0">
            <a:spAutoFit/>
          </a:bodyPr>
          <a:lstStyle/>
          <a:p>
            <a:r>
              <a:rPr lang="en-US" sz="2400" b="1" u="sng" dirty="0"/>
              <a:t>Sequence diagram : Create an account</a:t>
            </a:r>
          </a:p>
        </p:txBody>
      </p:sp>
      <p:sp>
        <p:nvSpPr>
          <p:cNvPr id="2" name="Slide Number Placeholder 1">
            <a:extLst>
              <a:ext uri="{FF2B5EF4-FFF2-40B4-BE49-F238E27FC236}">
                <a16:creationId xmlns:a16="http://schemas.microsoft.com/office/drawing/2014/main" id="{73FB9AAB-FCAB-44B5-BA64-D6DE1240F5DE}"/>
              </a:ext>
            </a:extLst>
          </p:cNvPr>
          <p:cNvSpPr>
            <a:spLocks noGrp="1"/>
          </p:cNvSpPr>
          <p:nvPr>
            <p:ph type="sldNum" sz="quarter" idx="12"/>
          </p:nvPr>
        </p:nvSpPr>
        <p:spPr/>
        <p:txBody>
          <a:bodyPr/>
          <a:lstStyle/>
          <a:p>
            <a:fld id="{AA95B043-FE5F-43ED-86CD-BCA3FF95DC49}" type="slidenum">
              <a:rPr lang="en-US" smtClean="0"/>
              <a:pPr/>
              <a:t>19</a:t>
            </a:fld>
            <a:endParaRPr lang="en-US"/>
          </a:p>
        </p:txBody>
      </p:sp>
    </p:spTree>
    <p:extLst>
      <p:ext uri="{BB962C8B-B14F-4D97-AF65-F5344CB8AC3E}">
        <p14:creationId xmlns:p14="http://schemas.microsoft.com/office/powerpoint/2010/main" val="1020306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7" y="465781"/>
            <a:ext cx="9436880" cy="931945"/>
          </a:xfrm>
        </p:spPr>
        <p:txBody>
          <a:bodyPr/>
          <a:lstStyle/>
          <a:p>
            <a:r>
              <a:rPr lang="en-US" dirty="0"/>
              <a:t>    Overview</a:t>
            </a:r>
          </a:p>
        </p:txBody>
      </p:sp>
      <p:sp>
        <p:nvSpPr>
          <p:cNvPr id="3" name="Content Placeholder 2"/>
          <p:cNvSpPr>
            <a:spLocks noGrp="1"/>
          </p:cNvSpPr>
          <p:nvPr>
            <p:ph idx="1"/>
          </p:nvPr>
        </p:nvSpPr>
        <p:spPr>
          <a:xfrm>
            <a:off x="1103312" y="1476103"/>
            <a:ext cx="10039305" cy="5159827"/>
          </a:xfrm>
        </p:spPr>
        <p:txBody>
          <a:bodyPr/>
          <a:lstStyle/>
          <a:p>
            <a:r>
              <a:rPr lang="en-US" dirty="0"/>
              <a:t>Problem Statement</a:t>
            </a:r>
          </a:p>
          <a:p>
            <a:r>
              <a:rPr lang="en-US" dirty="0"/>
              <a:t>Project Objectives</a:t>
            </a:r>
          </a:p>
          <a:p>
            <a:r>
              <a:rPr lang="en-US" dirty="0"/>
              <a:t>Requirement Analysis</a:t>
            </a:r>
          </a:p>
          <a:p>
            <a:r>
              <a:rPr lang="en-US" dirty="0"/>
              <a:t>Design Specification</a:t>
            </a:r>
          </a:p>
          <a:p>
            <a:r>
              <a:rPr lang="en-US" dirty="0"/>
              <a:t>Implementation</a:t>
            </a:r>
          </a:p>
          <a:p>
            <a:r>
              <a:rPr lang="en-US" dirty="0"/>
              <a:t>Screenshots</a:t>
            </a:r>
          </a:p>
          <a:p>
            <a:r>
              <a:rPr lang="en-US" dirty="0"/>
              <a:t>Testing</a:t>
            </a:r>
          </a:p>
          <a:p>
            <a:r>
              <a:rPr lang="en-US" dirty="0"/>
              <a:t>Future Works</a:t>
            </a:r>
          </a:p>
          <a:p>
            <a:pPr>
              <a:buNone/>
            </a:pPr>
            <a:endParaRPr lang="en-US" b="1" u="sng" dirty="0"/>
          </a:p>
          <a:p>
            <a:endParaRPr lang="en-US" dirty="0"/>
          </a:p>
        </p:txBody>
      </p:sp>
      <p:sp>
        <p:nvSpPr>
          <p:cNvPr id="4" name="Slide Number Placeholder 3"/>
          <p:cNvSpPr>
            <a:spLocks noGrp="1"/>
          </p:cNvSpPr>
          <p:nvPr>
            <p:ph type="sldNum" sz="quarter" idx="12"/>
          </p:nvPr>
        </p:nvSpPr>
        <p:spPr/>
        <p:txBody>
          <a:bodyPr/>
          <a:lstStyle/>
          <a:p>
            <a:fld id="{AA95B043-FE5F-43ED-86CD-BCA3FF95DC49}"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C000598-2A0A-4A5C-810A-39767EE27A92}"/>
              </a:ext>
            </a:extLst>
          </p:cNvPr>
          <p:cNvSpPr/>
          <p:nvPr/>
        </p:nvSpPr>
        <p:spPr>
          <a:xfrm>
            <a:off x="1667415" y="579560"/>
            <a:ext cx="506909" cy="33417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FB9BB84-F456-4A53-860F-D0EBB5FA678E}"/>
              </a:ext>
            </a:extLst>
          </p:cNvPr>
          <p:cNvSpPr/>
          <p:nvPr/>
        </p:nvSpPr>
        <p:spPr>
          <a:xfrm>
            <a:off x="3911784" y="1566177"/>
            <a:ext cx="1775792" cy="57944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BA4D762-1ABF-404A-98F7-D0E504AA0C2A}"/>
              </a:ext>
            </a:extLst>
          </p:cNvPr>
          <p:cNvSpPr/>
          <p:nvPr/>
        </p:nvSpPr>
        <p:spPr>
          <a:xfrm>
            <a:off x="6220977" y="1566177"/>
            <a:ext cx="1775792" cy="57944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F1B970F-AE3C-49BB-9F4E-0DBA2F884F07}"/>
              </a:ext>
            </a:extLst>
          </p:cNvPr>
          <p:cNvSpPr/>
          <p:nvPr/>
        </p:nvSpPr>
        <p:spPr>
          <a:xfrm>
            <a:off x="8530170" y="1566177"/>
            <a:ext cx="1775792" cy="57944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AEA3945-5C52-440D-91CD-8647173E4477}"/>
              </a:ext>
            </a:extLst>
          </p:cNvPr>
          <p:cNvSpPr/>
          <p:nvPr/>
        </p:nvSpPr>
        <p:spPr>
          <a:xfrm>
            <a:off x="2025665" y="2746702"/>
            <a:ext cx="259411" cy="110099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CF63D0E-3F42-41E4-AE24-D390BE8734F9}"/>
              </a:ext>
            </a:extLst>
          </p:cNvPr>
          <p:cNvSpPr/>
          <p:nvPr/>
        </p:nvSpPr>
        <p:spPr>
          <a:xfrm>
            <a:off x="4693669" y="2525789"/>
            <a:ext cx="185531" cy="132190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D5A1DCA-7F32-43FA-A12C-D75C406677EC}"/>
              </a:ext>
            </a:extLst>
          </p:cNvPr>
          <p:cNvSpPr/>
          <p:nvPr/>
        </p:nvSpPr>
        <p:spPr>
          <a:xfrm>
            <a:off x="2025665" y="4334713"/>
            <a:ext cx="236953" cy="200981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8FFE896-8EF9-4E31-A7FE-863F6243C84B}"/>
              </a:ext>
            </a:extLst>
          </p:cNvPr>
          <p:cNvSpPr/>
          <p:nvPr/>
        </p:nvSpPr>
        <p:spPr>
          <a:xfrm>
            <a:off x="1618888" y="1856522"/>
            <a:ext cx="1117877" cy="49959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5BAA6F82-F84B-44E5-82A5-529733C6E803}"/>
              </a:ext>
            </a:extLst>
          </p:cNvPr>
          <p:cNvSpPr txBox="1"/>
          <p:nvPr/>
        </p:nvSpPr>
        <p:spPr>
          <a:xfrm>
            <a:off x="2514441" y="2549382"/>
            <a:ext cx="1908311" cy="369332"/>
          </a:xfrm>
          <a:prstGeom prst="rect">
            <a:avLst/>
          </a:prstGeom>
          <a:noFill/>
        </p:spPr>
        <p:txBody>
          <a:bodyPr wrap="square" rtlCol="0">
            <a:spAutoFit/>
          </a:bodyPr>
          <a:lstStyle/>
          <a:p>
            <a:r>
              <a:rPr lang="en-US" b="1" dirty="0"/>
              <a:t>Click login button </a:t>
            </a:r>
          </a:p>
        </p:txBody>
      </p:sp>
      <p:cxnSp>
        <p:nvCxnSpPr>
          <p:cNvPr id="40" name="Straight Arrow Connector 39">
            <a:extLst>
              <a:ext uri="{FF2B5EF4-FFF2-40B4-BE49-F238E27FC236}">
                <a16:creationId xmlns:a16="http://schemas.microsoft.com/office/drawing/2014/main" id="{72E3ED22-001D-4C55-9B8F-C93FFB7DA245}"/>
              </a:ext>
            </a:extLst>
          </p:cNvPr>
          <p:cNvCxnSpPr>
            <a:cxnSpLocks/>
          </p:cNvCxnSpPr>
          <p:nvPr/>
        </p:nvCxnSpPr>
        <p:spPr>
          <a:xfrm>
            <a:off x="2285075" y="2877309"/>
            <a:ext cx="2421840" cy="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A0DAA69-F26C-4589-A633-85E324796DDD}"/>
              </a:ext>
            </a:extLst>
          </p:cNvPr>
          <p:cNvCxnSpPr>
            <a:cxnSpLocks/>
            <a:stCxn id="7" idx="2"/>
          </p:cNvCxnSpPr>
          <p:nvPr/>
        </p:nvCxnSpPr>
        <p:spPr>
          <a:xfrm>
            <a:off x="7108873" y="2145621"/>
            <a:ext cx="0" cy="21890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9AB5A5E-53F7-42B5-A521-42A984267393}"/>
              </a:ext>
            </a:extLst>
          </p:cNvPr>
          <p:cNvCxnSpPr>
            <a:cxnSpLocks/>
          </p:cNvCxnSpPr>
          <p:nvPr/>
        </p:nvCxnSpPr>
        <p:spPr>
          <a:xfrm>
            <a:off x="4892446" y="3001573"/>
            <a:ext cx="2216427" cy="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4FC825F8-6EBA-4386-99E5-2788727D474C}"/>
              </a:ext>
            </a:extLst>
          </p:cNvPr>
          <p:cNvSpPr txBox="1"/>
          <p:nvPr/>
        </p:nvSpPr>
        <p:spPr>
          <a:xfrm>
            <a:off x="4983262" y="2651975"/>
            <a:ext cx="1775789" cy="369332"/>
          </a:xfrm>
          <a:prstGeom prst="rect">
            <a:avLst/>
          </a:prstGeom>
          <a:noFill/>
        </p:spPr>
        <p:txBody>
          <a:bodyPr wrap="square" rtlCol="0">
            <a:spAutoFit/>
          </a:bodyPr>
          <a:lstStyle/>
          <a:p>
            <a:r>
              <a:rPr lang="en-US" b="1" dirty="0"/>
              <a:t>Open Login page</a:t>
            </a:r>
          </a:p>
        </p:txBody>
      </p:sp>
      <p:cxnSp>
        <p:nvCxnSpPr>
          <p:cNvPr id="55" name="Straight Connector 54">
            <a:extLst>
              <a:ext uri="{FF2B5EF4-FFF2-40B4-BE49-F238E27FC236}">
                <a16:creationId xmlns:a16="http://schemas.microsoft.com/office/drawing/2014/main" id="{F74C02E9-5370-44B7-B8C0-B673AEE539BD}"/>
              </a:ext>
            </a:extLst>
          </p:cNvPr>
          <p:cNvCxnSpPr>
            <a:cxnSpLocks/>
          </p:cNvCxnSpPr>
          <p:nvPr/>
        </p:nvCxnSpPr>
        <p:spPr>
          <a:xfrm flipH="1" flipV="1">
            <a:off x="4892445" y="3609688"/>
            <a:ext cx="2216427" cy="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4146AB9-C608-458F-9401-C7BB22FBDD63}"/>
              </a:ext>
            </a:extLst>
          </p:cNvPr>
          <p:cNvCxnSpPr>
            <a:cxnSpLocks/>
          </p:cNvCxnSpPr>
          <p:nvPr/>
        </p:nvCxnSpPr>
        <p:spPr>
          <a:xfrm flipH="1">
            <a:off x="2285075" y="3609689"/>
            <a:ext cx="2421840" cy="0"/>
          </a:xfrm>
          <a:prstGeom prst="straightConnector1">
            <a:avLst/>
          </a:prstGeom>
          <a:ln w="28575">
            <a:solidFill>
              <a:schemeClr val="tx1"/>
            </a:solidFill>
            <a:prstDash val="sysDash"/>
            <a:tailEnd type="arrow" w="lg" len="lg"/>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1F85F687-6311-44C9-B29B-8CD4090DE188}"/>
              </a:ext>
            </a:extLst>
          </p:cNvPr>
          <p:cNvSpPr txBox="1"/>
          <p:nvPr/>
        </p:nvSpPr>
        <p:spPr>
          <a:xfrm>
            <a:off x="4879200" y="3270081"/>
            <a:ext cx="2216411" cy="369332"/>
          </a:xfrm>
          <a:prstGeom prst="rect">
            <a:avLst/>
          </a:prstGeom>
          <a:noFill/>
        </p:spPr>
        <p:txBody>
          <a:bodyPr wrap="square" rtlCol="0">
            <a:spAutoFit/>
          </a:bodyPr>
          <a:lstStyle/>
          <a:p>
            <a:r>
              <a:rPr lang="en-US" b="1" dirty="0"/>
              <a:t>Displays Login Page</a:t>
            </a:r>
          </a:p>
        </p:txBody>
      </p:sp>
      <p:sp>
        <p:nvSpPr>
          <p:cNvPr id="77" name="Rectangle 76">
            <a:extLst>
              <a:ext uri="{FF2B5EF4-FFF2-40B4-BE49-F238E27FC236}">
                <a16:creationId xmlns:a16="http://schemas.microsoft.com/office/drawing/2014/main" id="{F0A95FA9-8A24-4AB5-8117-1AED2716598E}"/>
              </a:ext>
            </a:extLst>
          </p:cNvPr>
          <p:cNvSpPr/>
          <p:nvPr/>
        </p:nvSpPr>
        <p:spPr>
          <a:xfrm>
            <a:off x="2752220" y="3943374"/>
            <a:ext cx="8159801" cy="122374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B60CDFC8-F939-4B7C-A98E-AF5EB8F2044D}"/>
              </a:ext>
            </a:extLst>
          </p:cNvPr>
          <p:cNvCxnSpPr/>
          <p:nvPr/>
        </p:nvCxnSpPr>
        <p:spPr>
          <a:xfrm>
            <a:off x="2752220" y="4600134"/>
            <a:ext cx="10040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0C4B83B-02D9-44EC-AA70-5DEB55CDBF31}"/>
              </a:ext>
            </a:extLst>
          </p:cNvPr>
          <p:cNvCxnSpPr>
            <a:cxnSpLocks/>
          </p:cNvCxnSpPr>
          <p:nvPr/>
        </p:nvCxnSpPr>
        <p:spPr>
          <a:xfrm>
            <a:off x="4023563" y="3954148"/>
            <a:ext cx="0" cy="4912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49129C4-8483-46A4-92C6-543A55488AE4}"/>
              </a:ext>
            </a:extLst>
          </p:cNvPr>
          <p:cNvCxnSpPr/>
          <p:nvPr/>
        </p:nvCxnSpPr>
        <p:spPr>
          <a:xfrm flipV="1">
            <a:off x="3756277" y="4445389"/>
            <a:ext cx="267286" cy="1547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4E74621D-F646-48FE-A5F3-914E67ECA6E1}"/>
              </a:ext>
            </a:extLst>
          </p:cNvPr>
          <p:cNvSpPr txBox="1"/>
          <p:nvPr/>
        </p:nvSpPr>
        <p:spPr>
          <a:xfrm>
            <a:off x="2935764" y="4092475"/>
            <a:ext cx="1908311" cy="369332"/>
          </a:xfrm>
          <a:prstGeom prst="rect">
            <a:avLst/>
          </a:prstGeom>
          <a:noFill/>
        </p:spPr>
        <p:txBody>
          <a:bodyPr wrap="square" rtlCol="0">
            <a:spAutoFit/>
          </a:bodyPr>
          <a:lstStyle/>
          <a:p>
            <a:r>
              <a:rPr lang="en-US" b="1" dirty="0"/>
              <a:t>loop</a:t>
            </a:r>
          </a:p>
        </p:txBody>
      </p:sp>
      <p:cxnSp>
        <p:nvCxnSpPr>
          <p:cNvPr id="97" name="Straight Arrow Connector 96">
            <a:extLst>
              <a:ext uri="{FF2B5EF4-FFF2-40B4-BE49-F238E27FC236}">
                <a16:creationId xmlns:a16="http://schemas.microsoft.com/office/drawing/2014/main" id="{A8EF6019-140A-44B7-B78C-F0940A1329C2}"/>
              </a:ext>
            </a:extLst>
          </p:cNvPr>
          <p:cNvCxnSpPr>
            <a:cxnSpLocks/>
          </p:cNvCxnSpPr>
          <p:nvPr/>
        </p:nvCxnSpPr>
        <p:spPr>
          <a:xfrm>
            <a:off x="2262620" y="4786545"/>
            <a:ext cx="4683065" cy="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5C654DAF-6176-49C1-A19D-0AB51658A2D1}"/>
              </a:ext>
            </a:extLst>
          </p:cNvPr>
          <p:cNvSpPr/>
          <p:nvPr/>
        </p:nvSpPr>
        <p:spPr>
          <a:xfrm>
            <a:off x="6980659" y="4367575"/>
            <a:ext cx="208122" cy="103986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TextBox 100">
            <a:extLst>
              <a:ext uri="{FF2B5EF4-FFF2-40B4-BE49-F238E27FC236}">
                <a16:creationId xmlns:a16="http://schemas.microsoft.com/office/drawing/2014/main" id="{8E870A96-FC77-4C3F-8CDD-734B8D9155BB}"/>
              </a:ext>
            </a:extLst>
          </p:cNvPr>
          <p:cNvSpPr txBox="1"/>
          <p:nvPr/>
        </p:nvSpPr>
        <p:spPr>
          <a:xfrm>
            <a:off x="5036368" y="4174119"/>
            <a:ext cx="1908309" cy="646331"/>
          </a:xfrm>
          <a:prstGeom prst="rect">
            <a:avLst/>
          </a:prstGeom>
          <a:noFill/>
        </p:spPr>
        <p:txBody>
          <a:bodyPr wrap="square" rtlCol="0">
            <a:spAutoFit/>
          </a:bodyPr>
          <a:lstStyle/>
          <a:p>
            <a:r>
              <a:rPr lang="en-US" b="1" dirty="0"/>
              <a:t>Entering Student ID and password</a:t>
            </a:r>
          </a:p>
        </p:txBody>
      </p:sp>
      <p:cxnSp>
        <p:nvCxnSpPr>
          <p:cNvPr id="103" name="Straight Connector 102">
            <a:extLst>
              <a:ext uri="{FF2B5EF4-FFF2-40B4-BE49-F238E27FC236}">
                <a16:creationId xmlns:a16="http://schemas.microsoft.com/office/drawing/2014/main" id="{6C4A6CD6-9191-47F6-99AB-5ED87CE568CA}"/>
              </a:ext>
            </a:extLst>
          </p:cNvPr>
          <p:cNvCxnSpPr>
            <a:cxnSpLocks/>
            <a:endCxn id="104" idx="0"/>
          </p:cNvCxnSpPr>
          <p:nvPr/>
        </p:nvCxnSpPr>
        <p:spPr>
          <a:xfrm>
            <a:off x="9401770" y="2145621"/>
            <a:ext cx="14414" cy="22219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id="{C425F87F-7483-44EF-BD5A-81AC94E2C516}"/>
              </a:ext>
            </a:extLst>
          </p:cNvPr>
          <p:cNvSpPr/>
          <p:nvPr/>
        </p:nvSpPr>
        <p:spPr>
          <a:xfrm>
            <a:off x="9297708" y="4367576"/>
            <a:ext cx="236951" cy="122374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7" name="Straight Arrow Connector 106">
            <a:extLst>
              <a:ext uri="{FF2B5EF4-FFF2-40B4-BE49-F238E27FC236}">
                <a16:creationId xmlns:a16="http://schemas.microsoft.com/office/drawing/2014/main" id="{EBA39C04-8304-4499-8403-643A0407BA9F}"/>
              </a:ext>
            </a:extLst>
          </p:cNvPr>
          <p:cNvCxnSpPr>
            <a:cxnSpLocks/>
          </p:cNvCxnSpPr>
          <p:nvPr/>
        </p:nvCxnSpPr>
        <p:spPr>
          <a:xfrm>
            <a:off x="7188781" y="4693060"/>
            <a:ext cx="2108928" cy="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947E1DFF-2FCB-4D60-8FA7-AD25ED1D3B76}"/>
              </a:ext>
            </a:extLst>
          </p:cNvPr>
          <p:cNvSpPr txBox="1"/>
          <p:nvPr/>
        </p:nvSpPr>
        <p:spPr>
          <a:xfrm>
            <a:off x="7206600" y="4043197"/>
            <a:ext cx="2216411" cy="646331"/>
          </a:xfrm>
          <a:prstGeom prst="rect">
            <a:avLst/>
          </a:prstGeom>
          <a:noFill/>
        </p:spPr>
        <p:txBody>
          <a:bodyPr wrap="square" rtlCol="0">
            <a:spAutoFit/>
          </a:bodyPr>
          <a:lstStyle/>
          <a:p>
            <a:r>
              <a:rPr lang="en-US" b="1" dirty="0"/>
              <a:t>Authenticate Student ID and Password.</a:t>
            </a:r>
          </a:p>
        </p:txBody>
      </p:sp>
      <p:cxnSp>
        <p:nvCxnSpPr>
          <p:cNvPr id="112" name="Straight Connector 111">
            <a:extLst>
              <a:ext uri="{FF2B5EF4-FFF2-40B4-BE49-F238E27FC236}">
                <a16:creationId xmlns:a16="http://schemas.microsoft.com/office/drawing/2014/main" id="{1F5E5984-CD5D-469C-8AB4-7EAFB1A1444E}"/>
              </a:ext>
            </a:extLst>
          </p:cNvPr>
          <p:cNvCxnSpPr>
            <a:cxnSpLocks/>
          </p:cNvCxnSpPr>
          <p:nvPr/>
        </p:nvCxnSpPr>
        <p:spPr>
          <a:xfrm flipH="1">
            <a:off x="9408977" y="5591318"/>
            <a:ext cx="7207" cy="10227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3601A567-7493-4260-A28E-5A6C7258A741}"/>
              </a:ext>
            </a:extLst>
          </p:cNvPr>
          <p:cNvCxnSpPr>
            <a:cxnSpLocks/>
          </p:cNvCxnSpPr>
          <p:nvPr/>
        </p:nvCxnSpPr>
        <p:spPr>
          <a:xfrm>
            <a:off x="7084720" y="5407437"/>
            <a:ext cx="0" cy="12066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0B510F1B-C484-4899-9982-F867AEE4E6F5}"/>
              </a:ext>
            </a:extLst>
          </p:cNvPr>
          <p:cNvCxnSpPr>
            <a:cxnSpLocks/>
          </p:cNvCxnSpPr>
          <p:nvPr/>
        </p:nvCxnSpPr>
        <p:spPr>
          <a:xfrm flipH="1">
            <a:off x="4892803" y="6010762"/>
            <a:ext cx="4530208" cy="0"/>
          </a:xfrm>
          <a:prstGeom prst="straightConnector1">
            <a:avLst/>
          </a:prstGeom>
          <a:ln w="28575">
            <a:solidFill>
              <a:schemeClr val="tx1"/>
            </a:solidFill>
            <a:prstDash val="sysDash"/>
            <a:tailEnd type="arrow" w="lg" len="lg"/>
          </a:ln>
        </p:spPr>
        <p:style>
          <a:lnRef idx="1">
            <a:schemeClr val="accent1"/>
          </a:lnRef>
          <a:fillRef idx="0">
            <a:schemeClr val="accent1"/>
          </a:fillRef>
          <a:effectRef idx="0">
            <a:schemeClr val="accent1"/>
          </a:effectRef>
          <a:fontRef idx="minor">
            <a:schemeClr val="tx1"/>
          </a:fontRef>
        </p:style>
      </p:cxnSp>
      <p:sp>
        <p:nvSpPr>
          <p:cNvPr id="119" name="Rectangle 118">
            <a:extLst>
              <a:ext uri="{FF2B5EF4-FFF2-40B4-BE49-F238E27FC236}">
                <a16:creationId xmlns:a16="http://schemas.microsoft.com/office/drawing/2014/main" id="{8A1E777D-D4A4-4461-A3EE-D2A6AA80106A}"/>
              </a:ext>
            </a:extLst>
          </p:cNvPr>
          <p:cNvSpPr/>
          <p:nvPr/>
        </p:nvSpPr>
        <p:spPr>
          <a:xfrm>
            <a:off x="4706915" y="5335416"/>
            <a:ext cx="208121" cy="96679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Straight Arrow Connector 121">
            <a:extLst>
              <a:ext uri="{FF2B5EF4-FFF2-40B4-BE49-F238E27FC236}">
                <a16:creationId xmlns:a16="http://schemas.microsoft.com/office/drawing/2014/main" id="{5D8B8EFE-6B6C-49EC-8FE2-76F0D895DAD8}"/>
              </a:ext>
            </a:extLst>
          </p:cNvPr>
          <p:cNvCxnSpPr>
            <a:cxnSpLocks/>
          </p:cNvCxnSpPr>
          <p:nvPr/>
        </p:nvCxnSpPr>
        <p:spPr>
          <a:xfrm flipH="1">
            <a:off x="2262618" y="6010762"/>
            <a:ext cx="2444297" cy="0"/>
          </a:xfrm>
          <a:prstGeom prst="straightConnector1">
            <a:avLst/>
          </a:prstGeom>
          <a:ln w="28575">
            <a:solidFill>
              <a:schemeClr val="tx1"/>
            </a:solidFill>
            <a:prstDash val="sysDash"/>
            <a:tailEnd type="arrow" w="lg" len="lg"/>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38AD0E3-B930-45EF-86F2-A7BB5CDC953F}"/>
              </a:ext>
            </a:extLst>
          </p:cNvPr>
          <p:cNvCxnSpPr>
            <a:cxnSpLocks/>
            <a:endCxn id="119" idx="0"/>
          </p:cNvCxnSpPr>
          <p:nvPr/>
        </p:nvCxnSpPr>
        <p:spPr>
          <a:xfrm>
            <a:off x="4799680" y="3864912"/>
            <a:ext cx="0" cy="1470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C0D1009-6240-477C-9293-91BE8A01E67E}"/>
              </a:ext>
            </a:extLst>
          </p:cNvPr>
          <p:cNvCxnSpPr>
            <a:cxnSpLocks/>
            <a:endCxn id="11" idx="0"/>
          </p:cNvCxnSpPr>
          <p:nvPr/>
        </p:nvCxnSpPr>
        <p:spPr>
          <a:xfrm>
            <a:off x="2144141" y="3847696"/>
            <a:ext cx="1" cy="4870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B1BD1F8E-7EDD-4125-A0C7-4DDE99B750BC}"/>
              </a:ext>
            </a:extLst>
          </p:cNvPr>
          <p:cNvSpPr txBox="1"/>
          <p:nvPr/>
        </p:nvSpPr>
        <p:spPr>
          <a:xfrm>
            <a:off x="5200563" y="5547510"/>
            <a:ext cx="1908309" cy="369332"/>
          </a:xfrm>
          <a:prstGeom prst="rect">
            <a:avLst/>
          </a:prstGeom>
          <a:noFill/>
        </p:spPr>
        <p:txBody>
          <a:bodyPr wrap="square" rtlCol="0">
            <a:spAutoFit/>
          </a:bodyPr>
          <a:lstStyle/>
          <a:p>
            <a:r>
              <a:rPr lang="en-US" b="1" dirty="0"/>
              <a:t>Student ID</a:t>
            </a:r>
          </a:p>
        </p:txBody>
      </p:sp>
      <p:sp>
        <p:nvSpPr>
          <p:cNvPr id="131" name="TextBox 130">
            <a:extLst>
              <a:ext uri="{FF2B5EF4-FFF2-40B4-BE49-F238E27FC236}">
                <a16:creationId xmlns:a16="http://schemas.microsoft.com/office/drawing/2014/main" id="{1D868438-88DF-406C-85E2-823371FCB626}"/>
              </a:ext>
            </a:extLst>
          </p:cNvPr>
          <p:cNvSpPr txBox="1"/>
          <p:nvPr/>
        </p:nvSpPr>
        <p:spPr>
          <a:xfrm>
            <a:off x="2697902" y="5669100"/>
            <a:ext cx="2276412" cy="369332"/>
          </a:xfrm>
          <a:prstGeom prst="rect">
            <a:avLst/>
          </a:prstGeom>
          <a:noFill/>
        </p:spPr>
        <p:txBody>
          <a:bodyPr wrap="square" rtlCol="0">
            <a:spAutoFit/>
          </a:bodyPr>
          <a:lstStyle/>
          <a:p>
            <a:r>
              <a:rPr lang="en-US" b="1" dirty="0"/>
              <a:t>Displays Home Page</a:t>
            </a:r>
          </a:p>
        </p:txBody>
      </p:sp>
      <p:cxnSp>
        <p:nvCxnSpPr>
          <p:cNvPr id="134" name="Straight Connector 133">
            <a:extLst>
              <a:ext uri="{FF2B5EF4-FFF2-40B4-BE49-F238E27FC236}">
                <a16:creationId xmlns:a16="http://schemas.microsoft.com/office/drawing/2014/main" id="{20F69625-55F9-4892-8498-2F53F6C4AB38}"/>
              </a:ext>
            </a:extLst>
          </p:cNvPr>
          <p:cNvCxnSpPr>
            <a:cxnSpLocks/>
          </p:cNvCxnSpPr>
          <p:nvPr/>
        </p:nvCxnSpPr>
        <p:spPr>
          <a:xfrm flipH="1">
            <a:off x="4794269" y="6302214"/>
            <a:ext cx="0" cy="3118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0F9822EB-7F6A-4683-8F12-ECAA9D64C124}"/>
              </a:ext>
            </a:extLst>
          </p:cNvPr>
          <p:cNvCxnSpPr>
            <a:cxnSpLocks/>
          </p:cNvCxnSpPr>
          <p:nvPr/>
        </p:nvCxnSpPr>
        <p:spPr>
          <a:xfrm flipH="1">
            <a:off x="2144141" y="6345496"/>
            <a:ext cx="0" cy="3118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B3B7DBD-B33B-4248-826D-3DCC43E0AC9F}"/>
              </a:ext>
            </a:extLst>
          </p:cNvPr>
          <p:cNvCxnSpPr>
            <a:cxnSpLocks/>
          </p:cNvCxnSpPr>
          <p:nvPr/>
        </p:nvCxnSpPr>
        <p:spPr>
          <a:xfrm>
            <a:off x="2157953" y="2356605"/>
            <a:ext cx="0" cy="390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C07D6279-5E19-4EBF-AA87-91D269AAFBF9}"/>
              </a:ext>
            </a:extLst>
          </p:cNvPr>
          <p:cNvCxnSpPr>
            <a:cxnSpLocks/>
            <a:stCxn id="6" idx="2"/>
          </p:cNvCxnSpPr>
          <p:nvPr/>
        </p:nvCxnSpPr>
        <p:spPr>
          <a:xfrm flipH="1">
            <a:off x="4780454" y="2145621"/>
            <a:ext cx="0" cy="3623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D7D0615-F4F7-4574-80E0-2B883B3D0CDA}"/>
              </a:ext>
            </a:extLst>
          </p:cNvPr>
          <p:cNvCxnSpPr>
            <a:cxnSpLocks/>
          </p:cNvCxnSpPr>
          <p:nvPr/>
        </p:nvCxnSpPr>
        <p:spPr>
          <a:xfrm>
            <a:off x="1916659" y="913734"/>
            <a:ext cx="0" cy="390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4BD9C31-24E3-4EC8-B732-1BA4B4E5CEC1}"/>
              </a:ext>
            </a:extLst>
          </p:cNvPr>
          <p:cNvCxnSpPr>
            <a:cxnSpLocks/>
          </p:cNvCxnSpPr>
          <p:nvPr/>
        </p:nvCxnSpPr>
        <p:spPr>
          <a:xfrm flipH="1">
            <a:off x="1580330" y="1066578"/>
            <a:ext cx="7357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B1C176B-D74A-4558-9D22-4E714D463DBB}"/>
              </a:ext>
            </a:extLst>
          </p:cNvPr>
          <p:cNvCxnSpPr>
            <a:cxnSpLocks/>
          </p:cNvCxnSpPr>
          <p:nvPr/>
        </p:nvCxnSpPr>
        <p:spPr>
          <a:xfrm flipH="1">
            <a:off x="1589646" y="1299692"/>
            <a:ext cx="330777" cy="3368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E2965314-BD00-4EF2-BCA7-163FFA42C31A}"/>
              </a:ext>
            </a:extLst>
          </p:cNvPr>
          <p:cNvCxnSpPr>
            <a:cxnSpLocks/>
          </p:cNvCxnSpPr>
          <p:nvPr/>
        </p:nvCxnSpPr>
        <p:spPr>
          <a:xfrm rot="5400000" flipH="1">
            <a:off x="1910863" y="1297344"/>
            <a:ext cx="330777" cy="3368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7" name="TextBox 186">
            <a:extLst>
              <a:ext uri="{FF2B5EF4-FFF2-40B4-BE49-F238E27FC236}">
                <a16:creationId xmlns:a16="http://schemas.microsoft.com/office/drawing/2014/main" id="{1094721F-1344-49BC-9541-DCC3A8CFA672}"/>
              </a:ext>
            </a:extLst>
          </p:cNvPr>
          <p:cNvSpPr txBox="1"/>
          <p:nvPr/>
        </p:nvSpPr>
        <p:spPr>
          <a:xfrm>
            <a:off x="1791019" y="1912729"/>
            <a:ext cx="1117878" cy="369332"/>
          </a:xfrm>
          <a:prstGeom prst="rect">
            <a:avLst/>
          </a:prstGeom>
          <a:noFill/>
        </p:spPr>
        <p:txBody>
          <a:bodyPr wrap="square" rtlCol="0">
            <a:spAutoFit/>
          </a:bodyPr>
          <a:lstStyle/>
          <a:p>
            <a:r>
              <a:rPr lang="en-US" b="1" dirty="0"/>
              <a:t>User</a:t>
            </a:r>
          </a:p>
        </p:txBody>
      </p:sp>
      <p:sp>
        <p:nvSpPr>
          <p:cNvPr id="188" name="TextBox 187">
            <a:extLst>
              <a:ext uri="{FF2B5EF4-FFF2-40B4-BE49-F238E27FC236}">
                <a16:creationId xmlns:a16="http://schemas.microsoft.com/office/drawing/2014/main" id="{6BC19FDA-D525-4735-B85E-207BEFA9DCEB}"/>
              </a:ext>
            </a:extLst>
          </p:cNvPr>
          <p:cNvSpPr txBox="1"/>
          <p:nvPr/>
        </p:nvSpPr>
        <p:spPr>
          <a:xfrm>
            <a:off x="4156547" y="1684431"/>
            <a:ext cx="1516977" cy="369332"/>
          </a:xfrm>
          <a:prstGeom prst="rect">
            <a:avLst/>
          </a:prstGeom>
          <a:noFill/>
        </p:spPr>
        <p:txBody>
          <a:bodyPr wrap="square" rtlCol="0">
            <a:spAutoFit/>
          </a:bodyPr>
          <a:lstStyle/>
          <a:p>
            <a:r>
              <a:rPr lang="en-US" b="1" dirty="0"/>
              <a:t>Home Page</a:t>
            </a:r>
          </a:p>
        </p:txBody>
      </p:sp>
      <p:sp>
        <p:nvSpPr>
          <p:cNvPr id="189" name="TextBox 188">
            <a:extLst>
              <a:ext uri="{FF2B5EF4-FFF2-40B4-BE49-F238E27FC236}">
                <a16:creationId xmlns:a16="http://schemas.microsoft.com/office/drawing/2014/main" id="{248699CE-A2BE-415D-8761-2D362D7CDB97}"/>
              </a:ext>
            </a:extLst>
          </p:cNvPr>
          <p:cNvSpPr txBox="1"/>
          <p:nvPr/>
        </p:nvSpPr>
        <p:spPr>
          <a:xfrm>
            <a:off x="6448111" y="1651931"/>
            <a:ext cx="1516977" cy="369332"/>
          </a:xfrm>
          <a:prstGeom prst="rect">
            <a:avLst/>
          </a:prstGeom>
          <a:noFill/>
        </p:spPr>
        <p:txBody>
          <a:bodyPr wrap="square" rtlCol="0">
            <a:spAutoFit/>
          </a:bodyPr>
          <a:lstStyle/>
          <a:p>
            <a:r>
              <a:rPr lang="en-US" b="1" dirty="0"/>
              <a:t>Login Page</a:t>
            </a:r>
          </a:p>
        </p:txBody>
      </p:sp>
      <p:sp>
        <p:nvSpPr>
          <p:cNvPr id="190" name="TextBox 189">
            <a:extLst>
              <a:ext uri="{FF2B5EF4-FFF2-40B4-BE49-F238E27FC236}">
                <a16:creationId xmlns:a16="http://schemas.microsoft.com/office/drawing/2014/main" id="{65E5C205-92DD-4F3F-A6E7-46DE90B59BCB}"/>
              </a:ext>
            </a:extLst>
          </p:cNvPr>
          <p:cNvSpPr txBox="1"/>
          <p:nvPr/>
        </p:nvSpPr>
        <p:spPr>
          <a:xfrm>
            <a:off x="8776170" y="1651931"/>
            <a:ext cx="1516977" cy="369332"/>
          </a:xfrm>
          <a:prstGeom prst="rect">
            <a:avLst/>
          </a:prstGeom>
          <a:noFill/>
        </p:spPr>
        <p:txBody>
          <a:bodyPr wrap="square" rtlCol="0">
            <a:spAutoFit/>
          </a:bodyPr>
          <a:lstStyle/>
          <a:p>
            <a:r>
              <a:rPr lang="en-US" b="1" dirty="0"/>
              <a:t>Database</a:t>
            </a:r>
          </a:p>
        </p:txBody>
      </p:sp>
      <p:sp>
        <p:nvSpPr>
          <p:cNvPr id="191" name="TextBox 190">
            <a:extLst>
              <a:ext uri="{FF2B5EF4-FFF2-40B4-BE49-F238E27FC236}">
                <a16:creationId xmlns:a16="http://schemas.microsoft.com/office/drawing/2014/main" id="{BBD67A9D-FB02-4823-9345-D35878207410}"/>
              </a:ext>
            </a:extLst>
          </p:cNvPr>
          <p:cNvSpPr txBox="1"/>
          <p:nvPr/>
        </p:nvSpPr>
        <p:spPr>
          <a:xfrm flipH="1">
            <a:off x="3846426" y="379119"/>
            <a:ext cx="6421643" cy="461665"/>
          </a:xfrm>
          <a:prstGeom prst="rect">
            <a:avLst/>
          </a:prstGeom>
          <a:noFill/>
        </p:spPr>
        <p:txBody>
          <a:bodyPr wrap="square" rtlCol="0">
            <a:spAutoFit/>
          </a:bodyPr>
          <a:lstStyle/>
          <a:p>
            <a:r>
              <a:rPr lang="en-US" sz="2400" b="1" u="sng" dirty="0"/>
              <a:t>Sequence diagram : Log in</a:t>
            </a:r>
          </a:p>
        </p:txBody>
      </p:sp>
      <p:sp>
        <p:nvSpPr>
          <p:cNvPr id="2" name="Slide Number Placeholder 1">
            <a:extLst>
              <a:ext uri="{FF2B5EF4-FFF2-40B4-BE49-F238E27FC236}">
                <a16:creationId xmlns:a16="http://schemas.microsoft.com/office/drawing/2014/main" id="{4EBBE6FD-6511-4AED-BE10-8E8D1A0DD9A9}"/>
              </a:ext>
            </a:extLst>
          </p:cNvPr>
          <p:cNvSpPr>
            <a:spLocks noGrp="1"/>
          </p:cNvSpPr>
          <p:nvPr>
            <p:ph type="sldNum" sz="quarter" idx="12"/>
          </p:nvPr>
        </p:nvSpPr>
        <p:spPr/>
        <p:txBody>
          <a:bodyPr/>
          <a:lstStyle/>
          <a:p>
            <a:fld id="{AA95B043-FE5F-43ED-86CD-BCA3FF95DC49}" type="slidenum">
              <a:rPr lang="en-US" smtClean="0"/>
              <a:pPr/>
              <a:t>20</a:t>
            </a:fld>
            <a:endParaRPr lang="en-US"/>
          </a:p>
        </p:txBody>
      </p:sp>
    </p:spTree>
    <p:extLst>
      <p:ext uri="{BB962C8B-B14F-4D97-AF65-F5344CB8AC3E}">
        <p14:creationId xmlns:p14="http://schemas.microsoft.com/office/powerpoint/2010/main" val="1139349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D019D288-6096-46B8-8A5F-E0FD42DA75E4}"/>
              </a:ext>
            </a:extLst>
          </p:cNvPr>
          <p:cNvSpPr/>
          <p:nvPr/>
        </p:nvSpPr>
        <p:spPr>
          <a:xfrm>
            <a:off x="1611145" y="635835"/>
            <a:ext cx="506909" cy="33417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33BB298-F7EC-41E9-B4BB-D752FD0D21A8}"/>
              </a:ext>
            </a:extLst>
          </p:cNvPr>
          <p:cNvSpPr/>
          <p:nvPr/>
        </p:nvSpPr>
        <p:spPr>
          <a:xfrm>
            <a:off x="3855514" y="1622452"/>
            <a:ext cx="1775792" cy="57944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DF2A8E4-DF5A-43E4-81AC-EBEDD2BF9509}"/>
              </a:ext>
            </a:extLst>
          </p:cNvPr>
          <p:cNvSpPr/>
          <p:nvPr/>
        </p:nvSpPr>
        <p:spPr>
          <a:xfrm>
            <a:off x="8473900" y="1622452"/>
            <a:ext cx="1775792" cy="57944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4681F84-B5B4-41D5-A449-880EC0456CA0}"/>
              </a:ext>
            </a:extLst>
          </p:cNvPr>
          <p:cNvSpPr/>
          <p:nvPr/>
        </p:nvSpPr>
        <p:spPr>
          <a:xfrm>
            <a:off x="4637399" y="2582064"/>
            <a:ext cx="201008" cy="37283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F84974D-9B68-4FB9-9B82-31BE4F5BAFAD}"/>
              </a:ext>
            </a:extLst>
          </p:cNvPr>
          <p:cNvSpPr/>
          <p:nvPr/>
        </p:nvSpPr>
        <p:spPr>
          <a:xfrm>
            <a:off x="1912587" y="2564252"/>
            <a:ext cx="293761" cy="383655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52D11F-C833-4502-AD38-C4E14952AF25}"/>
              </a:ext>
            </a:extLst>
          </p:cNvPr>
          <p:cNvSpPr/>
          <p:nvPr/>
        </p:nvSpPr>
        <p:spPr>
          <a:xfrm>
            <a:off x="1562618" y="1673646"/>
            <a:ext cx="1117877" cy="49959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7332482-A97D-413C-91E7-E3E53ED4C1F3}"/>
              </a:ext>
            </a:extLst>
          </p:cNvPr>
          <p:cNvSpPr txBox="1"/>
          <p:nvPr/>
        </p:nvSpPr>
        <p:spPr>
          <a:xfrm>
            <a:off x="2514345" y="2592061"/>
            <a:ext cx="2067350" cy="646331"/>
          </a:xfrm>
          <a:prstGeom prst="rect">
            <a:avLst/>
          </a:prstGeom>
          <a:noFill/>
        </p:spPr>
        <p:txBody>
          <a:bodyPr wrap="square" rtlCol="0">
            <a:spAutoFit/>
          </a:bodyPr>
          <a:lstStyle/>
          <a:p>
            <a:r>
              <a:rPr lang="en-US" b="1" dirty="0"/>
              <a:t>Go to “Search Here” option() </a:t>
            </a:r>
          </a:p>
        </p:txBody>
      </p:sp>
      <p:cxnSp>
        <p:nvCxnSpPr>
          <p:cNvPr id="13" name="Straight Arrow Connector 12">
            <a:extLst>
              <a:ext uri="{FF2B5EF4-FFF2-40B4-BE49-F238E27FC236}">
                <a16:creationId xmlns:a16="http://schemas.microsoft.com/office/drawing/2014/main" id="{7ADDDF22-EF70-4072-98FE-06C01D6C6D68}"/>
              </a:ext>
            </a:extLst>
          </p:cNvPr>
          <p:cNvCxnSpPr>
            <a:cxnSpLocks/>
          </p:cNvCxnSpPr>
          <p:nvPr/>
        </p:nvCxnSpPr>
        <p:spPr>
          <a:xfrm>
            <a:off x="2228805" y="2933584"/>
            <a:ext cx="2421840" cy="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928C809-F1DB-4193-84A6-F38C00308949}"/>
              </a:ext>
            </a:extLst>
          </p:cNvPr>
          <p:cNvCxnSpPr>
            <a:cxnSpLocks/>
          </p:cNvCxnSpPr>
          <p:nvPr/>
        </p:nvCxnSpPr>
        <p:spPr>
          <a:xfrm flipH="1">
            <a:off x="2228805" y="3497152"/>
            <a:ext cx="2421840" cy="0"/>
          </a:xfrm>
          <a:prstGeom prst="straightConnector1">
            <a:avLst/>
          </a:prstGeom>
          <a:ln w="28575">
            <a:solidFill>
              <a:schemeClr val="tx1"/>
            </a:solidFill>
            <a:prstDash val="sysDash"/>
            <a:tailEnd type="arrow" w="lg" len="lg"/>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F1257C32-3F91-4C3B-B853-1C4B37D1DB20}"/>
              </a:ext>
            </a:extLst>
          </p:cNvPr>
          <p:cNvSpPr/>
          <p:nvPr/>
        </p:nvSpPr>
        <p:spPr>
          <a:xfrm>
            <a:off x="1206940" y="3869744"/>
            <a:ext cx="9501549" cy="121220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23388B7B-E173-4FB9-8311-7594D4422E11}"/>
              </a:ext>
            </a:extLst>
          </p:cNvPr>
          <p:cNvCxnSpPr/>
          <p:nvPr/>
        </p:nvCxnSpPr>
        <p:spPr>
          <a:xfrm>
            <a:off x="1218845" y="4515730"/>
            <a:ext cx="10040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F985805-06D9-430C-A87A-81B5308674BD}"/>
              </a:ext>
            </a:extLst>
          </p:cNvPr>
          <p:cNvCxnSpPr>
            <a:cxnSpLocks/>
          </p:cNvCxnSpPr>
          <p:nvPr/>
        </p:nvCxnSpPr>
        <p:spPr>
          <a:xfrm>
            <a:off x="2490188" y="3869744"/>
            <a:ext cx="0" cy="4912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21A2FB9-83EC-4602-BB16-D6BC933CA522}"/>
              </a:ext>
            </a:extLst>
          </p:cNvPr>
          <p:cNvCxnSpPr/>
          <p:nvPr/>
        </p:nvCxnSpPr>
        <p:spPr>
          <a:xfrm flipV="1">
            <a:off x="2222902" y="4360985"/>
            <a:ext cx="267286" cy="1547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F5633FC-6D7C-4886-A29C-8F6B94CCEB89}"/>
              </a:ext>
            </a:extLst>
          </p:cNvPr>
          <p:cNvSpPr txBox="1"/>
          <p:nvPr/>
        </p:nvSpPr>
        <p:spPr>
          <a:xfrm>
            <a:off x="1434905" y="3996588"/>
            <a:ext cx="734072" cy="369332"/>
          </a:xfrm>
          <a:prstGeom prst="rect">
            <a:avLst/>
          </a:prstGeom>
          <a:noFill/>
        </p:spPr>
        <p:txBody>
          <a:bodyPr wrap="square" rtlCol="0">
            <a:spAutoFit/>
          </a:bodyPr>
          <a:lstStyle/>
          <a:p>
            <a:r>
              <a:rPr lang="en-US" b="1" dirty="0"/>
              <a:t>Alt</a:t>
            </a:r>
          </a:p>
        </p:txBody>
      </p:sp>
      <p:sp>
        <p:nvSpPr>
          <p:cNvPr id="27" name="TextBox 26">
            <a:extLst>
              <a:ext uri="{FF2B5EF4-FFF2-40B4-BE49-F238E27FC236}">
                <a16:creationId xmlns:a16="http://schemas.microsoft.com/office/drawing/2014/main" id="{C4279272-D220-4A83-BA19-7B27185A41F0}"/>
              </a:ext>
            </a:extLst>
          </p:cNvPr>
          <p:cNvSpPr txBox="1"/>
          <p:nvPr/>
        </p:nvSpPr>
        <p:spPr>
          <a:xfrm>
            <a:off x="2642240" y="3872369"/>
            <a:ext cx="2365084" cy="369332"/>
          </a:xfrm>
          <a:prstGeom prst="rect">
            <a:avLst/>
          </a:prstGeom>
          <a:noFill/>
        </p:spPr>
        <p:txBody>
          <a:bodyPr wrap="square" rtlCol="0">
            <a:spAutoFit/>
          </a:bodyPr>
          <a:lstStyle/>
          <a:p>
            <a:r>
              <a:rPr lang="en-US" b="1" dirty="0"/>
              <a:t>Push(keywords)</a:t>
            </a:r>
          </a:p>
        </p:txBody>
      </p:sp>
      <p:cxnSp>
        <p:nvCxnSpPr>
          <p:cNvPr id="28" name="Straight Connector 27">
            <a:extLst>
              <a:ext uri="{FF2B5EF4-FFF2-40B4-BE49-F238E27FC236}">
                <a16:creationId xmlns:a16="http://schemas.microsoft.com/office/drawing/2014/main" id="{2E85E26A-3289-4925-92FF-263F311F6301}"/>
              </a:ext>
            </a:extLst>
          </p:cNvPr>
          <p:cNvCxnSpPr>
            <a:cxnSpLocks/>
            <a:endCxn id="29" idx="0"/>
          </p:cNvCxnSpPr>
          <p:nvPr/>
        </p:nvCxnSpPr>
        <p:spPr>
          <a:xfrm>
            <a:off x="9345500" y="2201896"/>
            <a:ext cx="4162" cy="18043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4049B9A6-DAC9-4B15-B72D-2AC7CC4DC54C}"/>
              </a:ext>
            </a:extLst>
          </p:cNvPr>
          <p:cNvSpPr/>
          <p:nvPr/>
        </p:nvSpPr>
        <p:spPr>
          <a:xfrm>
            <a:off x="9241438" y="4006213"/>
            <a:ext cx="216447" cy="183599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Arrow Connector 29">
            <a:extLst>
              <a:ext uri="{FF2B5EF4-FFF2-40B4-BE49-F238E27FC236}">
                <a16:creationId xmlns:a16="http://schemas.microsoft.com/office/drawing/2014/main" id="{8D78D2D1-5EB2-43C2-BEEA-F4B53E3B0424}"/>
              </a:ext>
            </a:extLst>
          </p:cNvPr>
          <p:cNvCxnSpPr>
            <a:cxnSpLocks/>
          </p:cNvCxnSpPr>
          <p:nvPr/>
        </p:nvCxnSpPr>
        <p:spPr>
          <a:xfrm>
            <a:off x="4858765" y="4246735"/>
            <a:ext cx="4382673" cy="9622"/>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BF9DC85D-8EB7-41B4-AB27-4B0F787FD37C}"/>
              </a:ext>
            </a:extLst>
          </p:cNvPr>
          <p:cNvSpPr txBox="1"/>
          <p:nvPr/>
        </p:nvSpPr>
        <p:spPr>
          <a:xfrm>
            <a:off x="5857222" y="3908368"/>
            <a:ext cx="2602206" cy="369332"/>
          </a:xfrm>
          <a:prstGeom prst="rect">
            <a:avLst/>
          </a:prstGeom>
          <a:noFill/>
        </p:spPr>
        <p:txBody>
          <a:bodyPr wrap="square" rtlCol="0">
            <a:spAutoFit/>
          </a:bodyPr>
          <a:lstStyle/>
          <a:p>
            <a:r>
              <a:rPr lang="en-US" b="1" dirty="0"/>
              <a:t>Search(keywords)</a:t>
            </a:r>
          </a:p>
        </p:txBody>
      </p:sp>
      <p:cxnSp>
        <p:nvCxnSpPr>
          <p:cNvPr id="32" name="Straight Connector 31">
            <a:extLst>
              <a:ext uri="{FF2B5EF4-FFF2-40B4-BE49-F238E27FC236}">
                <a16:creationId xmlns:a16="http://schemas.microsoft.com/office/drawing/2014/main" id="{1FDEC4EF-EC83-4CBC-9871-E129244746DC}"/>
              </a:ext>
            </a:extLst>
          </p:cNvPr>
          <p:cNvCxnSpPr>
            <a:cxnSpLocks/>
          </p:cNvCxnSpPr>
          <p:nvPr/>
        </p:nvCxnSpPr>
        <p:spPr>
          <a:xfrm flipH="1">
            <a:off x="9366774" y="5816405"/>
            <a:ext cx="0" cy="5011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49AA746-47B1-4469-AECB-05880FA810AC}"/>
              </a:ext>
            </a:extLst>
          </p:cNvPr>
          <p:cNvCxnSpPr>
            <a:cxnSpLocks/>
          </p:cNvCxnSpPr>
          <p:nvPr/>
        </p:nvCxnSpPr>
        <p:spPr>
          <a:xfrm flipH="1">
            <a:off x="4836533" y="5715344"/>
            <a:ext cx="4404905" cy="0"/>
          </a:xfrm>
          <a:prstGeom prst="straightConnector1">
            <a:avLst/>
          </a:prstGeom>
          <a:ln w="28575">
            <a:solidFill>
              <a:schemeClr val="tx1"/>
            </a:solidFill>
            <a:prstDash val="sysDash"/>
            <a:tailEnd type="arrow"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E545F27-3AC8-4EF4-A09D-3D84FCC58CE1}"/>
              </a:ext>
            </a:extLst>
          </p:cNvPr>
          <p:cNvCxnSpPr>
            <a:cxnSpLocks/>
          </p:cNvCxnSpPr>
          <p:nvPr/>
        </p:nvCxnSpPr>
        <p:spPr>
          <a:xfrm flipH="1">
            <a:off x="2206348" y="5898225"/>
            <a:ext cx="2444297" cy="0"/>
          </a:xfrm>
          <a:prstGeom prst="straightConnector1">
            <a:avLst/>
          </a:prstGeom>
          <a:ln w="28575">
            <a:solidFill>
              <a:schemeClr val="tx1"/>
            </a:solidFill>
            <a:prstDash val="sysDash"/>
            <a:tailEnd type="arrow" w="lg"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09A1E81-7F09-4B70-9ECB-DA1198BAB47B}"/>
              </a:ext>
            </a:extLst>
          </p:cNvPr>
          <p:cNvSpPr txBox="1"/>
          <p:nvPr/>
        </p:nvSpPr>
        <p:spPr>
          <a:xfrm>
            <a:off x="2409814" y="5472878"/>
            <a:ext cx="2276412" cy="369332"/>
          </a:xfrm>
          <a:prstGeom prst="rect">
            <a:avLst/>
          </a:prstGeom>
          <a:noFill/>
        </p:spPr>
        <p:txBody>
          <a:bodyPr wrap="square" rtlCol="0">
            <a:spAutoFit/>
          </a:bodyPr>
          <a:lstStyle/>
          <a:p>
            <a:r>
              <a:rPr lang="en-US" b="1" dirty="0"/>
              <a:t>(No item found)</a:t>
            </a:r>
          </a:p>
        </p:txBody>
      </p:sp>
      <p:cxnSp>
        <p:nvCxnSpPr>
          <p:cNvPr id="41" name="Straight Connector 40">
            <a:extLst>
              <a:ext uri="{FF2B5EF4-FFF2-40B4-BE49-F238E27FC236}">
                <a16:creationId xmlns:a16="http://schemas.microsoft.com/office/drawing/2014/main" id="{D2B20881-3B79-4135-BBF7-451FFF621CEA}"/>
              </a:ext>
            </a:extLst>
          </p:cNvPr>
          <p:cNvCxnSpPr>
            <a:cxnSpLocks/>
          </p:cNvCxnSpPr>
          <p:nvPr/>
        </p:nvCxnSpPr>
        <p:spPr>
          <a:xfrm flipH="1">
            <a:off x="4737999" y="6358489"/>
            <a:ext cx="0" cy="3118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1F35EE6-2D2D-4FF0-A572-F4CBB508CFA7}"/>
              </a:ext>
            </a:extLst>
          </p:cNvPr>
          <p:cNvCxnSpPr>
            <a:cxnSpLocks/>
          </p:cNvCxnSpPr>
          <p:nvPr/>
        </p:nvCxnSpPr>
        <p:spPr>
          <a:xfrm flipH="1">
            <a:off x="2087871" y="6401771"/>
            <a:ext cx="0" cy="3118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F912D90-AEF5-436B-A746-7CF0999BEF11}"/>
              </a:ext>
            </a:extLst>
          </p:cNvPr>
          <p:cNvCxnSpPr>
            <a:cxnSpLocks/>
          </p:cNvCxnSpPr>
          <p:nvPr/>
        </p:nvCxnSpPr>
        <p:spPr>
          <a:xfrm>
            <a:off x="2073547" y="2145594"/>
            <a:ext cx="0" cy="390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2AE9429-6B7F-4A6D-BA0A-607A68423FC1}"/>
              </a:ext>
            </a:extLst>
          </p:cNvPr>
          <p:cNvCxnSpPr>
            <a:cxnSpLocks/>
            <a:stCxn id="5" idx="2"/>
          </p:cNvCxnSpPr>
          <p:nvPr/>
        </p:nvCxnSpPr>
        <p:spPr>
          <a:xfrm flipH="1">
            <a:off x="4724184" y="2201896"/>
            <a:ext cx="0" cy="3623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6F16B4D-EB0B-4A56-9384-FEA3697D89C0}"/>
              </a:ext>
            </a:extLst>
          </p:cNvPr>
          <p:cNvCxnSpPr>
            <a:cxnSpLocks/>
          </p:cNvCxnSpPr>
          <p:nvPr/>
        </p:nvCxnSpPr>
        <p:spPr>
          <a:xfrm>
            <a:off x="1860389" y="970009"/>
            <a:ext cx="0" cy="390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A42D472-5401-48A1-9BD6-8B9A0F5CE3B1}"/>
              </a:ext>
            </a:extLst>
          </p:cNvPr>
          <p:cNvCxnSpPr>
            <a:cxnSpLocks/>
          </p:cNvCxnSpPr>
          <p:nvPr/>
        </p:nvCxnSpPr>
        <p:spPr>
          <a:xfrm flipH="1">
            <a:off x="1524060" y="1122853"/>
            <a:ext cx="7357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B17DF2A-FB92-407C-BB88-09900B0FF927}"/>
              </a:ext>
            </a:extLst>
          </p:cNvPr>
          <p:cNvCxnSpPr>
            <a:cxnSpLocks/>
          </p:cNvCxnSpPr>
          <p:nvPr/>
        </p:nvCxnSpPr>
        <p:spPr>
          <a:xfrm flipH="1">
            <a:off x="1533376" y="1355967"/>
            <a:ext cx="330777" cy="3368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E9C86CD-D1AF-4E92-B64B-925BB75CAE88}"/>
              </a:ext>
            </a:extLst>
          </p:cNvPr>
          <p:cNvCxnSpPr>
            <a:cxnSpLocks/>
          </p:cNvCxnSpPr>
          <p:nvPr/>
        </p:nvCxnSpPr>
        <p:spPr>
          <a:xfrm rot="5400000" flipH="1">
            <a:off x="1854593" y="1353619"/>
            <a:ext cx="330777" cy="3368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0CF700AF-C970-4AC1-8F66-45F0F4A62A02}"/>
              </a:ext>
            </a:extLst>
          </p:cNvPr>
          <p:cNvSpPr txBox="1"/>
          <p:nvPr/>
        </p:nvSpPr>
        <p:spPr>
          <a:xfrm>
            <a:off x="1726880" y="1744709"/>
            <a:ext cx="1117878" cy="369332"/>
          </a:xfrm>
          <a:prstGeom prst="rect">
            <a:avLst/>
          </a:prstGeom>
          <a:noFill/>
        </p:spPr>
        <p:txBody>
          <a:bodyPr wrap="square" rtlCol="0">
            <a:spAutoFit/>
          </a:bodyPr>
          <a:lstStyle/>
          <a:p>
            <a:r>
              <a:rPr lang="en-US" b="1" dirty="0"/>
              <a:t>User</a:t>
            </a:r>
          </a:p>
        </p:txBody>
      </p:sp>
      <p:sp>
        <p:nvSpPr>
          <p:cNvPr id="50" name="TextBox 49">
            <a:extLst>
              <a:ext uri="{FF2B5EF4-FFF2-40B4-BE49-F238E27FC236}">
                <a16:creationId xmlns:a16="http://schemas.microsoft.com/office/drawing/2014/main" id="{560928E9-BDC4-46D5-8628-C73065B7BBD0}"/>
              </a:ext>
            </a:extLst>
          </p:cNvPr>
          <p:cNvSpPr txBox="1"/>
          <p:nvPr/>
        </p:nvSpPr>
        <p:spPr>
          <a:xfrm>
            <a:off x="4100277" y="1740706"/>
            <a:ext cx="1516977" cy="369332"/>
          </a:xfrm>
          <a:prstGeom prst="rect">
            <a:avLst/>
          </a:prstGeom>
          <a:noFill/>
        </p:spPr>
        <p:txBody>
          <a:bodyPr wrap="square" rtlCol="0">
            <a:spAutoFit/>
          </a:bodyPr>
          <a:lstStyle/>
          <a:p>
            <a:r>
              <a:rPr lang="en-US" b="1" dirty="0"/>
              <a:t>Home Page</a:t>
            </a:r>
          </a:p>
        </p:txBody>
      </p:sp>
      <p:sp>
        <p:nvSpPr>
          <p:cNvPr id="52" name="TextBox 51">
            <a:extLst>
              <a:ext uri="{FF2B5EF4-FFF2-40B4-BE49-F238E27FC236}">
                <a16:creationId xmlns:a16="http://schemas.microsoft.com/office/drawing/2014/main" id="{9F22C45C-475F-4001-A777-E827BC791C5C}"/>
              </a:ext>
            </a:extLst>
          </p:cNvPr>
          <p:cNvSpPr txBox="1"/>
          <p:nvPr/>
        </p:nvSpPr>
        <p:spPr>
          <a:xfrm>
            <a:off x="8719900" y="1708206"/>
            <a:ext cx="1516977" cy="369332"/>
          </a:xfrm>
          <a:prstGeom prst="rect">
            <a:avLst/>
          </a:prstGeom>
          <a:noFill/>
        </p:spPr>
        <p:txBody>
          <a:bodyPr wrap="square" rtlCol="0">
            <a:spAutoFit/>
          </a:bodyPr>
          <a:lstStyle/>
          <a:p>
            <a:r>
              <a:rPr lang="en-US" b="1" dirty="0"/>
              <a:t>Database</a:t>
            </a:r>
          </a:p>
        </p:txBody>
      </p:sp>
      <p:sp>
        <p:nvSpPr>
          <p:cNvPr id="53" name="TextBox 52">
            <a:extLst>
              <a:ext uri="{FF2B5EF4-FFF2-40B4-BE49-F238E27FC236}">
                <a16:creationId xmlns:a16="http://schemas.microsoft.com/office/drawing/2014/main" id="{6C37AEA2-44FB-4780-BFE8-EF16C9FF3C6A}"/>
              </a:ext>
            </a:extLst>
          </p:cNvPr>
          <p:cNvSpPr txBox="1"/>
          <p:nvPr/>
        </p:nvSpPr>
        <p:spPr>
          <a:xfrm flipH="1">
            <a:off x="3289047" y="433681"/>
            <a:ext cx="6421643" cy="461665"/>
          </a:xfrm>
          <a:prstGeom prst="rect">
            <a:avLst/>
          </a:prstGeom>
          <a:noFill/>
        </p:spPr>
        <p:txBody>
          <a:bodyPr wrap="square" rtlCol="0">
            <a:spAutoFit/>
          </a:bodyPr>
          <a:lstStyle/>
          <a:p>
            <a:r>
              <a:rPr lang="en-US" sz="2400" b="1" u="sng" dirty="0"/>
              <a:t>Sequence diagram : Search App</a:t>
            </a:r>
          </a:p>
        </p:txBody>
      </p:sp>
      <p:sp>
        <p:nvSpPr>
          <p:cNvPr id="54" name="TextBox 53">
            <a:extLst>
              <a:ext uri="{FF2B5EF4-FFF2-40B4-BE49-F238E27FC236}">
                <a16:creationId xmlns:a16="http://schemas.microsoft.com/office/drawing/2014/main" id="{EBC7E665-6432-4D3C-80A7-6EFCD0E3AE15}"/>
              </a:ext>
            </a:extLst>
          </p:cNvPr>
          <p:cNvSpPr txBox="1"/>
          <p:nvPr/>
        </p:nvSpPr>
        <p:spPr>
          <a:xfrm>
            <a:off x="2542197" y="3192768"/>
            <a:ext cx="2067350" cy="646331"/>
          </a:xfrm>
          <a:prstGeom prst="rect">
            <a:avLst/>
          </a:prstGeom>
          <a:noFill/>
        </p:spPr>
        <p:txBody>
          <a:bodyPr wrap="square" rtlCol="0">
            <a:spAutoFit/>
          </a:bodyPr>
          <a:lstStyle/>
          <a:p>
            <a:r>
              <a:rPr lang="en-US" b="1" dirty="0"/>
              <a:t>Waiting for keyboard Input</a:t>
            </a:r>
          </a:p>
        </p:txBody>
      </p:sp>
      <p:cxnSp>
        <p:nvCxnSpPr>
          <p:cNvPr id="59" name="Straight Arrow Connector 58">
            <a:extLst>
              <a:ext uri="{FF2B5EF4-FFF2-40B4-BE49-F238E27FC236}">
                <a16:creationId xmlns:a16="http://schemas.microsoft.com/office/drawing/2014/main" id="{20BBA296-F739-45C0-9EE0-3C25E3C24901}"/>
              </a:ext>
            </a:extLst>
          </p:cNvPr>
          <p:cNvCxnSpPr>
            <a:cxnSpLocks/>
          </p:cNvCxnSpPr>
          <p:nvPr/>
        </p:nvCxnSpPr>
        <p:spPr>
          <a:xfrm>
            <a:off x="2206348" y="4228221"/>
            <a:ext cx="2431051" cy="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A4C6DAC-C23D-4E1C-AAB6-34DAED90D5CC}"/>
              </a:ext>
            </a:extLst>
          </p:cNvPr>
          <p:cNvCxnSpPr>
            <a:cxnSpLocks/>
          </p:cNvCxnSpPr>
          <p:nvPr/>
        </p:nvCxnSpPr>
        <p:spPr>
          <a:xfrm flipH="1" flipV="1">
            <a:off x="4780456" y="4815130"/>
            <a:ext cx="4463520" cy="0"/>
          </a:xfrm>
          <a:prstGeom prst="straightConnector1">
            <a:avLst/>
          </a:prstGeom>
          <a:ln w="28575">
            <a:solidFill>
              <a:schemeClr val="tx1"/>
            </a:solidFill>
            <a:prstDash val="sysDash"/>
            <a:tailEnd type="arrow" w="lg" len="lg"/>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19880D2A-E879-45B9-B059-6032DE722603}"/>
              </a:ext>
            </a:extLst>
          </p:cNvPr>
          <p:cNvSpPr txBox="1"/>
          <p:nvPr/>
        </p:nvSpPr>
        <p:spPr>
          <a:xfrm>
            <a:off x="6009622" y="4398394"/>
            <a:ext cx="2602206" cy="369332"/>
          </a:xfrm>
          <a:prstGeom prst="rect">
            <a:avLst/>
          </a:prstGeom>
          <a:noFill/>
        </p:spPr>
        <p:txBody>
          <a:bodyPr wrap="square" rtlCol="0">
            <a:spAutoFit/>
          </a:bodyPr>
          <a:lstStyle/>
          <a:p>
            <a:r>
              <a:rPr lang="en-US" b="1" dirty="0"/>
              <a:t>msg(app list)</a:t>
            </a:r>
          </a:p>
        </p:txBody>
      </p:sp>
      <p:cxnSp>
        <p:nvCxnSpPr>
          <p:cNvPr id="71" name="Straight Arrow Connector 70">
            <a:extLst>
              <a:ext uri="{FF2B5EF4-FFF2-40B4-BE49-F238E27FC236}">
                <a16:creationId xmlns:a16="http://schemas.microsoft.com/office/drawing/2014/main" id="{0B0610E0-6272-48B6-8D04-E2824FA52332}"/>
              </a:ext>
            </a:extLst>
          </p:cNvPr>
          <p:cNvCxnSpPr>
            <a:cxnSpLocks/>
          </p:cNvCxnSpPr>
          <p:nvPr/>
        </p:nvCxnSpPr>
        <p:spPr>
          <a:xfrm flipH="1">
            <a:off x="2189932" y="4840804"/>
            <a:ext cx="2444297" cy="0"/>
          </a:xfrm>
          <a:prstGeom prst="straightConnector1">
            <a:avLst/>
          </a:prstGeom>
          <a:ln w="28575">
            <a:solidFill>
              <a:schemeClr val="tx1"/>
            </a:solidFill>
            <a:prstDash val="sysDash"/>
            <a:tailEnd type="arrow" w="lg" len="lg"/>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09C1BA3A-42B3-4DB9-9AC3-C5CF410E1C88}"/>
              </a:ext>
            </a:extLst>
          </p:cNvPr>
          <p:cNvSpPr txBox="1"/>
          <p:nvPr/>
        </p:nvSpPr>
        <p:spPr>
          <a:xfrm>
            <a:off x="2309369" y="4483729"/>
            <a:ext cx="2602205" cy="369332"/>
          </a:xfrm>
          <a:prstGeom prst="rect">
            <a:avLst/>
          </a:prstGeom>
          <a:noFill/>
        </p:spPr>
        <p:txBody>
          <a:bodyPr wrap="square" rtlCol="0">
            <a:spAutoFit/>
          </a:bodyPr>
          <a:lstStyle/>
          <a:p>
            <a:r>
              <a:rPr lang="en-US" b="1" dirty="0"/>
              <a:t>(Displaying app list)</a:t>
            </a:r>
          </a:p>
        </p:txBody>
      </p:sp>
      <p:sp>
        <p:nvSpPr>
          <p:cNvPr id="75" name="TextBox 74">
            <a:extLst>
              <a:ext uri="{FF2B5EF4-FFF2-40B4-BE49-F238E27FC236}">
                <a16:creationId xmlns:a16="http://schemas.microsoft.com/office/drawing/2014/main" id="{AE9AE7CE-0456-4848-A8F8-5BE4AB60AF7B}"/>
              </a:ext>
            </a:extLst>
          </p:cNvPr>
          <p:cNvSpPr txBox="1"/>
          <p:nvPr/>
        </p:nvSpPr>
        <p:spPr>
          <a:xfrm>
            <a:off x="6147954" y="5155704"/>
            <a:ext cx="2602206" cy="369332"/>
          </a:xfrm>
          <a:prstGeom prst="rect">
            <a:avLst/>
          </a:prstGeom>
          <a:noFill/>
        </p:spPr>
        <p:txBody>
          <a:bodyPr wrap="square" rtlCol="0">
            <a:spAutoFit/>
          </a:bodyPr>
          <a:lstStyle/>
          <a:p>
            <a:r>
              <a:rPr lang="en-US" b="1" dirty="0"/>
              <a:t>msg(null)</a:t>
            </a:r>
          </a:p>
        </p:txBody>
      </p:sp>
      <p:sp>
        <p:nvSpPr>
          <p:cNvPr id="80" name="Rectangle 79">
            <a:extLst>
              <a:ext uri="{FF2B5EF4-FFF2-40B4-BE49-F238E27FC236}">
                <a16:creationId xmlns:a16="http://schemas.microsoft.com/office/drawing/2014/main" id="{B0BBB854-93B7-4E97-A3C1-D4CD199BA981}"/>
              </a:ext>
            </a:extLst>
          </p:cNvPr>
          <p:cNvSpPr/>
          <p:nvPr/>
        </p:nvSpPr>
        <p:spPr>
          <a:xfrm>
            <a:off x="1204593" y="5063153"/>
            <a:ext cx="9501549" cy="121220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4C77BFB7-719F-4240-9F76-02C53465245C}"/>
              </a:ext>
            </a:extLst>
          </p:cNvPr>
          <p:cNvSpPr txBox="1"/>
          <p:nvPr/>
        </p:nvSpPr>
        <p:spPr>
          <a:xfrm>
            <a:off x="1128428" y="4575293"/>
            <a:ext cx="1383940" cy="369332"/>
          </a:xfrm>
          <a:prstGeom prst="rect">
            <a:avLst/>
          </a:prstGeom>
          <a:noFill/>
        </p:spPr>
        <p:txBody>
          <a:bodyPr wrap="square" rtlCol="0">
            <a:spAutoFit/>
          </a:bodyPr>
          <a:lstStyle/>
          <a:p>
            <a:r>
              <a:rPr lang="en-US" b="1" dirty="0"/>
              <a:t>[Exists]</a:t>
            </a:r>
          </a:p>
        </p:txBody>
      </p:sp>
      <p:sp>
        <p:nvSpPr>
          <p:cNvPr id="86" name="TextBox 85">
            <a:extLst>
              <a:ext uri="{FF2B5EF4-FFF2-40B4-BE49-F238E27FC236}">
                <a16:creationId xmlns:a16="http://schemas.microsoft.com/office/drawing/2014/main" id="{E66AA697-088F-42E7-8BE2-2F3EEB335051}"/>
              </a:ext>
            </a:extLst>
          </p:cNvPr>
          <p:cNvSpPr txBox="1"/>
          <p:nvPr/>
        </p:nvSpPr>
        <p:spPr>
          <a:xfrm>
            <a:off x="1128428" y="5206854"/>
            <a:ext cx="1822133" cy="369332"/>
          </a:xfrm>
          <a:prstGeom prst="rect">
            <a:avLst/>
          </a:prstGeom>
          <a:noFill/>
        </p:spPr>
        <p:txBody>
          <a:bodyPr wrap="square" rtlCol="0">
            <a:spAutoFit/>
          </a:bodyPr>
          <a:lstStyle/>
          <a:p>
            <a:r>
              <a:rPr lang="en-US" b="1" dirty="0"/>
              <a:t>[Doesn’t Exist]</a:t>
            </a:r>
          </a:p>
        </p:txBody>
      </p:sp>
      <p:sp>
        <p:nvSpPr>
          <p:cNvPr id="2" name="Slide Number Placeholder 1">
            <a:extLst>
              <a:ext uri="{FF2B5EF4-FFF2-40B4-BE49-F238E27FC236}">
                <a16:creationId xmlns:a16="http://schemas.microsoft.com/office/drawing/2014/main" id="{A06F99D3-941D-4E88-8495-725B74D85674}"/>
              </a:ext>
            </a:extLst>
          </p:cNvPr>
          <p:cNvSpPr>
            <a:spLocks noGrp="1"/>
          </p:cNvSpPr>
          <p:nvPr>
            <p:ph type="sldNum" sz="quarter" idx="12"/>
          </p:nvPr>
        </p:nvSpPr>
        <p:spPr/>
        <p:txBody>
          <a:bodyPr/>
          <a:lstStyle/>
          <a:p>
            <a:fld id="{AA95B043-FE5F-43ED-86CD-BCA3FF95DC49}" type="slidenum">
              <a:rPr lang="en-US" smtClean="0"/>
              <a:pPr/>
              <a:t>21</a:t>
            </a:fld>
            <a:endParaRPr lang="en-US"/>
          </a:p>
        </p:txBody>
      </p:sp>
    </p:spTree>
    <p:extLst>
      <p:ext uri="{BB962C8B-B14F-4D97-AF65-F5344CB8AC3E}">
        <p14:creationId xmlns:p14="http://schemas.microsoft.com/office/powerpoint/2010/main" val="183253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val 46">
            <a:extLst>
              <a:ext uri="{FF2B5EF4-FFF2-40B4-BE49-F238E27FC236}">
                <a16:creationId xmlns:a16="http://schemas.microsoft.com/office/drawing/2014/main" id="{D7D37202-384F-4D86-A5EC-34BC7B88B9B9}"/>
              </a:ext>
            </a:extLst>
          </p:cNvPr>
          <p:cNvSpPr/>
          <p:nvPr/>
        </p:nvSpPr>
        <p:spPr>
          <a:xfrm>
            <a:off x="1611145" y="635835"/>
            <a:ext cx="506909" cy="33417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E4B88B8-784F-4609-BB12-6041F25E89FF}"/>
              </a:ext>
            </a:extLst>
          </p:cNvPr>
          <p:cNvSpPr/>
          <p:nvPr/>
        </p:nvSpPr>
        <p:spPr>
          <a:xfrm>
            <a:off x="3855514" y="1622452"/>
            <a:ext cx="1775792" cy="57944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23BE5FC-9958-4066-818E-8EC658235ACE}"/>
              </a:ext>
            </a:extLst>
          </p:cNvPr>
          <p:cNvSpPr/>
          <p:nvPr/>
        </p:nvSpPr>
        <p:spPr>
          <a:xfrm>
            <a:off x="8445764" y="1749064"/>
            <a:ext cx="1775792" cy="57944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B9B1EFB-E23D-4076-8801-F0E1710F80AB}"/>
              </a:ext>
            </a:extLst>
          </p:cNvPr>
          <p:cNvSpPr/>
          <p:nvPr/>
        </p:nvSpPr>
        <p:spPr>
          <a:xfrm>
            <a:off x="4634228" y="2607688"/>
            <a:ext cx="190989" cy="206193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9070230-661A-4EDC-A200-08618A5258CF}"/>
              </a:ext>
            </a:extLst>
          </p:cNvPr>
          <p:cNvSpPr/>
          <p:nvPr/>
        </p:nvSpPr>
        <p:spPr>
          <a:xfrm>
            <a:off x="1980772" y="2787158"/>
            <a:ext cx="225576" cy="279323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F75E9286-94B6-47AE-A96F-00B8ED1E52F2}"/>
              </a:ext>
            </a:extLst>
          </p:cNvPr>
          <p:cNvSpPr/>
          <p:nvPr/>
        </p:nvSpPr>
        <p:spPr>
          <a:xfrm>
            <a:off x="1562618" y="1912797"/>
            <a:ext cx="1117877" cy="49959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E752B6EA-1968-4A8B-8295-9548CE1AADE8}"/>
              </a:ext>
            </a:extLst>
          </p:cNvPr>
          <p:cNvSpPr txBox="1"/>
          <p:nvPr/>
        </p:nvSpPr>
        <p:spPr>
          <a:xfrm>
            <a:off x="2514345" y="2592061"/>
            <a:ext cx="2067350" cy="369332"/>
          </a:xfrm>
          <a:prstGeom prst="rect">
            <a:avLst/>
          </a:prstGeom>
          <a:noFill/>
        </p:spPr>
        <p:txBody>
          <a:bodyPr wrap="square" rtlCol="0">
            <a:spAutoFit/>
          </a:bodyPr>
          <a:lstStyle/>
          <a:p>
            <a:r>
              <a:rPr lang="en-US" b="1" dirty="0"/>
              <a:t>Open Web App</a:t>
            </a:r>
          </a:p>
        </p:txBody>
      </p:sp>
      <p:cxnSp>
        <p:nvCxnSpPr>
          <p:cNvPr id="54" name="Straight Arrow Connector 53">
            <a:extLst>
              <a:ext uri="{FF2B5EF4-FFF2-40B4-BE49-F238E27FC236}">
                <a16:creationId xmlns:a16="http://schemas.microsoft.com/office/drawing/2014/main" id="{EE57C172-FCFD-4D30-97EF-D9EB97EA9A11}"/>
              </a:ext>
            </a:extLst>
          </p:cNvPr>
          <p:cNvCxnSpPr>
            <a:cxnSpLocks/>
          </p:cNvCxnSpPr>
          <p:nvPr/>
        </p:nvCxnSpPr>
        <p:spPr>
          <a:xfrm>
            <a:off x="2228805" y="2933584"/>
            <a:ext cx="2421840" cy="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7530BBA8-FC6B-4AE0-872C-9376ED6DCA8B}"/>
              </a:ext>
            </a:extLst>
          </p:cNvPr>
          <p:cNvSpPr/>
          <p:nvPr/>
        </p:nvSpPr>
        <p:spPr>
          <a:xfrm>
            <a:off x="9241438" y="2624960"/>
            <a:ext cx="201009" cy="18487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6" name="Straight Connector 65">
            <a:extLst>
              <a:ext uri="{FF2B5EF4-FFF2-40B4-BE49-F238E27FC236}">
                <a16:creationId xmlns:a16="http://schemas.microsoft.com/office/drawing/2014/main" id="{E19782A0-D4B3-432F-90AC-45C1830538C4}"/>
              </a:ext>
            </a:extLst>
          </p:cNvPr>
          <p:cNvCxnSpPr>
            <a:cxnSpLocks/>
            <a:stCxn id="63" idx="2"/>
          </p:cNvCxnSpPr>
          <p:nvPr/>
        </p:nvCxnSpPr>
        <p:spPr>
          <a:xfrm>
            <a:off x="9341943" y="4473715"/>
            <a:ext cx="24831" cy="18438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25F0A05-0299-483B-BCD0-241950E65C79}"/>
              </a:ext>
            </a:extLst>
          </p:cNvPr>
          <p:cNvCxnSpPr>
            <a:cxnSpLocks/>
            <a:stCxn id="50" idx="2"/>
          </p:cNvCxnSpPr>
          <p:nvPr/>
        </p:nvCxnSpPr>
        <p:spPr>
          <a:xfrm>
            <a:off x="4729723" y="4669621"/>
            <a:ext cx="5105" cy="15342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99E8B03-0FF0-4B72-9372-928042E0A60A}"/>
              </a:ext>
            </a:extLst>
          </p:cNvPr>
          <p:cNvCxnSpPr>
            <a:cxnSpLocks/>
            <a:stCxn id="51" idx="2"/>
          </p:cNvCxnSpPr>
          <p:nvPr/>
        </p:nvCxnSpPr>
        <p:spPr>
          <a:xfrm flipH="1">
            <a:off x="2087872" y="5580391"/>
            <a:ext cx="0" cy="6234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30E589F-A77A-44FD-B4C2-F306329BA8E4}"/>
              </a:ext>
            </a:extLst>
          </p:cNvPr>
          <p:cNvCxnSpPr>
            <a:cxnSpLocks/>
          </p:cNvCxnSpPr>
          <p:nvPr/>
        </p:nvCxnSpPr>
        <p:spPr>
          <a:xfrm>
            <a:off x="2101683" y="2412880"/>
            <a:ext cx="0" cy="390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BDC1248-3274-45B3-9EAB-B8454BBC3BA5}"/>
              </a:ext>
            </a:extLst>
          </p:cNvPr>
          <p:cNvCxnSpPr>
            <a:cxnSpLocks/>
            <a:stCxn id="48" idx="2"/>
          </p:cNvCxnSpPr>
          <p:nvPr/>
        </p:nvCxnSpPr>
        <p:spPr>
          <a:xfrm flipH="1">
            <a:off x="4724184" y="2201896"/>
            <a:ext cx="0" cy="3623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DD1D122-C5ED-49BA-B13C-2DC025E2FD9F}"/>
              </a:ext>
            </a:extLst>
          </p:cNvPr>
          <p:cNvCxnSpPr>
            <a:cxnSpLocks/>
          </p:cNvCxnSpPr>
          <p:nvPr/>
        </p:nvCxnSpPr>
        <p:spPr>
          <a:xfrm>
            <a:off x="1860389" y="970009"/>
            <a:ext cx="0" cy="3900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AB7F58C-6998-4C2F-8BCE-8AF510711E66}"/>
              </a:ext>
            </a:extLst>
          </p:cNvPr>
          <p:cNvCxnSpPr>
            <a:cxnSpLocks/>
          </p:cNvCxnSpPr>
          <p:nvPr/>
        </p:nvCxnSpPr>
        <p:spPr>
          <a:xfrm flipH="1">
            <a:off x="1524060" y="1122853"/>
            <a:ext cx="7357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D7C5F18-3940-4D58-9829-A012D93C667C}"/>
              </a:ext>
            </a:extLst>
          </p:cNvPr>
          <p:cNvCxnSpPr>
            <a:cxnSpLocks/>
          </p:cNvCxnSpPr>
          <p:nvPr/>
        </p:nvCxnSpPr>
        <p:spPr>
          <a:xfrm flipH="1">
            <a:off x="1533376" y="1355967"/>
            <a:ext cx="330777" cy="3368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2E345C7-906C-4CB1-AAC4-BDFF21C5085E}"/>
              </a:ext>
            </a:extLst>
          </p:cNvPr>
          <p:cNvCxnSpPr>
            <a:cxnSpLocks/>
          </p:cNvCxnSpPr>
          <p:nvPr/>
        </p:nvCxnSpPr>
        <p:spPr>
          <a:xfrm rot="5400000" flipH="1">
            <a:off x="1854593" y="1353619"/>
            <a:ext cx="330777" cy="3368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1ADF8FD0-F58E-471F-BA57-5EB2AF6C48E3}"/>
              </a:ext>
            </a:extLst>
          </p:cNvPr>
          <p:cNvSpPr txBox="1"/>
          <p:nvPr/>
        </p:nvSpPr>
        <p:spPr>
          <a:xfrm>
            <a:off x="1712812" y="1969792"/>
            <a:ext cx="1117878" cy="369332"/>
          </a:xfrm>
          <a:prstGeom prst="rect">
            <a:avLst/>
          </a:prstGeom>
          <a:noFill/>
        </p:spPr>
        <p:txBody>
          <a:bodyPr wrap="square" rtlCol="0">
            <a:spAutoFit/>
          </a:bodyPr>
          <a:lstStyle/>
          <a:p>
            <a:r>
              <a:rPr lang="en-US" b="1" dirty="0"/>
              <a:t>User</a:t>
            </a:r>
          </a:p>
        </p:txBody>
      </p:sp>
      <p:sp>
        <p:nvSpPr>
          <p:cNvPr id="79" name="TextBox 78">
            <a:extLst>
              <a:ext uri="{FF2B5EF4-FFF2-40B4-BE49-F238E27FC236}">
                <a16:creationId xmlns:a16="http://schemas.microsoft.com/office/drawing/2014/main" id="{251E2DE3-96FD-4E85-9580-E8F73AF19083}"/>
              </a:ext>
            </a:extLst>
          </p:cNvPr>
          <p:cNvSpPr txBox="1"/>
          <p:nvPr/>
        </p:nvSpPr>
        <p:spPr>
          <a:xfrm>
            <a:off x="4100277" y="1740706"/>
            <a:ext cx="1516977" cy="369332"/>
          </a:xfrm>
          <a:prstGeom prst="rect">
            <a:avLst/>
          </a:prstGeom>
          <a:noFill/>
        </p:spPr>
        <p:txBody>
          <a:bodyPr wrap="square" rtlCol="0">
            <a:spAutoFit/>
          </a:bodyPr>
          <a:lstStyle/>
          <a:p>
            <a:r>
              <a:rPr lang="en-US" b="1" dirty="0"/>
              <a:t>Home Page</a:t>
            </a:r>
          </a:p>
        </p:txBody>
      </p:sp>
      <p:sp>
        <p:nvSpPr>
          <p:cNvPr id="80" name="TextBox 79">
            <a:extLst>
              <a:ext uri="{FF2B5EF4-FFF2-40B4-BE49-F238E27FC236}">
                <a16:creationId xmlns:a16="http://schemas.microsoft.com/office/drawing/2014/main" id="{600EE39D-ADBE-4B37-AEA7-7E76DC9ABD60}"/>
              </a:ext>
            </a:extLst>
          </p:cNvPr>
          <p:cNvSpPr txBox="1"/>
          <p:nvPr/>
        </p:nvSpPr>
        <p:spPr>
          <a:xfrm>
            <a:off x="8705832" y="1764478"/>
            <a:ext cx="1516977" cy="369332"/>
          </a:xfrm>
          <a:prstGeom prst="rect">
            <a:avLst/>
          </a:prstGeom>
          <a:noFill/>
        </p:spPr>
        <p:txBody>
          <a:bodyPr wrap="square" rtlCol="0">
            <a:spAutoFit/>
          </a:bodyPr>
          <a:lstStyle/>
          <a:p>
            <a:r>
              <a:rPr lang="en-US" b="1" dirty="0"/>
              <a:t>App Profile</a:t>
            </a:r>
          </a:p>
        </p:txBody>
      </p:sp>
      <p:sp>
        <p:nvSpPr>
          <p:cNvPr id="81" name="TextBox 80">
            <a:extLst>
              <a:ext uri="{FF2B5EF4-FFF2-40B4-BE49-F238E27FC236}">
                <a16:creationId xmlns:a16="http://schemas.microsoft.com/office/drawing/2014/main" id="{CF949ED4-B297-49AF-8F06-35C2B846909E}"/>
              </a:ext>
            </a:extLst>
          </p:cNvPr>
          <p:cNvSpPr txBox="1"/>
          <p:nvPr/>
        </p:nvSpPr>
        <p:spPr>
          <a:xfrm flipH="1">
            <a:off x="3289047" y="433681"/>
            <a:ext cx="6421643" cy="461665"/>
          </a:xfrm>
          <a:prstGeom prst="rect">
            <a:avLst/>
          </a:prstGeom>
          <a:noFill/>
        </p:spPr>
        <p:txBody>
          <a:bodyPr wrap="square" rtlCol="0">
            <a:spAutoFit/>
          </a:bodyPr>
          <a:lstStyle/>
          <a:p>
            <a:r>
              <a:rPr lang="en-US" sz="2400" b="1" u="sng" dirty="0"/>
              <a:t>Sequence diagram : View App</a:t>
            </a:r>
          </a:p>
        </p:txBody>
      </p:sp>
      <p:cxnSp>
        <p:nvCxnSpPr>
          <p:cNvPr id="84" name="Straight Arrow Connector 83">
            <a:extLst>
              <a:ext uri="{FF2B5EF4-FFF2-40B4-BE49-F238E27FC236}">
                <a16:creationId xmlns:a16="http://schemas.microsoft.com/office/drawing/2014/main" id="{FEF9F604-579C-4FBB-A10C-4B4980B24F9A}"/>
              </a:ext>
            </a:extLst>
          </p:cNvPr>
          <p:cNvCxnSpPr>
            <a:cxnSpLocks/>
          </p:cNvCxnSpPr>
          <p:nvPr/>
        </p:nvCxnSpPr>
        <p:spPr>
          <a:xfrm flipH="1">
            <a:off x="4841577" y="4251632"/>
            <a:ext cx="4374547" cy="0"/>
          </a:xfrm>
          <a:prstGeom prst="straightConnector1">
            <a:avLst/>
          </a:prstGeom>
          <a:ln w="28575">
            <a:solidFill>
              <a:schemeClr val="tx1"/>
            </a:solidFill>
            <a:prstDash val="sysDash"/>
            <a:tailEnd type="arrow" w="lg" len="lg"/>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33A9C6B7-7642-43D9-B54F-4C93820AD68D}"/>
              </a:ext>
            </a:extLst>
          </p:cNvPr>
          <p:cNvSpPr txBox="1"/>
          <p:nvPr/>
        </p:nvSpPr>
        <p:spPr>
          <a:xfrm>
            <a:off x="6096000" y="3829527"/>
            <a:ext cx="2602206" cy="369332"/>
          </a:xfrm>
          <a:prstGeom prst="rect">
            <a:avLst/>
          </a:prstGeom>
          <a:noFill/>
        </p:spPr>
        <p:txBody>
          <a:bodyPr wrap="square" rtlCol="0">
            <a:spAutoFit/>
          </a:bodyPr>
          <a:lstStyle/>
          <a:p>
            <a:r>
              <a:rPr lang="en-US" b="1" dirty="0"/>
              <a:t>msg(app profile)</a:t>
            </a:r>
          </a:p>
        </p:txBody>
      </p:sp>
      <p:cxnSp>
        <p:nvCxnSpPr>
          <p:cNvPr id="86" name="Straight Arrow Connector 85">
            <a:extLst>
              <a:ext uri="{FF2B5EF4-FFF2-40B4-BE49-F238E27FC236}">
                <a16:creationId xmlns:a16="http://schemas.microsoft.com/office/drawing/2014/main" id="{BE835D95-356C-43D3-9CAA-C755E4F498F4}"/>
              </a:ext>
            </a:extLst>
          </p:cNvPr>
          <p:cNvCxnSpPr>
            <a:cxnSpLocks/>
          </p:cNvCxnSpPr>
          <p:nvPr/>
        </p:nvCxnSpPr>
        <p:spPr>
          <a:xfrm flipH="1">
            <a:off x="2189932" y="4362502"/>
            <a:ext cx="2444297" cy="0"/>
          </a:xfrm>
          <a:prstGeom prst="straightConnector1">
            <a:avLst/>
          </a:prstGeom>
          <a:ln w="28575">
            <a:solidFill>
              <a:schemeClr val="tx1"/>
            </a:solidFill>
            <a:prstDash val="sysDash"/>
            <a:tailEnd type="arrow" w="lg" len="lg"/>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AFF20CF1-B6BB-49BF-9BEB-4DF1BAF8CB62}"/>
              </a:ext>
            </a:extLst>
          </p:cNvPr>
          <p:cNvSpPr txBox="1"/>
          <p:nvPr/>
        </p:nvSpPr>
        <p:spPr>
          <a:xfrm>
            <a:off x="2398192" y="4022021"/>
            <a:ext cx="2779269" cy="646331"/>
          </a:xfrm>
          <a:prstGeom prst="rect">
            <a:avLst/>
          </a:prstGeom>
          <a:noFill/>
        </p:spPr>
        <p:txBody>
          <a:bodyPr wrap="square" rtlCol="0">
            <a:spAutoFit/>
          </a:bodyPr>
          <a:lstStyle/>
          <a:p>
            <a:r>
              <a:rPr lang="en-US" b="1" dirty="0"/>
              <a:t>(Displaying app </a:t>
            </a:r>
          </a:p>
          <a:p>
            <a:r>
              <a:rPr lang="en-US" b="1" dirty="0"/>
              <a:t> profile)</a:t>
            </a:r>
          </a:p>
        </p:txBody>
      </p:sp>
      <p:cxnSp>
        <p:nvCxnSpPr>
          <p:cNvPr id="90" name="Straight Arrow Connector 89">
            <a:extLst>
              <a:ext uri="{FF2B5EF4-FFF2-40B4-BE49-F238E27FC236}">
                <a16:creationId xmlns:a16="http://schemas.microsoft.com/office/drawing/2014/main" id="{636F2A12-CB4B-463E-93A5-3805D64989F9}"/>
              </a:ext>
            </a:extLst>
          </p:cNvPr>
          <p:cNvCxnSpPr>
            <a:cxnSpLocks/>
          </p:cNvCxnSpPr>
          <p:nvPr/>
        </p:nvCxnSpPr>
        <p:spPr>
          <a:xfrm>
            <a:off x="4841577" y="3648308"/>
            <a:ext cx="4412452" cy="2018"/>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A814B1E5-E959-454F-B111-589B5A0A4E2F}"/>
              </a:ext>
            </a:extLst>
          </p:cNvPr>
          <p:cNvSpPr txBox="1"/>
          <p:nvPr/>
        </p:nvSpPr>
        <p:spPr>
          <a:xfrm>
            <a:off x="5867195" y="3244334"/>
            <a:ext cx="2700030" cy="369332"/>
          </a:xfrm>
          <a:prstGeom prst="rect">
            <a:avLst/>
          </a:prstGeom>
          <a:noFill/>
        </p:spPr>
        <p:txBody>
          <a:bodyPr wrap="square" rtlCol="0">
            <a:spAutoFit/>
          </a:bodyPr>
          <a:lstStyle/>
          <a:p>
            <a:r>
              <a:rPr lang="en-US" b="1" dirty="0"/>
              <a:t>Show profile(APP ID)</a:t>
            </a:r>
          </a:p>
        </p:txBody>
      </p:sp>
      <p:sp>
        <p:nvSpPr>
          <p:cNvPr id="94" name="Rectangle 93">
            <a:extLst>
              <a:ext uri="{FF2B5EF4-FFF2-40B4-BE49-F238E27FC236}">
                <a16:creationId xmlns:a16="http://schemas.microsoft.com/office/drawing/2014/main" id="{836B9B4A-6E34-40E5-969E-8F02F64220A6}"/>
              </a:ext>
            </a:extLst>
          </p:cNvPr>
          <p:cNvSpPr/>
          <p:nvPr/>
        </p:nvSpPr>
        <p:spPr>
          <a:xfrm>
            <a:off x="900350" y="3177254"/>
            <a:ext cx="10463202" cy="203550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Arrow Connector 94">
            <a:extLst>
              <a:ext uri="{FF2B5EF4-FFF2-40B4-BE49-F238E27FC236}">
                <a16:creationId xmlns:a16="http://schemas.microsoft.com/office/drawing/2014/main" id="{33D24C11-7831-4E59-B004-7627F78F447F}"/>
              </a:ext>
            </a:extLst>
          </p:cNvPr>
          <p:cNvCxnSpPr>
            <a:cxnSpLocks/>
          </p:cNvCxnSpPr>
          <p:nvPr/>
        </p:nvCxnSpPr>
        <p:spPr>
          <a:xfrm flipV="1">
            <a:off x="2188394" y="3638655"/>
            <a:ext cx="2476757" cy="26618"/>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0699CB4-A4B4-4347-B957-8A72CA894A64}"/>
              </a:ext>
            </a:extLst>
          </p:cNvPr>
          <p:cNvCxnSpPr/>
          <p:nvPr/>
        </p:nvCxnSpPr>
        <p:spPr>
          <a:xfrm>
            <a:off x="881220" y="3840481"/>
            <a:ext cx="10040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A6D82F0-2C04-42A1-B5F4-C84234DF67DE}"/>
              </a:ext>
            </a:extLst>
          </p:cNvPr>
          <p:cNvCxnSpPr>
            <a:cxnSpLocks/>
          </p:cNvCxnSpPr>
          <p:nvPr/>
        </p:nvCxnSpPr>
        <p:spPr>
          <a:xfrm>
            <a:off x="2152563" y="3194495"/>
            <a:ext cx="0" cy="4912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E83F2E5-57BF-438E-93A9-52C2A86B3A3A}"/>
              </a:ext>
            </a:extLst>
          </p:cNvPr>
          <p:cNvCxnSpPr/>
          <p:nvPr/>
        </p:nvCxnSpPr>
        <p:spPr>
          <a:xfrm flipV="1">
            <a:off x="1885277" y="3685736"/>
            <a:ext cx="267286" cy="1547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3B765FF2-A567-447F-BB01-0F6EB8DFB049}"/>
              </a:ext>
            </a:extLst>
          </p:cNvPr>
          <p:cNvSpPr txBox="1"/>
          <p:nvPr/>
        </p:nvSpPr>
        <p:spPr>
          <a:xfrm>
            <a:off x="2303936" y="3255576"/>
            <a:ext cx="2361216" cy="369332"/>
          </a:xfrm>
          <a:prstGeom prst="rect">
            <a:avLst/>
          </a:prstGeom>
          <a:noFill/>
        </p:spPr>
        <p:txBody>
          <a:bodyPr wrap="square" rtlCol="0">
            <a:spAutoFit/>
          </a:bodyPr>
          <a:lstStyle/>
          <a:p>
            <a:r>
              <a:rPr lang="en-US" b="1" dirty="0"/>
              <a:t>Click on Icon(app)</a:t>
            </a:r>
          </a:p>
        </p:txBody>
      </p:sp>
      <p:sp>
        <p:nvSpPr>
          <p:cNvPr id="102" name="TextBox 101">
            <a:extLst>
              <a:ext uri="{FF2B5EF4-FFF2-40B4-BE49-F238E27FC236}">
                <a16:creationId xmlns:a16="http://schemas.microsoft.com/office/drawing/2014/main" id="{A04A1D3A-31A0-414B-AD8E-897D7B1FA3ED}"/>
              </a:ext>
            </a:extLst>
          </p:cNvPr>
          <p:cNvSpPr txBox="1"/>
          <p:nvPr/>
        </p:nvSpPr>
        <p:spPr>
          <a:xfrm>
            <a:off x="1053365" y="3292779"/>
            <a:ext cx="2067350" cy="369332"/>
          </a:xfrm>
          <a:prstGeom prst="rect">
            <a:avLst/>
          </a:prstGeom>
          <a:noFill/>
        </p:spPr>
        <p:txBody>
          <a:bodyPr wrap="square" rtlCol="0">
            <a:spAutoFit/>
          </a:bodyPr>
          <a:lstStyle/>
          <a:p>
            <a:r>
              <a:rPr lang="en-US" b="1" dirty="0"/>
              <a:t>loop</a:t>
            </a:r>
          </a:p>
        </p:txBody>
      </p:sp>
      <p:cxnSp>
        <p:nvCxnSpPr>
          <p:cNvPr id="112" name="Straight Connector 111">
            <a:extLst>
              <a:ext uri="{FF2B5EF4-FFF2-40B4-BE49-F238E27FC236}">
                <a16:creationId xmlns:a16="http://schemas.microsoft.com/office/drawing/2014/main" id="{A2D503BB-8F74-4EA8-8764-4B66D3C04021}"/>
              </a:ext>
            </a:extLst>
          </p:cNvPr>
          <p:cNvCxnSpPr>
            <a:cxnSpLocks/>
          </p:cNvCxnSpPr>
          <p:nvPr/>
        </p:nvCxnSpPr>
        <p:spPr>
          <a:xfrm flipH="1">
            <a:off x="9321975" y="2269888"/>
            <a:ext cx="0" cy="3623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DDA31330-CC47-4458-BF0A-5888F90140FB}"/>
              </a:ext>
            </a:extLst>
          </p:cNvPr>
          <p:cNvSpPr>
            <a:spLocks noGrp="1"/>
          </p:cNvSpPr>
          <p:nvPr>
            <p:ph type="sldNum" sz="quarter" idx="12"/>
          </p:nvPr>
        </p:nvSpPr>
        <p:spPr/>
        <p:txBody>
          <a:bodyPr/>
          <a:lstStyle/>
          <a:p>
            <a:fld id="{AA95B043-FE5F-43ED-86CD-BCA3FF95DC49}" type="slidenum">
              <a:rPr lang="en-US" smtClean="0"/>
              <a:pPr/>
              <a:t>22</a:t>
            </a:fld>
            <a:endParaRPr lang="en-US"/>
          </a:p>
        </p:txBody>
      </p:sp>
    </p:spTree>
    <p:extLst>
      <p:ext uri="{BB962C8B-B14F-4D97-AF65-F5344CB8AC3E}">
        <p14:creationId xmlns:p14="http://schemas.microsoft.com/office/powerpoint/2010/main" val="2728861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092F850-5E64-4A5C-926A-CC9193C82BA8}"/>
              </a:ext>
            </a:extLst>
          </p:cNvPr>
          <p:cNvGrpSpPr/>
          <p:nvPr/>
        </p:nvGrpSpPr>
        <p:grpSpPr>
          <a:xfrm>
            <a:off x="1468642" y="309612"/>
            <a:ext cx="8458200" cy="6840412"/>
            <a:chOff x="381000" y="304800"/>
            <a:chExt cx="8458200" cy="6683165"/>
          </a:xfrm>
        </p:grpSpPr>
        <p:grpSp>
          <p:nvGrpSpPr>
            <p:cNvPr id="5" name="Group 73">
              <a:extLst>
                <a:ext uri="{FF2B5EF4-FFF2-40B4-BE49-F238E27FC236}">
                  <a16:creationId xmlns:a16="http://schemas.microsoft.com/office/drawing/2014/main" id="{EAFAD5FE-D413-43A7-9794-BF181A6A8AB3}"/>
                </a:ext>
              </a:extLst>
            </p:cNvPr>
            <p:cNvGrpSpPr/>
            <p:nvPr/>
          </p:nvGrpSpPr>
          <p:grpSpPr>
            <a:xfrm>
              <a:off x="609600" y="304800"/>
              <a:ext cx="685800" cy="647700"/>
              <a:chOff x="0" y="533400"/>
              <a:chExt cx="762000" cy="1371600"/>
            </a:xfrm>
          </p:grpSpPr>
          <p:cxnSp>
            <p:nvCxnSpPr>
              <p:cNvPr id="75" name="Straight Connector 74">
                <a:extLst>
                  <a:ext uri="{FF2B5EF4-FFF2-40B4-BE49-F238E27FC236}">
                    <a16:creationId xmlns:a16="http://schemas.microsoft.com/office/drawing/2014/main" id="{D81355FC-AD93-4940-B49F-7D72BAF070C9}"/>
                  </a:ext>
                </a:extLst>
              </p:cNvPr>
              <p:cNvCxnSpPr/>
              <p:nvPr/>
            </p:nvCxnSpPr>
            <p:spPr>
              <a:xfrm>
                <a:off x="0" y="1066800"/>
                <a:ext cx="76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Oval 75">
                <a:extLst>
                  <a:ext uri="{FF2B5EF4-FFF2-40B4-BE49-F238E27FC236}">
                    <a16:creationId xmlns:a16="http://schemas.microsoft.com/office/drawing/2014/main" id="{F47E77C2-A21A-48C1-8C59-6E7E0AE11BF3}"/>
                  </a:ext>
                </a:extLst>
              </p:cNvPr>
              <p:cNvSpPr/>
              <p:nvPr/>
            </p:nvSpPr>
            <p:spPr>
              <a:xfrm>
                <a:off x="152400" y="533400"/>
                <a:ext cx="4572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A63335BE-689C-42DD-BC98-503DB6882E8F}"/>
                  </a:ext>
                </a:extLst>
              </p:cNvPr>
              <p:cNvCxnSpPr>
                <a:cxnSpLocks/>
                <a:stCxn id="76" idx="4"/>
              </p:cNvCxnSpPr>
              <p:nvPr/>
            </p:nvCxnSpPr>
            <p:spPr>
              <a:xfrm>
                <a:off x="381000" y="914400"/>
                <a:ext cx="0" cy="6096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1348572A-9FBD-49A4-9492-8FC89287E19B}"/>
                  </a:ext>
                </a:extLst>
              </p:cNvPr>
              <p:cNvCxnSpPr/>
              <p:nvPr/>
            </p:nvCxnSpPr>
            <p:spPr>
              <a:xfrm flipH="1">
                <a:off x="152400" y="1524000"/>
                <a:ext cx="2286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B083C75-6C5F-4C9F-8869-C071FA94345C}"/>
                  </a:ext>
                </a:extLst>
              </p:cNvPr>
              <p:cNvCxnSpPr/>
              <p:nvPr/>
            </p:nvCxnSpPr>
            <p:spPr>
              <a:xfrm>
                <a:off x="381000" y="1524000"/>
                <a:ext cx="2286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Rectangle 5">
              <a:extLst>
                <a:ext uri="{FF2B5EF4-FFF2-40B4-BE49-F238E27FC236}">
                  <a16:creationId xmlns:a16="http://schemas.microsoft.com/office/drawing/2014/main" id="{E530997F-21AA-4366-BC60-8CBD633D0C44}"/>
                </a:ext>
              </a:extLst>
            </p:cNvPr>
            <p:cNvSpPr/>
            <p:nvPr/>
          </p:nvSpPr>
          <p:spPr>
            <a:xfrm>
              <a:off x="7162800" y="571072"/>
              <a:ext cx="1676400" cy="480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itchFamily="18" charset="0"/>
                  <a:cs typeface="Times New Roman" pitchFamily="18" charset="0"/>
                </a:rPr>
                <a:t>Database</a:t>
              </a:r>
            </a:p>
          </p:txBody>
        </p:sp>
        <p:sp>
          <p:nvSpPr>
            <p:cNvPr id="7" name="Rectangle 6">
              <a:extLst>
                <a:ext uri="{FF2B5EF4-FFF2-40B4-BE49-F238E27FC236}">
                  <a16:creationId xmlns:a16="http://schemas.microsoft.com/office/drawing/2014/main" id="{1AF0A300-EDD6-4BAA-8EF2-F0201B392741}"/>
                </a:ext>
              </a:extLst>
            </p:cNvPr>
            <p:cNvSpPr/>
            <p:nvPr/>
          </p:nvSpPr>
          <p:spPr>
            <a:xfrm>
              <a:off x="457200" y="965993"/>
              <a:ext cx="1066800" cy="2318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itchFamily="18" charset="0"/>
                  <a:cs typeface="Times New Roman" pitchFamily="18" charset="0"/>
                </a:rPr>
                <a:t>User</a:t>
              </a:r>
            </a:p>
          </p:txBody>
        </p:sp>
        <p:cxnSp>
          <p:nvCxnSpPr>
            <p:cNvPr id="8" name="Straight Connector 7">
              <a:extLst>
                <a:ext uri="{FF2B5EF4-FFF2-40B4-BE49-F238E27FC236}">
                  <a16:creationId xmlns:a16="http://schemas.microsoft.com/office/drawing/2014/main" id="{EFDE9A4C-903B-4266-B7D0-3EF444CECD0E}"/>
                </a:ext>
              </a:extLst>
            </p:cNvPr>
            <p:cNvCxnSpPr>
              <a:cxnSpLocks/>
              <a:stCxn id="6" idx="2"/>
            </p:cNvCxnSpPr>
            <p:nvPr/>
          </p:nvCxnSpPr>
          <p:spPr>
            <a:xfrm>
              <a:off x="8001000" y="1051942"/>
              <a:ext cx="0" cy="5936023"/>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4C3FEA8-AD81-417F-9292-AE897EE66BBC}"/>
                </a:ext>
              </a:extLst>
            </p:cNvPr>
            <p:cNvSpPr/>
            <p:nvPr/>
          </p:nvSpPr>
          <p:spPr>
            <a:xfrm>
              <a:off x="7924800" y="3396094"/>
              <a:ext cx="152400" cy="3097838"/>
            </a:xfrm>
            <a:prstGeom prst="rect">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50A97048-E0A1-4EAC-823B-7FA9A27604E6}"/>
                </a:ext>
              </a:extLst>
            </p:cNvPr>
            <p:cNvCxnSpPr/>
            <p:nvPr/>
          </p:nvCxnSpPr>
          <p:spPr>
            <a:xfrm flipV="1">
              <a:off x="4495800" y="3516312"/>
              <a:ext cx="3429000" cy="1717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0D4F94C-F302-48BF-AF1E-F1735F2ABAEA}"/>
                </a:ext>
              </a:extLst>
            </p:cNvPr>
            <p:cNvCxnSpPr/>
            <p:nvPr/>
          </p:nvCxnSpPr>
          <p:spPr>
            <a:xfrm flipV="1">
              <a:off x="990600" y="4907394"/>
              <a:ext cx="1447800" cy="8588"/>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0A42FB2-3CF9-43D8-8734-F93E3329516D}"/>
                </a:ext>
              </a:extLst>
            </p:cNvPr>
            <p:cNvCxnSpPr/>
            <p:nvPr/>
          </p:nvCxnSpPr>
          <p:spPr>
            <a:xfrm flipH="1">
              <a:off x="4495800" y="3876963"/>
              <a:ext cx="3352800" cy="34348"/>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907F4E8-4606-4D8F-9268-FD1168743FEB}"/>
                </a:ext>
              </a:extLst>
            </p:cNvPr>
            <p:cNvSpPr/>
            <p:nvPr/>
          </p:nvSpPr>
          <p:spPr>
            <a:xfrm>
              <a:off x="1676400" y="557330"/>
              <a:ext cx="1731981" cy="480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latin typeface="Times New Roman" pitchFamily="18" charset="0"/>
                  <a:cs typeface="Times New Roman" pitchFamily="18" charset="0"/>
                </a:rPr>
                <a:t>Home Page</a:t>
              </a:r>
              <a:endParaRPr lang="en-US" sz="2000" b="1" dirty="0">
                <a:latin typeface="Times New Roman" pitchFamily="18" charset="0"/>
                <a:cs typeface="Times New Roman" pitchFamily="18" charset="0"/>
              </a:endParaRPr>
            </a:p>
          </p:txBody>
        </p:sp>
        <p:sp>
          <p:nvSpPr>
            <p:cNvPr id="14" name="Rectangle 13">
              <a:extLst>
                <a:ext uri="{FF2B5EF4-FFF2-40B4-BE49-F238E27FC236}">
                  <a16:creationId xmlns:a16="http://schemas.microsoft.com/office/drawing/2014/main" id="{1B43A88F-384C-47B2-9BD6-4B51D684770D}"/>
                </a:ext>
              </a:extLst>
            </p:cNvPr>
            <p:cNvSpPr/>
            <p:nvPr/>
          </p:nvSpPr>
          <p:spPr>
            <a:xfrm>
              <a:off x="3581400" y="571072"/>
              <a:ext cx="1649506" cy="480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itchFamily="18" charset="0"/>
                  <a:cs typeface="Times New Roman" pitchFamily="18" charset="0"/>
                </a:rPr>
                <a:t>Upload Page</a:t>
              </a:r>
              <a:endParaRPr lang="en-US" sz="2000" b="1" dirty="0">
                <a:latin typeface="Times New Roman" pitchFamily="18" charset="0"/>
                <a:cs typeface="Times New Roman" pitchFamily="18" charset="0"/>
              </a:endParaRPr>
            </a:p>
          </p:txBody>
        </p:sp>
        <p:cxnSp>
          <p:nvCxnSpPr>
            <p:cNvPr id="15" name="Straight Connector 14">
              <a:extLst>
                <a:ext uri="{FF2B5EF4-FFF2-40B4-BE49-F238E27FC236}">
                  <a16:creationId xmlns:a16="http://schemas.microsoft.com/office/drawing/2014/main" id="{B6DBABFE-F963-4039-AA93-E88E96620AC6}"/>
                </a:ext>
              </a:extLst>
            </p:cNvPr>
            <p:cNvCxnSpPr/>
            <p:nvPr/>
          </p:nvCxnSpPr>
          <p:spPr>
            <a:xfrm>
              <a:off x="914400" y="1206427"/>
              <a:ext cx="0" cy="557537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7D0CD65-707B-4954-8CF2-38237ED08C3C}"/>
                </a:ext>
              </a:extLst>
            </p:cNvPr>
            <p:cNvCxnSpPr>
              <a:cxnSpLocks/>
              <a:stCxn id="13" idx="2"/>
            </p:cNvCxnSpPr>
            <p:nvPr/>
          </p:nvCxnSpPr>
          <p:spPr>
            <a:xfrm flipH="1">
              <a:off x="2514600" y="1038200"/>
              <a:ext cx="27791" cy="5936023"/>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A53123B-EC25-465C-AB64-1DEC963FE2D0}"/>
                </a:ext>
              </a:extLst>
            </p:cNvPr>
            <p:cNvCxnSpPr/>
            <p:nvPr/>
          </p:nvCxnSpPr>
          <p:spPr>
            <a:xfrm>
              <a:off x="4419600" y="923058"/>
              <a:ext cx="0" cy="5858741"/>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EC71B2A-360F-406E-AAF8-2F91CB3AF588}"/>
                </a:ext>
              </a:extLst>
            </p:cNvPr>
            <p:cNvSpPr/>
            <p:nvPr/>
          </p:nvSpPr>
          <p:spPr>
            <a:xfrm>
              <a:off x="841081" y="1705539"/>
              <a:ext cx="159190" cy="4990546"/>
            </a:xfrm>
            <a:prstGeom prst="rect">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75000"/>
                  </a:schemeClr>
                </a:solidFill>
              </a:endParaRPr>
            </a:p>
          </p:txBody>
        </p:sp>
        <p:sp>
          <p:nvSpPr>
            <p:cNvPr id="19" name="Rectangle 18">
              <a:extLst>
                <a:ext uri="{FF2B5EF4-FFF2-40B4-BE49-F238E27FC236}">
                  <a16:creationId xmlns:a16="http://schemas.microsoft.com/office/drawing/2014/main" id="{D258F935-DC90-4D1B-B5C3-8A701706F6D9}"/>
                </a:ext>
              </a:extLst>
            </p:cNvPr>
            <p:cNvSpPr/>
            <p:nvPr/>
          </p:nvSpPr>
          <p:spPr>
            <a:xfrm>
              <a:off x="2441281" y="1472751"/>
              <a:ext cx="159190" cy="5007150"/>
            </a:xfrm>
            <a:prstGeom prst="rect">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53BD7A19-2F61-4D4A-8E27-1824C0A87216}"/>
                </a:ext>
              </a:extLst>
            </p:cNvPr>
            <p:cNvSpPr/>
            <p:nvPr/>
          </p:nvSpPr>
          <p:spPr>
            <a:xfrm>
              <a:off x="4343400" y="1627187"/>
              <a:ext cx="164951" cy="4866746"/>
            </a:xfrm>
            <a:prstGeom prst="rect">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73B08FB1-DB1D-4821-B213-AAEBAAB030C7}"/>
                </a:ext>
              </a:extLst>
            </p:cNvPr>
            <p:cNvCxnSpPr/>
            <p:nvPr/>
          </p:nvCxnSpPr>
          <p:spPr>
            <a:xfrm>
              <a:off x="1066800" y="2106250"/>
              <a:ext cx="13716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1094AF3-5DF0-480A-AEAC-E9A4EF9FEC53}"/>
                </a:ext>
              </a:extLst>
            </p:cNvPr>
            <p:cNvCxnSpPr/>
            <p:nvPr/>
          </p:nvCxnSpPr>
          <p:spPr>
            <a:xfrm>
              <a:off x="2590800" y="2140455"/>
              <a:ext cx="17526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005EAD3-ABBE-488A-A801-E304113B853A}"/>
                </a:ext>
              </a:extLst>
            </p:cNvPr>
            <p:cNvSpPr txBox="1"/>
            <p:nvPr/>
          </p:nvSpPr>
          <p:spPr>
            <a:xfrm>
              <a:off x="1063725" y="1326644"/>
              <a:ext cx="1600197" cy="631473"/>
            </a:xfrm>
            <a:prstGeom prst="rect">
              <a:avLst/>
            </a:prstGeom>
            <a:noFill/>
          </p:spPr>
          <p:txBody>
            <a:bodyPr wrap="square" rtlCol="0">
              <a:spAutoFit/>
            </a:bodyPr>
            <a:lstStyle/>
            <a:p>
              <a:r>
                <a:rPr lang="en-US" b="1" dirty="0">
                  <a:latin typeface="Times New Roman" pitchFamily="18" charset="0"/>
                  <a:cs typeface="Times New Roman" pitchFamily="18" charset="0"/>
                </a:rPr>
                <a:t>Open web app()</a:t>
              </a:r>
            </a:p>
          </p:txBody>
        </p:sp>
        <p:sp>
          <p:nvSpPr>
            <p:cNvPr id="24" name="TextBox 23">
              <a:extLst>
                <a:ext uri="{FF2B5EF4-FFF2-40B4-BE49-F238E27FC236}">
                  <a16:creationId xmlns:a16="http://schemas.microsoft.com/office/drawing/2014/main" id="{430284F1-EA5F-410A-94F8-9E79F3033159}"/>
                </a:ext>
              </a:extLst>
            </p:cNvPr>
            <p:cNvSpPr txBox="1"/>
            <p:nvPr/>
          </p:nvSpPr>
          <p:spPr>
            <a:xfrm>
              <a:off x="2710856" y="1569157"/>
              <a:ext cx="1941120" cy="571332"/>
            </a:xfrm>
            <a:prstGeom prst="rect">
              <a:avLst/>
            </a:prstGeom>
            <a:noFill/>
          </p:spPr>
          <p:txBody>
            <a:bodyPr wrap="square" rtlCol="0">
              <a:spAutoFit/>
            </a:bodyPr>
            <a:lstStyle/>
            <a:p>
              <a:r>
                <a:rPr lang="en-US" sz="1600" b="1" dirty="0">
                  <a:latin typeface="Times New Roman" pitchFamily="18" charset="0"/>
                  <a:cs typeface="Times New Roman" pitchFamily="18" charset="0"/>
                </a:rPr>
                <a:t>Select Upload </a:t>
              </a:r>
            </a:p>
            <a:p>
              <a:r>
                <a:rPr lang="en-US" sz="1600" b="1" dirty="0">
                  <a:latin typeface="Times New Roman" pitchFamily="18" charset="0"/>
                  <a:cs typeface="Times New Roman" pitchFamily="18" charset="0"/>
                </a:rPr>
                <a:t>Section()</a:t>
              </a:r>
            </a:p>
          </p:txBody>
        </p:sp>
        <p:sp>
          <p:nvSpPr>
            <p:cNvPr id="32" name="TextBox 31">
              <a:extLst>
                <a:ext uri="{FF2B5EF4-FFF2-40B4-BE49-F238E27FC236}">
                  <a16:creationId xmlns:a16="http://schemas.microsoft.com/office/drawing/2014/main" id="{E1FB2528-E8D4-481E-95C1-33DF6FE69D05}"/>
                </a:ext>
              </a:extLst>
            </p:cNvPr>
            <p:cNvSpPr txBox="1"/>
            <p:nvPr/>
          </p:nvSpPr>
          <p:spPr>
            <a:xfrm>
              <a:off x="6492457" y="2797525"/>
              <a:ext cx="1894695" cy="631473"/>
            </a:xfrm>
            <a:prstGeom prst="rect">
              <a:avLst/>
            </a:prstGeom>
            <a:noFill/>
          </p:spPr>
          <p:txBody>
            <a:bodyPr wrap="square" rtlCol="0">
              <a:spAutoFit/>
            </a:bodyPr>
            <a:lstStyle/>
            <a:p>
              <a:r>
                <a:rPr lang="en-US" b="1" dirty="0">
                  <a:latin typeface="Times New Roman" pitchFamily="18" charset="0"/>
                  <a:cs typeface="Times New Roman" pitchFamily="18" charset="0"/>
                </a:rPr>
                <a:t>Upload </a:t>
              </a:r>
            </a:p>
            <a:p>
              <a:r>
                <a:rPr lang="en-US" b="1" dirty="0">
                  <a:latin typeface="Times New Roman" pitchFamily="18" charset="0"/>
                  <a:cs typeface="Times New Roman" pitchFamily="18" charset="0"/>
                </a:rPr>
                <a:t>Request(info)</a:t>
              </a:r>
            </a:p>
          </p:txBody>
        </p:sp>
        <p:cxnSp>
          <p:nvCxnSpPr>
            <p:cNvPr id="33" name="Straight Arrow Connector 32">
              <a:extLst>
                <a:ext uri="{FF2B5EF4-FFF2-40B4-BE49-F238E27FC236}">
                  <a16:creationId xmlns:a16="http://schemas.microsoft.com/office/drawing/2014/main" id="{85A708C9-25B5-420D-86BD-4BF67AC0F777}"/>
                </a:ext>
              </a:extLst>
            </p:cNvPr>
            <p:cNvCxnSpPr/>
            <p:nvPr/>
          </p:nvCxnSpPr>
          <p:spPr>
            <a:xfrm flipH="1">
              <a:off x="2590800" y="4632613"/>
              <a:ext cx="16764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3609D36-C10A-451B-AD1A-6E0F8069E8FE}"/>
                </a:ext>
              </a:extLst>
            </p:cNvPr>
            <p:cNvSpPr txBox="1"/>
            <p:nvPr/>
          </p:nvSpPr>
          <p:spPr>
            <a:xfrm>
              <a:off x="2291517" y="4660270"/>
              <a:ext cx="2074433" cy="360842"/>
            </a:xfrm>
            <a:prstGeom prst="rect">
              <a:avLst/>
            </a:prstGeom>
            <a:noFill/>
          </p:spPr>
          <p:txBody>
            <a:bodyPr wrap="square" rtlCol="0">
              <a:spAutoFit/>
            </a:bodyPr>
            <a:lstStyle/>
            <a:p>
              <a:r>
                <a:rPr lang="en-US" b="1" dirty="0"/>
                <a:t>     Please Login()</a:t>
              </a:r>
            </a:p>
          </p:txBody>
        </p:sp>
        <p:cxnSp>
          <p:nvCxnSpPr>
            <p:cNvPr id="35" name="Straight Arrow Connector 34">
              <a:extLst>
                <a:ext uri="{FF2B5EF4-FFF2-40B4-BE49-F238E27FC236}">
                  <a16:creationId xmlns:a16="http://schemas.microsoft.com/office/drawing/2014/main" id="{755A2F1E-5F7F-4AF8-9021-62CFF53B5FF5}"/>
                </a:ext>
              </a:extLst>
            </p:cNvPr>
            <p:cNvCxnSpPr/>
            <p:nvPr/>
          </p:nvCxnSpPr>
          <p:spPr>
            <a:xfrm flipH="1">
              <a:off x="2603351" y="2625957"/>
              <a:ext cx="1757082" cy="0"/>
            </a:xfrm>
            <a:prstGeom prst="straightConnector1">
              <a:avLst/>
            </a:prstGeom>
            <a:ln w="28575">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E2F838C-81A7-4118-848D-4615D7507180}"/>
                </a:ext>
              </a:extLst>
            </p:cNvPr>
            <p:cNvCxnSpPr/>
            <p:nvPr/>
          </p:nvCxnSpPr>
          <p:spPr>
            <a:xfrm flipH="1">
              <a:off x="1066800" y="2640444"/>
              <a:ext cx="1369808"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FC751EB-C2E7-4BF3-8449-04BA3585525C}"/>
                </a:ext>
              </a:extLst>
            </p:cNvPr>
            <p:cNvCxnSpPr/>
            <p:nvPr/>
          </p:nvCxnSpPr>
          <p:spPr>
            <a:xfrm>
              <a:off x="1066800" y="3657238"/>
              <a:ext cx="13716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E36DBFC-71D7-43B4-9567-6D31339432CD}"/>
                </a:ext>
              </a:extLst>
            </p:cNvPr>
            <p:cNvCxnSpPr/>
            <p:nvPr/>
          </p:nvCxnSpPr>
          <p:spPr>
            <a:xfrm>
              <a:off x="2590800" y="3490551"/>
              <a:ext cx="16764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D809F5E-7150-43B8-8BC3-848960D726F6}"/>
                </a:ext>
              </a:extLst>
            </p:cNvPr>
            <p:cNvCxnSpPr/>
            <p:nvPr/>
          </p:nvCxnSpPr>
          <p:spPr>
            <a:xfrm flipH="1">
              <a:off x="2590800" y="3971419"/>
              <a:ext cx="16764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3E164F4-0B02-45E6-AD42-4FC68FD28A27}"/>
                </a:ext>
              </a:extLst>
            </p:cNvPr>
            <p:cNvCxnSpPr/>
            <p:nvPr/>
          </p:nvCxnSpPr>
          <p:spPr>
            <a:xfrm flipH="1" flipV="1">
              <a:off x="990600" y="4014354"/>
              <a:ext cx="1446008" cy="17174"/>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369E853-3CAB-47B9-BD14-7C5BB70A3255}"/>
                </a:ext>
              </a:extLst>
            </p:cNvPr>
            <p:cNvSpPr txBox="1"/>
            <p:nvPr/>
          </p:nvSpPr>
          <p:spPr>
            <a:xfrm>
              <a:off x="1107001" y="3258949"/>
              <a:ext cx="1801906" cy="360842"/>
            </a:xfrm>
            <a:prstGeom prst="rect">
              <a:avLst/>
            </a:prstGeom>
            <a:noFill/>
          </p:spPr>
          <p:txBody>
            <a:bodyPr wrap="square" rtlCol="0">
              <a:spAutoFit/>
            </a:bodyPr>
            <a:lstStyle/>
            <a:p>
              <a:r>
                <a:rPr lang="en-US" b="1" dirty="0">
                  <a:latin typeface="Times New Roman" pitchFamily="18" charset="0"/>
                  <a:cs typeface="Times New Roman" pitchFamily="18" charset="0"/>
                </a:rPr>
                <a:t>Enter(info)</a:t>
              </a:r>
            </a:p>
          </p:txBody>
        </p:sp>
        <p:sp>
          <p:nvSpPr>
            <p:cNvPr id="42" name="TextBox 41">
              <a:extLst>
                <a:ext uri="{FF2B5EF4-FFF2-40B4-BE49-F238E27FC236}">
                  <a16:creationId xmlns:a16="http://schemas.microsoft.com/office/drawing/2014/main" id="{E447C91C-0ACF-4A8A-8CEC-E422ED4B0A30}"/>
                </a:ext>
              </a:extLst>
            </p:cNvPr>
            <p:cNvSpPr txBox="1"/>
            <p:nvPr/>
          </p:nvSpPr>
          <p:spPr>
            <a:xfrm>
              <a:off x="2667000" y="3190008"/>
              <a:ext cx="1828800" cy="360842"/>
            </a:xfrm>
            <a:prstGeom prst="rect">
              <a:avLst/>
            </a:prstGeom>
            <a:noFill/>
          </p:spPr>
          <p:txBody>
            <a:bodyPr wrap="square" rtlCol="0">
              <a:spAutoFit/>
            </a:bodyPr>
            <a:lstStyle/>
            <a:p>
              <a:r>
                <a:rPr lang="en-US" b="1" dirty="0">
                  <a:latin typeface="Times New Roman" pitchFamily="18" charset="0"/>
                  <a:cs typeface="Times New Roman" pitchFamily="18" charset="0"/>
                </a:rPr>
                <a:t>Upload (info)</a:t>
              </a:r>
            </a:p>
          </p:txBody>
        </p:sp>
        <p:sp>
          <p:nvSpPr>
            <p:cNvPr id="43" name="TextBox 42">
              <a:extLst>
                <a:ext uri="{FF2B5EF4-FFF2-40B4-BE49-F238E27FC236}">
                  <a16:creationId xmlns:a16="http://schemas.microsoft.com/office/drawing/2014/main" id="{517C8270-BC3C-423A-99A5-ADA384BC0E4C}"/>
                </a:ext>
              </a:extLst>
            </p:cNvPr>
            <p:cNvSpPr txBox="1"/>
            <p:nvPr/>
          </p:nvSpPr>
          <p:spPr>
            <a:xfrm>
              <a:off x="6463209" y="3861513"/>
              <a:ext cx="1371600" cy="360842"/>
            </a:xfrm>
            <a:prstGeom prst="rect">
              <a:avLst/>
            </a:prstGeom>
            <a:noFill/>
          </p:spPr>
          <p:txBody>
            <a:bodyPr wrap="square" rtlCol="0">
              <a:spAutoFit/>
            </a:bodyPr>
            <a:lstStyle/>
            <a:p>
              <a:r>
                <a:rPr lang="en-US" b="1" dirty="0">
                  <a:latin typeface="Times New Roman" pitchFamily="18" charset="0"/>
                  <a:cs typeface="Times New Roman" pitchFamily="18" charset="0"/>
                </a:rPr>
                <a:t>msg(ok)</a:t>
              </a:r>
            </a:p>
          </p:txBody>
        </p:sp>
        <p:sp>
          <p:nvSpPr>
            <p:cNvPr id="44" name="TextBox 43">
              <a:extLst>
                <a:ext uri="{FF2B5EF4-FFF2-40B4-BE49-F238E27FC236}">
                  <a16:creationId xmlns:a16="http://schemas.microsoft.com/office/drawing/2014/main" id="{C9B70249-F51E-473C-B976-DC4B068BBECB}"/>
                </a:ext>
              </a:extLst>
            </p:cNvPr>
            <p:cNvSpPr txBox="1"/>
            <p:nvPr/>
          </p:nvSpPr>
          <p:spPr>
            <a:xfrm>
              <a:off x="2883277" y="3682830"/>
              <a:ext cx="2548216" cy="571332"/>
            </a:xfrm>
            <a:prstGeom prst="rect">
              <a:avLst/>
            </a:prstGeom>
            <a:noFill/>
          </p:spPr>
          <p:txBody>
            <a:bodyPr wrap="square" rtlCol="0">
              <a:spAutoFit/>
            </a:bodyPr>
            <a:lstStyle/>
            <a:p>
              <a:r>
                <a:rPr lang="en-US" sz="1600" b="1" dirty="0"/>
                <a:t>(Upload</a:t>
              </a:r>
            </a:p>
            <a:p>
              <a:r>
                <a:rPr lang="en-US" sz="1600" b="1" dirty="0"/>
                <a:t>Successful)</a:t>
              </a:r>
            </a:p>
          </p:txBody>
        </p:sp>
        <p:sp>
          <p:nvSpPr>
            <p:cNvPr id="45" name="Rectangle 44">
              <a:extLst>
                <a:ext uri="{FF2B5EF4-FFF2-40B4-BE49-F238E27FC236}">
                  <a16:creationId xmlns:a16="http://schemas.microsoft.com/office/drawing/2014/main" id="{481FE836-20BA-443F-8C49-42490B771E1A}"/>
                </a:ext>
              </a:extLst>
            </p:cNvPr>
            <p:cNvSpPr/>
            <p:nvPr/>
          </p:nvSpPr>
          <p:spPr>
            <a:xfrm>
              <a:off x="5410200" y="571072"/>
              <a:ext cx="1600200" cy="480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itchFamily="18" charset="0"/>
                  <a:cs typeface="Times New Roman" pitchFamily="18" charset="0"/>
                </a:rPr>
                <a:t>Login Page</a:t>
              </a:r>
            </a:p>
          </p:txBody>
        </p:sp>
        <p:cxnSp>
          <p:nvCxnSpPr>
            <p:cNvPr id="46" name="Straight Connector 45">
              <a:extLst>
                <a:ext uri="{FF2B5EF4-FFF2-40B4-BE49-F238E27FC236}">
                  <a16:creationId xmlns:a16="http://schemas.microsoft.com/office/drawing/2014/main" id="{A88A2C4C-847F-4DA9-B1D1-1E3AFB8C1982}"/>
                </a:ext>
              </a:extLst>
            </p:cNvPr>
            <p:cNvCxnSpPr/>
            <p:nvPr/>
          </p:nvCxnSpPr>
          <p:spPr>
            <a:xfrm>
              <a:off x="6248400" y="905884"/>
              <a:ext cx="0" cy="587591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46B23FA5-0087-4D3F-A7F2-BA495FFE923A}"/>
                </a:ext>
              </a:extLst>
            </p:cNvPr>
            <p:cNvSpPr/>
            <p:nvPr/>
          </p:nvSpPr>
          <p:spPr>
            <a:xfrm>
              <a:off x="381000" y="2463799"/>
              <a:ext cx="8458200" cy="41740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D75EFC65-3B59-4B24-A3FE-426E75F59427}"/>
                </a:ext>
              </a:extLst>
            </p:cNvPr>
            <p:cNvSpPr txBox="1"/>
            <p:nvPr/>
          </p:nvSpPr>
          <p:spPr>
            <a:xfrm>
              <a:off x="1188720" y="2349771"/>
              <a:ext cx="1016599" cy="811894"/>
            </a:xfrm>
            <a:prstGeom prst="rect">
              <a:avLst/>
            </a:prstGeom>
            <a:noFill/>
          </p:spPr>
          <p:txBody>
            <a:bodyPr wrap="square" rtlCol="0">
              <a:spAutoFit/>
            </a:bodyPr>
            <a:lstStyle/>
            <a:p>
              <a:r>
                <a:rPr lang="en-US" sz="1600" b="1" dirty="0"/>
                <a:t>(Page </a:t>
              </a:r>
            </a:p>
            <a:p>
              <a:r>
                <a:rPr lang="en-US" sz="1600" b="1" dirty="0"/>
                <a:t>loaded)	</a:t>
              </a:r>
            </a:p>
          </p:txBody>
        </p:sp>
        <p:sp>
          <p:nvSpPr>
            <p:cNvPr id="49" name="TextBox 48">
              <a:extLst>
                <a:ext uri="{FF2B5EF4-FFF2-40B4-BE49-F238E27FC236}">
                  <a16:creationId xmlns:a16="http://schemas.microsoft.com/office/drawing/2014/main" id="{AE9DE94B-746A-4227-8AA1-7BDF8D2F99AD}"/>
                </a:ext>
              </a:extLst>
            </p:cNvPr>
            <p:cNvSpPr txBox="1"/>
            <p:nvPr/>
          </p:nvSpPr>
          <p:spPr>
            <a:xfrm>
              <a:off x="381000" y="2949574"/>
              <a:ext cx="1981200" cy="360842"/>
            </a:xfrm>
            <a:prstGeom prst="rect">
              <a:avLst/>
            </a:prstGeom>
            <a:noFill/>
          </p:spPr>
          <p:txBody>
            <a:bodyPr wrap="square" rtlCol="0">
              <a:spAutoFit/>
            </a:bodyPr>
            <a:lstStyle/>
            <a:p>
              <a:r>
                <a:rPr lang="en-US" b="1" dirty="0"/>
                <a:t>[User Logged in]</a:t>
              </a:r>
            </a:p>
          </p:txBody>
        </p:sp>
        <p:cxnSp>
          <p:nvCxnSpPr>
            <p:cNvPr id="50" name="Straight Connector 49">
              <a:extLst>
                <a:ext uri="{FF2B5EF4-FFF2-40B4-BE49-F238E27FC236}">
                  <a16:creationId xmlns:a16="http://schemas.microsoft.com/office/drawing/2014/main" id="{A4FB9A7F-AEB2-405A-870D-3D439B0F9BC5}"/>
                </a:ext>
              </a:extLst>
            </p:cNvPr>
            <p:cNvCxnSpPr/>
            <p:nvPr/>
          </p:nvCxnSpPr>
          <p:spPr>
            <a:xfrm>
              <a:off x="381000" y="4357830"/>
              <a:ext cx="7467600"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61E35781-1F77-4D42-8365-4D483A3F78E6}"/>
                </a:ext>
              </a:extLst>
            </p:cNvPr>
            <p:cNvSpPr txBox="1"/>
            <p:nvPr/>
          </p:nvSpPr>
          <p:spPr>
            <a:xfrm>
              <a:off x="381000" y="4357830"/>
              <a:ext cx="2286000" cy="360842"/>
            </a:xfrm>
            <a:prstGeom prst="rect">
              <a:avLst/>
            </a:prstGeom>
            <a:noFill/>
          </p:spPr>
          <p:txBody>
            <a:bodyPr wrap="square" rtlCol="0">
              <a:spAutoFit/>
            </a:bodyPr>
            <a:lstStyle/>
            <a:p>
              <a:r>
                <a:rPr lang="en-US" b="1" dirty="0"/>
                <a:t>[User not Logged in]</a:t>
              </a:r>
            </a:p>
          </p:txBody>
        </p:sp>
        <p:cxnSp>
          <p:nvCxnSpPr>
            <p:cNvPr id="52" name="Straight Arrow Connector 51">
              <a:extLst>
                <a:ext uri="{FF2B5EF4-FFF2-40B4-BE49-F238E27FC236}">
                  <a16:creationId xmlns:a16="http://schemas.microsoft.com/office/drawing/2014/main" id="{4D2FF982-52CA-4EB8-8AD9-A68F212EDACE}"/>
                </a:ext>
              </a:extLst>
            </p:cNvPr>
            <p:cNvCxnSpPr/>
            <p:nvPr/>
          </p:nvCxnSpPr>
          <p:spPr>
            <a:xfrm flipH="1">
              <a:off x="990600" y="4701308"/>
              <a:ext cx="13716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B4F6FAF-BDE2-48DA-A231-3436A6C45343}"/>
                </a:ext>
              </a:extLst>
            </p:cNvPr>
            <p:cNvCxnSpPr/>
            <p:nvPr/>
          </p:nvCxnSpPr>
          <p:spPr>
            <a:xfrm>
              <a:off x="2590800" y="4976090"/>
              <a:ext cx="16764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66A0D51-84DC-428D-93C1-CF14C8B71BBF}"/>
                </a:ext>
              </a:extLst>
            </p:cNvPr>
            <p:cNvCxnSpPr/>
            <p:nvPr/>
          </p:nvCxnSpPr>
          <p:spPr>
            <a:xfrm>
              <a:off x="4495800" y="4976090"/>
              <a:ext cx="17526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E7BBFDA5-1684-4505-B0D1-725095579875}"/>
                </a:ext>
              </a:extLst>
            </p:cNvPr>
            <p:cNvSpPr txBox="1"/>
            <p:nvPr/>
          </p:nvSpPr>
          <p:spPr>
            <a:xfrm>
              <a:off x="4572000" y="4563918"/>
              <a:ext cx="2074433" cy="360842"/>
            </a:xfrm>
            <a:prstGeom prst="rect">
              <a:avLst/>
            </a:prstGeom>
            <a:noFill/>
          </p:spPr>
          <p:txBody>
            <a:bodyPr wrap="square" rtlCol="0">
              <a:spAutoFit/>
            </a:bodyPr>
            <a:lstStyle/>
            <a:p>
              <a:r>
                <a:rPr lang="en-US" b="1" dirty="0"/>
                <a:t>     Login()</a:t>
              </a:r>
            </a:p>
          </p:txBody>
        </p:sp>
        <p:cxnSp>
          <p:nvCxnSpPr>
            <p:cNvPr id="56" name="Straight Arrow Connector 55">
              <a:extLst>
                <a:ext uri="{FF2B5EF4-FFF2-40B4-BE49-F238E27FC236}">
                  <a16:creationId xmlns:a16="http://schemas.microsoft.com/office/drawing/2014/main" id="{7D007E7A-C9EF-4620-83A7-C06D7553F329}"/>
                </a:ext>
              </a:extLst>
            </p:cNvPr>
            <p:cNvCxnSpPr/>
            <p:nvPr/>
          </p:nvCxnSpPr>
          <p:spPr>
            <a:xfrm flipH="1">
              <a:off x="4495800" y="5182176"/>
              <a:ext cx="17526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D2C75E2-E90F-4DB3-8B52-9CBFA2DED5E4}"/>
                </a:ext>
              </a:extLst>
            </p:cNvPr>
            <p:cNvCxnSpPr/>
            <p:nvPr/>
          </p:nvCxnSpPr>
          <p:spPr>
            <a:xfrm flipH="1">
              <a:off x="2590800" y="5250872"/>
              <a:ext cx="17526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5AA3AFB4-AD5F-44F1-87A6-548C0C0723D8}"/>
                </a:ext>
              </a:extLst>
            </p:cNvPr>
            <p:cNvSpPr txBox="1"/>
            <p:nvPr/>
          </p:nvSpPr>
          <p:spPr>
            <a:xfrm>
              <a:off x="4498487" y="5195226"/>
              <a:ext cx="2379233" cy="360842"/>
            </a:xfrm>
            <a:prstGeom prst="rect">
              <a:avLst/>
            </a:prstGeom>
            <a:noFill/>
          </p:spPr>
          <p:txBody>
            <a:bodyPr wrap="square" rtlCol="0">
              <a:spAutoFit/>
            </a:bodyPr>
            <a:lstStyle/>
            <a:p>
              <a:r>
                <a:rPr lang="en-US" b="1" dirty="0"/>
                <a:t>     Login confirmed()</a:t>
              </a:r>
            </a:p>
          </p:txBody>
        </p:sp>
        <p:cxnSp>
          <p:nvCxnSpPr>
            <p:cNvPr id="60" name="Straight Arrow Connector 59">
              <a:extLst>
                <a:ext uri="{FF2B5EF4-FFF2-40B4-BE49-F238E27FC236}">
                  <a16:creationId xmlns:a16="http://schemas.microsoft.com/office/drawing/2014/main" id="{8E08010D-AF5F-4D24-A9DE-7AF7AE5CC47D}"/>
                </a:ext>
              </a:extLst>
            </p:cNvPr>
            <p:cNvCxnSpPr/>
            <p:nvPr/>
          </p:nvCxnSpPr>
          <p:spPr>
            <a:xfrm flipH="1">
              <a:off x="990600" y="5250872"/>
              <a:ext cx="1447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E3AB649-307C-460A-BE22-4F8C2224CB21}"/>
                </a:ext>
              </a:extLst>
            </p:cNvPr>
            <p:cNvCxnSpPr/>
            <p:nvPr/>
          </p:nvCxnSpPr>
          <p:spPr>
            <a:xfrm>
              <a:off x="990600" y="5835733"/>
              <a:ext cx="13716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93EEDB68-16CB-4C1E-AC24-174CCFBEA43C}"/>
                </a:ext>
              </a:extLst>
            </p:cNvPr>
            <p:cNvSpPr/>
            <p:nvPr/>
          </p:nvSpPr>
          <p:spPr>
            <a:xfrm>
              <a:off x="6234332" y="4838699"/>
              <a:ext cx="152400" cy="503767"/>
            </a:xfrm>
            <a:prstGeom prst="rect">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Arrow Connector 62">
              <a:extLst>
                <a:ext uri="{FF2B5EF4-FFF2-40B4-BE49-F238E27FC236}">
                  <a16:creationId xmlns:a16="http://schemas.microsoft.com/office/drawing/2014/main" id="{16126624-AAA5-4627-960A-0A02C1CFC9DA}"/>
                </a:ext>
              </a:extLst>
            </p:cNvPr>
            <p:cNvCxnSpPr/>
            <p:nvPr/>
          </p:nvCxnSpPr>
          <p:spPr>
            <a:xfrm>
              <a:off x="2590800" y="5838979"/>
              <a:ext cx="17526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98BCE7C-EEDB-4EF8-91BD-985AE775DE25}"/>
                </a:ext>
              </a:extLst>
            </p:cNvPr>
            <p:cNvCxnSpPr/>
            <p:nvPr/>
          </p:nvCxnSpPr>
          <p:spPr>
            <a:xfrm>
              <a:off x="4495800" y="5883455"/>
              <a:ext cx="34290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4DE48A1A-0A33-4280-9565-E7FC0410BBFA}"/>
                </a:ext>
              </a:extLst>
            </p:cNvPr>
            <p:cNvCxnSpPr/>
            <p:nvPr/>
          </p:nvCxnSpPr>
          <p:spPr>
            <a:xfrm flipH="1">
              <a:off x="4495800" y="6126843"/>
              <a:ext cx="34290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DEE6753-D455-4A6A-BDCC-10A8EB0D9027}"/>
                </a:ext>
              </a:extLst>
            </p:cNvPr>
            <p:cNvCxnSpPr/>
            <p:nvPr/>
          </p:nvCxnSpPr>
          <p:spPr>
            <a:xfrm flipH="1">
              <a:off x="2590800" y="6157580"/>
              <a:ext cx="17526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FD9CFAD-8179-453D-86E0-7A0F4362A4A7}"/>
                </a:ext>
              </a:extLst>
            </p:cNvPr>
            <p:cNvCxnSpPr/>
            <p:nvPr/>
          </p:nvCxnSpPr>
          <p:spPr>
            <a:xfrm flipH="1" flipV="1">
              <a:off x="990600" y="6229545"/>
              <a:ext cx="1447800" cy="1"/>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39EE425D-E298-45BA-AEA7-28C8D720BEC9}"/>
                </a:ext>
              </a:extLst>
            </p:cNvPr>
            <p:cNvSpPr txBox="1"/>
            <p:nvPr/>
          </p:nvSpPr>
          <p:spPr>
            <a:xfrm>
              <a:off x="1017495" y="5435946"/>
              <a:ext cx="1801906" cy="360842"/>
            </a:xfrm>
            <a:prstGeom prst="rect">
              <a:avLst/>
            </a:prstGeom>
            <a:noFill/>
          </p:spPr>
          <p:txBody>
            <a:bodyPr wrap="square" rtlCol="0">
              <a:spAutoFit/>
            </a:bodyPr>
            <a:lstStyle/>
            <a:p>
              <a:r>
                <a:rPr lang="en-US" b="1" dirty="0">
                  <a:latin typeface="Times New Roman" pitchFamily="18" charset="0"/>
                  <a:cs typeface="Times New Roman" pitchFamily="18" charset="0"/>
                </a:rPr>
                <a:t>Enter(info)</a:t>
              </a:r>
            </a:p>
          </p:txBody>
        </p:sp>
        <p:sp>
          <p:nvSpPr>
            <p:cNvPr id="69" name="TextBox 68">
              <a:extLst>
                <a:ext uri="{FF2B5EF4-FFF2-40B4-BE49-F238E27FC236}">
                  <a16:creationId xmlns:a16="http://schemas.microsoft.com/office/drawing/2014/main" id="{21A67C06-E383-474A-AEE7-D7C88366A9A4}"/>
                </a:ext>
              </a:extLst>
            </p:cNvPr>
            <p:cNvSpPr txBox="1"/>
            <p:nvPr/>
          </p:nvSpPr>
          <p:spPr>
            <a:xfrm>
              <a:off x="2666999" y="5492886"/>
              <a:ext cx="2030505" cy="360842"/>
            </a:xfrm>
            <a:prstGeom prst="rect">
              <a:avLst/>
            </a:prstGeom>
            <a:noFill/>
          </p:spPr>
          <p:txBody>
            <a:bodyPr wrap="square" rtlCol="0">
              <a:spAutoFit/>
            </a:bodyPr>
            <a:lstStyle/>
            <a:p>
              <a:r>
                <a:rPr lang="en-US" b="1" dirty="0">
                  <a:latin typeface="Times New Roman" pitchFamily="18" charset="0"/>
                  <a:cs typeface="Times New Roman" pitchFamily="18" charset="0"/>
                </a:rPr>
                <a:t>Upload (info)</a:t>
              </a:r>
            </a:p>
          </p:txBody>
        </p:sp>
        <p:sp>
          <p:nvSpPr>
            <p:cNvPr id="70" name="TextBox 69">
              <a:extLst>
                <a:ext uri="{FF2B5EF4-FFF2-40B4-BE49-F238E27FC236}">
                  <a16:creationId xmlns:a16="http://schemas.microsoft.com/office/drawing/2014/main" id="{B63B4D73-D59E-4096-B51B-77A9A8B9A130}"/>
                </a:ext>
              </a:extLst>
            </p:cNvPr>
            <p:cNvSpPr txBox="1"/>
            <p:nvPr/>
          </p:nvSpPr>
          <p:spPr>
            <a:xfrm>
              <a:off x="6414867" y="5211513"/>
              <a:ext cx="1573581" cy="631473"/>
            </a:xfrm>
            <a:prstGeom prst="rect">
              <a:avLst/>
            </a:prstGeom>
            <a:noFill/>
          </p:spPr>
          <p:txBody>
            <a:bodyPr wrap="square" rtlCol="0">
              <a:spAutoFit/>
            </a:bodyPr>
            <a:lstStyle/>
            <a:p>
              <a:r>
                <a:rPr lang="en-US" b="1" dirty="0">
                  <a:latin typeface="Times New Roman" pitchFamily="18" charset="0"/>
                  <a:cs typeface="Times New Roman" pitchFamily="18" charset="0"/>
                </a:rPr>
                <a:t>Upload Request(info)</a:t>
              </a:r>
            </a:p>
          </p:txBody>
        </p:sp>
        <p:sp>
          <p:nvSpPr>
            <p:cNvPr id="71" name="TextBox 70">
              <a:extLst>
                <a:ext uri="{FF2B5EF4-FFF2-40B4-BE49-F238E27FC236}">
                  <a16:creationId xmlns:a16="http://schemas.microsoft.com/office/drawing/2014/main" id="{261B340A-4AB3-4D8E-9623-BE66EDAAE718}"/>
                </a:ext>
              </a:extLst>
            </p:cNvPr>
            <p:cNvSpPr txBox="1"/>
            <p:nvPr/>
          </p:nvSpPr>
          <p:spPr>
            <a:xfrm>
              <a:off x="6324600" y="6030634"/>
              <a:ext cx="1371600" cy="360842"/>
            </a:xfrm>
            <a:prstGeom prst="rect">
              <a:avLst/>
            </a:prstGeom>
            <a:noFill/>
          </p:spPr>
          <p:txBody>
            <a:bodyPr wrap="square" rtlCol="0">
              <a:spAutoFit/>
            </a:bodyPr>
            <a:lstStyle/>
            <a:p>
              <a:r>
                <a:rPr lang="en-US" b="1" dirty="0">
                  <a:latin typeface="Times New Roman" pitchFamily="18" charset="0"/>
                  <a:cs typeface="Times New Roman" pitchFamily="18" charset="0"/>
                </a:rPr>
                <a:t>msg(ok)</a:t>
              </a:r>
            </a:p>
          </p:txBody>
        </p:sp>
        <p:sp>
          <p:nvSpPr>
            <p:cNvPr id="72" name="TextBox 71">
              <a:extLst>
                <a:ext uri="{FF2B5EF4-FFF2-40B4-BE49-F238E27FC236}">
                  <a16:creationId xmlns:a16="http://schemas.microsoft.com/office/drawing/2014/main" id="{716C9A1D-5F32-45F5-B2C6-9570F120B79B}"/>
                </a:ext>
              </a:extLst>
            </p:cNvPr>
            <p:cNvSpPr txBox="1"/>
            <p:nvPr/>
          </p:nvSpPr>
          <p:spPr>
            <a:xfrm>
              <a:off x="2831950" y="5843636"/>
              <a:ext cx="1890365" cy="571332"/>
            </a:xfrm>
            <a:prstGeom prst="rect">
              <a:avLst/>
            </a:prstGeom>
            <a:noFill/>
          </p:spPr>
          <p:txBody>
            <a:bodyPr wrap="square" rtlCol="0">
              <a:spAutoFit/>
            </a:bodyPr>
            <a:lstStyle/>
            <a:p>
              <a:r>
                <a:rPr lang="en-US" sz="1600" b="1" dirty="0"/>
                <a:t>(Upload</a:t>
              </a:r>
            </a:p>
            <a:p>
              <a:r>
                <a:rPr lang="en-US" sz="1600" b="1" dirty="0"/>
                <a:t> </a:t>
              </a:r>
              <a:r>
                <a:rPr lang="en-US" sz="1600" b="1" dirty="0" err="1"/>
                <a:t>successfull</a:t>
              </a:r>
              <a:r>
                <a:rPr lang="en-US" sz="1600" b="1" dirty="0"/>
                <a:t>)</a:t>
              </a:r>
            </a:p>
          </p:txBody>
        </p:sp>
        <p:sp>
          <p:nvSpPr>
            <p:cNvPr id="74" name="TextBox 73">
              <a:extLst>
                <a:ext uri="{FF2B5EF4-FFF2-40B4-BE49-F238E27FC236}">
                  <a16:creationId xmlns:a16="http://schemas.microsoft.com/office/drawing/2014/main" id="{2BCF5100-7EB6-42CB-82CB-1195D458BA45}"/>
                </a:ext>
              </a:extLst>
            </p:cNvPr>
            <p:cNvSpPr txBox="1"/>
            <p:nvPr/>
          </p:nvSpPr>
          <p:spPr>
            <a:xfrm>
              <a:off x="381000" y="2463799"/>
              <a:ext cx="685800" cy="360842"/>
            </a:xfrm>
            <a:prstGeom prst="rect">
              <a:avLst/>
            </a:prstGeom>
            <a:noFill/>
            <a:ln w="28575">
              <a:solidFill>
                <a:schemeClr val="tx1"/>
              </a:solidFill>
            </a:ln>
          </p:spPr>
          <p:txBody>
            <a:bodyPr wrap="square" rtlCol="0">
              <a:spAutoFit/>
            </a:bodyPr>
            <a:lstStyle/>
            <a:p>
              <a:r>
                <a:rPr lang="en-US" b="1" dirty="0">
                  <a:latin typeface="Times New Roman" pitchFamily="18" charset="0"/>
                  <a:cs typeface="Times New Roman" pitchFamily="18" charset="0"/>
                </a:rPr>
                <a:t>Alt</a:t>
              </a:r>
            </a:p>
          </p:txBody>
        </p:sp>
      </p:grpSp>
      <p:sp>
        <p:nvSpPr>
          <p:cNvPr id="80" name="TextBox 79">
            <a:extLst>
              <a:ext uri="{FF2B5EF4-FFF2-40B4-BE49-F238E27FC236}">
                <a16:creationId xmlns:a16="http://schemas.microsoft.com/office/drawing/2014/main" id="{85073178-A0E1-4B70-BBC1-A0ABF453DE20}"/>
              </a:ext>
            </a:extLst>
          </p:cNvPr>
          <p:cNvSpPr txBox="1"/>
          <p:nvPr/>
        </p:nvSpPr>
        <p:spPr>
          <a:xfrm flipH="1">
            <a:off x="3505199" y="98595"/>
            <a:ext cx="6421643" cy="461665"/>
          </a:xfrm>
          <a:prstGeom prst="rect">
            <a:avLst/>
          </a:prstGeom>
          <a:noFill/>
        </p:spPr>
        <p:txBody>
          <a:bodyPr wrap="square" rtlCol="0">
            <a:spAutoFit/>
          </a:bodyPr>
          <a:lstStyle/>
          <a:p>
            <a:r>
              <a:rPr lang="en-US" sz="2400" b="1" u="sng" dirty="0"/>
              <a:t>Sequence diagram : Upload App</a:t>
            </a:r>
          </a:p>
        </p:txBody>
      </p:sp>
      <p:sp>
        <p:nvSpPr>
          <p:cNvPr id="82" name="TextBox 81">
            <a:extLst>
              <a:ext uri="{FF2B5EF4-FFF2-40B4-BE49-F238E27FC236}">
                <a16:creationId xmlns:a16="http://schemas.microsoft.com/office/drawing/2014/main" id="{9C4792A8-8BC8-44AC-A6B5-890B31DC9A25}"/>
              </a:ext>
            </a:extLst>
          </p:cNvPr>
          <p:cNvSpPr txBox="1"/>
          <p:nvPr/>
        </p:nvSpPr>
        <p:spPr>
          <a:xfrm>
            <a:off x="3777948" y="2682526"/>
            <a:ext cx="1472903" cy="338554"/>
          </a:xfrm>
          <a:prstGeom prst="rect">
            <a:avLst/>
          </a:prstGeom>
          <a:noFill/>
        </p:spPr>
        <p:txBody>
          <a:bodyPr wrap="square" rtlCol="0">
            <a:spAutoFit/>
          </a:bodyPr>
          <a:lstStyle/>
          <a:p>
            <a:r>
              <a:rPr lang="en-US" sz="1600" b="1" dirty="0"/>
              <a:t>(loading)</a:t>
            </a:r>
          </a:p>
        </p:txBody>
      </p:sp>
      <p:sp>
        <p:nvSpPr>
          <p:cNvPr id="2" name="Slide Number Placeholder 1">
            <a:extLst>
              <a:ext uri="{FF2B5EF4-FFF2-40B4-BE49-F238E27FC236}">
                <a16:creationId xmlns:a16="http://schemas.microsoft.com/office/drawing/2014/main" id="{90E75D7F-4F61-40FA-B4FA-5229BC662619}"/>
              </a:ext>
            </a:extLst>
          </p:cNvPr>
          <p:cNvSpPr>
            <a:spLocks noGrp="1"/>
          </p:cNvSpPr>
          <p:nvPr>
            <p:ph type="sldNum" sz="quarter" idx="12"/>
          </p:nvPr>
        </p:nvSpPr>
        <p:spPr/>
        <p:txBody>
          <a:bodyPr/>
          <a:lstStyle/>
          <a:p>
            <a:fld id="{AA95B043-FE5F-43ED-86CD-BCA3FF95DC49}" type="slidenum">
              <a:rPr lang="en-US" smtClean="0"/>
              <a:pPr/>
              <a:t>23</a:t>
            </a:fld>
            <a:endParaRPr lang="en-US"/>
          </a:p>
        </p:txBody>
      </p:sp>
    </p:spTree>
    <p:extLst>
      <p:ext uri="{BB962C8B-B14F-4D97-AF65-F5344CB8AC3E}">
        <p14:creationId xmlns:p14="http://schemas.microsoft.com/office/powerpoint/2010/main" val="3155663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A6E5829-D7D5-43FA-A94E-61BED61FE3DB}"/>
              </a:ext>
            </a:extLst>
          </p:cNvPr>
          <p:cNvGrpSpPr/>
          <p:nvPr/>
        </p:nvGrpSpPr>
        <p:grpSpPr>
          <a:xfrm>
            <a:off x="1481709" y="287223"/>
            <a:ext cx="8458200" cy="6839712"/>
            <a:chOff x="381000" y="304800"/>
            <a:chExt cx="8458200" cy="6683165"/>
          </a:xfrm>
        </p:grpSpPr>
        <p:grpSp>
          <p:nvGrpSpPr>
            <p:cNvPr id="5" name="Group 73">
              <a:extLst>
                <a:ext uri="{FF2B5EF4-FFF2-40B4-BE49-F238E27FC236}">
                  <a16:creationId xmlns:a16="http://schemas.microsoft.com/office/drawing/2014/main" id="{F45402F1-1A2D-470A-83B8-B4362FA3BC6E}"/>
                </a:ext>
              </a:extLst>
            </p:cNvPr>
            <p:cNvGrpSpPr/>
            <p:nvPr/>
          </p:nvGrpSpPr>
          <p:grpSpPr>
            <a:xfrm>
              <a:off x="609600" y="304800"/>
              <a:ext cx="685800" cy="647700"/>
              <a:chOff x="0" y="533400"/>
              <a:chExt cx="762000" cy="1371600"/>
            </a:xfrm>
          </p:grpSpPr>
          <p:cxnSp>
            <p:nvCxnSpPr>
              <p:cNvPr id="67" name="Straight Connector 66">
                <a:extLst>
                  <a:ext uri="{FF2B5EF4-FFF2-40B4-BE49-F238E27FC236}">
                    <a16:creationId xmlns:a16="http://schemas.microsoft.com/office/drawing/2014/main" id="{B0530C95-C8F5-4BF6-9C88-B02EA628B209}"/>
                  </a:ext>
                </a:extLst>
              </p:cNvPr>
              <p:cNvCxnSpPr/>
              <p:nvPr/>
            </p:nvCxnSpPr>
            <p:spPr>
              <a:xfrm>
                <a:off x="0" y="1066800"/>
                <a:ext cx="76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32717306-4901-4DBC-8442-BAB9DFD06E71}"/>
                  </a:ext>
                </a:extLst>
              </p:cNvPr>
              <p:cNvSpPr/>
              <p:nvPr/>
            </p:nvSpPr>
            <p:spPr>
              <a:xfrm>
                <a:off x="152400" y="533400"/>
                <a:ext cx="4572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9" name="Straight Connector 68">
                <a:extLst>
                  <a:ext uri="{FF2B5EF4-FFF2-40B4-BE49-F238E27FC236}">
                    <a16:creationId xmlns:a16="http://schemas.microsoft.com/office/drawing/2014/main" id="{78389141-B2AE-4420-AB8B-7E185C1F1544}"/>
                  </a:ext>
                </a:extLst>
              </p:cNvPr>
              <p:cNvCxnSpPr>
                <a:cxnSpLocks/>
                <a:stCxn id="68" idx="4"/>
              </p:cNvCxnSpPr>
              <p:nvPr/>
            </p:nvCxnSpPr>
            <p:spPr>
              <a:xfrm>
                <a:off x="381000" y="914400"/>
                <a:ext cx="0" cy="6096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37CE2DB6-9138-4849-A476-25C312A54431}"/>
                  </a:ext>
                </a:extLst>
              </p:cNvPr>
              <p:cNvCxnSpPr/>
              <p:nvPr/>
            </p:nvCxnSpPr>
            <p:spPr>
              <a:xfrm flipH="1">
                <a:off x="152400" y="1524000"/>
                <a:ext cx="2286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E3B67DC-15F1-4B05-941D-6FDDEC81EA16}"/>
                  </a:ext>
                </a:extLst>
              </p:cNvPr>
              <p:cNvCxnSpPr/>
              <p:nvPr/>
            </p:nvCxnSpPr>
            <p:spPr>
              <a:xfrm>
                <a:off x="381000" y="1524000"/>
                <a:ext cx="2286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Rectangle 5">
              <a:extLst>
                <a:ext uri="{FF2B5EF4-FFF2-40B4-BE49-F238E27FC236}">
                  <a16:creationId xmlns:a16="http://schemas.microsoft.com/office/drawing/2014/main" id="{05A66165-A9B0-4CFF-B113-6F71D85B3A3B}"/>
                </a:ext>
              </a:extLst>
            </p:cNvPr>
            <p:cNvSpPr/>
            <p:nvPr/>
          </p:nvSpPr>
          <p:spPr>
            <a:xfrm>
              <a:off x="7162800" y="571072"/>
              <a:ext cx="1676400" cy="480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itchFamily="18" charset="0"/>
                  <a:cs typeface="Times New Roman" pitchFamily="18" charset="0"/>
                </a:rPr>
                <a:t>Database</a:t>
              </a:r>
            </a:p>
          </p:txBody>
        </p:sp>
        <p:sp>
          <p:nvSpPr>
            <p:cNvPr id="7" name="Rectangle 6">
              <a:extLst>
                <a:ext uri="{FF2B5EF4-FFF2-40B4-BE49-F238E27FC236}">
                  <a16:creationId xmlns:a16="http://schemas.microsoft.com/office/drawing/2014/main" id="{3457F968-5212-4C1C-BF7D-C991A1CF13EB}"/>
                </a:ext>
              </a:extLst>
            </p:cNvPr>
            <p:cNvSpPr/>
            <p:nvPr/>
          </p:nvSpPr>
          <p:spPr>
            <a:xfrm>
              <a:off x="457200" y="965993"/>
              <a:ext cx="1066800" cy="2318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itchFamily="18" charset="0"/>
                  <a:cs typeface="Times New Roman" pitchFamily="18" charset="0"/>
                </a:rPr>
                <a:t>User</a:t>
              </a:r>
            </a:p>
          </p:txBody>
        </p:sp>
        <p:cxnSp>
          <p:nvCxnSpPr>
            <p:cNvPr id="8" name="Straight Connector 7">
              <a:extLst>
                <a:ext uri="{FF2B5EF4-FFF2-40B4-BE49-F238E27FC236}">
                  <a16:creationId xmlns:a16="http://schemas.microsoft.com/office/drawing/2014/main" id="{53CB07F5-7EE0-476A-A3FB-C511A47560A1}"/>
                </a:ext>
              </a:extLst>
            </p:cNvPr>
            <p:cNvCxnSpPr>
              <a:cxnSpLocks/>
              <a:stCxn id="6" idx="2"/>
            </p:cNvCxnSpPr>
            <p:nvPr/>
          </p:nvCxnSpPr>
          <p:spPr>
            <a:xfrm>
              <a:off x="8001000" y="1051942"/>
              <a:ext cx="0" cy="5936023"/>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E2ACB1D-1A1E-4946-B613-21B0B81CCCF2}"/>
                </a:ext>
              </a:extLst>
            </p:cNvPr>
            <p:cNvSpPr/>
            <p:nvPr/>
          </p:nvSpPr>
          <p:spPr>
            <a:xfrm>
              <a:off x="7924800" y="3396094"/>
              <a:ext cx="152400" cy="3097838"/>
            </a:xfrm>
            <a:prstGeom prst="rect">
              <a:avLst/>
            </a:prstGeom>
            <a:solidFill>
              <a:schemeClr val="tx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2E1147CB-C9A5-4753-925E-4C2347EA3093}"/>
                </a:ext>
              </a:extLst>
            </p:cNvPr>
            <p:cNvCxnSpPr/>
            <p:nvPr/>
          </p:nvCxnSpPr>
          <p:spPr>
            <a:xfrm flipV="1">
              <a:off x="4495800" y="3516312"/>
              <a:ext cx="3429000" cy="1717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BA69A3B-97F0-4AD6-90FA-A934C1939A1C}"/>
                </a:ext>
              </a:extLst>
            </p:cNvPr>
            <p:cNvCxnSpPr/>
            <p:nvPr/>
          </p:nvCxnSpPr>
          <p:spPr>
            <a:xfrm flipV="1">
              <a:off x="990600" y="4907394"/>
              <a:ext cx="1447800" cy="8588"/>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73AE893-F054-4956-A647-2F663F7436C8}"/>
                </a:ext>
              </a:extLst>
            </p:cNvPr>
            <p:cNvCxnSpPr/>
            <p:nvPr/>
          </p:nvCxnSpPr>
          <p:spPr>
            <a:xfrm flipH="1">
              <a:off x="4495800" y="3876963"/>
              <a:ext cx="3352800" cy="34348"/>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686EBF2-522F-4FF2-B739-C8461D9F926E}"/>
                </a:ext>
              </a:extLst>
            </p:cNvPr>
            <p:cNvSpPr/>
            <p:nvPr/>
          </p:nvSpPr>
          <p:spPr>
            <a:xfrm>
              <a:off x="1676400" y="557330"/>
              <a:ext cx="1731981" cy="480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latin typeface="Times New Roman" pitchFamily="18" charset="0"/>
                  <a:cs typeface="Times New Roman" pitchFamily="18" charset="0"/>
                </a:rPr>
                <a:t>Home Page</a:t>
              </a:r>
              <a:endParaRPr lang="en-US" sz="2000" b="1" dirty="0">
                <a:latin typeface="Times New Roman" pitchFamily="18" charset="0"/>
                <a:cs typeface="Times New Roman" pitchFamily="18" charset="0"/>
              </a:endParaRPr>
            </a:p>
          </p:txBody>
        </p:sp>
        <p:sp>
          <p:nvSpPr>
            <p:cNvPr id="14" name="Rectangle 13">
              <a:extLst>
                <a:ext uri="{FF2B5EF4-FFF2-40B4-BE49-F238E27FC236}">
                  <a16:creationId xmlns:a16="http://schemas.microsoft.com/office/drawing/2014/main" id="{F87AA158-E2BB-49A0-B1AB-18718F57710B}"/>
                </a:ext>
              </a:extLst>
            </p:cNvPr>
            <p:cNvSpPr/>
            <p:nvPr/>
          </p:nvSpPr>
          <p:spPr>
            <a:xfrm>
              <a:off x="3581400" y="571072"/>
              <a:ext cx="1649506" cy="480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itchFamily="18" charset="0"/>
                  <a:cs typeface="Times New Roman" pitchFamily="18" charset="0"/>
                </a:rPr>
                <a:t>Update Page</a:t>
              </a:r>
              <a:endParaRPr lang="en-US" sz="2000" b="1" dirty="0">
                <a:latin typeface="Times New Roman" pitchFamily="18" charset="0"/>
                <a:cs typeface="Times New Roman" pitchFamily="18" charset="0"/>
              </a:endParaRPr>
            </a:p>
          </p:txBody>
        </p:sp>
        <p:cxnSp>
          <p:nvCxnSpPr>
            <p:cNvPr id="15" name="Straight Connector 14">
              <a:extLst>
                <a:ext uri="{FF2B5EF4-FFF2-40B4-BE49-F238E27FC236}">
                  <a16:creationId xmlns:a16="http://schemas.microsoft.com/office/drawing/2014/main" id="{2A0BF02B-C406-40C1-B16A-13E0CAEAEE06}"/>
                </a:ext>
              </a:extLst>
            </p:cNvPr>
            <p:cNvCxnSpPr/>
            <p:nvPr/>
          </p:nvCxnSpPr>
          <p:spPr>
            <a:xfrm>
              <a:off x="914400" y="1206427"/>
              <a:ext cx="0" cy="557537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6D82713-702C-46AD-AF7B-416A2DD7061C}"/>
                </a:ext>
              </a:extLst>
            </p:cNvPr>
            <p:cNvCxnSpPr>
              <a:cxnSpLocks/>
              <a:stCxn id="13" idx="2"/>
            </p:cNvCxnSpPr>
            <p:nvPr/>
          </p:nvCxnSpPr>
          <p:spPr>
            <a:xfrm flipH="1">
              <a:off x="2514600" y="1038200"/>
              <a:ext cx="27791" cy="5936023"/>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337407F-59B6-452F-83C9-36BAFB847804}"/>
                </a:ext>
              </a:extLst>
            </p:cNvPr>
            <p:cNvCxnSpPr/>
            <p:nvPr/>
          </p:nvCxnSpPr>
          <p:spPr>
            <a:xfrm>
              <a:off x="4419600" y="923058"/>
              <a:ext cx="0" cy="5858741"/>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984313C-65C9-48CE-95F7-42EAFA5F34F0}"/>
                </a:ext>
              </a:extLst>
            </p:cNvPr>
            <p:cNvSpPr/>
            <p:nvPr/>
          </p:nvSpPr>
          <p:spPr>
            <a:xfrm>
              <a:off x="838200" y="1619826"/>
              <a:ext cx="168505" cy="5161973"/>
            </a:xfrm>
            <a:prstGeom prst="rect">
              <a:avLst/>
            </a:prstGeom>
            <a:solidFill>
              <a:schemeClr val="tx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75000"/>
                  </a:schemeClr>
                </a:solidFill>
              </a:endParaRPr>
            </a:p>
          </p:txBody>
        </p:sp>
        <p:sp>
          <p:nvSpPr>
            <p:cNvPr id="19" name="Rectangle 18">
              <a:extLst>
                <a:ext uri="{FF2B5EF4-FFF2-40B4-BE49-F238E27FC236}">
                  <a16:creationId xmlns:a16="http://schemas.microsoft.com/office/drawing/2014/main" id="{A2131B14-81B8-4CE4-A166-523AEE9AF98E}"/>
                </a:ext>
              </a:extLst>
            </p:cNvPr>
            <p:cNvSpPr/>
            <p:nvPr/>
          </p:nvSpPr>
          <p:spPr>
            <a:xfrm>
              <a:off x="2438400" y="1386753"/>
              <a:ext cx="168505" cy="5179146"/>
            </a:xfrm>
            <a:prstGeom prst="rect">
              <a:avLst/>
            </a:prstGeom>
            <a:solidFill>
              <a:schemeClr val="tx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5AD8B1C-E32D-459D-8329-4E61F6812F91}"/>
                </a:ext>
              </a:extLst>
            </p:cNvPr>
            <p:cNvSpPr/>
            <p:nvPr/>
          </p:nvSpPr>
          <p:spPr>
            <a:xfrm>
              <a:off x="4343400" y="1627187"/>
              <a:ext cx="164951" cy="4866746"/>
            </a:xfrm>
            <a:prstGeom prst="rect">
              <a:avLst/>
            </a:prstGeom>
            <a:solidFill>
              <a:schemeClr val="tx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3A4D8931-69BB-4ADD-85A2-992F7F421409}"/>
                </a:ext>
              </a:extLst>
            </p:cNvPr>
            <p:cNvCxnSpPr/>
            <p:nvPr/>
          </p:nvCxnSpPr>
          <p:spPr>
            <a:xfrm>
              <a:off x="1066800" y="1707891"/>
              <a:ext cx="13716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2C8BA08-FBC5-402D-B2B3-C8069107C9F3}"/>
                </a:ext>
              </a:extLst>
            </p:cNvPr>
            <p:cNvCxnSpPr/>
            <p:nvPr/>
          </p:nvCxnSpPr>
          <p:spPr>
            <a:xfrm>
              <a:off x="2590800" y="1700636"/>
              <a:ext cx="17526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F875B22-A122-49DC-9396-3BA15C849194}"/>
                </a:ext>
              </a:extLst>
            </p:cNvPr>
            <p:cNvSpPr txBox="1"/>
            <p:nvPr/>
          </p:nvSpPr>
          <p:spPr>
            <a:xfrm>
              <a:off x="1094979" y="1134253"/>
              <a:ext cx="1600197" cy="631473"/>
            </a:xfrm>
            <a:prstGeom prst="rect">
              <a:avLst/>
            </a:prstGeom>
            <a:noFill/>
          </p:spPr>
          <p:txBody>
            <a:bodyPr wrap="square" rtlCol="0">
              <a:spAutoFit/>
            </a:bodyPr>
            <a:lstStyle/>
            <a:p>
              <a:r>
                <a:rPr lang="en-US" b="1" dirty="0">
                  <a:latin typeface="Times New Roman" pitchFamily="18" charset="0"/>
                  <a:cs typeface="Times New Roman" pitchFamily="18" charset="0"/>
                </a:rPr>
                <a:t>Open web app()</a:t>
              </a:r>
            </a:p>
          </p:txBody>
        </p:sp>
        <p:sp>
          <p:nvSpPr>
            <p:cNvPr id="24" name="TextBox 23">
              <a:extLst>
                <a:ext uri="{FF2B5EF4-FFF2-40B4-BE49-F238E27FC236}">
                  <a16:creationId xmlns:a16="http://schemas.microsoft.com/office/drawing/2014/main" id="{12BDBBD4-6671-45A3-8BC0-FD7B43322791}"/>
                </a:ext>
              </a:extLst>
            </p:cNvPr>
            <p:cNvSpPr txBox="1"/>
            <p:nvPr/>
          </p:nvSpPr>
          <p:spPr>
            <a:xfrm>
              <a:off x="2661439" y="1257617"/>
              <a:ext cx="2011386" cy="330771"/>
            </a:xfrm>
            <a:prstGeom prst="rect">
              <a:avLst/>
            </a:prstGeom>
            <a:noFill/>
          </p:spPr>
          <p:txBody>
            <a:bodyPr wrap="square" rtlCol="0">
              <a:spAutoFit/>
            </a:bodyPr>
            <a:lstStyle/>
            <a:p>
              <a:r>
                <a:rPr lang="en-US" sz="1600" b="1" dirty="0">
                  <a:latin typeface="Times New Roman" pitchFamily="18" charset="0"/>
                  <a:cs typeface="Times New Roman" pitchFamily="18" charset="0"/>
                </a:rPr>
                <a:t>Select App()</a:t>
              </a:r>
            </a:p>
          </p:txBody>
        </p:sp>
        <p:sp>
          <p:nvSpPr>
            <p:cNvPr id="25" name="TextBox 24">
              <a:extLst>
                <a:ext uri="{FF2B5EF4-FFF2-40B4-BE49-F238E27FC236}">
                  <a16:creationId xmlns:a16="http://schemas.microsoft.com/office/drawing/2014/main" id="{360981E0-D68C-4B76-8BBC-5F93A6B3A679}"/>
                </a:ext>
              </a:extLst>
            </p:cNvPr>
            <p:cNvSpPr txBox="1"/>
            <p:nvPr/>
          </p:nvSpPr>
          <p:spPr>
            <a:xfrm>
              <a:off x="6328562" y="2785595"/>
              <a:ext cx="1894695" cy="631473"/>
            </a:xfrm>
            <a:prstGeom prst="rect">
              <a:avLst/>
            </a:prstGeom>
            <a:noFill/>
          </p:spPr>
          <p:txBody>
            <a:bodyPr wrap="square" rtlCol="0">
              <a:spAutoFit/>
            </a:bodyPr>
            <a:lstStyle/>
            <a:p>
              <a:r>
                <a:rPr lang="en-US" b="1" dirty="0">
                  <a:latin typeface="Times New Roman" pitchFamily="18" charset="0"/>
                  <a:cs typeface="Times New Roman" pitchFamily="18" charset="0"/>
                </a:rPr>
                <a:t>Update</a:t>
              </a:r>
            </a:p>
            <a:p>
              <a:r>
                <a:rPr lang="en-US" b="1" dirty="0">
                  <a:latin typeface="Times New Roman" pitchFamily="18" charset="0"/>
                  <a:cs typeface="Times New Roman" pitchFamily="18" charset="0"/>
                </a:rPr>
                <a:t>Request(info)</a:t>
              </a:r>
            </a:p>
          </p:txBody>
        </p:sp>
        <p:cxnSp>
          <p:nvCxnSpPr>
            <p:cNvPr id="26" name="Straight Arrow Connector 25">
              <a:extLst>
                <a:ext uri="{FF2B5EF4-FFF2-40B4-BE49-F238E27FC236}">
                  <a16:creationId xmlns:a16="http://schemas.microsoft.com/office/drawing/2014/main" id="{BF6A0F00-AC01-4D59-8704-8A0CD3093643}"/>
                </a:ext>
              </a:extLst>
            </p:cNvPr>
            <p:cNvCxnSpPr/>
            <p:nvPr/>
          </p:nvCxnSpPr>
          <p:spPr>
            <a:xfrm flipH="1">
              <a:off x="2590800" y="4632613"/>
              <a:ext cx="16764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97983F2-E465-4D8C-9B27-938A97C0F323}"/>
                </a:ext>
              </a:extLst>
            </p:cNvPr>
            <p:cNvSpPr txBox="1"/>
            <p:nvPr/>
          </p:nvSpPr>
          <p:spPr>
            <a:xfrm>
              <a:off x="2514600" y="4632613"/>
              <a:ext cx="2074433" cy="360842"/>
            </a:xfrm>
            <a:prstGeom prst="rect">
              <a:avLst/>
            </a:prstGeom>
            <a:noFill/>
          </p:spPr>
          <p:txBody>
            <a:bodyPr wrap="square" rtlCol="0">
              <a:spAutoFit/>
            </a:bodyPr>
            <a:lstStyle/>
            <a:p>
              <a:r>
                <a:rPr lang="en-US" b="1" dirty="0"/>
                <a:t>     Please Login()</a:t>
              </a:r>
            </a:p>
          </p:txBody>
        </p:sp>
        <p:cxnSp>
          <p:nvCxnSpPr>
            <p:cNvPr id="28" name="Straight Arrow Connector 27">
              <a:extLst>
                <a:ext uri="{FF2B5EF4-FFF2-40B4-BE49-F238E27FC236}">
                  <a16:creationId xmlns:a16="http://schemas.microsoft.com/office/drawing/2014/main" id="{7208387B-C670-4469-A366-EEFE44A056DF}"/>
                </a:ext>
              </a:extLst>
            </p:cNvPr>
            <p:cNvCxnSpPr/>
            <p:nvPr/>
          </p:nvCxnSpPr>
          <p:spPr>
            <a:xfrm flipH="1">
              <a:off x="2603351" y="2625957"/>
              <a:ext cx="1757082" cy="0"/>
            </a:xfrm>
            <a:prstGeom prst="straightConnector1">
              <a:avLst/>
            </a:prstGeom>
            <a:ln w="28575">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EE52AFA-CF59-48FD-BAAB-B3DE73693619}"/>
                </a:ext>
              </a:extLst>
            </p:cNvPr>
            <p:cNvCxnSpPr/>
            <p:nvPr/>
          </p:nvCxnSpPr>
          <p:spPr>
            <a:xfrm flipH="1">
              <a:off x="1066800" y="2640444"/>
              <a:ext cx="1369808"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8B8155B-93F0-489F-9ADF-7A42E270A8DB}"/>
                </a:ext>
              </a:extLst>
            </p:cNvPr>
            <p:cNvCxnSpPr/>
            <p:nvPr/>
          </p:nvCxnSpPr>
          <p:spPr>
            <a:xfrm>
              <a:off x="1066800" y="3451074"/>
              <a:ext cx="13716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941A209-6DEB-4B64-85A5-E7838979003F}"/>
                </a:ext>
              </a:extLst>
            </p:cNvPr>
            <p:cNvCxnSpPr/>
            <p:nvPr/>
          </p:nvCxnSpPr>
          <p:spPr>
            <a:xfrm>
              <a:off x="2590800" y="3490551"/>
              <a:ext cx="16764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CDB1801-AA21-452E-A043-B961E4B46AED}"/>
                </a:ext>
              </a:extLst>
            </p:cNvPr>
            <p:cNvCxnSpPr/>
            <p:nvPr/>
          </p:nvCxnSpPr>
          <p:spPr>
            <a:xfrm flipH="1">
              <a:off x="2590800" y="3971419"/>
              <a:ext cx="16764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E23E021-754F-469B-8055-D66E4DCBA50C}"/>
                </a:ext>
              </a:extLst>
            </p:cNvPr>
            <p:cNvCxnSpPr/>
            <p:nvPr/>
          </p:nvCxnSpPr>
          <p:spPr>
            <a:xfrm flipH="1" flipV="1">
              <a:off x="990600" y="4014354"/>
              <a:ext cx="1446008" cy="17174"/>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BAF044C-2D7A-47E6-AB2E-93718E418051}"/>
                </a:ext>
              </a:extLst>
            </p:cNvPr>
            <p:cNvSpPr txBox="1"/>
            <p:nvPr/>
          </p:nvSpPr>
          <p:spPr>
            <a:xfrm>
              <a:off x="1107001" y="3107762"/>
              <a:ext cx="1801906" cy="360842"/>
            </a:xfrm>
            <a:prstGeom prst="rect">
              <a:avLst/>
            </a:prstGeom>
            <a:noFill/>
          </p:spPr>
          <p:txBody>
            <a:bodyPr wrap="square" rtlCol="0">
              <a:spAutoFit/>
            </a:bodyPr>
            <a:lstStyle/>
            <a:p>
              <a:r>
                <a:rPr lang="en-US" b="1" dirty="0">
                  <a:latin typeface="Times New Roman" pitchFamily="18" charset="0"/>
                  <a:cs typeface="Times New Roman" pitchFamily="18" charset="0"/>
                </a:rPr>
                <a:t>Enter(info)</a:t>
              </a:r>
            </a:p>
          </p:txBody>
        </p:sp>
        <p:sp>
          <p:nvSpPr>
            <p:cNvPr id="35" name="TextBox 34">
              <a:extLst>
                <a:ext uri="{FF2B5EF4-FFF2-40B4-BE49-F238E27FC236}">
                  <a16:creationId xmlns:a16="http://schemas.microsoft.com/office/drawing/2014/main" id="{084C017A-D7DA-48FE-93BC-52337766232A}"/>
                </a:ext>
              </a:extLst>
            </p:cNvPr>
            <p:cNvSpPr txBox="1"/>
            <p:nvPr/>
          </p:nvSpPr>
          <p:spPr>
            <a:xfrm>
              <a:off x="2667000" y="3190008"/>
              <a:ext cx="1828800" cy="360842"/>
            </a:xfrm>
            <a:prstGeom prst="rect">
              <a:avLst/>
            </a:prstGeom>
            <a:noFill/>
          </p:spPr>
          <p:txBody>
            <a:bodyPr wrap="square" rtlCol="0">
              <a:spAutoFit/>
            </a:bodyPr>
            <a:lstStyle/>
            <a:p>
              <a:r>
                <a:rPr lang="en-US" b="1" dirty="0">
                  <a:latin typeface="Times New Roman" pitchFamily="18" charset="0"/>
                  <a:cs typeface="Times New Roman" pitchFamily="18" charset="0"/>
                </a:rPr>
                <a:t>Update (info)</a:t>
              </a:r>
            </a:p>
          </p:txBody>
        </p:sp>
        <p:sp>
          <p:nvSpPr>
            <p:cNvPr id="36" name="TextBox 35">
              <a:extLst>
                <a:ext uri="{FF2B5EF4-FFF2-40B4-BE49-F238E27FC236}">
                  <a16:creationId xmlns:a16="http://schemas.microsoft.com/office/drawing/2014/main" id="{DE65DA4A-BE90-408E-9817-7EEEB77DA474}"/>
                </a:ext>
              </a:extLst>
            </p:cNvPr>
            <p:cNvSpPr txBox="1"/>
            <p:nvPr/>
          </p:nvSpPr>
          <p:spPr>
            <a:xfrm>
              <a:off x="6463209" y="3861513"/>
              <a:ext cx="1371600" cy="360842"/>
            </a:xfrm>
            <a:prstGeom prst="rect">
              <a:avLst/>
            </a:prstGeom>
            <a:noFill/>
          </p:spPr>
          <p:txBody>
            <a:bodyPr wrap="square" rtlCol="0">
              <a:spAutoFit/>
            </a:bodyPr>
            <a:lstStyle/>
            <a:p>
              <a:r>
                <a:rPr lang="en-US" b="1" dirty="0">
                  <a:latin typeface="Times New Roman" pitchFamily="18" charset="0"/>
                  <a:cs typeface="Times New Roman" pitchFamily="18" charset="0"/>
                </a:rPr>
                <a:t>msg(ok)</a:t>
              </a:r>
            </a:p>
          </p:txBody>
        </p:sp>
        <p:sp>
          <p:nvSpPr>
            <p:cNvPr id="37" name="TextBox 36">
              <a:extLst>
                <a:ext uri="{FF2B5EF4-FFF2-40B4-BE49-F238E27FC236}">
                  <a16:creationId xmlns:a16="http://schemas.microsoft.com/office/drawing/2014/main" id="{20EE6CC8-0ED4-4E9D-BA1A-6F516CE2A9FA}"/>
                </a:ext>
              </a:extLst>
            </p:cNvPr>
            <p:cNvSpPr txBox="1"/>
            <p:nvPr/>
          </p:nvSpPr>
          <p:spPr>
            <a:xfrm>
              <a:off x="2883276" y="3682830"/>
              <a:ext cx="2603119" cy="571332"/>
            </a:xfrm>
            <a:prstGeom prst="rect">
              <a:avLst/>
            </a:prstGeom>
            <a:noFill/>
          </p:spPr>
          <p:txBody>
            <a:bodyPr wrap="square" rtlCol="0">
              <a:spAutoFit/>
            </a:bodyPr>
            <a:lstStyle/>
            <a:p>
              <a:r>
                <a:rPr lang="en-US" sz="1600" b="1" dirty="0"/>
                <a:t>(Updating</a:t>
              </a:r>
            </a:p>
            <a:p>
              <a:r>
                <a:rPr lang="en-US" sz="1600" b="1" dirty="0"/>
                <a:t> </a:t>
              </a:r>
              <a:r>
                <a:rPr lang="en-US" sz="1600" b="1" dirty="0" err="1"/>
                <a:t>successfull</a:t>
              </a:r>
              <a:r>
                <a:rPr lang="en-US" sz="1600" b="1" dirty="0"/>
                <a:t>)</a:t>
              </a:r>
            </a:p>
          </p:txBody>
        </p:sp>
        <p:sp>
          <p:nvSpPr>
            <p:cNvPr id="38" name="Rectangle 37">
              <a:extLst>
                <a:ext uri="{FF2B5EF4-FFF2-40B4-BE49-F238E27FC236}">
                  <a16:creationId xmlns:a16="http://schemas.microsoft.com/office/drawing/2014/main" id="{E4E5FBFC-327D-48BE-BF56-27B9BDF824A8}"/>
                </a:ext>
              </a:extLst>
            </p:cNvPr>
            <p:cNvSpPr/>
            <p:nvPr/>
          </p:nvSpPr>
          <p:spPr>
            <a:xfrm>
              <a:off x="5410200" y="571072"/>
              <a:ext cx="1600200" cy="480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itchFamily="18" charset="0"/>
                  <a:cs typeface="Times New Roman" pitchFamily="18" charset="0"/>
                </a:rPr>
                <a:t>Login Page</a:t>
              </a:r>
            </a:p>
          </p:txBody>
        </p:sp>
        <p:cxnSp>
          <p:nvCxnSpPr>
            <p:cNvPr id="39" name="Straight Connector 38">
              <a:extLst>
                <a:ext uri="{FF2B5EF4-FFF2-40B4-BE49-F238E27FC236}">
                  <a16:creationId xmlns:a16="http://schemas.microsoft.com/office/drawing/2014/main" id="{8B2231E5-E93C-424E-A07C-50AB9FE0CBBC}"/>
                </a:ext>
              </a:extLst>
            </p:cNvPr>
            <p:cNvCxnSpPr/>
            <p:nvPr/>
          </p:nvCxnSpPr>
          <p:spPr>
            <a:xfrm>
              <a:off x="6248400" y="905884"/>
              <a:ext cx="0" cy="587591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9C872FCF-026C-46FF-8A66-BDDD19A300DD}"/>
                </a:ext>
              </a:extLst>
            </p:cNvPr>
            <p:cNvSpPr/>
            <p:nvPr/>
          </p:nvSpPr>
          <p:spPr>
            <a:xfrm>
              <a:off x="381000" y="2463799"/>
              <a:ext cx="8458200" cy="41740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1006406F-8B97-4CC9-A7C4-0C2547B723F4}"/>
                </a:ext>
              </a:extLst>
            </p:cNvPr>
            <p:cNvSpPr txBox="1"/>
            <p:nvPr/>
          </p:nvSpPr>
          <p:spPr>
            <a:xfrm>
              <a:off x="381000" y="2949574"/>
              <a:ext cx="1981200" cy="360842"/>
            </a:xfrm>
            <a:prstGeom prst="rect">
              <a:avLst/>
            </a:prstGeom>
            <a:noFill/>
          </p:spPr>
          <p:txBody>
            <a:bodyPr wrap="square" rtlCol="0">
              <a:spAutoFit/>
            </a:bodyPr>
            <a:lstStyle/>
            <a:p>
              <a:r>
                <a:rPr lang="en-US" b="1" dirty="0"/>
                <a:t>[User Logged in]</a:t>
              </a:r>
            </a:p>
          </p:txBody>
        </p:sp>
        <p:cxnSp>
          <p:nvCxnSpPr>
            <p:cNvPr id="43" name="Straight Connector 42">
              <a:extLst>
                <a:ext uri="{FF2B5EF4-FFF2-40B4-BE49-F238E27FC236}">
                  <a16:creationId xmlns:a16="http://schemas.microsoft.com/office/drawing/2014/main" id="{1959E91B-AAFF-440D-8339-80FEC9686C78}"/>
                </a:ext>
              </a:extLst>
            </p:cNvPr>
            <p:cNvCxnSpPr>
              <a:cxnSpLocks/>
            </p:cNvCxnSpPr>
            <p:nvPr/>
          </p:nvCxnSpPr>
          <p:spPr>
            <a:xfrm>
              <a:off x="381000" y="4357830"/>
              <a:ext cx="8458200"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CED7092D-E172-4507-B98C-1F87B216B996}"/>
                </a:ext>
              </a:extLst>
            </p:cNvPr>
            <p:cNvSpPr txBox="1"/>
            <p:nvPr/>
          </p:nvSpPr>
          <p:spPr>
            <a:xfrm>
              <a:off x="381000" y="4357830"/>
              <a:ext cx="2286000" cy="360842"/>
            </a:xfrm>
            <a:prstGeom prst="rect">
              <a:avLst/>
            </a:prstGeom>
            <a:noFill/>
          </p:spPr>
          <p:txBody>
            <a:bodyPr wrap="square" rtlCol="0">
              <a:spAutoFit/>
            </a:bodyPr>
            <a:lstStyle/>
            <a:p>
              <a:r>
                <a:rPr lang="en-US" b="1" dirty="0"/>
                <a:t>[User not Logged in]</a:t>
              </a:r>
            </a:p>
          </p:txBody>
        </p:sp>
        <p:cxnSp>
          <p:nvCxnSpPr>
            <p:cNvPr id="45" name="Straight Arrow Connector 44">
              <a:extLst>
                <a:ext uri="{FF2B5EF4-FFF2-40B4-BE49-F238E27FC236}">
                  <a16:creationId xmlns:a16="http://schemas.microsoft.com/office/drawing/2014/main" id="{420F47CF-397E-42C9-8E0F-7506AC61D009}"/>
                </a:ext>
              </a:extLst>
            </p:cNvPr>
            <p:cNvCxnSpPr/>
            <p:nvPr/>
          </p:nvCxnSpPr>
          <p:spPr>
            <a:xfrm flipH="1">
              <a:off x="990600" y="4701308"/>
              <a:ext cx="13716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38A964C-CB6C-4C9A-A905-8F9C43E9DB3D}"/>
                </a:ext>
              </a:extLst>
            </p:cNvPr>
            <p:cNvCxnSpPr/>
            <p:nvPr/>
          </p:nvCxnSpPr>
          <p:spPr>
            <a:xfrm>
              <a:off x="2590800" y="4976090"/>
              <a:ext cx="16764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A525C81-7131-4E6E-9D78-71DB5C237ACE}"/>
                </a:ext>
              </a:extLst>
            </p:cNvPr>
            <p:cNvCxnSpPr/>
            <p:nvPr/>
          </p:nvCxnSpPr>
          <p:spPr>
            <a:xfrm>
              <a:off x="4495800" y="4976090"/>
              <a:ext cx="17526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ADCCBB3-574C-405A-91C9-0678C28BC79B}"/>
                </a:ext>
              </a:extLst>
            </p:cNvPr>
            <p:cNvSpPr txBox="1"/>
            <p:nvPr/>
          </p:nvSpPr>
          <p:spPr>
            <a:xfrm>
              <a:off x="4572000" y="4563918"/>
              <a:ext cx="2074433" cy="360842"/>
            </a:xfrm>
            <a:prstGeom prst="rect">
              <a:avLst/>
            </a:prstGeom>
            <a:noFill/>
          </p:spPr>
          <p:txBody>
            <a:bodyPr wrap="square" rtlCol="0">
              <a:spAutoFit/>
            </a:bodyPr>
            <a:lstStyle/>
            <a:p>
              <a:r>
                <a:rPr lang="en-US" b="1" dirty="0"/>
                <a:t>     Login()</a:t>
              </a:r>
            </a:p>
          </p:txBody>
        </p:sp>
        <p:cxnSp>
          <p:nvCxnSpPr>
            <p:cNvPr id="49" name="Straight Arrow Connector 48">
              <a:extLst>
                <a:ext uri="{FF2B5EF4-FFF2-40B4-BE49-F238E27FC236}">
                  <a16:creationId xmlns:a16="http://schemas.microsoft.com/office/drawing/2014/main" id="{E4DE08F8-28FF-46F6-B89E-8D31DE80E8E9}"/>
                </a:ext>
              </a:extLst>
            </p:cNvPr>
            <p:cNvCxnSpPr/>
            <p:nvPr/>
          </p:nvCxnSpPr>
          <p:spPr>
            <a:xfrm flipH="1">
              <a:off x="4495800" y="5182176"/>
              <a:ext cx="17526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BA0599F-3D82-4603-8A61-D8881DCCE4E0}"/>
                </a:ext>
              </a:extLst>
            </p:cNvPr>
            <p:cNvCxnSpPr/>
            <p:nvPr/>
          </p:nvCxnSpPr>
          <p:spPr>
            <a:xfrm flipH="1">
              <a:off x="2590800" y="5250872"/>
              <a:ext cx="17526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3393F8BE-AA58-49EE-8FE5-399344ADDA79}"/>
                </a:ext>
              </a:extLst>
            </p:cNvPr>
            <p:cNvSpPr txBox="1"/>
            <p:nvPr/>
          </p:nvSpPr>
          <p:spPr>
            <a:xfrm>
              <a:off x="4191000" y="5182176"/>
              <a:ext cx="2379233" cy="360842"/>
            </a:xfrm>
            <a:prstGeom prst="rect">
              <a:avLst/>
            </a:prstGeom>
            <a:noFill/>
          </p:spPr>
          <p:txBody>
            <a:bodyPr wrap="square" rtlCol="0">
              <a:spAutoFit/>
            </a:bodyPr>
            <a:lstStyle/>
            <a:p>
              <a:r>
                <a:rPr lang="en-US" b="1" dirty="0"/>
                <a:t>     Login confirmed()</a:t>
              </a:r>
            </a:p>
          </p:txBody>
        </p:sp>
        <p:sp>
          <p:nvSpPr>
            <p:cNvPr id="52" name="TextBox 51">
              <a:extLst>
                <a:ext uri="{FF2B5EF4-FFF2-40B4-BE49-F238E27FC236}">
                  <a16:creationId xmlns:a16="http://schemas.microsoft.com/office/drawing/2014/main" id="{69D2A637-7167-41B3-B8EC-1FECFE279FF4}"/>
                </a:ext>
              </a:extLst>
            </p:cNvPr>
            <p:cNvSpPr txBox="1"/>
            <p:nvPr/>
          </p:nvSpPr>
          <p:spPr>
            <a:xfrm>
              <a:off x="1113266" y="4935369"/>
              <a:ext cx="3581400" cy="360842"/>
            </a:xfrm>
            <a:prstGeom prst="rect">
              <a:avLst/>
            </a:prstGeom>
            <a:noFill/>
          </p:spPr>
          <p:txBody>
            <a:bodyPr wrap="square" rtlCol="0">
              <a:spAutoFit/>
            </a:bodyPr>
            <a:lstStyle/>
            <a:p>
              <a:r>
                <a:rPr lang="en-US" b="1" dirty="0"/>
                <a:t>(Showing)             (update option)</a:t>
              </a:r>
            </a:p>
          </p:txBody>
        </p:sp>
        <p:cxnSp>
          <p:nvCxnSpPr>
            <p:cNvPr id="53" name="Straight Arrow Connector 52">
              <a:extLst>
                <a:ext uri="{FF2B5EF4-FFF2-40B4-BE49-F238E27FC236}">
                  <a16:creationId xmlns:a16="http://schemas.microsoft.com/office/drawing/2014/main" id="{1CAFE899-F6AB-49BF-8E80-3BBF6EE237E5}"/>
                </a:ext>
              </a:extLst>
            </p:cNvPr>
            <p:cNvCxnSpPr/>
            <p:nvPr/>
          </p:nvCxnSpPr>
          <p:spPr>
            <a:xfrm flipH="1">
              <a:off x="990600" y="5250872"/>
              <a:ext cx="1447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6C07D61-59F9-431C-8296-C87EAA7E8549}"/>
                </a:ext>
              </a:extLst>
            </p:cNvPr>
            <p:cNvCxnSpPr/>
            <p:nvPr/>
          </p:nvCxnSpPr>
          <p:spPr>
            <a:xfrm>
              <a:off x="990600" y="5918199"/>
              <a:ext cx="13716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172A19A5-A139-4541-BABA-448AE407AEC5}"/>
                </a:ext>
              </a:extLst>
            </p:cNvPr>
            <p:cNvSpPr/>
            <p:nvPr/>
          </p:nvSpPr>
          <p:spPr>
            <a:xfrm>
              <a:off x="6248400" y="4838699"/>
              <a:ext cx="152400" cy="503767"/>
            </a:xfrm>
            <a:prstGeom prst="rect">
              <a:avLst/>
            </a:prstGeom>
            <a:solidFill>
              <a:schemeClr val="tx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6A2AB6A2-A8E8-4720-9690-6BF0EE84F7C2}"/>
                </a:ext>
              </a:extLst>
            </p:cNvPr>
            <p:cNvCxnSpPr/>
            <p:nvPr/>
          </p:nvCxnSpPr>
          <p:spPr>
            <a:xfrm>
              <a:off x="2590800" y="5990166"/>
              <a:ext cx="17526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E3FBEF5-1906-4B64-BD29-9BD554A86DA7}"/>
                </a:ext>
              </a:extLst>
            </p:cNvPr>
            <p:cNvCxnSpPr/>
            <p:nvPr/>
          </p:nvCxnSpPr>
          <p:spPr>
            <a:xfrm>
              <a:off x="4495800" y="6062132"/>
              <a:ext cx="34290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E5D297D-6DF9-4985-9F9C-5A94382304E2}"/>
                </a:ext>
              </a:extLst>
            </p:cNvPr>
            <p:cNvCxnSpPr/>
            <p:nvPr/>
          </p:nvCxnSpPr>
          <p:spPr>
            <a:xfrm flipH="1">
              <a:off x="4495800" y="6278032"/>
              <a:ext cx="34290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E481BC7-4C60-4736-B65A-28A0077BB4B5}"/>
                </a:ext>
              </a:extLst>
            </p:cNvPr>
            <p:cNvCxnSpPr/>
            <p:nvPr/>
          </p:nvCxnSpPr>
          <p:spPr>
            <a:xfrm flipH="1">
              <a:off x="2590800" y="6349999"/>
              <a:ext cx="17526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5941B1F-F011-42A9-9100-1D7815992054}"/>
                </a:ext>
              </a:extLst>
            </p:cNvPr>
            <p:cNvCxnSpPr/>
            <p:nvPr/>
          </p:nvCxnSpPr>
          <p:spPr>
            <a:xfrm flipH="1" flipV="1">
              <a:off x="990600" y="6421966"/>
              <a:ext cx="1447800" cy="1"/>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3DA9BDC5-1D80-4911-AB42-30D3F0688771}"/>
                </a:ext>
              </a:extLst>
            </p:cNvPr>
            <p:cNvSpPr txBox="1"/>
            <p:nvPr/>
          </p:nvSpPr>
          <p:spPr>
            <a:xfrm>
              <a:off x="1143000" y="5558366"/>
              <a:ext cx="1801906" cy="360842"/>
            </a:xfrm>
            <a:prstGeom prst="rect">
              <a:avLst/>
            </a:prstGeom>
            <a:noFill/>
          </p:spPr>
          <p:txBody>
            <a:bodyPr wrap="square" rtlCol="0">
              <a:spAutoFit/>
            </a:bodyPr>
            <a:lstStyle/>
            <a:p>
              <a:r>
                <a:rPr lang="en-US" b="1" dirty="0">
                  <a:latin typeface="Times New Roman" pitchFamily="18" charset="0"/>
                  <a:cs typeface="Times New Roman" pitchFamily="18" charset="0"/>
                </a:rPr>
                <a:t>Enter(info)</a:t>
              </a:r>
            </a:p>
          </p:txBody>
        </p:sp>
        <p:sp>
          <p:nvSpPr>
            <p:cNvPr id="62" name="TextBox 61">
              <a:extLst>
                <a:ext uri="{FF2B5EF4-FFF2-40B4-BE49-F238E27FC236}">
                  <a16:creationId xmlns:a16="http://schemas.microsoft.com/office/drawing/2014/main" id="{5FED1CE6-AB5E-431D-B8AF-C7D675EB64DF}"/>
                </a:ext>
              </a:extLst>
            </p:cNvPr>
            <p:cNvSpPr txBox="1"/>
            <p:nvPr/>
          </p:nvSpPr>
          <p:spPr>
            <a:xfrm>
              <a:off x="2666999" y="5630332"/>
              <a:ext cx="2030505" cy="360842"/>
            </a:xfrm>
            <a:prstGeom prst="rect">
              <a:avLst/>
            </a:prstGeom>
            <a:noFill/>
          </p:spPr>
          <p:txBody>
            <a:bodyPr wrap="square" rtlCol="0">
              <a:spAutoFit/>
            </a:bodyPr>
            <a:lstStyle/>
            <a:p>
              <a:r>
                <a:rPr lang="en-US" b="1" dirty="0">
                  <a:latin typeface="Times New Roman" pitchFamily="18" charset="0"/>
                  <a:cs typeface="Times New Roman" pitchFamily="18" charset="0"/>
                </a:rPr>
                <a:t>Update (info)</a:t>
              </a:r>
            </a:p>
          </p:txBody>
        </p:sp>
        <p:sp>
          <p:nvSpPr>
            <p:cNvPr id="63" name="TextBox 62">
              <a:extLst>
                <a:ext uri="{FF2B5EF4-FFF2-40B4-BE49-F238E27FC236}">
                  <a16:creationId xmlns:a16="http://schemas.microsoft.com/office/drawing/2014/main" id="{4A4E8B27-EE23-4745-BAD8-D9D89082344B}"/>
                </a:ext>
              </a:extLst>
            </p:cNvPr>
            <p:cNvSpPr txBox="1"/>
            <p:nvPr/>
          </p:nvSpPr>
          <p:spPr>
            <a:xfrm>
              <a:off x="6415320" y="5256649"/>
              <a:ext cx="1581718" cy="631473"/>
            </a:xfrm>
            <a:prstGeom prst="rect">
              <a:avLst/>
            </a:prstGeom>
            <a:noFill/>
          </p:spPr>
          <p:txBody>
            <a:bodyPr wrap="square" rtlCol="0">
              <a:spAutoFit/>
            </a:bodyPr>
            <a:lstStyle/>
            <a:p>
              <a:r>
                <a:rPr lang="en-US" b="1" dirty="0">
                  <a:latin typeface="Times New Roman" pitchFamily="18" charset="0"/>
                  <a:cs typeface="Times New Roman" pitchFamily="18" charset="0"/>
                </a:rPr>
                <a:t>Update Request(info)</a:t>
              </a:r>
            </a:p>
          </p:txBody>
        </p:sp>
        <p:sp>
          <p:nvSpPr>
            <p:cNvPr id="64" name="TextBox 63">
              <a:extLst>
                <a:ext uri="{FF2B5EF4-FFF2-40B4-BE49-F238E27FC236}">
                  <a16:creationId xmlns:a16="http://schemas.microsoft.com/office/drawing/2014/main" id="{481A3B7E-1571-4994-9312-11CED79207F5}"/>
                </a:ext>
              </a:extLst>
            </p:cNvPr>
            <p:cNvSpPr txBox="1"/>
            <p:nvPr/>
          </p:nvSpPr>
          <p:spPr>
            <a:xfrm>
              <a:off x="6324600" y="6278032"/>
              <a:ext cx="1371600" cy="360842"/>
            </a:xfrm>
            <a:prstGeom prst="rect">
              <a:avLst/>
            </a:prstGeom>
            <a:noFill/>
          </p:spPr>
          <p:txBody>
            <a:bodyPr wrap="square" rtlCol="0">
              <a:spAutoFit/>
            </a:bodyPr>
            <a:lstStyle/>
            <a:p>
              <a:r>
                <a:rPr lang="en-US" b="1" dirty="0">
                  <a:latin typeface="Times New Roman" pitchFamily="18" charset="0"/>
                  <a:cs typeface="Times New Roman" pitchFamily="18" charset="0"/>
                </a:rPr>
                <a:t>msg(ok)</a:t>
              </a:r>
            </a:p>
          </p:txBody>
        </p:sp>
        <p:sp>
          <p:nvSpPr>
            <p:cNvPr id="65" name="TextBox 64">
              <a:extLst>
                <a:ext uri="{FF2B5EF4-FFF2-40B4-BE49-F238E27FC236}">
                  <a16:creationId xmlns:a16="http://schemas.microsoft.com/office/drawing/2014/main" id="{DBC0AC02-2DA8-4239-981D-CF464A0530EF}"/>
                </a:ext>
              </a:extLst>
            </p:cNvPr>
            <p:cNvSpPr txBox="1"/>
            <p:nvPr/>
          </p:nvSpPr>
          <p:spPr>
            <a:xfrm>
              <a:off x="2831950" y="6017088"/>
              <a:ext cx="1896932" cy="571332"/>
            </a:xfrm>
            <a:prstGeom prst="rect">
              <a:avLst/>
            </a:prstGeom>
            <a:noFill/>
          </p:spPr>
          <p:txBody>
            <a:bodyPr wrap="square" rtlCol="0">
              <a:spAutoFit/>
            </a:bodyPr>
            <a:lstStyle/>
            <a:p>
              <a:r>
                <a:rPr lang="en-US" sz="1600" b="1" dirty="0"/>
                <a:t>(Updating </a:t>
              </a:r>
              <a:r>
                <a:rPr lang="en-US" sz="1600" b="1" dirty="0" err="1"/>
                <a:t>successfull</a:t>
              </a:r>
              <a:r>
                <a:rPr lang="en-US" sz="1600" b="1" dirty="0"/>
                <a:t>)</a:t>
              </a:r>
            </a:p>
          </p:txBody>
        </p:sp>
        <p:sp>
          <p:nvSpPr>
            <p:cNvPr id="66" name="TextBox 65">
              <a:extLst>
                <a:ext uri="{FF2B5EF4-FFF2-40B4-BE49-F238E27FC236}">
                  <a16:creationId xmlns:a16="http://schemas.microsoft.com/office/drawing/2014/main" id="{4E4012D6-964F-4E08-996E-62A389C15FF9}"/>
                </a:ext>
              </a:extLst>
            </p:cNvPr>
            <p:cNvSpPr txBox="1"/>
            <p:nvPr/>
          </p:nvSpPr>
          <p:spPr>
            <a:xfrm>
              <a:off x="381000" y="2463799"/>
              <a:ext cx="685800" cy="360842"/>
            </a:xfrm>
            <a:prstGeom prst="rect">
              <a:avLst/>
            </a:prstGeom>
            <a:noFill/>
            <a:ln w="28575">
              <a:solidFill>
                <a:schemeClr val="tx1"/>
              </a:solidFill>
            </a:ln>
          </p:spPr>
          <p:txBody>
            <a:bodyPr wrap="square" rtlCol="0">
              <a:spAutoFit/>
            </a:bodyPr>
            <a:lstStyle/>
            <a:p>
              <a:r>
                <a:rPr lang="en-US" b="1" dirty="0">
                  <a:latin typeface="Times New Roman" pitchFamily="18" charset="0"/>
                  <a:cs typeface="Times New Roman" pitchFamily="18" charset="0"/>
                </a:rPr>
                <a:t>Alt</a:t>
              </a:r>
            </a:p>
          </p:txBody>
        </p:sp>
      </p:grpSp>
      <p:sp>
        <p:nvSpPr>
          <p:cNvPr id="72" name="TextBox 71">
            <a:extLst>
              <a:ext uri="{FF2B5EF4-FFF2-40B4-BE49-F238E27FC236}">
                <a16:creationId xmlns:a16="http://schemas.microsoft.com/office/drawing/2014/main" id="{B0C46F81-C246-4BE8-95D5-F3C3FB59185E}"/>
              </a:ext>
            </a:extLst>
          </p:cNvPr>
          <p:cNvSpPr txBox="1"/>
          <p:nvPr/>
        </p:nvSpPr>
        <p:spPr>
          <a:xfrm flipH="1">
            <a:off x="3505199" y="98595"/>
            <a:ext cx="6421643" cy="461665"/>
          </a:xfrm>
          <a:prstGeom prst="rect">
            <a:avLst/>
          </a:prstGeom>
          <a:noFill/>
        </p:spPr>
        <p:txBody>
          <a:bodyPr wrap="square" rtlCol="0">
            <a:spAutoFit/>
          </a:bodyPr>
          <a:lstStyle/>
          <a:p>
            <a:r>
              <a:rPr lang="en-US" sz="2400" b="1" u="sng" dirty="0"/>
              <a:t>Sequence diagram : Update App</a:t>
            </a:r>
          </a:p>
        </p:txBody>
      </p:sp>
      <p:cxnSp>
        <p:nvCxnSpPr>
          <p:cNvPr id="74" name="Straight Arrow Connector 73">
            <a:extLst>
              <a:ext uri="{FF2B5EF4-FFF2-40B4-BE49-F238E27FC236}">
                <a16:creationId xmlns:a16="http://schemas.microsoft.com/office/drawing/2014/main" id="{B6D7617B-BF99-42F4-A47B-F3016D3246B1}"/>
              </a:ext>
            </a:extLst>
          </p:cNvPr>
          <p:cNvCxnSpPr/>
          <p:nvPr/>
        </p:nvCxnSpPr>
        <p:spPr>
          <a:xfrm flipH="1">
            <a:off x="2109895" y="2064822"/>
            <a:ext cx="1369808"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F88E1948-CB98-4DF5-A4F2-C15F5C5E2346}"/>
              </a:ext>
            </a:extLst>
          </p:cNvPr>
          <p:cNvCxnSpPr>
            <a:cxnSpLocks/>
          </p:cNvCxnSpPr>
          <p:nvPr/>
        </p:nvCxnSpPr>
        <p:spPr>
          <a:xfrm flipH="1">
            <a:off x="3697198" y="2078891"/>
            <a:ext cx="1733844" cy="1172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8D14C400-27FA-4D0F-B8AB-936598B531D0}"/>
              </a:ext>
            </a:extLst>
          </p:cNvPr>
          <p:cNvSpPr/>
          <p:nvPr/>
        </p:nvSpPr>
        <p:spPr>
          <a:xfrm>
            <a:off x="3631729" y="1738542"/>
            <a:ext cx="1875513" cy="307777"/>
          </a:xfrm>
          <a:prstGeom prst="rect">
            <a:avLst/>
          </a:prstGeom>
        </p:spPr>
        <p:txBody>
          <a:bodyPr wrap="square">
            <a:spAutoFit/>
          </a:bodyPr>
          <a:lstStyle/>
          <a:p>
            <a:r>
              <a:rPr lang="en-US" sz="1400" b="1" dirty="0">
                <a:latin typeface="Times New Roman" pitchFamily="18" charset="0"/>
                <a:cs typeface="Times New Roman" pitchFamily="18" charset="0"/>
              </a:rPr>
              <a:t>(Displays App Profile)</a:t>
            </a:r>
          </a:p>
        </p:txBody>
      </p:sp>
      <p:sp>
        <p:nvSpPr>
          <p:cNvPr id="79" name="Rectangle 78">
            <a:extLst>
              <a:ext uri="{FF2B5EF4-FFF2-40B4-BE49-F238E27FC236}">
                <a16:creationId xmlns:a16="http://schemas.microsoft.com/office/drawing/2014/main" id="{3E7AE993-BF0E-4464-9542-CBD19E8F05FD}"/>
              </a:ext>
            </a:extLst>
          </p:cNvPr>
          <p:cNvSpPr/>
          <p:nvPr/>
        </p:nvSpPr>
        <p:spPr>
          <a:xfrm>
            <a:off x="2223955" y="1728727"/>
            <a:ext cx="1192941" cy="307777"/>
          </a:xfrm>
          <a:prstGeom prst="rect">
            <a:avLst/>
          </a:prstGeom>
        </p:spPr>
        <p:txBody>
          <a:bodyPr wrap="square">
            <a:spAutoFit/>
          </a:bodyPr>
          <a:lstStyle/>
          <a:p>
            <a:r>
              <a:rPr lang="en-US" sz="1400" b="1" dirty="0">
                <a:latin typeface="Times New Roman" pitchFamily="18" charset="0"/>
                <a:cs typeface="Times New Roman" pitchFamily="18" charset="0"/>
              </a:rPr>
              <a:t>(Displaying)</a:t>
            </a:r>
          </a:p>
        </p:txBody>
      </p:sp>
      <p:cxnSp>
        <p:nvCxnSpPr>
          <p:cNvPr id="80" name="Straight Arrow Connector 79">
            <a:extLst>
              <a:ext uri="{FF2B5EF4-FFF2-40B4-BE49-F238E27FC236}">
                <a16:creationId xmlns:a16="http://schemas.microsoft.com/office/drawing/2014/main" id="{DCD5AF35-D853-4313-AE22-96051755143D}"/>
              </a:ext>
            </a:extLst>
          </p:cNvPr>
          <p:cNvCxnSpPr>
            <a:cxnSpLocks/>
          </p:cNvCxnSpPr>
          <p:nvPr/>
        </p:nvCxnSpPr>
        <p:spPr>
          <a:xfrm>
            <a:off x="2138289" y="2321169"/>
            <a:ext cx="1366911" cy="277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47AAE6FE-4108-4889-9EDA-0B5E3AEB1AC9}"/>
              </a:ext>
            </a:extLst>
          </p:cNvPr>
          <p:cNvSpPr/>
          <p:nvPr/>
        </p:nvSpPr>
        <p:spPr>
          <a:xfrm>
            <a:off x="2177585" y="2035599"/>
            <a:ext cx="1350527" cy="523220"/>
          </a:xfrm>
          <a:prstGeom prst="rect">
            <a:avLst/>
          </a:prstGeom>
        </p:spPr>
        <p:txBody>
          <a:bodyPr wrap="square">
            <a:spAutoFit/>
          </a:bodyPr>
          <a:lstStyle/>
          <a:p>
            <a:r>
              <a:rPr lang="en-US" sz="1400" b="1" dirty="0" err="1">
                <a:latin typeface="Times New Roman" pitchFamily="18" charset="0"/>
                <a:cs typeface="Times New Roman" pitchFamily="18" charset="0"/>
              </a:rPr>
              <a:t>Select_button</a:t>
            </a:r>
            <a:r>
              <a:rPr lang="en-US" sz="1400" b="1" dirty="0">
                <a:latin typeface="Times New Roman" pitchFamily="18" charset="0"/>
                <a:cs typeface="Times New Roman" pitchFamily="18" charset="0"/>
              </a:rPr>
              <a:t>(update)</a:t>
            </a:r>
          </a:p>
        </p:txBody>
      </p:sp>
      <p:cxnSp>
        <p:nvCxnSpPr>
          <p:cNvPr id="83" name="Straight Arrow Connector 82">
            <a:extLst>
              <a:ext uri="{FF2B5EF4-FFF2-40B4-BE49-F238E27FC236}">
                <a16:creationId xmlns:a16="http://schemas.microsoft.com/office/drawing/2014/main" id="{3A7A292C-C0A2-43DE-A6E9-AFB21C170175}"/>
              </a:ext>
            </a:extLst>
          </p:cNvPr>
          <p:cNvCxnSpPr>
            <a:cxnSpLocks/>
          </p:cNvCxnSpPr>
          <p:nvPr/>
        </p:nvCxnSpPr>
        <p:spPr>
          <a:xfrm flipV="1">
            <a:off x="3678442" y="2332636"/>
            <a:ext cx="1794259" cy="107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36C87609-4C4A-42AE-AF30-B08ABB7390C2}"/>
              </a:ext>
            </a:extLst>
          </p:cNvPr>
          <p:cNvSpPr/>
          <p:nvPr/>
        </p:nvSpPr>
        <p:spPr>
          <a:xfrm>
            <a:off x="3836211" y="2061920"/>
            <a:ext cx="1192941" cy="307777"/>
          </a:xfrm>
          <a:prstGeom prst="rect">
            <a:avLst/>
          </a:prstGeom>
        </p:spPr>
        <p:txBody>
          <a:bodyPr wrap="square">
            <a:spAutoFit/>
          </a:bodyPr>
          <a:lstStyle/>
          <a:p>
            <a:r>
              <a:rPr lang="en-US" sz="1400" b="1" dirty="0">
                <a:latin typeface="Times New Roman" pitchFamily="18" charset="0"/>
                <a:cs typeface="Times New Roman" pitchFamily="18" charset="0"/>
              </a:rPr>
              <a:t>Update ()</a:t>
            </a:r>
          </a:p>
        </p:txBody>
      </p:sp>
      <p:sp>
        <p:nvSpPr>
          <p:cNvPr id="87" name="TextBox 86">
            <a:extLst>
              <a:ext uri="{FF2B5EF4-FFF2-40B4-BE49-F238E27FC236}">
                <a16:creationId xmlns:a16="http://schemas.microsoft.com/office/drawing/2014/main" id="{F9B89331-2A72-45E1-BA6E-411016D17796}"/>
              </a:ext>
            </a:extLst>
          </p:cNvPr>
          <p:cNvSpPr txBox="1"/>
          <p:nvPr/>
        </p:nvSpPr>
        <p:spPr>
          <a:xfrm>
            <a:off x="3676650" y="2675023"/>
            <a:ext cx="1798319" cy="369332"/>
          </a:xfrm>
          <a:prstGeom prst="rect">
            <a:avLst/>
          </a:prstGeom>
          <a:noFill/>
        </p:spPr>
        <p:txBody>
          <a:bodyPr wrap="square" rtlCol="0">
            <a:spAutoFit/>
          </a:bodyPr>
          <a:lstStyle/>
          <a:p>
            <a:r>
              <a:rPr lang="en-US" b="1" dirty="0"/>
              <a:t>(update option)</a:t>
            </a:r>
          </a:p>
        </p:txBody>
      </p:sp>
      <p:sp>
        <p:nvSpPr>
          <p:cNvPr id="88" name="TextBox 87">
            <a:extLst>
              <a:ext uri="{FF2B5EF4-FFF2-40B4-BE49-F238E27FC236}">
                <a16:creationId xmlns:a16="http://schemas.microsoft.com/office/drawing/2014/main" id="{BC196F4D-7D8A-4E91-ACCC-54A1542313BB}"/>
              </a:ext>
            </a:extLst>
          </p:cNvPr>
          <p:cNvSpPr txBox="1"/>
          <p:nvPr/>
        </p:nvSpPr>
        <p:spPr>
          <a:xfrm>
            <a:off x="2311240" y="2671314"/>
            <a:ext cx="1798319" cy="369332"/>
          </a:xfrm>
          <a:prstGeom prst="rect">
            <a:avLst/>
          </a:prstGeom>
          <a:noFill/>
        </p:spPr>
        <p:txBody>
          <a:bodyPr wrap="square" rtlCol="0">
            <a:spAutoFit/>
          </a:bodyPr>
          <a:lstStyle/>
          <a:p>
            <a:r>
              <a:rPr lang="en-US" b="1" dirty="0"/>
              <a:t>(Showing)</a:t>
            </a:r>
          </a:p>
        </p:txBody>
      </p:sp>
      <p:sp>
        <p:nvSpPr>
          <p:cNvPr id="90" name="TextBox 89">
            <a:extLst>
              <a:ext uri="{FF2B5EF4-FFF2-40B4-BE49-F238E27FC236}">
                <a16:creationId xmlns:a16="http://schemas.microsoft.com/office/drawing/2014/main" id="{8BEBF389-7E4E-430A-8F19-E8846CCC0390}"/>
              </a:ext>
            </a:extLst>
          </p:cNvPr>
          <p:cNvSpPr txBox="1"/>
          <p:nvPr/>
        </p:nvSpPr>
        <p:spPr>
          <a:xfrm>
            <a:off x="2074276" y="6168142"/>
            <a:ext cx="1552655" cy="338554"/>
          </a:xfrm>
          <a:prstGeom prst="rect">
            <a:avLst/>
          </a:prstGeom>
          <a:noFill/>
        </p:spPr>
        <p:txBody>
          <a:bodyPr wrap="square" rtlCol="0">
            <a:spAutoFit/>
          </a:bodyPr>
          <a:lstStyle/>
          <a:p>
            <a:r>
              <a:rPr lang="en-US" sz="1600" b="1" dirty="0"/>
              <a:t>(</a:t>
            </a:r>
            <a:r>
              <a:rPr lang="en-US" sz="1600" b="1" dirty="0" err="1"/>
              <a:t>Successfull</a:t>
            </a:r>
            <a:r>
              <a:rPr lang="en-US" sz="1600" b="1" dirty="0"/>
              <a:t>)</a:t>
            </a:r>
          </a:p>
        </p:txBody>
      </p:sp>
      <p:sp>
        <p:nvSpPr>
          <p:cNvPr id="2" name="Slide Number Placeholder 1">
            <a:extLst>
              <a:ext uri="{FF2B5EF4-FFF2-40B4-BE49-F238E27FC236}">
                <a16:creationId xmlns:a16="http://schemas.microsoft.com/office/drawing/2014/main" id="{084DA966-B05E-48C8-BDDF-32671539AF9F}"/>
              </a:ext>
            </a:extLst>
          </p:cNvPr>
          <p:cNvSpPr>
            <a:spLocks noGrp="1"/>
          </p:cNvSpPr>
          <p:nvPr>
            <p:ph type="sldNum" sz="quarter" idx="12"/>
          </p:nvPr>
        </p:nvSpPr>
        <p:spPr/>
        <p:txBody>
          <a:bodyPr/>
          <a:lstStyle/>
          <a:p>
            <a:fld id="{AA95B043-FE5F-43ED-86CD-BCA3FF95DC49}" type="slidenum">
              <a:rPr lang="en-US" smtClean="0"/>
              <a:pPr/>
              <a:t>24</a:t>
            </a:fld>
            <a:endParaRPr lang="en-US"/>
          </a:p>
        </p:txBody>
      </p:sp>
    </p:spTree>
    <p:extLst>
      <p:ext uri="{BB962C8B-B14F-4D97-AF65-F5344CB8AC3E}">
        <p14:creationId xmlns:p14="http://schemas.microsoft.com/office/powerpoint/2010/main" val="2033514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4" name="Group 233"/>
          <p:cNvGrpSpPr/>
          <p:nvPr/>
        </p:nvGrpSpPr>
        <p:grpSpPr>
          <a:xfrm>
            <a:off x="1524000" y="270804"/>
            <a:ext cx="8458200" cy="6840412"/>
            <a:chOff x="381000" y="304800"/>
            <a:chExt cx="8458200" cy="6683165"/>
          </a:xfrm>
        </p:grpSpPr>
        <p:grpSp>
          <p:nvGrpSpPr>
            <p:cNvPr id="3" name="Group 73"/>
            <p:cNvGrpSpPr/>
            <p:nvPr/>
          </p:nvGrpSpPr>
          <p:grpSpPr>
            <a:xfrm>
              <a:off x="609600" y="304800"/>
              <a:ext cx="685800" cy="647700"/>
              <a:chOff x="0" y="533400"/>
              <a:chExt cx="762000" cy="1371600"/>
            </a:xfrm>
          </p:grpSpPr>
          <p:cxnSp>
            <p:nvCxnSpPr>
              <p:cNvPr id="46" name="Straight Connector 45"/>
              <p:cNvCxnSpPr/>
              <p:nvPr/>
            </p:nvCxnSpPr>
            <p:spPr>
              <a:xfrm>
                <a:off x="0" y="1066800"/>
                <a:ext cx="76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152400" y="533400"/>
                <a:ext cx="4572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8" name="Straight Connector 47"/>
              <p:cNvCxnSpPr>
                <a:cxnSpLocks/>
                <a:stCxn id="47" idx="4"/>
              </p:cNvCxnSpPr>
              <p:nvPr/>
            </p:nvCxnSpPr>
            <p:spPr>
              <a:xfrm>
                <a:off x="381000" y="914400"/>
                <a:ext cx="0" cy="6096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flipH="1">
                <a:off x="152400" y="1524000"/>
                <a:ext cx="2286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81000" y="1524000"/>
                <a:ext cx="2286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Rectangle 5"/>
            <p:cNvSpPr/>
            <p:nvPr/>
          </p:nvSpPr>
          <p:spPr>
            <a:xfrm>
              <a:off x="7162800" y="571072"/>
              <a:ext cx="1676400" cy="480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itchFamily="18" charset="0"/>
                  <a:cs typeface="Times New Roman" pitchFamily="18" charset="0"/>
                </a:rPr>
                <a:t>Database</a:t>
              </a:r>
            </a:p>
          </p:txBody>
        </p:sp>
        <p:sp>
          <p:nvSpPr>
            <p:cNvPr id="7" name="Rectangle 6"/>
            <p:cNvSpPr/>
            <p:nvPr/>
          </p:nvSpPr>
          <p:spPr>
            <a:xfrm>
              <a:off x="457200" y="965993"/>
              <a:ext cx="1066800" cy="2318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itchFamily="18" charset="0"/>
                  <a:cs typeface="Times New Roman" pitchFamily="18" charset="0"/>
                </a:rPr>
                <a:t>User</a:t>
              </a:r>
            </a:p>
          </p:txBody>
        </p:sp>
        <p:cxnSp>
          <p:nvCxnSpPr>
            <p:cNvPr id="11" name="Straight Connector 10"/>
            <p:cNvCxnSpPr>
              <a:cxnSpLocks/>
              <a:stCxn id="6" idx="2"/>
            </p:cNvCxnSpPr>
            <p:nvPr/>
          </p:nvCxnSpPr>
          <p:spPr>
            <a:xfrm>
              <a:off x="8001000" y="1051942"/>
              <a:ext cx="0" cy="5936023"/>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924800" y="3396094"/>
              <a:ext cx="152400" cy="3097838"/>
            </a:xfrm>
            <a:prstGeom prst="rect">
              <a:avLst/>
            </a:prstGeom>
            <a:solidFill>
              <a:schemeClr val="tx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flipV="1">
              <a:off x="4495800" y="3516312"/>
              <a:ext cx="3429000" cy="1717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990600" y="4907394"/>
              <a:ext cx="1447800" cy="8588"/>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4495800" y="3876963"/>
              <a:ext cx="3352800" cy="34348"/>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676400" y="557330"/>
              <a:ext cx="1731981" cy="480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latin typeface="Times New Roman" pitchFamily="18" charset="0"/>
                  <a:cs typeface="Times New Roman" pitchFamily="18" charset="0"/>
                </a:rPr>
                <a:t>Home Page</a:t>
              </a:r>
              <a:endParaRPr lang="en-US" sz="2000" b="1" dirty="0">
                <a:latin typeface="Times New Roman" pitchFamily="18" charset="0"/>
                <a:cs typeface="Times New Roman" pitchFamily="18" charset="0"/>
              </a:endParaRPr>
            </a:p>
          </p:txBody>
        </p:sp>
        <p:sp>
          <p:nvSpPr>
            <p:cNvPr id="5" name="Rectangle 4"/>
            <p:cNvSpPr/>
            <p:nvPr/>
          </p:nvSpPr>
          <p:spPr>
            <a:xfrm>
              <a:off x="3581400" y="571072"/>
              <a:ext cx="1649506" cy="480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itchFamily="18" charset="0"/>
                  <a:cs typeface="Times New Roman" pitchFamily="18" charset="0"/>
                </a:rPr>
                <a:t>App Profile</a:t>
              </a:r>
              <a:endParaRPr lang="en-US" sz="2000" b="1" dirty="0">
                <a:latin typeface="Times New Roman" pitchFamily="18" charset="0"/>
                <a:cs typeface="Times New Roman" pitchFamily="18" charset="0"/>
              </a:endParaRPr>
            </a:p>
          </p:txBody>
        </p:sp>
        <p:cxnSp>
          <p:nvCxnSpPr>
            <p:cNvPr id="8" name="Straight Connector 7"/>
            <p:cNvCxnSpPr/>
            <p:nvPr/>
          </p:nvCxnSpPr>
          <p:spPr>
            <a:xfrm>
              <a:off x="914400" y="1206427"/>
              <a:ext cx="0" cy="557537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a:stCxn id="4" idx="2"/>
            </p:cNvCxnSpPr>
            <p:nvPr/>
          </p:nvCxnSpPr>
          <p:spPr>
            <a:xfrm flipH="1">
              <a:off x="2514600" y="1038200"/>
              <a:ext cx="27791" cy="5936023"/>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419600" y="923058"/>
              <a:ext cx="0" cy="5858741"/>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838200" y="1619826"/>
              <a:ext cx="164951" cy="5161973"/>
            </a:xfrm>
            <a:prstGeom prst="rect">
              <a:avLst/>
            </a:prstGeom>
            <a:solidFill>
              <a:schemeClr val="tx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75000"/>
                  </a:schemeClr>
                </a:solidFill>
              </a:endParaRPr>
            </a:p>
          </p:txBody>
        </p:sp>
        <p:sp>
          <p:nvSpPr>
            <p:cNvPr id="13" name="Rectangle 12"/>
            <p:cNvSpPr/>
            <p:nvPr/>
          </p:nvSpPr>
          <p:spPr>
            <a:xfrm>
              <a:off x="2438400" y="1386753"/>
              <a:ext cx="164951" cy="5179146"/>
            </a:xfrm>
            <a:prstGeom prst="rect">
              <a:avLst/>
            </a:prstGeom>
            <a:solidFill>
              <a:schemeClr val="tx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343400" y="1627187"/>
              <a:ext cx="164951" cy="4866746"/>
            </a:xfrm>
            <a:prstGeom prst="rect">
              <a:avLst/>
            </a:prstGeom>
            <a:solidFill>
              <a:schemeClr val="tx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a:off x="1066800" y="1627187"/>
              <a:ext cx="13716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590800" y="1687295"/>
              <a:ext cx="17526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143000" y="1066801"/>
              <a:ext cx="1219200" cy="646331"/>
            </a:xfrm>
            <a:prstGeom prst="rect">
              <a:avLst/>
            </a:prstGeom>
            <a:noFill/>
          </p:spPr>
          <p:txBody>
            <a:bodyPr wrap="square" rtlCol="0">
              <a:spAutoFit/>
            </a:bodyPr>
            <a:lstStyle/>
            <a:p>
              <a:r>
                <a:rPr lang="en-US" b="1" dirty="0">
                  <a:latin typeface="Times New Roman" pitchFamily="18" charset="0"/>
                  <a:cs typeface="Times New Roman" pitchFamily="18" charset="0"/>
                </a:rPr>
                <a:t>Open web app()</a:t>
              </a:r>
            </a:p>
          </p:txBody>
        </p:sp>
        <p:sp>
          <p:nvSpPr>
            <p:cNvPr id="18" name="TextBox 17"/>
            <p:cNvSpPr txBox="1"/>
            <p:nvPr/>
          </p:nvSpPr>
          <p:spPr>
            <a:xfrm>
              <a:off x="2590800" y="1326644"/>
              <a:ext cx="1828799" cy="360842"/>
            </a:xfrm>
            <a:prstGeom prst="rect">
              <a:avLst/>
            </a:prstGeom>
            <a:noFill/>
          </p:spPr>
          <p:txBody>
            <a:bodyPr wrap="square" rtlCol="0">
              <a:spAutoFit/>
            </a:bodyPr>
            <a:lstStyle/>
            <a:p>
              <a:r>
                <a:rPr lang="en-US" b="1" dirty="0">
                  <a:latin typeface="Times New Roman" pitchFamily="18" charset="0"/>
                  <a:cs typeface="Times New Roman" pitchFamily="18" charset="0"/>
                </a:rPr>
                <a:t>     Select App()</a:t>
              </a:r>
            </a:p>
          </p:txBody>
        </p:sp>
        <p:cxnSp>
          <p:nvCxnSpPr>
            <p:cNvPr id="19" name="Straight Arrow Connector 18"/>
            <p:cNvCxnSpPr/>
            <p:nvPr/>
          </p:nvCxnSpPr>
          <p:spPr>
            <a:xfrm flipH="1">
              <a:off x="2590800" y="1867620"/>
              <a:ext cx="16764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1066800" y="1927730"/>
              <a:ext cx="1295399"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438400" y="1867620"/>
              <a:ext cx="2514599" cy="330771"/>
            </a:xfrm>
            <a:prstGeom prst="rect">
              <a:avLst/>
            </a:prstGeom>
            <a:noFill/>
          </p:spPr>
          <p:txBody>
            <a:bodyPr wrap="square" rtlCol="0">
              <a:spAutoFit/>
            </a:bodyPr>
            <a:lstStyle/>
            <a:p>
              <a:r>
                <a:rPr lang="en-US" sz="1600" b="1" dirty="0">
                  <a:latin typeface="Times New Roman" pitchFamily="18" charset="0"/>
                  <a:cs typeface="Times New Roman" pitchFamily="18" charset="0"/>
                </a:rPr>
                <a:t>Displays App Profile()</a:t>
              </a:r>
            </a:p>
          </p:txBody>
        </p:sp>
        <p:cxnSp>
          <p:nvCxnSpPr>
            <p:cNvPr id="22" name="Straight Arrow Connector 21"/>
            <p:cNvCxnSpPr/>
            <p:nvPr/>
          </p:nvCxnSpPr>
          <p:spPr>
            <a:xfrm>
              <a:off x="990600" y="2228272"/>
              <a:ext cx="13716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066800" y="1884794"/>
              <a:ext cx="1365325" cy="360842"/>
            </a:xfrm>
            <a:prstGeom prst="rect">
              <a:avLst/>
            </a:prstGeom>
            <a:noFill/>
          </p:spPr>
          <p:txBody>
            <a:bodyPr wrap="square" rtlCol="0">
              <a:spAutoFit/>
            </a:bodyPr>
            <a:lstStyle/>
            <a:p>
              <a:r>
                <a:rPr lang="en-US" b="1" dirty="0"/>
                <a:t>Delete app()</a:t>
              </a:r>
            </a:p>
          </p:txBody>
        </p:sp>
        <p:cxnSp>
          <p:nvCxnSpPr>
            <p:cNvPr id="24" name="Straight Arrow Connector 23"/>
            <p:cNvCxnSpPr/>
            <p:nvPr/>
          </p:nvCxnSpPr>
          <p:spPr>
            <a:xfrm>
              <a:off x="2590800" y="2296968"/>
              <a:ext cx="17526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514600" y="2022185"/>
              <a:ext cx="1979407" cy="360842"/>
            </a:xfrm>
            <a:prstGeom prst="rect">
              <a:avLst/>
            </a:prstGeom>
            <a:noFill/>
          </p:spPr>
          <p:txBody>
            <a:bodyPr wrap="square" rtlCol="0">
              <a:spAutoFit/>
            </a:bodyPr>
            <a:lstStyle/>
            <a:p>
              <a:r>
                <a:rPr lang="en-US" b="1" dirty="0"/>
                <a:t>        Delete()</a:t>
              </a:r>
            </a:p>
          </p:txBody>
        </p:sp>
        <p:sp>
          <p:nvSpPr>
            <p:cNvPr id="28" name="TextBox 27"/>
            <p:cNvSpPr txBox="1"/>
            <p:nvPr/>
          </p:nvSpPr>
          <p:spPr>
            <a:xfrm>
              <a:off x="6272224" y="2742344"/>
              <a:ext cx="1548586" cy="811894"/>
            </a:xfrm>
            <a:prstGeom prst="rect">
              <a:avLst/>
            </a:prstGeom>
            <a:noFill/>
          </p:spPr>
          <p:txBody>
            <a:bodyPr wrap="square" rtlCol="0">
              <a:spAutoFit/>
            </a:bodyPr>
            <a:lstStyle/>
            <a:p>
              <a:r>
                <a:rPr lang="en-US" sz="1600" b="1" dirty="0">
                  <a:latin typeface="Times New Roman" pitchFamily="18" charset="0"/>
                  <a:cs typeface="Times New Roman" pitchFamily="18" charset="0"/>
                </a:rPr>
                <a:t>Delete Request(App ID)</a:t>
              </a:r>
            </a:p>
          </p:txBody>
        </p:sp>
        <p:cxnSp>
          <p:nvCxnSpPr>
            <p:cNvPr id="29" name="Straight Arrow Connector 28"/>
            <p:cNvCxnSpPr/>
            <p:nvPr/>
          </p:nvCxnSpPr>
          <p:spPr>
            <a:xfrm flipH="1">
              <a:off x="2590800" y="4632613"/>
              <a:ext cx="16764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514600" y="4632613"/>
              <a:ext cx="2074433" cy="360842"/>
            </a:xfrm>
            <a:prstGeom prst="rect">
              <a:avLst/>
            </a:prstGeom>
            <a:noFill/>
          </p:spPr>
          <p:txBody>
            <a:bodyPr wrap="square" rtlCol="0">
              <a:spAutoFit/>
            </a:bodyPr>
            <a:lstStyle/>
            <a:p>
              <a:r>
                <a:rPr lang="en-US" b="1" dirty="0"/>
                <a:t>     Please Login()</a:t>
              </a:r>
            </a:p>
          </p:txBody>
        </p:sp>
        <p:cxnSp>
          <p:nvCxnSpPr>
            <p:cNvPr id="31" name="Straight Arrow Connector 30"/>
            <p:cNvCxnSpPr/>
            <p:nvPr/>
          </p:nvCxnSpPr>
          <p:spPr>
            <a:xfrm flipH="1">
              <a:off x="2590800" y="2571749"/>
              <a:ext cx="1757082"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1066800" y="2640444"/>
              <a:ext cx="1369808"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066800" y="3396094"/>
              <a:ext cx="13716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590800" y="3490551"/>
              <a:ext cx="16764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2590800" y="3971419"/>
              <a:ext cx="16764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990600" y="4014354"/>
              <a:ext cx="1446008" cy="17174"/>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219200" y="3121313"/>
              <a:ext cx="1801906" cy="651573"/>
            </a:xfrm>
            <a:prstGeom prst="rect">
              <a:avLst/>
            </a:prstGeom>
            <a:noFill/>
          </p:spPr>
          <p:txBody>
            <a:bodyPr wrap="square" rtlCol="0">
              <a:spAutoFit/>
            </a:bodyPr>
            <a:lstStyle/>
            <a:p>
              <a:r>
                <a:rPr lang="en-US" b="1" dirty="0">
                  <a:latin typeface="Times New Roman" pitchFamily="18" charset="0"/>
                  <a:cs typeface="Times New Roman" pitchFamily="18" charset="0"/>
                </a:rPr>
                <a:t>Confirm deletion()</a:t>
              </a:r>
            </a:p>
          </p:txBody>
        </p:sp>
        <p:sp>
          <p:nvSpPr>
            <p:cNvPr id="41" name="TextBox 40"/>
            <p:cNvSpPr txBox="1"/>
            <p:nvPr/>
          </p:nvSpPr>
          <p:spPr>
            <a:xfrm>
              <a:off x="2667000" y="3190008"/>
              <a:ext cx="1481866" cy="360842"/>
            </a:xfrm>
            <a:prstGeom prst="rect">
              <a:avLst/>
            </a:prstGeom>
            <a:noFill/>
          </p:spPr>
          <p:txBody>
            <a:bodyPr wrap="square" rtlCol="0">
              <a:spAutoFit/>
            </a:bodyPr>
            <a:lstStyle/>
            <a:p>
              <a:r>
                <a:rPr lang="en-US" b="1" dirty="0">
                  <a:latin typeface="Times New Roman" pitchFamily="18" charset="0"/>
                  <a:cs typeface="Times New Roman" pitchFamily="18" charset="0"/>
                </a:rPr>
                <a:t>Delete app()</a:t>
              </a:r>
            </a:p>
          </p:txBody>
        </p:sp>
        <p:sp>
          <p:nvSpPr>
            <p:cNvPr id="42" name="TextBox 41"/>
            <p:cNvSpPr txBox="1"/>
            <p:nvPr/>
          </p:nvSpPr>
          <p:spPr>
            <a:xfrm>
              <a:off x="6324600" y="3945658"/>
              <a:ext cx="1371600" cy="360842"/>
            </a:xfrm>
            <a:prstGeom prst="rect">
              <a:avLst/>
            </a:prstGeom>
            <a:noFill/>
          </p:spPr>
          <p:txBody>
            <a:bodyPr wrap="square" rtlCol="0">
              <a:spAutoFit/>
            </a:bodyPr>
            <a:lstStyle/>
            <a:p>
              <a:r>
                <a:rPr lang="en-US" b="1" dirty="0">
                  <a:latin typeface="Times New Roman" pitchFamily="18" charset="0"/>
                  <a:cs typeface="Times New Roman" pitchFamily="18" charset="0"/>
                </a:rPr>
                <a:t>msg(ok)</a:t>
              </a:r>
            </a:p>
          </p:txBody>
        </p:sp>
        <p:sp>
          <p:nvSpPr>
            <p:cNvPr id="43" name="TextBox 42"/>
            <p:cNvSpPr txBox="1"/>
            <p:nvPr/>
          </p:nvSpPr>
          <p:spPr>
            <a:xfrm>
              <a:off x="2590800" y="3971419"/>
              <a:ext cx="1896932" cy="360842"/>
            </a:xfrm>
            <a:prstGeom prst="rect">
              <a:avLst/>
            </a:prstGeom>
            <a:noFill/>
          </p:spPr>
          <p:txBody>
            <a:bodyPr wrap="square" rtlCol="0">
              <a:spAutoFit/>
            </a:bodyPr>
            <a:lstStyle/>
            <a:p>
              <a:r>
                <a:rPr lang="en-US" b="1" dirty="0"/>
                <a:t>(App Deleted)</a:t>
              </a:r>
            </a:p>
          </p:txBody>
        </p:sp>
        <p:sp>
          <p:nvSpPr>
            <p:cNvPr id="53" name="Rectangle 52"/>
            <p:cNvSpPr/>
            <p:nvPr/>
          </p:nvSpPr>
          <p:spPr>
            <a:xfrm>
              <a:off x="5410200" y="571072"/>
              <a:ext cx="1600200" cy="480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itchFamily="18" charset="0"/>
                  <a:cs typeface="Times New Roman" pitchFamily="18" charset="0"/>
                </a:rPr>
                <a:t>Login Page</a:t>
              </a:r>
            </a:p>
          </p:txBody>
        </p:sp>
        <p:cxnSp>
          <p:nvCxnSpPr>
            <p:cNvPr id="54" name="Straight Connector 53"/>
            <p:cNvCxnSpPr/>
            <p:nvPr/>
          </p:nvCxnSpPr>
          <p:spPr>
            <a:xfrm>
              <a:off x="6248400" y="905884"/>
              <a:ext cx="0" cy="587591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381000" y="2463799"/>
              <a:ext cx="8458200" cy="41740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990600" y="2709140"/>
              <a:ext cx="3581400" cy="360842"/>
            </a:xfrm>
            <a:prstGeom prst="rect">
              <a:avLst/>
            </a:prstGeom>
            <a:noFill/>
          </p:spPr>
          <p:txBody>
            <a:bodyPr wrap="square" rtlCol="0">
              <a:spAutoFit/>
            </a:bodyPr>
            <a:lstStyle/>
            <a:p>
              <a:r>
                <a:rPr lang="en-US" b="1" dirty="0"/>
                <a:t>Shows prompt     (confirm cancel)</a:t>
              </a:r>
            </a:p>
          </p:txBody>
        </p:sp>
        <p:sp>
          <p:nvSpPr>
            <p:cNvPr id="88" name="TextBox 87"/>
            <p:cNvSpPr txBox="1"/>
            <p:nvPr/>
          </p:nvSpPr>
          <p:spPr>
            <a:xfrm>
              <a:off x="381000" y="2949574"/>
              <a:ext cx="1981200" cy="360842"/>
            </a:xfrm>
            <a:prstGeom prst="rect">
              <a:avLst/>
            </a:prstGeom>
            <a:noFill/>
          </p:spPr>
          <p:txBody>
            <a:bodyPr wrap="square" rtlCol="0">
              <a:spAutoFit/>
            </a:bodyPr>
            <a:lstStyle/>
            <a:p>
              <a:r>
                <a:rPr lang="en-US" b="1" dirty="0"/>
                <a:t>[User Logged in]</a:t>
              </a:r>
            </a:p>
          </p:txBody>
        </p:sp>
        <p:cxnSp>
          <p:nvCxnSpPr>
            <p:cNvPr id="133" name="Straight Connector 132"/>
            <p:cNvCxnSpPr/>
            <p:nvPr/>
          </p:nvCxnSpPr>
          <p:spPr>
            <a:xfrm>
              <a:off x="381000" y="4357830"/>
              <a:ext cx="7467600"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381000" y="4357830"/>
              <a:ext cx="2286000" cy="360842"/>
            </a:xfrm>
            <a:prstGeom prst="rect">
              <a:avLst/>
            </a:prstGeom>
            <a:noFill/>
          </p:spPr>
          <p:txBody>
            <a:bodyPr wrap="square" rtlCol="0">
              <a:spAutoFit/>
            </a:bodyPr>
            <a:lstStyle/>
            <a:p>
              <a:r>
                <a:rPr lang="en-US" b="1" dirty="0"/>
                <a:t>[User not Logged in]</a:t>
              </a:r>
            </a:p>
          </p:txBody>
        </p:sp>
        <p:cxnSp>
          <p:nvCxnSpPr>
            <p:cNvPr id="160" name="Straight Arrow Connector 159"/>
            <p:cNvCxnSpPr/>
            <p:nvPr/>
          </p:nvCxnSpPr>
          <p:spPr>
            <a:xfrm flipH="1">
              <a:off x="990600" y="4701308"/>
              <a:ext cx="13716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2590800" y="4976090"/>
              <a:ext cx="16764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p:nvPr/>
          </p:nvCxnSpPr>
          <p:spPr>
            <a:xfrm>
              <a:off x="4495800" y="4976090"/>
              <a:ext cx="17526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4572000" y="4563918"/>
              <a:ext cx="2074433" cy="360842"/>
            </a:xfrm>
            <a:prstGeom prst="rect">
              <a:avLst/>
            </a:prstGeom>
            <a:noFill/>
          </p:spPr>
          <p:txBody>
            <a:bodyPr wrap="square" rtlCol="0">
              <a:spAutoFit/>
            </a:bodyPr>
            <a:lstStyle/>
            <a:p>
              <a:r>
                <a:rPr lang="en-US" b="1" dirty="0"/>
                <a:t>     Login()</a:t>
              </a:r>
            </a:p>
          </p:txBody>
        </p:sp>
        <p:cxnSp>
          <p:nvCxnSpPr>
            <p:cNvPr id="178" name="Straight Arrow Connector 177"/>
            <p:cNvCxnSpPr/>
            <p:nvPr/>
          </p:nvCxnSpPr>
          <p:spPr>
            <a:xfrm flipH="1">
              <a:off x="4495800" y="5182176"/>
              <a:ext cx="17526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p:nvPr/>
          </p:nvCxnSpPr>
          <p:spPr>
            <a:xfrm flipH="1">
              <a:off x="2590800" y="5250872"/>
              <a:ext cx="17526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4191000" y="5182176"/>
              <a:ext cx="2379233" cy="360842"/>
            </a:xfrm>
            <a:prstGeom prst="rect">
              <a:avLst/>
            </a:prstGeom>
            <a:noFill/>
          </p:spPr>
          <p:txBody>
            <a:bodyPr wrap="square" rtlCol="0">
              <a:spAutoFit/>
            </a:bodyPr>
            <a:lstStyle/>
            <a:p>
              <a:r>
                <a:rPr lang="en-US" b="1" dirty="0"/>
                <a:t>     Login confirmed()</a:t>
              </a:r>
            </a:p>
          </p:txBody>
        </p:sp>
        <p:cxnSp>
          <p:nvCxnSpPr>
            <p:cNvPr id="184" name="Straight Arrow Connector 183"/>
            <p:cNvCxnSpPr/>
            <p:nvPr/>
          </p:nvCxnSpPr>
          <p:spPr>
            <a:xfrm flipH="1">
              <a:off x="990600" y="5250872"/>
              <a:ext cx="1447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p:nvPr/>
          </p:nvCxnSpPr>
          <p:spPr>
            <a:xfrm>
              <a:off x="990600" y="5918199"/>
              <a:ext cx="13716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96" name="Rectangle 195"/>
            <p:cNvSpPr/>
            <p:nvPr/>
          </p:nvSpPr>
          <p:spPr>
            <a:xfrm>
              <a:off x="6248400" y="4838699"/>
              <a:ext cx="152400" cy="503767"/>
            </a:xfrm>
            <a:prstGeom prst="rect">
              <a:avLst/>
            </a:prstGeom>
            <a:solidFill>
              <a:schemeClr val="tx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2" name="Straight Arrow Connector 201"/>
            <p:cNvCxnSpPr/>
            <p:nvPr/>
          </p:nvCxnSpPr>
          <p:spPr>
            <a:xfrm>
              <a:off x="2590800" y="5990166"/>
              <a:ext cx="17526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04" name="Straight Arrow Connector 203"/>
            <p:cNvCxnSpPr/>
            <p:nvPr/>
          </p:nvCxnSpPr>
          <p:spPr>
            <a:xfrm>
              <a:off x="4495800" y="6062132"/>
              <a:ext cx="34290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p:nvPr/>
          </p:nvCxnSpPr>
          <p:spPr>
            <a:xfrm flipH="1">
              <a:off x="4495800" y="6278032"/>
              <a:ext cx="34290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19" name="Straight Arrow Connector 218"/>
            <p:cNvCxnSpPr/>
            <p:nvPr/>
          </p:nvCxnSpPr>
          <p:spPr>
            <a:xfrm flipH="1">
              <a:off x="2590800" y="6349999"/>
              <a:ext cx="17526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23" name="Straight Arrow Connector 222"/>
            <p:cNvCxnSpPr/>
            <p:nvPr/>
          </p:nvCxnSpPr>
          <p:spPr>
            <a:xfrm flipH="1" flipV="1">
              <a:off x="990600" y="6421966"/>
              <a:ext cx="1447800" cy="1"/>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25" name="TextBox 224"/>
            <p:cNvSpPr txBox="1"/>
            <p:nvPr/>
          </p:nvSpPr>
          <p:spPr>
            <a:xfrm>
              <a:off x="1143000" y="5558366"/>
              <a:ext cx="1801906" cy="631473"/>
            </a:xfrm>
            <a:prstGeom prst="rect">
              <a:avLst/>
            </a:prstGeom>
            <a:noFill/>
          </p:spPr>
          <p:txBody>
            <a:bodyPr wrap="square" rtlCol="0">
              <a:spAutoFit/>
            </a:bodyPr>
            <a:lstStyle/>
            <a:p>
              <a:r>
                <a:rPr lang="en-US" b="1" dirty="0">
                  <a:latin typeface="Times New Roman" pitchFamily="18" charset="0"/>
                  <a:cs typeface="Times New Roman" pitchFamily="18" charset="0"/>
                </a:rPr>
                <a:t>Confirm deletion()</a:t>
              </a:r>
            </a:p>
          </p:txBody>
        </p:sp>
        <p:sp>
          <p:nvSpPr>
            <p:cNvPr id="226" name="TextBox 225"/>
            <p:cNvSpPr txBox="1"/>
            <p:nvPr/>
          </p:nvSpPr>
          <p:spPr>
            <a:xfrm>
              <a:off x="2667000" y="5630332"/>
              <a:ext cx="1481866" cy="360842"/>
            </a:xfrm>
            <a:prstGeom prst="rect">
              <a:avLst/>
            </a:prstGeom>
            <a:noFill/>
          </p:spPr>
          <p:txBody>
            <a:bodyPr wrap="square" rtlCol="0">
              <a:spAutoFit/>
            </a:bodyPr>
            <a:lstStyle/>
            <a:p>
              <a:r>
                <a:rPr lang="en-US" b="1" dirty="0">
                  <a:latin typeface="Times New Roman" pitchFamily="18" charset="0"/>
                  <a:cs typeface="Times New Roman" pitchFamily="18" charset="0"/>
                </a:rPr>
                <a:t>Delete app()</a:t>
              </a:r>
            </a:p>
          </p:txBody>
        </p:sp>
        <p:sp>
          <p:nvSpPr>
            <p:cNvPr id="227" name="TextBox 226"/>
            <p:cNvSpPr txBox="1"/>
            <p:nvPr/>
          </p:nvSpPr>
          <p:spPr>
            <a:xfrm>
              <a:off x="6400800" y="5486399"/>
              <a:ext cx="1447800" cy="631473"/>
            </a:xfrm>
            <a:prstGeom prst="rect">
              <a:avLst/>
            </a:prstGeom>
            <a:noFill/>
          </p:spPr>
          <p:txBody>
            <a:bodyPr wrap="square" rtlCol="0">
              <a:spAutoFit/>
            </a:bodyPr>
            <a:lstStyle/>
            <a:p>
              <a:r>
                <a:rPr lang="en-US" b="1" dirty="0">
                  <a:latin typeface="Times New Roman" pitchFamily="18" charset="0"/>
                  <a:cs typeface="Times New Roman" pitchFamily="18" charset="0"/>
                </a:rPr>
                <a:t>Delete Request()</a:t>
              </a:r>
            </a:p>
          </p:txBody>
        </p:sp>
        <p:sp>
          <p:nvSpPr>
            <p:cNvPr id="228" name="TextBox 227"/>
            <p:cNvSpPr txBox="1"/>
            <p:nvPr/>
          </p:nvSpPr>
          <p:spPr>
            <a:xfrm>
              <a:off x="6324600" y="6278032"/>
              <a:ext cx="1371600" cy="360842"/>
            </a:xfrm>
            <a:prstGeom prst="rect">
              <a:avLst/>
            </a:prstGeom>
            <a:noFill/>
          </p:spPr>
          <p:txBody>
            <a:bodyPr wrap="square" rtlCol="0">
              <a:spAutoFit/>
            </a:bodyPr>
            <a:lstStyle/>
            <a:p>
              <a:r>
                <a:rPr lang="en-US" b="1" dirty="0">
                  <a:latin typeface="Times New Roman" pitchFamily="18" charset="0"/>
                  <a:cs typeface="Times New Roman" pitchFamily="18" charset="0"/>
                </a:rPr>
                <a:t>msg(ok)</a:t>
              </a:r>
            </a:p>
          </p:txBody>
        </p:sp>
        <p:sp>
          <p:nvSpPr>
            <p:cNvPr id="229" name="TextBox 228"/>
            <p:cNvSpPr txBox="1"/>
            <p:nvPr/>
          </p:nvSpPr>
          <p:spPr>
            <a:xfrm>
              <a:off x="2590800" y="6278032"/>
              <a:ext cx="1896932" cy="360842"/>
            </a:xfrm>
            <a:prstGeom prst="rect">
              <a:avLst/>
            </a:prstGeom>
            <a:noFill/>
          </p:spPr>
          <p:txBody>
            <a:bodyPr wrap="square" rtlCol="0">
              <a:spAutoFit/>
            </a:bodyPr>
            <a:lstStyle/>
            <a:p>
              <a:r>
                <a:rPr lang="en-US" b="1" dirty="0"/>
                <a:t>(App Deleted)</a:t>
              </a:r>
            </a:p>
          </p:txBody>
        </p:sp>
        <p:sp>
          <p:nvSpPr>
            <p:cNvPr id="230" name="TextBox 229"/>
            <p:cNvSpPr txBox="1"/>
            <p:nvPr/>
          </p:nvSpPr>
          <p:spPr>
            <a:xfrm>
              <a:off x="1066800" y="6349999"/>
              <a:ext cx="1371600" cy="360842"/>
            </a:xfrm>
            <a:prstGeom prst="rect">
              <a:avLst/>
            </a:prstGeom>
            <a:noFill/>
          </p:spPr>
          <p:txBody>
            <a:bodyPr wrap="square" rtlCol="0">
              <a:spAutoFit/>
            </a:bodyPr>
            <a:lstStyle/>
            <a:p>
              <a:r>
                <a:rPr lang="en-US" b="1" dirty="0">
                  <a:latin typeface="Times New Roman" pitchFamily="18" charset="0"/>
                  <a:cs typeface="Times New Roman" pitchFamily="18" charset="0"/>
                </a:rPr>
                <a:t>(Successful)</a:t>
              </a:r>
            </a:p>
          </p:txBody>
        </p:sp>
        <p:sp>
          <p:nvSpPr>
            <p:cNvPr id="232" name="TextBox 231"/>
            <p:cNvSpPr txBox="1"/>
            <p:nvPr/>
          </p:nvSpPr>
          <p:spPr>
            <a:xfrm>
              <a:off x="381000" y="2463799"/>
              <a:ext cx="685800" cy="360842"/>
            </a:xfrm>
            <a:prstGeom prst="rect">
              <a:avLst/>
            </a:prstGeom>
            <a:noFill/>
            <a:ln w="28575">
              <a:solidFill>
                <a:schemeClr val="tx1"/>
              </a:solidFill>
            </a:ln>
          </p:spPr>
          <p:txBody>
            <a:bodyPr wrap="square" rtlCol="0">
              <a:spAutoFit/>
            </a:bodyPr>
            <a:lstStyle/>
            <a:p>
              <a:r>
                <a:rPr lang="en-US" b="1" dirty="0">
                  <a:latin typeface="Times New Roman" pitchFamily="18" charset="0"/>
                  <a:cs typeface="Times New Roman" pitchFamily="18" charset="0"/>
                </a:rPr>
                <a:t>Alt</a:t>
              </a:r>
            </a:p>
          </p:txBody>
        </p:sp>
      </p:grpSp>
      <p:sp>
        <p:nvSpPr>
          <p:cNvPr id="79" name="TextBox 78">
            <a:extLst>
              <a:ext uri="{FF2B5EF4-FFF2-40B4-BE49-F238E27FC236}">
                <a16:creationId xmlns:a16="http://schemas.microsoft.com/office/drawing/2014/main" id="{BE2AFCD2-8CF3-4F3C-9FC1-E57A9B24B77A}"/>
              </a:ext>
            </a:extLst>
          </p:cNvPr>
          <p:cNvSpPr txBox="1"/>
          <p:nvPr/>
        </p:nvSpPr>
        <p:spPr>
          <a:xfrm flipH="1">
            <a:off x="3505199" y="98595"/>
            <a:ext cx="6421643" cy="461665"/>
          </a:xfrm>
          <a:prstGeom prst="rect">
            <a:avLst/>
          </a:prstGeom>
          <a:noFill/>
        </p:spPr>
        <p:txBody>
          <a:bodyPr wrap="square" rtlCol="0">
            <a:spAutoFit/>
          </a:bodyPr>
          <a:lstStyle/>
          <a:p>
            <a:r>
              <a:rPr lang="en-US" sz="2400" b="1" u="sng" dirty="0"/>
              <a:t>Sequence diagram : Delete App</a:t>
            </a:r>
          </a:p>
        </p:txBody>
      </p:sp>
      <p:sp>
        <p:nvSpPr>
          <p:cNvPr id="80" name="TextBox 79">
            <a:extLst>
              <a:ext uri="{FF2B5EF4-FFF2-40B4-BE49-F238E27FC236}">
                <a16:creationId xmlns:a16="http://schemas.microsoft.com/office/drawing/2014/main" id="{96354C7A-0405-4308-A94D-3487688830DA}"/>
              </a:ext>
            </a:extLst>
          </p:cNvPr>
          <p:cNvSpPr txBox="1"/>
          <p:nvPr/>
        </p:nvSpPr>
        <p:spPr>
          <a:xfrm>
            <a:off x="2221902" y="3994576"/>
            <a:ext cx="1896932" cy="369332"/>
          </a:xfrm>
          <a:prstGeom prst="rect">
            <a:avLst/>
          </a:prstGeom>
          <a:noFill/>
        </p:spPr>
        <p:txBody>
          <a:bodyPr wrap="square" rtlCol="0">
            <a:spAutoFit/>
          </a:bodyPr>
          <a:lstStyle/>
          <a:p>
            <a:r>
              <a:rPr lang="en-US" b="1" dirty="0"/>
              <a:t>(Successful)</a:t>
            </a:r>
          </a:p>
        </p:txBody>
      </p:sp>
      <p:sp>
        <p:nvSpPr>
          <p:cNvPr id="82" name="TextBox 81">
            <a:extLst>
              <a:ext uri="{FF2B5EF4-FFF2-40B4-BE49-F238E27FC236}">
                <a16:creationId xmlns:a16="http://schemas.microsoft.com/office/drawing/2014/main" id="{E71D408C-9759-4D9D-96FF-DE8187490971}"/>
              </a:ext>
            </a:extLst>
          </p:cNvPr>
          <p:cNvSpPr txBox="1"/>
          <p:nvPr/>
        </p:nvSpPr>
        <p:spPr>
          <a:xfrm>
            <a:off x="2374751" y="4995084"/>
            <a:ext cx="3581400" cy="276999"/>
          </a:xfrm>
          <a:prstGeom prst="rect">
            <a:avLst/>
          </a:prstGeom>
          <a:noFill/>
        </p:spPr>
        <p:txBody>
          <a:bodyPr wrap="square" rtlCol="0">
            <a:spAutoFit/>
          </a:bodyPr>
          <a:lstStyle/>
          <a:p>
            <a:r>
              <a:rPr lang="en-US" sz="1200" b="1" dirty="0"/>
              <a:t>Shows prompt          (confirm cancel)</a:t>
            </a:r>
          </a:p>
        </p:txBody>
      </p:sp>
      <p:sp>
        <p:nvSpPr>
          <p:cNvPr id="2" name="Slide Number Placeholder 1">
            <a:extLst>
              <a:ext uri="{FF2B5EF4-FFF2-40B4-BE49-F238E27FC236}">
                <a16:creationId xmlns:a16="http://schemas.microsoft.com/office/drawing/2014/main" id="{D9C79520-4B61-45AC-B67E-F7FF9DD97937}"/>
              </a:ext>
            </a:extLst>
          </p:cNvPr>
          <p:cNvSpPr>
            <a:spLocks noGrp="1"/>
          </p:cNvSpPr>
          <p:nvPr>
            <p:ph type="sldNum" sz="quarter" idx="12"/>
          </p:nvPr>
        </p:nvSpPr>
        <p:spPr/>
        <p:txBody>
          <a:bodyPr/>
          <a:lstStyle/>
          <a:p>
            <a:fld id="{AA95B043-FE5F-43ED-86CD-BCA3FF95DC49}"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35343B4-E744-4BC8-ABB3-2087F733F751}"/>
              </a:ext>
            </a:extLst>
          </p:cNvPr>
          <p:cNvGrpSpPr/>
          <p:nvPr/>
        </p:nvGrpSpPr>
        <p:grpSpPr>
          <a:xfrm>
            <a:off x="1524000" y="214532"/>
            <a:ext cx="8458200" cy="6840412"/>
            <a:chOff x="381000" y="304800"/>
            <a:chExt cx="8458200" cy="6683165"/>
          </a:xfrm>
        </p:grpSpPr>
        <p:grpSp>
          <p:nvGrpSpPr>
            <p:cNvPr id="3" name="Group 73">
              <a:extLst>
                <a:ext uri="{FF2B5EF4-FFF2-40B4-BE49-F238E27FC236}">
                  <a16:creationId xmlns:a16="http://schemas.microsoft.com/office/drawing/2014/main" id="{237D92F9-A5EB-4681-9F3B-FCA709514ED9}"/>
                </a:ext>
              </a:extLst>
            </p:cNvPr>
            <p:cNvGrpSpPr/>
            <p:nvPr/>
          </p:nvGrpSpPr>
          <p:grpSpPr>
            <a:xfrm>
              <a:off x="609600" y="304800"/>
              <a:ext cx="685800" cy="647700"/>
              <a:chOff x="0" y="533400"/>
              <a:chExt cx="762000" cy="1371600"/>
            </a:xfrm>
          </p:grpSpPr>
          <p:cxnSp>
            <p:nvCxnSpPr>
              <p:cNvPr id="73" name="Straight Connector 72">
                <a:extLst>
                  <a:ext uri="{FF2B5EF4-FFF2-40B4-BE49-F238E27FC236}">
                    <a16:creationId xmlns:a16="http://schemas.microsoft.com/office/drawing/2014/main" id="{7E781154-9AEF-470E-AB31-91D27CCC8FD7}"/>
                  </a:ext>
                </a:extLst>
              </p:cNvPr>
              <p:cNvCxnSpPr/>
              <p:nvPr/>
            </p:nvCxnSpPr>
            <p:spPr>
              <a:xfrm>
                <a:off x="0" y="1066800"/>
                <a:ext cx="76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5E09086F-D4FC-4CA4-BD56-CC3C978FA019}"/>
                  </a:ext>
                </a:extLst>
              </p:cNvPr>
              <p:cNvSpPr/>
              <p:nvPr/>
            </p:nvSpPr>
            <p:spPr>
              <a:xfrm>
                <a:off x="152400" y="533400"/>
                <a:ext cx="457200" cy="381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5" name="Straight Connector 74">
                <a:extLst>
                  <a:ext uri="{FF2B5EF4-FFF2-40B4-BE49-F238E27FC236}">
                    <a16:creationId xmlns:a16="http://schemas.microsoft.com/office/drawing/2014/main" id="{3CA62C14-87FC-4E92-8136-24621FE07956}"/>
                  </a:ext>
                </a:extLst>
              </p:cNvPr>
              <p:cNvCxnSpPr>
                <a:cxnSpLocks/>
                <a:stCxn id="74" idx="4"/>
              </p:cNvCxnSpPr>
              <p:nvPr/>
            </p:nvCxnSpPr>
            <p:spPr>
              <a:xfrm>
                <a:off x="381000" y="914400"/>
                <a:ext cx="0" cy="60960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D6AFB8CD-1BF9-42C9-B966-F4033CB33641}"/>
                  </a:ext>
                </a:extLst>
              </p:cNvPr>
              <p:cNvCxnSpPr/>
              <p:nvPr/>
            </p:nvCxnSpPr>
            <p:spPr>
              <a:xfrm flipH="1">
                <a:off x="152400" y="1524000"/>
                <a:ext cx="2286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BCC6222-779B-4397-8F57-A0DB01D83CDE}"/>
                  </a:ext>
                </a:extLst>
              </p:cNvPr>
              <p:cNvCxnSpPr/>
              <p:nvPr/>
            </p:nvCxnSpPr>
            <p:spPr>
              <a:xfrm>
                <a:off x="381000" y="1524000"/>
                <a:ext cx="2286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 name="Rectangle 3">
              <a:extLst>
                <a:ext uri="{FF2B5EF4-FFF2-40B4-BE49-F238E27FC236}">
                  <a16:creationId xmlns:a16="http://schemas.microsoft.com/office/drawing/2014/main" id="{3902A561-EB2D-4C93-A5A4-AF5D440177C2}"/>
                </a:ext>
              </a:extLst>
            </p:cNvPr>
            <p:cNvSpPr/>
            <p:nvPr/>
          </p:nvSpPr>
          <p:spPr>
            <a:xfrm>
              <a:off x="7162800" y="571072"/>
              <a:ext cx="1676400" cy="480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itchFamily="18" charset="0"/>
                  <a:cs typeface="Times New Roman" pitchFamily="18" charset="0"/>
                </a:rPr>
                <a:t>Database</a:t>
              </a:r>
            </a:p>
          </p:txBody>
        </p:sp>
        <p:sp>
          <p:nvSpPr>
            <p:cNvPr id="5" name="Rectangle 4">
              <a:extLst>
                <a:ext uri="{FF2B5EF4-FFF2-40B4-BE49-F238E27FC236}">
                  <a16:creationId xmlns:a16="http://schemas.microsoft.com/office/drawing/2014/main" id="{6E5674BA-17F8-4AC3-AF53-C3B1BD7668B4}"/>
                </a:ext>
              </a:extLst>
            </p:cNvPr>
            <p:cNvSpPr/>
            <p:nvPr/>
          </p:nvSpPr>
          <p:spPr>
            <a:xfrm>
              <a:off x="457200" y="965993"/>
              <a:ext cx="1066800" cy="2318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itchFamily="18" charset="0"/>
                  <a:cs typeface="Times New Roman" pitchFamily="18" charset="0"/>
                </a:rPr>
                <a:t>User</a:t>
              </a:r>
            </a:p>
          </p:txBody>
        </p:sp>
        <p:cxnSp>
          <p:nvCxnSpPr>
            <p:cNvPr id="6" name="Straight Connector 5">
              <a:extLst>
                <a:ext uri="{FF2B5EF4-FFF2-40B4-BE49-F238E27FC236}">
                  <a16:creationId xmlns:a16="http://schemas.microsoft.com/office/drawing/2014/main" id="{BC81963D-8D09-4B95-9599-25BBDA110E82}"/>
                </a:ext>
              </a:extLst>
            </p:cNvPr>
            <p:cNvCxnSpPr>
              <a:cxnSpLocks/>
              <a:stCxn id="4" idx="2"/>
            </p:cNvCxnSpPr>
            <p:nvPr/>
          </p:nvCxnSpPr>
          <p:spPr>
            <a:xfrm>
              <a:off x="8001000" y="1051942"/>
              <a:ext cx="0" cy="5936023"/>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4924838-7E00-4A7A-AFDF-E86B4998ED3C}"/>
                </a:ext>
              </a:extLst>
            </p:cNvPr>
            <p:cNvSpPr/>
            <p:nvPr/>
          </p:nvSpPr>
          <p:spPr>
            <a:xfrm>
              <a:off x="7924800" y="3396094"/>
              <a:ext cx="152400" cy="3097838"/>
            </a:xfrm>
            <a:prstGeom prst="rect">
              <a:avLst/>
            </a:prstGeom>
            <a:solidFill>
              <a:schemeClr val="tx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9EEB23C1-95B4-4058-A8E3-82E50F12B5FF}"/>
                </a:ext>
              </a:extLst>
            </p:cNvPr>
            <p:cNvCxnSpPr/>
            <p:nvPr/>
          </p:nvCxnSpPr>
          <p:spPr>
            <a:xfrm flipV="1">
              <a:off x="4495800" y="3516312"/>
              <a:ext cx="3429000" cy="1717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6C110BD-8B74-4FD6-A9B9-9577EDF76587}"/>
                </a:ext>
              </a:extLst>
            </p:cNvPr>
            <p:cNvCxnSpPr/>
            <p:nvPr/>
          </p:nvCxnSpPr>
          <p:spPr>
            <a:xfrm flipV="1">
              <a:off x="990600" y="4907394"/>
              <a:ext cx="1447800" cy="8588"/>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D96EBCB-5F5F-4158-B522-92820C0D908D}"/>
                </a:ext>
              </a:extLst>
            </p:cNvPr>
            <p:cNvCxnSpPr/>
            <p:nvPr/>
          </p:nvCxnSpPr>
          <p:spPr>
            <a:xfrm flipH="1">
              <a:off x="4495800" y="3876963"/>
              <a:ext cx="3352800" cy="34348"/>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29C3E59-6FFD-4D60-8C2E-5FC9312DFA9C}"/>
                </a:ext>
              </a:extLst>
            </p:cNvPr>
            <p:cNvSpPr/>
            <p:nvPr/>
          </p:nvSpPr>
          <p:spPr>
            <a:xfrm>
              <a:off x="1676400" y="557330"/>
              <a:ext cx="1731981" cy="480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latin typeface="Times New Roman" pitchFamily="18" charset="0"/>
                  <a:cs typeface="Times New Roman" pitchFamily="18" charset="0"/>
                </a:rPr>
                <a:t>Home Page</a:t>
              </a:r>
              <a:endParaRPr lang="en-US" sz="2000" b="1" dirty="0">
                <a:latin typeface="Times New Roman" pitchFamily="18" charset="0"/>
                <a:cs typeface="Times New Roman" pitchFamily="18" charset="0"/>
              </a:endParaRPr>
            </a:p>
          </p:txBody>
        </p:sp>
        <p:sp>
          <p:nvSpPr>
            <p:cNvPr id="12" name="Rectangle 11">
              <a:extLst>
                <a:ext uri="{FF2B5EF4-FFF2-40B4-BE49-F238E27FC236}">
                  <a16:creationId xmlns:a16="http://schemas.microsoft.com/office/drawing/2014/main" id="{2FC5F0EB-1C7C-4A81-BEE9-217412A3F0B8}"/>
                </a:ext>
              </a:extLst>
            </p:cNvPr>
            <p:cNvSpPr/>
            <p:nvPr/>
          </p:nvSpPr>
          <p:spPr>
            <a:xfrm>
              <a:off x="3581400" y="571072"/>
              <a:ext cx="1649506" cy="480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itchFamily="18" charset="0"/>
                  <a:cs typeface="Times New Roman" pitchFamily="18" charset="0"/>
                </a:rPr>
                <a:t>App Profile</a:t>
              </a:r>
              <a:endParaRPr lang="en-US" sz="2000" b="1" dirty="0">
                <a:latin typeface="Times New Roman" pitchFamily="18" charset="0"/>
                <a:cs typeface="Times New Roman" pitchFamily="18" charset="0"/>
              </a:endParaRPr>
            </a:p>
          </p:txBody>
        </p:sp>
        <p:cxnSp>
          <p:nvCxnSpPr>
            <p:cNvPr id="13" name="Straight Connector 12">
              <a:extLst>
                <a:ext uri="{FF2B5EF4-FFF2-40B4-BE49-F238E27FC236}">
                  <a16:creationId xmlns:a16="http://schemas.microsoft.com/office/drawing/2014/main" id="{F1AB7984-5B76-498C-BD12-FB40CDE80BE4}"/>
                </a:ext>
              </a:extLst>
            </p:cNvPr>
            <p:cNvCxnSpPr/>
            <p:nvPr/>
          </p:nvCxnSpPr>
          <p:spPr>
            <a:xfrm>
              <a:off x="914400" y="1206427"/>
              <a:ext cx="0" cy="557537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94D7757-4D2D-41F4-9777-A59E1CE229BD}"/>
                </a:ext>
              </a:extLst>
            </p:cNvPr>
            <p:cNvCxnSpPr>
              <a:cxnSpLocks/>
              <a:stCxn id="11" idx="2"/>
            </p:cNvCxnSpPr>
            <p:nvPr/>
          </p:nvCxnSpPr>
          <p:spPr>
            <a:xfrm flipH="1">
              <a:off x="2514600" y="1038200"/>
              <a:ext cx="27791" cy="5936023"/>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A6BD682-E52F-4B73-A00C-99B939ADE080}"/>
                </a:ext>
              </a:extLst>
            </p:cNvPr>
            <p:cNvCxnSpPr/>
            <p:nvPr/>
          </p:nvCxnSpPr>
          <p:spPr>
            <a:xfrm>
              <a:off x="4419600" y="923058"/>
              <a:ext cx="0" cy="5858741"/>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A58E559-B7F5-484A-AD85-9A4A4059D610}"/>
                </a:ext>
              </a:extLst>
            </p:cNvPr>
            <p:cNvSpPr/>
            <p:nvPr/>
          </p:nvSpPr>
          <p:spPr>
            <a:xfrm>
              <a:off x="838200" y="1619826"/>
              <a:ext cx="164951" cy="5161973"/>
            </a:xfrm>
            <a:prstGeom prst="rect">
              <a:avLst/>
            </a:prstGeom>
            <a:solidFill>
              <a:schemeClr val="tx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75000"/>
                  </a:schemeClr>
                </a:solidFill>
              </a:endParaRPr>
            </a:p>
          </p:txBody>
        </p:sp>
        <p:sp>
          <p:nvSpPr>
            <p:cNvPr id="17" name="Rectangle 16">
              <a:extLst>
                <a:ext uri="{FF2B5EF4-FFF2-40B4-BE49-F238E27FC236}">
                  <a16:creationId xmlns:a16="http://schemas.microsoft.com/office/drawing/2014/main" id="{47063964-3078-4B35-AE7D-D1EF154C1AD1}"/>
                </a:ext>
              </a:extLst>
            </p:cNvPr>
            <p:cNvSpPr/>
            <p:nvPr/>
          </p:nvSpPr>
          <p:spPr>
            <a:xfrm>
              <a:off x="2438400" y="1386753"/>
              <a:ext cx="164951" cy="5179146"/>
            </a:xfrm>
            <a:prstGeom prst="rect">
              <a:avLst/>
            </a:prstGeom>
            <a:solidFill>
              <a:schemeClr val="tx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98C15760-0EFB-42B0-B8A8-BA8D4A8B458B}"/>
                </a:ext>
              </a:extLst>
            </p:cNvPr>
            <p:cNvSpPr/>
            <p:nvPr/>
          </p:nvSpPr>
          <p:spPr>
            <a:xfrm>
              <a:off x="4343400" y="1627187"/>
              <a:ext cx="164951" cy="4866746"/>
            </a:xfrm>
            <a:prstGeom prst="rect">
              <a:avLst/>
            </a:prstGeom>
            <a:solidFill>
              <a:schemeClr val="tx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8AA9D505-F316-461F-AE48-E893330B4FC5}"/>
                </a:ext>
              </a:extLst>
            </p:cNvPr>
            <p:cNvCxnSpPr/>
            <p:nvPr/>
          </p:nvCxnSpPr>
          <p:spPr>
            <a:xfrm>
              <a:off x="1066800" y="1627187"/>
              <a:ext cx="13716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6F6593F-9727-473B-AEE1-B0E2CCDF969B}"/>
                </a:ext>
              </a:extLst>
            </p:cNvPr>
            <p:cNvCxnSpPr/>
            <p:nvPr/>
          </p:nvCxnSpPr>
          <p:spPr>
            <a:xfrm>
              <a:off x="2590800" y="1687295"/>
              <a:ext cx="17526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C1ABB21-7D77-49A0-955A-71013F54119C}"/>
                </a:ext>
              </a:extLst>
            </p:cNvPr>
            <p:cNvSpPr txBox="1"/>
            <p:nvPr/>
          </p:nvSpPr>
          <p:spPr>
            <a:xfrm>
              <a:off x="1143000" y="1066801"/>
              <a:ext cx="1219200" cy="646331"/>
            </a:xfrm>
            <a:prstGeom prst="rect">
              <a:avLst/>
            </a:prstGeom>
            <a:noFill/>
          </p:spPr>
          <p:txBody>
            <a:bodyPr wrap="square" rtlCol="0">
              <a:spAutoFit/>
            </a:bodyPr>
            <a:lstStyle/>
            <a:p>
              <a:r>
                <a:rPr lang="en-US" b="1" dirty="0">
                  <a:latin typeface="Times New Roman" pitchFamily="18" charset="0"/>
                  <a:cs typeface="Times New Roman" pitchFamily="18" charset="0"/>
                </a:rPr>
                <a:t>Open web app()</a:t>
              </a:r>
            </a:p>
          </p:txBody>
        </p:sp>
        <p:sp>
          <p:nvSpPr>
            <p:cNvPr id="22" name="TextBox 21">
              <a:extLst>
                <a:ext uri="{FF2B5EF4-FFF2-40B4-BE49-F238E27FC236}">
                  <a16:creationId xmlns:a16="http://schemas.microsoft.com/office/drawing/2014/main" id="{AD973A3C-8B7F-4B95-AE74-02EEC5559D52}"/>
                </a:ext>
              </a:extLst>
            </p:cNvPr>
            <p:cNvSpPr txBox="1"/>
            <p:nvPr/>
          </p:nvSpPr>
          <p:spPr>
            <a:xfrm>
              <a:off x="2590800" y="1326644"/>
              <a:ext cx="1828799" cy="360842"/>
            </a:xfrm>
            <a:prstGeom prst="rect">
              <a:avLst/>
            </a:prstGeom>
            <a:noFill/>
          </p:spPr>
          <p:txBody>
            <a:bodyPr wrap="square" rtlCol="0">
              <a:spAutoFit/>
            </a:bodyPr>
            <a:lstStyle/>
            <a:p>
              <a:r>
                <a:rPr lang="en-US" b="1" dirty="0">
                  <a:latin typeface="Times New Roman" pitchFamily="18" charset="0"/>
                  <a:cs typeface="Times New Roman" pitchFamily="18" charset="0"/>
                </a:rPr>
                <a:t>     Select App()</a:t>
              </a:r>
            </a:p>
          </p:txBody>
        </p:sp>
        <p:cxnSp>
          <p:nvCxnSpPr>
            <p:cNvPr id="23" name="Straight Arrow Connector 22">
              <a:extLst>
                <a:ext uri="{FF2B5EF4-FFF2-40B4-BE49-F238E27FC236}">
                  <a16:creationId xmlns:a16="http://schemas.microsoft.com/office/drawing/2014/main" id="{EDA30706-2F09-488A-8604-E6618EF88976}"/>
                </a:ext>
              </a:extLst>
            </p:cNvPr>
            <p:cNvCxnSpPr/>
            <p:nvPr/>
          </p:nvCxnSpPr>
          <p:spPr>
            <a:xfrm flipH="1">
              <a:off x="2590800" y="1867620"/>
              <a:ext cx="16764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AF0FB5D-8535-41F3-8183-CBA185A61124}"/>
                </a:ext>
              </a:extLst>
            </p:cNvPr>
            <p:cNvCxnSpPr/>
            <p:nvPr/>
          </p:nvCxnSpPr>
          <p:spPr>
            <a:xfrm flipH="1">
              <a:off x="1066800" y="1927730"/>
              <a:ext cx="1295399"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47FE6DD-E8E4-4CD0-98C7-A82A6635E010}"/>
                </a:ext>
              </a:extLst>
            </p:cNvPr>
            <p:cNvSpPr txBox="1"/>
            <p:nvPr/>
          </p:nvSpPr>
          <p:spPr>
            <a:xfrm>
              <a:off x="2438400" y="1867620"/>
              <a:ext cx="2514599" cy="330771"/>
            </a:xfrm>
            <a:prstGeom prst="rect">
              <a:avLst/>
            </a:prstGeom>
            <a:noFill/>
          </p:spPr>
          <p:txBody>
            <a:bodyPr wrap="square" rtlCol="0">
              <a:spAutoFit/>
            </a:bodyPr>
            <a:lstStyle/>
            <a:p>
              <a:r>
                <a:rPr lang="en-US" sz="1600" b="1" dirty="0">
                  <a:latin typeface="Times New Roman" pitchFamily="18" charset="0"/>
                  <a:cs typeface="Times New Roman" pitchFamily="18" charset="0"/>
                </a:rPr>
                <a:t>Displays App Profile()</a:t>
              </a:r>
            </a:p>
          </p:txBody>
        </p:sp>
        <p:cxnSp>
          <p:nvCxnSpPr>
            <p:cNvPr id="26" name="Straight Arrow Connector 25">
              <a:extLst>
                <a:ext uri="{FF2B5EF4-FFF2-40B4-BE49-F238E27FC236}">
                  <a16:creationId xmlns:a16="http://schemas.microsoft.com/office/drawing/2014/main" id="{F390DA23-C5A5-410D-852C-A7F8DA1521F6}"/>
                </a:ext>
              </a:extLst>
            </p:cNvPr>
            <p:cNvCxnSpPr/>
            <p:nvPr/>
          </p:nvCxnSpPr>
          <p:spPr>
            <a:xfrm>
              <a:off x="990600" y="2228272"/>
              <a:ext cx="13716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B638625-47FA-4D0D-8EAD-9EBEB6E30415}"/>
                </a:ext>
              </a:extLst>
            </p:cNvPr>
            <p:cNvSpPr txBox="1"/>
            <p:nvPr/>
          </p:nvSpPr>
          <p:spPr>
            <a:xfrm>
              <a:off x="1011165" y="1980318"/>
              <a:ext cx="1840490" cy="300702"/>
            </a:xfrm>
            <a:prstGeom prst="rect">
              <a:avLst/>
            </a:prstGeom>
            <a:noFill/>
          </p:spPr>
          <p:txBody>
            <a:bodyPr wrap="square" rtlCol="0">
              <a:spAutoFit/>
            </a:bodyPr>
            <a:lstStyle/>
            <a:p>
              <a:r>
                <a:rPr lang="en-US" sz="1400" b="1" dirty="0"/>
                <a:t>Download app()</a:t>
              </a:r>
            </a:p>
          </p:txBody>
        </p:sp>
        <p:cxnSp>
          <p:nvCxnSpPr>
            <p:cNvPr id="28" name="Straight Arrow Connector 27">
              <a:extLst>
                <a:ext uri="{FF2B5EF4-FFF2-40B4-BE49-F238E27FC236}">
                  <a16:creationId xmlns:a16="http://schemas.microsoft.com/office/drawing/2014/main" id="{73E572FE-5F61-44C3-B479-B74DE36C097E}"/>
                </a:ext>
              </a:extLst>
            </p:cNvPr>
            <p:cNvCxnSpPr/>
            <p:nvPr/>
          </p:nvCxnSpPr>
          <p:spPr>
            <a:xfrm>
              <a:off x="2590800" y="2296968"/>
              <a:ext cx="17526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D1584D2-D0E6-4B8F-B4BB-A2BC334EC176}"/>
                </a:ext>
              </a:extLst>
            </p:cNvPr>
            <p:cNvSpPr txBox="1"/>
            <p:nvPr/>
          </p:nvSpPr>
          <p:spPr>
            <a:xfrm>
              <a:off x="2514600" y="2022185"/>
              <a:ext cx="1979407" cy="360842"/>
            </a:xfrm>
            <a:prstGeom prst="rect">
              <a:avLst/>
            </a:prstGeom>
            <a:noFill/>
          </p:spPr>
          <p:txBody>
            <a:bodyPr wrap="square" rtlCol="0">
              <a:spAutoFit/>
            </a:bodyPr>
            <a:lstStyle/>
            <a:p>
              <a:r>
                <a:rPr lang="en-US" b="1" dirty="0"/>
                <a:t>        Download()</a:t>
              </a:r>
            </a:p>
          </p:txBody>
        </p:sp>
        <p:sp>
          <p:nvSpPr>
            <p:cNvPr id="30" name="TextBox 29">
              <a:extLst>
                <a:ext uri="{FF2B5EF4-FFF2-40B4-BE49-F238E27FC236}">
                  <a16:creationId xmlns:a16="http://schemas.microsoft.com/office/drawing/2014/main" id="{F15D0100-B195-4D2E-ADD0-8327C933890B}"/>
                </a:ext>
              </a:extLst>
            </p:cNvPr>
            <p:cNvSpPr txBox="1"/>
            <p:nvPr/>
          </p:nvSpPr>
          <p:spPr>
            <a:xfrm>
              <a:off x="5791201" y="2949574"/>
              <a:ext cx="2461580" cy="631473"/>
            </a:xfrm>
            <a:prstGeom prst="rect">
              <a:avLst/>
            </a:prstGeom>
            <a:noFill/>
          </p:spPr>
          <p:txBody>
            <a:bodyPr wrap="square" rtlCol="0">
              <a:spAutoFit/>
            </a:bodyPr>
            <a:lstStyle/>
            <a:p>
              <a:r>
                <a:rPr lang="en-US" b="1" dirty="0">
                  <a:latin typeface="Times New Roman" pitchFamily="18" charset="0"/>
                  <a:cs typeface="Times New Roman" pitchFamily="18" charset="0"/>
                </a:rPr>
                <a:t>Download Request(App ID)</a:t>
              </a:r>
            </a:p>
          </p:txBody>
        </p:sp>
        <p:cxnSp>
          <p:nvCxnSpPr>
            <p:cNvPr id="31" name="Straight Arrow Connector 30">
              <a:extLst>
                <a:ext uri="{FF2B5EF4-FFF2-40B4-BE49-F238E27FC236}">
                  <a16:creationId xmlns:a16="http://schemas.microsoft.com/office/drawing/2014/main" id="{DEB95F0F-BCCD-4DA1-BF01-9B85D4C089ED}"/>
                </a:ext>
              </a:extLst>
            </p:cNvPr>
            <p:cNvCxnSpPr/>
            <p:nvPr/>
          </p:nvCxnSpPr>
          <p:spPr>
            <a:xfrm flipH="1">
              <a:off x="2590800" y="4632613"/>
              <a:ext cx="16764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5E04C5D-BDA8-4246-AE06-D0B24D195FFC}"/>
                </a:ext>
              </a:extLst>
            </p:cNvPr>
            <p:cNvSpPr txBox="1"/>
            <p:nvPr/>
          </p:nvSpPr>
          <p:spPr>
            <a:xfrm>
              <a:off x="2514600" y="4632613"/>
              <a:ext cx="2074433" cy="360842"/>
            </a:xfrm>
            <a:prstGeom prst="rect">
              <a:avLst/>
            </a:prstGeom>
            <a:noFill/>
          </p:spPr>
          <p:txBody>
            <a:bodyPr wrap="square" rtlCol="0">
              <a:spAutoFit/>
            </a:bodyPr>
            <a:lstStyle/>
            <a:p>
              <a:r>
                <a:rPr lang="en-US" b="1" dirty="0"/>
                <a:t>     Please Login()</a:t>
              </a:r>
            </a:p>
          </p:txBody>
        </p:sp>
        <p:cxnSp>
          <p:nvCxnSpPr>
            <p:cNvPr id="33" name="Straight Arrow Connector 32">
              <a:extLst>
                <a:ext uri="{FF2B5EF4-FFF2-40B4-BE49-F238E27FC236}">
                  <a16:creationId xmlns:a16="http://schemas.microsoft.com/office/drawing/2014/main" id="{E4844D70-8DF1-4D8E-9139-45204F226465}"/>
                </a:ext>
              </a:extLst>
            </p:cNvPr>
            <p:cNvCxnSpPr/>
            <p:nvPr/>
          </p:nvCxnSpPr>
          <p:spPr>
            <a:xfrm flipH="1">
              <a:off x="2590800" y="2571749"/>
              <a:ext cx="1757082"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BDE12F6-AED4-47AF-91A3-626B58C0B859}"/>
                </a:ext>
              </a:extLst>
            </p:cNvPr>
            <p:cNvCxnSpPr/>
            <p:nvPr/>
          </p:nvCxnSpPr>
          <p:spPr>
            <a:xfrm flipH="1">
              <a:off x="1066800" y="2640444"/>
              <a:ext cx="1369808"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0F98A13-A9FC-4BB2-9C0C-1B17CBB8859B}"/>
                </a:ext>
              </a:extLst>
            </p:cNvPr>
            <p:cNvCxnSpPr/>
            <p:nvPr/>
          </p:nvCxnSpPr>
          <p:spPr>
            <a:xfrm>
              <a:off x="1066800" y="3396094"/>
              <a:ext cx="13716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798633A-1B42-41B8-B887-F59146542F1A}"/>
                </a:ext>
              </a:extLst>
            </p:cNvPr>
            <p:cNvCxnSpPr/>
            <p:nvPr/>
          </p:nvCxnSpPr>
          <p:spPr>
            <a:xfrm>
              <a:off x="2590800" y="3490551"/>
              <a:ext cx="16764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54586EA-BCE0-4BA4-8A39-9A6F7DAC49FD}"/>
                </a:ext>
              </a:extLst>
            </p:cNvPr>
            <p:cNvCxnSpPr/>
            <p:nvPr/>
          </p:nvCxnSpPr>
          <p:spPr>
            <a:xfrm flipH="1">
              <a:off x="2590800" y="3971419"/>
              <a:ext cx="16764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3E62E10-31CE-4275-9702-835DF4AC464D}"/>
                </a:ext>
              </a:extLst>
            </p:cNvPr>
            <p:cNvCxnSpPr/>
            <p:nvPr/>
          </p:nvCxnSpPr>
          <p:spPr>
            <a:xfrm flipH="1" flipV="1">
              <a:off x="990600" y="4014354"/>
              <a:ext cx="1446008" cy="17174"/>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94DB303-00EE-4ED4-9C3D-302A58C7AA25}"/>
                </a:ext>
              </a:extLst>
            </p:cNvPr>
            <p:cNvSpPr txBox="1"/>
            <p:nvPr/>
          </p:nvSpPr>
          <p:spPr>
            <a:xfrm>
              <a:off x="1219200" y="3121313"/>
              <a:ext cx="1801906" cy="631473"/>
            </a:xfrm>
            <a:prstGeom prst="rect">
              <a:avLst/>
            </a:prstGeom>
            <a:noFill/>
          </p:spPr>
          <p:txBody>
            <a:bodyPr wrap="square" rtlCol="0">
              <a:spAutoFit/>
            </a:bodyPr>
            <a:lstStyle/>
            <a:p>
              <a:r>
                <a:rPr lang="en-US" b="1" dirty="0">
                  <a:latin typeface="Times New Roman" pitchFamily="18" charset="0"/>
                  <a:cs typeface="Times New Roman" pitchFamily="18" charset="0"/>
                </a:rPr>
                <a:t>Confirm Download()</a:t>
              </a:r>
            </a:p>
          </p:txBody>
        </p:sp>
        <p:sp>
          <p:nvSpPr>
            <p:cNvPr id="40" name="TextBox 39">
              <a:extLst>
                <a:ext uri="{FF2B5EF4-FFF2-40B4-BE49-F238E27FC236}">
                  <a16:creationId xmlns:a16="http://schemas.microsoft.com/office/drawing/2014/main" id="{8CD9ACCA-36C1-4961-8640-A45A936DB909}"/>
                </a:ext>
              </a:extLst>
            </p:cNvPr>
            <p:cNvSpPr txBox="1"/>
            <p:nvPr/>
          </p:nvSpPr>
          <p:spPr>
            <a:xfrm>
              <a:off x="2667000" y="3190008"/>
              <a:ext cx="1481866" cy="631473"/>
            </a:xfrm>
            <a:prstGeom prst="rect">
              <a:avLst/>
            </a:prstGeom>
            <a:noFill/>
          </p:spPr>
          <p:txBody>
            <a:bodyPr wrap="square" rtlCol="0">
              <a:spAutoFit/>
            </a:bodyPr>
            <a:lstStyle/>
            <a:p>
              <a:r>
                <a:rPr lang="en-US" b="1" dirty="0">
                  <a:latin typeface="Times New Roman" pitchFamily="18" charset="0"/>
                  <a:cs typeface="Times New Roman" pitchFamily="18" charset="0"/>
                </a:rPr>
                <a:t>Download app()</a:t>
              </a:r>
            </a:p>
          </p:txBody>
        </p:sp>
        <p:sp>
          <p:nvSpPr>
            <p:cNvPr id="41" name="TextBox 40">
              <a:extLst>
                <a:ext uri="{FF2B5EF4-FFF2-40B4-BE49-F238E27FC236}">
                  <a16:creationId xmlns:a16="http://schemas.microsoft.com/office/drawing/2014/main" id="{B47F24D6-E5DB-4498-9144-F72686F7A486}"/>
                </a:ext>
              </a:extLst>
            </p:cNvPr>
            <p:cNvSpPr txBox="1"/>
            <p:nvPr/>
          </p:nvSpPr>
          <p:spPr>
            <a:xfrm>
              <a:off x="6324600" y="3945658"/>
              <a:ext cx="1371600" cy="360842"/>
            </a:xfrm>
            <a:prstGeom prst="rect">
              <a:avLst/>
            </a:prstGeom>
            <a:noFill/>
          </p:spPr>
          <p:txBody>
            <a:bodyPr wrap="square" rtlCol="0">
              <a:spAutoFit/>
            </a:bodyPr>
            <a:lstStyle/>
            <a:p>
              <a:r>
                <a:rPr lang="en-US" b="1" dirty="0">
                  <a:latin typeface="Times New Roman" pitchFamily="18" charset="0"/>
                  <a:cs typeface="Times New Roman" pitchFamily="18" charset="0"/>
                </a:rPr>
                <a:t>msg(app)</a:t>
              </a:r>
            </a:p>
          </p:txBody>
        </p:sp>
        <p:sp>
          <p:nvSpPr>
            <p:cNvPr id="42" name="TextBox 41">
              <a:extLst>
                <a:ext uri="{FF2B5EF4-FFF2-40B4-BE49-F238E27FC236}">
                  <a16:creationId xmlns:a16="http://schemas.microsoft.com/office/drawing/2014/main" id="{97A8D4FD-9535-4266-B493-8575F208BF21}"/>
                </a:ext>
              </a:extLst>
            </p:cNvPr>
            <p:cNvSpPr txBox="1"/>
            <p:nvPr/>
          </p:nvSpPr>
          <p:spPr>
            <a:xfrm>
              <a:off x="2331721" y="3971419"/>
              <a:ext cx="2156012" cy="360842"/>
            </a:xfrm>
            <a:prstGeom prst="rect">
              <a:avLst/>
            </a:prstGeom>
            <a:noFill/>
          </p:spPr>
          <p:txBody>
            <a:bodyPr wrap="square" rtlCol="0">
              <a:spAutoFit/>
            </a:bodyPr>
            <a:lstStyle/>
            <a:p>
              <a:r>
                <a:rPr lang="en-US" b="1" dirty="0"/>
                <a:t>   (Downloading)</a:t>
              </a:r>
            </a:p>
          </p:txBody>
        </p:sp>
        <p:sp>
          <p:nvSpPr>
            <p:cNvPr id="43" name="Rectangle 42">
              <a:extLst>
                <a:ext uri="{FF2B5EF4-FFF2-40B4-BE49-F238E27FC236}">
                  <a16:creationId xmlns:a16="http://schemas.microsoft.com/office/drawing/2014/main" id="{6FDD72C4-61AB-4184-BC5E-C26F7FEB72F9}"/>
                </a:ext>
              </a:extLst>
            </p:cNvPr>
            <p:cNvSpPr/>
            <p:nvPr/>
          </p:nvSpPr>
          <p:spPr>
            <a:xfrm>
              <a:off x="5410200" y="571072"/>
              <a:ext cx="1600200" cy="480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itchFamily="18" charset="0"/>
                  <a:cs typeface="Times New Roman" pitchFamily="18" charset="0"/>
                </a:rPr>
                <a:t>Login Page</a:t>
              </a:r>
            </a:p>
          </p:txBody>
        </p:sp>
        <p:cxnSp>
          <p:nvCxnSpPr>
            <p:cNvPr id="44" name="Straight Connector 43">
              <a:extLst>
                <a:ext uri="{FF2B5EF4-FFF2-40B4-BE49-F238E27FC236}">
                  <a16:creationId xmlns:a16="http://schemas.microsoft.com/office/drawing/2014/main" id="{B3CB4091-10DA-4F54-B845-D0818E8CD465}"/>
                </a:ext>
              </a:extLst>
            </p:cNvPr>
            <p:cNvCxnSpPr/>
            <p:nvPr/>
          </p:nvCxnSpPr>
          <p:spPr>
            <a:xfrm>
              <a:off x="6248400" y="905884"/>
              <a:ext cx="0" cy="587591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69FDDFAE-03E3-4392-B970-7E1ADA11A77A}"/>
                </a:ext>
              </a:extLst>
            </p:cNvPr>
            <p:cNvSpPr/>
            <p:nvPr/>
          </p:nvSpPr>
          <p:spPr>
            <a:xfrm>
              <a:off x="381000" y="2463799"/>
              <a:ext cx="8458200" cy="41740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504AF7CB-E622-41DA-AF7D-6530CC6E607C}"/>
                </a:ext>
              </a:extLst>
            </p:cNvPr>
            <p:cNvSpPr txBox="1"/>
            <p:nvPr/>
          </p:nvSpPr>
          <p:spPr>
            <a:xfrm>
              <a:off x="990600" y="2709140"/>
              <a:ext cx="3581400" cy="360842"/>
            </a:xfrm>
            <a:prstGeom prst="rect">
              <a:avLst/>
            </a:prstGeom>
            <a:noFill/>
          </p:spPr>
          <p:txBody>
            <a:bodyPr wrap="square" rtlCol="0">
              <a:spAutoFit/>
            </a:bodyPr>
            <a:lstStyle/>
            <a:p>
              <a:r>
                <a:rPr lang="en-US" b="1" dirty="0"/>
                <a:t>Shows download prompt()</a:t>
              </a:r>
            </a:p>
          </p:txBody>
        </p:sp>
        <p:sp>
          <p:nvSpPr>
            <p:cNvPr id="47" name="TextBox 46">
              <a:extLst>
                <a:ext uri="{FF2B5EF4-FFF2-40B4-BE49-F238E27FC236}">
                  <a16:creationId xmlns:a16="http://schemas.microsoft.com/office/drawing/2014/main" id="{DEC1587E-05EC-44CA-951E-5A253D712836}"/>
                </a:ext>
              </a:extLst>
            </p:cNvPr>
            <p:cNvSpPr txBox="1"/>
            <p:nvPr/>
          </p:nvSpPr>
          <p:spPr>
            <a:xfrm>
              <a:off x="381000" y="2949574"/>
              <a:ext cx="1981200" cy="360842"/>
            </a:xfrm>
            <a:prstGeom prst="rect">
              <a:avLst/>
            </a:prstGeom>
            <a:noFill/>
          </p:spPr>
          <p:txBody>
            <a:bodyPr wrap="square" rtlCol="0">
              <a:spAutoFit/>
            </a:bodyPr>
            <a:lstStyle/>
            <a:p>
              <a:r>
                <a:rPr lang="en-US" b="1" dirty="0"/>
                <a:t>[User Logged in]</a:t>
              </a:r>
            </a:p>
          </p:txBody>
        </p:sp>
        <p:cxnSp>
          <p:nvCxnSpPr>
            <p:cNvPr id="48" name="Straight Connector 47">
              <a:extLst>
                <a:ext uri="{FF2B5EF4-FFF2-40B4-BE49-F238E27FC236}">
                  <a16:creationId xmlns:a16="http://schemas.microsoft.com/office/drawing/2014/main" id="{A9E6568F-A5EC-4506-AC77-82DC936B2FC4}"/>
                </a:ext>
              </a:extLst>
            </p:cNvPr>
            <p:cNvCxnSpPr>
              <a:cxnSpLocks/>
            </p:cNvCxnSpPr>
            <p:nvPr/>
          </p:nvCxnSpPr>
          <p:spPr>
            <a:xfrm>
              <a:off x="381000" y="4357830"/>
              <a:ext cx="8458200" cy="18027"/>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A21925C0-2833-48B5-83A8-FF6C6E15DC93}"/>
                </a:ext>
              </a:extLst>
            </p:cNvPr>
            <p:cNvSpPr txBox="1"/>
            <p:nvPr/>
          </p:nvSpPr>
          <p:spPr>
            <a:xfrm>
              <a:off x="381000" y="4357830"/>
              <a:ext cx="2286000" cy="360842"/>
            </a:xfrm>
            <a:prstGeom prst="rect">
              <a:avLst/>
            </a:prstGeom>
            <a:noFill/>
          </p:spPr>
          <p:txBody>
            <a:bodyPr wrap="square" rtlCol="0">
              <a:spAutoFit/>
            </a:bodyPr>
            <a:lstStyle/>
            <a:p>
              <a:r>
                <a:rPr lang="en-US" b="1" dirty="0"/>
                <a:t>[User not Logged in]</a:t>
              </a:r>
            </a:p>
          </p:txBody>
        </p:sp>
        <p:cxnSp>
          <p:nvCxnSpPr>
            <p:cNvPr id="50" name="Straight Arrow Connector 49">
              <a:extLst>
                <a:ext uri="{FF2B5EF4-FFF2-40B4-BE49-F238E27FC236}">
                  <a16:creationId xmlns:a16="http://schemas.microsoft.com/office/drawing/2014/main" id="{260EFFE8-8DFE-4761-809F-6C58B9282E7C}"/>
                </a:ext>
              </a:extLst>
            </p:cNvPr>
            <p:cNvCxnSpPr/>
            <p:nvPr/>
          </p:nvCxnSpPr>
          <p:spPr>
            <a:xfrm flipH="1">
              <a:off x="990600" y="4701308"/>
              <a:ext cx="13716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441CDAE-6D3E-4770-9499-AE830DE91C3E}"/>
                </a:ext>
              </a:extLst>
            </p:cNvPr>
            <p:cNvCxnSpPr/>
            <p:nvPr/>
          </p:nvCxnSpPr>
          <p:spPr>
            <a:xfrm>
              <a:off x="2590800" y="4976090"/>
              <a:ext cx="16764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868FB0A-B5BB-48B0-9D3A-2366B7354364}"/>
                </a:ext>
              </a:extLst>
            </p:cNvPr>
            <p:cNvCxnSpPr/>
            <p:nvPr/>
          </p:nvCxnSpPr>
          <p:spPr>
            <a:xfrm>
              <a:off x="4495800" y="4976090"/>
              <a:ext cx="17526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07597A81-C12A-45F5-B5E9-7FC8F1367D39}"/>
                </a:ext>
              </a:extLst>
            </p:cNvPr>
            <p:cNvSpPr txBox="1"/>
            <p:nvPr/>
          </p:nvSpPr>
          <p:spPr>
            <a:xfrm>
              <a:off x="4572000" y="4563918"/>
              <a:ext cx="2074433" cy="360842"/>
            </a:xfrm>
            <a:prstGeom prst="rect">
              <a:avLst/>
            </a:prstGeom>
            <a:noFill/>
          </p:spPr>
          <p:txBody>
            <a:bodyPr wrap="square" rtlCol="0">
              <a:spAutoFit/>
            </a:bodyPr>
            <a:lstStyle/>
            <a:p>
              <a:r>
                <a:rPr lang="en-US" b="1" dirty="0"/>
                <a:t>     Login()</a:t>
              </a:r>
            </a:p>
          </p:txBody>
        </p:sp>
        <p:cxnSp>
          <p:nvCxnSpPr>
            <p:cNvPr id="54" name="Straight Arrow Connector 53">
              <a:extLst>
                <a:ext uri="{FF2B5EF4-FFF2-40B4-BE49-F238E27FC236}">
                  <a16:creationId xmlns:a16="http://schemas.microsoft.com/office/drawing/2014/main" id="{80CBAFE8-6355-4152-BE1D-E5DB0BAAE511}"/>
                </a:ext>
              </a:extLst>
            </p:cNvPr>
            <p:cNvCxnSpPr/>
            <p:nvPr/>
          </p:nvCxnSpPr>
          <p:spPr>
            <a:xfrm flipH="1">
              <a:off x="4495800" y="5182176"/>
              <a:ext cx="17526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ED31929-0186-44F3-BABB-2CF7E60801A1}"/>
                </a:ext>
              </a:extLst>
            </p:cNvPr>
            <p:cNvCxnSpPr/>
            <p:nvPr/>
          </p:nvCxnSpPr>
          <p:spPr>
            <a:xfrm flipH="1">
              <a:off x="2590800" y="5250872"/>
              <a:ext cx="17526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CFF2319E-CEEE-4D27-95E7-4CA6A170AD1D}"/>
                </a:ext>
              </a:extLst>
            </p:cNvPr>
            <p:cNvSpPr txBox="1"/>
            <p:nvPr/>
          </p:nvSpPr>
          <p:spPr>
            <a:xfrm>
              <a:off x="4191000" y="5182176"/>
              <a:ext cx="2379233" cy="360842"/>
            </a:xfrm>
            <a:prstGeom prst="rect">
              <a:avLst/>
            </a:prstGeom>
            <a:noFill/>
          </p:spPr>
          <p:txBody>
            <a:bodyPr wrap="square" rtlCol="0">
              <a:spAutoFit/>
            </a:bodyPr>
            <a:lstStyle/>
            <a:p>
              <a:r>
                <a:rPr lang="en-US" b="1" dirty="0"/>
                <a:t>     Login confirmed()</a:t>
              </a:r>
            </a:p>
          </p:txBody>
        </p:sp>
        <p:sp>
          <p:nvSpPr>
            <p:cNvPr id="57" name="TextBox 56">
              <a:extLst>
                <a:ext uri="{FF2B5EF4-FFF2-40B4-BE49-F238E27FC236}">
                  <a16:creationId xmlns:a16="http://schemas.microsoft.com/office/drawing/2014/main" id="{D2A465C5-9A42-401A-84FA-C11D65CE7E7F}"/>
                </a:ext>
              </a:extLst>
            </p:cNvPr>
            <p:cNvSpPr txBox="1"/>
            <p:nvPr/>
          </p:nvSpPr>
          <p:spPr>
            <a:xfrm>
              <a:off x="1090831" y="4922451"/>
              <a:ext cx="3581400" cy="270631"/>
            </a:xfrm>
            <a:prstGeom prst="rect">
              <a:avLst/>
            </a:prstGeom>
            <a:noFill/>
          </p:spPr>
          <p:txBody>
            <a:bodyPr wrap="square" rtlCol="0">
              <a:spAutoFit/>
            </a:bodyPr>
            <a:lstStyle/>
            <a:p>
              <a:r>
                <a:rPr lang="en-US" sz="1200" b="1" dirty="0"/>
                <a:t>Shows prompt          (confirm cancel)</a:t>
              </a:r>
            </a:p>
          </p:txBody>
        </p:sp>
        <p:cxnSp>
          <p:nvCxnSpPr>
            <p:cNvPr id="58" name="Straight Arrow Connector 57">
              <a:extLst>
                <a:ext uri="{FF2B5EF4-FFF2-40B4-BE49-F238E27FC236}">
                  <a16:creationId xmlns:a16="http://schemas.microsoft.com/office/drawing/2014/main" id="{87636D40-FC7B-4ABF-9E1C-7E9EECC1C4A1}"/>
                </a:ext>
              </a:extLst>
            </p:cNvPr>
            <p:cNvCxnSpPr/>
            <p:nvPr/>
          </p:nvCxnSpPr>
          <p:spPr>
            <a:xfrm flipH="1">
              <a:off x="990600" y="5250872"/>
              <a:ext cx="1447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9DD2A78-1C79-481C-87BE-E9692F023B1B}"/>
                </a:ext>
              </a:extLst>
            </p:cNvPr>
            <p:cNvCxnSpPr/>
            <p:nvPr/>
          </p:nvCxnSpPr>
          <p:spPr>
            <a:xfrm>
              <a:off x="990600" y="5918199"/>
              <a:ext cx="13716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96A4F40A-0669-401D-8602-F7115AE4D72F}"/>
                </a:ext>
              </a:extLst>
            </p:cNvPr>
            <p:cNvSpPr/>
            <p:nvPr/>
          </p:nvSpPr>
          <p:spPr>
            <a:xfrm>
              <a:off x="6248400" y="4838699"/>
              <a:ext cx="152400" cy="503767"/>
            </a:xfrm>
            <a:prstGeom prst="rect">
              <a:avLst/>
            </a:prstGeom>
            <a:solidFill>
              <a:schemeClr val="tx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a:extLst>
                <a:ext uri="{FF2B5EF4-FFF2-40B4-BE49-F238E27FC236}">
                  <a16:creationId xmlns:a16="http://schemas.microsoft.com/office/drawing/2014/main" id="{A6656328-3A58-448B-85BD-B17B52AF71AF}"/>
                </a:ext>
              </a:extLst>
            </p:cNvPr>
            <p:cNvCxnSpPr/>
            <p:nvPr/>
          </p:nvCxnSpPr>
          <p:spPr>
            <a:xfrm>
              <a:off x="2590800" y="5990166"/>
              <a:ext cx="17526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6E7F576-A615-474A-AC26-D67B71A916C8}"/>
                </a:ext>
              </a:extLst>
            </p:cNvPr>
            <p:cNvCxnSpPr/>
            <p:nvPr/>
          </p:nvCxnSpPr>
          <p:spPr>
            <a:xfrm>
              <a:off x="4495800" y="6062132"/>
              <a:ext cx="3429000" cy="0"/>
            </a:xfrm>
            <a:prstGeom prst="straightConnector1">
              <a:avLst/>
            </a:prstGeom>
            <a:ln w="28575">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AD148F5-B169-4A3F-AD09-284882C12419}"/>
                </a:ext>
              </a:extLst>
            </p:cNvPr>
            <p:cNvCxnSpPr/>
            <p:nvPr/>
          </p:nvCxnSpPr>
          <p:spPr>
            <a:xfrm flipH="1">
              <a:off x="4495800" y="6278032"/>
              <a:ext cx="34290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B74BCD6-BE81-4E51-9789-6802A58873C5}"/>
                </a:ext>
              </a:extLst>
            </p:cNvPr>
            <p:cNvCxnSpPr/>
            <p:nvPr/>
          </p:nvCxnSpPr>
          <p:spPr>
            <a:xfrm flipH="1">
              <a:off x="2590800" y="6349999"/>
              <a:ext cx="17526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AF5CCC2E-B5EA-46B6-A177-9787E33843A8}"/>
                </a:ext>
              </a:extLst>
            </p:cNvPr>
            <p:cNvCxnSpPr/>
            <p:nvPr/>
          </p:nvCxnSpPr>
          <p:spPr>
            <a:xfrm flipH="1" flipV="1">
              <a:off x="990600" y="6421966"/>
              <a:ext cx="1447800" cy="1"/>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CFB1D6A4-4CCA-4E5F-9C4F-E0E54E0E15E2}"/>
                </a:ext>
              </a:extLst>
            </p:cNvPr>
            <p:cNvSpPr txBox="1"/>
            <p:nvPr/>
          </p:nvSpPr>
          <p:spPr>
            <a:xfrm>
              <a:off x="1143000" y="5558366"/>
              <a:ext cx="1801906" cy="631473"/>
            </a:xfrm>
            <a:prstGeom prst="rect">
              <a:avLst/>
            </a:prstGeom>
            <a:noFill/>
          </p:spPr>
          <p:txBody>
            <a:bodyPr wrap="square" rtlCol="0">
              <a:spAutoFit/>
            </a:bodyPr>
            <a:lstStyle/>
            <a:p>
              <a:r>
                <a:rPr lang="en-US" b="1" dirty="0">
                  <a:latin typeface="Times New Roman" pitchFamily="18" charset="0"/>
                  <a:cs typeface="Times New Roman" pitchFamily="18" charset="0"/>
                </a:rPr>
                <a:t>Confirm Download()</a:t>
              </a:r>
            </a:p>
          </p:txBody>
        </p:sp>
        <p:sp>
          <p:nvSpPr>
            <p:cNvPr id="67" name="TextBox 66">
              <a:extLst>
                <a:ext uri="{FF2B5EF4-FFF2-40B4-BE49-F238E27FC236}">
                  <a16:creationId xmlns:a16="http://schemas.microsoft.com/office/drawing/2014/main" id="{8DB0E974-62A2-42CB-92ED-A7680EAC5AB5}"/>
                </a:ext>
              </a:extLst>
            </p:cNvPr>
            <p:cNvSpPr txBox="1"/>
            <p:nvPr/>
          </p:nvSpPr>
          <p:spPr>
            <a:xfrm>
              <a:off x="2666999" y="5630332"/>
              <a:ext cx="1981197" cy="360842"/>
            </a:xfrm>
            <a:prstGeom prst="rect">
              <a:avLst/>
            </a:prstGeom>
            <a:noFill/>
          </p:spPr>
          <p:txBody>
            <a:bodyPr wrap="square" rtlCol="0">
              <a:spAutoFit/>
            </a:bodyPr>
            <a:lstStyle/>
            <a:p>
              <a:r>
                <a:rPr lang="en-US" b="1" dirty="0">
                  <a:latin typeface="Times New Roman" pitchFamily="18" charset="0"/>
                  <a:cs typeface="Times New Roman" pitchFamily="18" charset="0"/>
                </a:rPr>
                <a:t>Download app()</a:t>
              </a:r>
            </a:p>
          </p:txBody>
        </p:sp>
        <p:sp>
          <p:nvSpPr>
            <p:cNvPr id="68" name="TextBox 67">
              <a:extLst>
                <a:ext uri="{FF2B5EF4-FFF2-40B4-BE49-F238E27FC236}">
                  <a16:creationId xmlns:a16="http://schemas.microsoft.com/office/drawing/2014/main" id="{99FDAF88-650D-43F2-B62F-7722E0A7A841}"/>
                </a:ext>
              </a:extLst>
            </p:cNvPr>
            <p:cNvSpPr txBox="1"/>
            <p:nvPr/>
          </p:nvSpPr>
          <p:spPr>
            <a:xfrm>
              <a:off x="5970491" y="5486399"/>
              <a:ext cx="2199942" cy="631473"/>
            </a:xfrm>
            <a:prstGeom prst="rect">
              <a:avLst/>
            </a:prstGeom>
            <a:noFill/>
          </p:spPr>
          <p:txBody>
            <a:bodyPr wrap="square" rtlCol="0">
              <a:spAutoFit/>
            </a:bodyPr>
            <a:lstStyle/>
            <a:p>
              <a:r>
                <a:rPr lang="en-US" b="1" dirty="0" err="1">
                  <a:latin typeface="Times New Roman" pitchFamily="18" charset="0"/>
                  <a:cs typeface="Times New Roman" pitchFamily="18" charset="0"/>
                </a:rPr>
                <a:t>Dowload</a:t>
              </a:r>
              <a:r>
                <a:rPr lang="en-US" b="1" dirty="0">
                  <a:latin typeface="Times New Roman" pitchFamily="18" charset="0"/>
                  <a:cs typeface="Times New Roman" pitchFamily="18" charset="0"/>
                </a:rPr>
                <a:t> Request(App ID)</a:t>
              </a:r>
            </a:p>
          </p:txBody>
        </p:sp>
        <p:sp>
          <p:nvSpPr>
            <p:cNvPr id="69" name="TextBox 68">
              <a:extLst>
                <a:ext uri="{FF2B5EF4-FFF2-40B4-BE49-F238E27FC236}">
                  <a16:creationId xmlns:a16="http://schemas.microsoft.com/office/drawing/2014/main" id="{00380495-24E5-475F-A263-29E393224F06}"/>
                </a:ext>
              </a:extLst>
            </p:cNvPr>
            <p:cNvSpPr txBox="1"/>
            <p:nvPr/>
          </p:nvSpPr>
          <p:spPr>
            <a:xfrm>
              <a:off x="6324600" y="6278032"/>
              <a:ext cx="1371600" cy="360842"/>
            </a:xfrm>
            <a:prstGeom prst="rect">
              <a:avLst/>
            </a:prstGeom>
            <a:noFill/>
          </p:spPr>
          <p:txBody>
            <a:bodyPr wrap="square" rtlCol="0">
              <a:spAutoFit/>
            </a:bodyPr>
            <a:lstStyle/>
            <a:p>
              <a:r>
                <a:rPr lang="en-US" b="1" dirty="0">
                  <a:latin typeface="Times New Roman" pitchFamily="18" charset="0"/>
                  <a:cs typeface="Times New Roman" pitchFamily="18" charset="0"/>
                </a:rPr>
                <a:t> msg(app)</a:t>
              </a:r>
            </a:p>
          </p:txBody>
        </p:sp>
        <p:sp>
          <p:nvSpPr>
            <p:cNvPr id="70" name="TextBox 69">
              <a:extLst>
                <a:ext uri="{FF2B5EF4-FFF2-40B4-BE49-F238E27FC236}">
                  <a16:creationId xmlns:a16="http://schemas.microsoft.com/office/drawing/2014/main" id="{23E52D77-C74D-4BB5-A4CB-06A10B9F1B82}"/>
                </a:ext>
              </a:extLst>
            </p:cNvPr>
            <p:cNvSpPr txBox="1"/>
            <p:nvPr/>
          </p:nvSpPr>
          <p:spPr>
            <a:xfrm>
              <a:off x="2590799" y="6278032"/>
              <a:ext cx="2209795" cy="360842"/>
            </a:xfrm>
            <a:prstGeom prst="rect">
              <a:avLst/>
            </a:prstGeom>
            <a:noFill/>
          </p:spPr>
          <p:txBody>
            <a:bodyPr wrap="square" rtlCol="0">
              <a:spAutoFit/>
            </a:bodyPr>
            <a:lstStyle/>
            <a:p>
              <a:r>
                <a:rPr lang="en-US" b="1" dirty="0"/>
                <a:t>(Downloading)</a:t>
              </a:r>
            </a:p>
          </p:txBody>
        </p:sp>
        <p:sp>
          <p:nvSpPr>
            <p:cNvPr id="71" name="TextBox 70">
              <a:extLst>
                <a:ext uri="{FF2B5EF4-FFF2-40B4-BE49-F238E27FC236}">
                  <a16:creationId xmlns:a16="http://schemas.microsoft.com/office/drawing/2014/main" id="{821E1BDF-7BE6-47C7-A668-3FAC268391E7}"/>
                </a:ext>
              </a:extLst>
            </p:cNvPr>
            <p:cNvSpPr txBox="1"/>
            <p:nvPr/>
          </p:nvSpPr>
          <p:spPr>
            <a:xfrm>
              <a:off x="1066800" y="6349999"/>
              <a:ext cx="1371600" cy="360842"/>
            </a:xfrm>
            <a:prstGeom prst="rect">
              <a:avLst/>
            </a:prstGeom>
            <a:noFill/>
          </p:spPr>
          <p:txBody>
            <a:bodyPr wrap="square" rtlCol="0">
              <a:spAutoFit/>
            </a:bodyPr>
            <a:lstStyle/>
            <a:p>
              <a:r>
                <a:rPr lang="en-US" b="1" dirty="0">
                  <a:latin typeface="Times New Roman" pitchFamily="18" charset="0"/>
                  <a:cs typeface="Times New Roman" pitchFamily="18" charset="0"/>
                </a:rPr>
                <a:t>(Successful)</a:t>
              </a:r>
            </a:p>
          </p:txBody>
        </p:sp>
        <p:sp>
          <p:nvSpPr>
            <p:cNvPr id="72" name="TextBox 71">
              <a:extLst>
                <a:ext uri="{FF2B5EF4-FFF2-40B4-BE49-F238E27FC236}">
                  <a16:creationId xmlns:a16="http://schemas.microsoft.com/office/drawing/2014/main" id="{FFE8E76D-BAA0-4C07-B9C0-39E5DB986CBD}"/>
                </a:ext>
              </a:extLst>
            </p:cNvPr>
            <p:cNvSpPr txBox="1"/>
            <p:nvPr/>
          </p:nvSpPr>
          <p:spPr>
            <a:xfrm>
              <a:off x="381000" y="2463799"/>
              <a:ext cx="685800" cy="360842"/>
            </a:xfrm>
            <a:prstGeom prst="rect">
              <a:avLst/>
            </a:prstGeom>
            <a:noFill/>
            <a:ln w="28575">
              <a:solidFill>
                <a:schemeClr val="tx1"/>
              </a:solidFill>
            </a:ln>
          </p:spPr>
          <p:txBody>
            <a:bodyPr wrap="square" rtlCol="0">
              <a:spAutoFit/>
            </a:bodyPr>
            <a:lstStyle/>
            <a:p>
              <a:r>
                <a:rPr lang="en-US" b="1" dirty="0">
                  <a:latin typeface="Times New Roman" pitchFamily="18" charset="0"/>
                  <a:cs typeface="Times New Roman" pitchFamily="18" charset="0"/>
                </a:rPr>
                <a:t>Alt</a:t>
              </a:r>
            </a:p>
          </p:txBody>
        </p:sp>
      </p:grpSp>
      <p:sp>
        <p:nvSpPr>
          <p:cNvPr id="78" name="TextBox 77">
            <a:extLst>
              <a:ext uri="{FF2B5EF4-FFF2-40B4-BE49-F238E27FC236}">
                <a16:creationId xmlns:a16="http://schemas.microsoft.com/office/drawing/2014/main" id="{3D954A79-DBEC-4CB4-B86E-46B054D3D5C0}"/>
              </a:ext>
            </a:extLst>
          </p:cNvPr>
          <p:cNvSpPr txBox="1"/>
          <p:nvPr/>
        </p:nvSpPr>
        <p:spPr>
          <a:xfrm flipH="1">
            <a:off x="3505199" y="98595"/>
            <a:ext cx="6421643" cy="461665"/>
          </a:xfrm>
          <a:prstGeom prst="rect">
            <a:avLst/>
          </a:prstGeom>
          <a:noFill/>
        </p:spPr>
        <p:txBody>
          <a:bodyPr wrap="square" rtlCol="0">
            <a:spAutoFit/>
          </a:bodyPr>
          <a:lstStyle/>
          <a:p>
            <a:r>
              <a:rPr lang="en-US" sz="2400" b="1" u="sng" dirty="0"/>
              <a:t>Sequence diagram : Download App</a:t>
            </a:r>
          </a:p>
        </p:txBody>
      </p:sp>
      <p:sp>
        <p:nvSpPr>
          <p:cNvPr id="80" name="TextBox 79">
            <a:extLst>
              <a:ext uri="{FF2B5EF4-FFF2-40B4-BE49-F238E27FC236}">
                <a16:creationId xmlns:a16="http://schemas.microsoft.com/office/drawing/2014/main" id="{0DDD7461-BF2A-4B55-A95F-63AF1D298315}"/>
              </a:ext>
            </a:extLst>
          </p:cNvPr>
          <p:cNvSpPr txBox="1"/>
          <p:nvPr/>
        </p:nvSpPr>
        <p:spPr>
          <a:xfrm>
            <a:off x="2231316" y="4012044"/>
            <a:ext cx="1371600" cy="369332"/>
          </a:xfrm>
          <a:prstGeom prst="rect">
            <a:avLst/>
          </a:prstGeom>
          <a:noFill/>
        </p:spPr>
        <p:txBody>
          <a:bodyPr wrap="square" rtlCol="0">
            <a:spAutoFit/>
          </a:bodyPr>
          <a:lstStyle/>
          <a:p>
            <a:r>
              <a:rPr lang="en-US" b="1" dirty="0">
                <a:latin typeface="Times New Roman" pitchFamily="18" charset="0"/>
                <a:cs typeface="Times New Roman" pitchFamily="18" charset="0"/>
              </a:rPr>
              <a:t>(Successful)</a:t>
            </a:r>
          </a:p>
        </p:txBody>
      </p:sp>
      <p:sp>
        <p:nvSpPr>
          <p:cNvPr id="79" name="Slide Number Placeholder 78">
            <a:extLst>
              <a:ext uri="{FF2B5EF4-FFF2-40B4-BE49-F238E27FC236}">
                <a16:creationId xmlns:a16="http://schemas.microsoft.com/office/drawing/2014/main" id="{079510C8-3618-404C-B40F-A25248F0C43B}"/>
              </a:ext>
            </a:extLst>
          </p:cNvPr>
          <p:cNvSpPr>
            <a:spLocks noGrp="1"/>
          </p:cNvSpPr>
          <p:nvPr>
            <p:ph type="sldNum" sz="quarter" idx="12"/>
          </p:nvPr>
        </p:nvSpPr>
        <p:spPr/>
        <p:txBody>
          <a:bodyPr/>
          <a:lstStyle/>
          <a:p>
            <a:fld id="{AA95B043-FE5F-43ED-86CD-BCA3FF95DC49}" type="slidenum">
              <a:rPr lang="en-US" smtClean="0"/>
              <a:pPr/>
              <a:t>26</a:t>
            </a:fld>
            <a:endParaRPr lang="en-US"/>
          </a:p>
        </p:txBody>
      </p:sp>
    </p:spTree>
    <p:extLst>
      <p:ext uri="{BB962C8B-B14F-4D97-AF65-F5344CB8AC3E}">
        <p14:creationId xmlns:p14="http://schemas.microsoft.com/office/powerpoint/2010/main" val="1582414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95B043-FE5F-43ED-86CD-BCA3FF95DC49}" type="slidenum">
              <a:rPr lang="en-US" smtClean="0"/>
              <a:pPr/>
              <a:t>27</a:t>
            </a:fld>
            <a:endParaRPr lang="en-US"/>
          </a:p>
        </p:txBody>
      </p:sp>
      <p:sp>
        <p:nvSpPr>
          <p:cNvPr id="3" name="TextBox 2">
            <a:extLst>
              <a:ext uri="{FF2B5EF4-FFF2-40B4-BE49-F238E27FC236}">
                <a16:creationId xmlns:a16="http://schemas.microsoft.com/office/drawing/2014/main" id="{6A351104-ECFC-4B5D-989F-CB0A82259F85}"/>
              </a:ext>
            </a:extLst>
          </p:cNvPr>
          <p:cNvSpPr txBox="1"/>
          <p:nvPr/>
        </p:nvSpPr>
        <p:spPr>
          <a:xfrm flipH="1">
            <a:off x="4025899" y="301795"/>
            <a:ext cx="6421643" cy="461665"/>
          </a:xfrm>
          <a:prstGeom prst="rect">
            <a:avLst/>
          </a:prstGeom>
          <a:noFill/>
        </p:spPr>
        <p:txBody>
          <a:bodyPr wrap="square" rtlCol="0">
            <a:spAutoFit/>
          </a:bodyPr>
          <a:lstStyle/>
          <a:p>
            <a:r>
              <a:rPr lang="en-US" sz="2400" b="1" u="sng" dirty="0"/>
              <a:t>Implementation: Platforms</a:t>
            </a:r>
          </a:p>
        </p:txBody>
      </p:sp>
      <p:sp>
        <p:nvSpPr>
          <p:cNvPr id="4" name="TextBox 3"/>
          <p:cNvSpPr txBox="1"/>
          <p:nvPr/>
        </p:nvSpPr>
        <p:spPr>
          <a:xfrm>
            <a:off x="2353364" y="1647304"/>
            <a:ext cx="3967921" cy="4154984"/>
          </a:xfrm>
          <a:prstGeom prst="rect">
            <a:avLst/>
          </a:prstGeom>
          <a:noFill/>
        </p:spPr>
        <p:txBody>
          <a:bodyPr wrap="square" rtlCol="0">
            <a:spAutoFit/>
          </a:bodyPr>
          <a:lstStyle/>
          <a:p>
            <a:r>
              <a:rPr lang="en-US" sz="2400" b="1" dirty="0"/>
              <a:t>Frameworks:</a:t>
            </a:r>
          </a:p>
          <a:p>
            <a:pPr lvl="1">
              <a:buFont typeface="Wingdings" pitchFamily="2" charset="2"/>
              <a:buChar char="Ø"/>
            </a:pPr>
            <a:r>
              <a:rPr lang="en-US" sz="2400" b="1" dirty="0"/>
              <a:t> </a:t>
            </a:r>
            <a:r>
              <a:rPr lang="en-US" sz="2400" b="1" dirty="0" err="1"/>
              <a:t>Django</a:t>
            </a:r>
            <a:endParaRPr lang="en-US" sz="2400" b="1" dirty="0"/>
          </a:p>
          <a:p>
            <a:pPr lvl="1">
              <a:buFont typeface="Wingdings" pitchFamily="2" charset="2"/>
              <a:buChar char="Ø"/>
            </a:pPr>
            <a:r>
              <a:rPr lang="en-US" sz="2400" b="1" dirty="0"/>
              <a:t> Bootstrap</a:t>
            </a:r>
          </a:p>
          <a:p>
            <a:r>
              <a:rPr lang="en-US" sz="2400" b="1" dirty="0"/>
              <a:t> </a:t>
            </a:r>
          </a:p>
          <a:p>
            <a:r>
              <a:rPr lang="en-US" sz="2400" b="1" dirty="0"/>
              <a:t>Database:</a:t>
            </a:r>
          </a:p>
          <a:p>
            <a:pPr lvl="1">
              <a:buFont typeface="Wingdings" pitchFamily="2" charset="2"/>
              <a:buChar char="Ø"/>
            </a:pPr>
            <a:r>
              <a:rPr lang="en-US" sz="2400" b="1" dirty="0"/>
              <a:t> </a:t>
            </a:r>
            <a:r>
              <a:rPr lang="en-US" sz="2400" b="1" dirty="0" err="1"/>
              <a:t>SQLite</a:t>
            </a:r>
            <a:endParaRPr lang="en-US" sz="2400" b="1" dirty="0"/>
          </a:p>
          <a:p>
            <a:pPr>
              <a:buFont typeface="Wingdings" pitchFamily="2" charset="2"/>
              <a:buChar char="Ø"/>
            </a:pPr>
            <a:endParaRPr lang="en-US" sz="2400" b="1" dirty="0"/>
          </a:p>
          <a:p>
            <a:r>
              <a:rPr lang="en-US" sz="2400" b="1" dirty="0"/>
              <a:t>Languages:</a:t>
            </a:r>
          </a:p>
          <a:p>
            <a:pPr lvl="1">
              <a:buFont typeface="Wingdings" pitchFamily="2" charset="2"/>
              <a:buChar char="Ø"/>
            </a:pPr>
            <a:r>
              <a:rPr lang="en-US" sz="2400" b="1" dirty="0"/>
              <a:t>HTML</a:t>
            </a:r>
          </a:p>
          <a:p>
            <a:pPr lvl="1">
              <a:buFont typeface="Wingdings" pitchFamily="2" charset="2"/>
              <a:buChar char="Ø"/>
            </a:pPr>
            <a:r>
              <a:rPr lang="en-US" sz="2400" b="1" dirty="0"/>
              <a:t>CSS</a:t>
            </a:r>
          </a:p>
          <a:p>
            <a:pPr lvl="1">
              <a:buFont typeface="Wingdings" pitchFamily="2" charset="2"/>
              <a:buChar char="Ø"/>
            </a:pPr>
            <a:r>
              <a:rPr lang="en-US" sz="2400" b="1" dirty="0"/>
              <a:t>Python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95B043-FE5F-43ED-86CD-BCA3FF95DC49}" type="slidenum">
              <a:rPr lang="en-US" smtClean="0"/>
              <a:pPr/>
              <a:t>28</a:t>
            </a:fld>
            <a:endParaRPr lang="en-US"/>
          </a:p>
        </p:txBody>
      </p:sp>
      <p:sp>
        <p:nvSpPr>
          <p:cNvPr id="3" name="TextBox 2">
            <a:extLst>
              <a:ext uri="{FF2B5EF4-FFF2-40B4-BE49-F238E27FC236}">
                <a16:creationId xmlns:a16="http://schemas.microsoft.com/office/drawing/2014/main" id="{6A351104-ECFC-4B5D-989F-CB0A82259F85}"/>
              </a:ext>
            </a:extLst>
          </p:cNvPr>
          <p:cNvSpPr txBox="1"/>
          <p:nvPr/>
        </p:nvSpPr>
        <p:spPr>
          <a:xfrm flipH="1">
            <a:off x="4025899" y="301795"/>
            <a:ext cx="6421643" cy="492443"/>
          </a:xfrm>
          <a:prstGeom prst="rect">
            <a:avLst/>
          </a:prstGeom>
          <a:noFill/>
        </p:spPr>
        <p:txBody>
          <a:bodyPr wrap="square" rtlCol="0">
            <a:spAutoFit/>
          </a:bodyPr>
          <a:lstStyle/>
          <a:p>
            <a:r>
              <a:rPr lang="en-US" sz="2400" b="1" u="sng" dirty="0"/>
              <a:t>Screenshot : </a:t>
            </a:r>
            <a:r>
              <a:rPr lang="en-US" sz="2600" b="1" u="sng" dirty="0"/>
              <a:t>Sign</a:t>
            </a:r>
            <a:r>
              <a:rPr lang="en-US" sz="2400" b="1" u="sng" dirty="0"/>
              <a:t> Up</a:t>
            </a:r>
          </a:p>
        </p:txBody>
      </p:sp>
      <p:sp>
        <p:nvSpPr>
          <p:cNvPr id="7" name="Rectangle 6">
            <a:extLst>
              <a:ext uri="{FF2B5EF4-FFF2-40B4-BE49-F238E27FC236}">
                <a16:creationId xmlns:a16="http://schemas.microsoft.com/office/drawing/2014/main" id="{AD55F579-A007-4131-A48D-852E06DBF741}"/>
              </a:ext>
            </a:extLst>
          </p:cNvPr>
          <p:cNvSpPr/>
          <p:nvPr/>
        </p:nvSpPr>
        <p:spPr>
          <a:xfrm>
            <a:off x="814809" y="5658219"/>
            <a:ext cx="10681252" cy="1569660"/>
          </a:xfrm>
          <a:prstGeom prst="rect">
            <a:avLst/>
          </a:prstGeom>
        </p:spPr>
        <p:txBody>
          <a:bodyPr wrap="square">
            <a:spAutoFit/>
          </a:bodyPr>
          <a:lstStyle/>
          <a:p>
            <a:endParaRPr lang="en-US" sz="2400" b="1" dirty="0"/>
          </a:p>
          <a:p>
            <a:pPr marL="285750" indent="-285750">
              <a:buFont typeface="Wingdings" panose="05000000000000000000" pitchFamily="2" charset="2"/>
              <a:buChar char="§"/>
            </a:pPr>
            <a:r>
              <a:rPr lang="en-US" sz="2400" b="1" dirty="0"/>
              <a:t>User will provide their primary information to create an account. The users can be a student, a teacher or an alumni.</a:t>
            </a:r>
          </a:p>
          <a:p>
            <a:pPr marL="285750" indent="-285750">
              <a:buFont typeface="Wingdings" panose="05000000000000000000" pitchFamily="2" charset="2"/>
              <a:buChar char="§"/>
            </a:pPr>
            <a:endParaRPr lang="en-US" sz="2400" b="1" dirty="0"/>
          </a:p>
        </p:txBody>
      </p:sp>
      <p:pic>
        <p:nvPicPr>
          <p:cNvPr id="5" name="Picture 4">
            <a:extLst>
              <a:ext uri="{FF2B5EF4-FFF2-40B4-BE49-F238E27FC236}">
                <a16:creationId xmlns:a16="http://schemas.microsoft.com/office/drawing/2014/main" id="{8BFB8AB2-0307-4F69-895B-D62E3CB501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3539" y="794238"/>
            <a:ext cx="8845104" cy="5201376"/>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AB870F-EB97-4215-A07C-FC60BB681297}"/>
              </a:ext>
            </a:extLst>
          </p:cNvPr>
          <p:cNvSpPr>
            <a:spLocks noGrp="1"/>
          </p:cNvSpPr>
          <p:nvPr>
            <p:ph type="sldNum" sz="quarter" idx="12"/>
          </p:nvPr>
        </p:nvSpPr>
        <p:spPr/>
        <p:txBody>
          <a:bodyPr/>
          <a:lstStyle/>
          <a:p>
            <a:fld id="{AA95B043-FE5F-43ED-86CD-BCA3FF95DC49}" type="slidenum">
              <a:rPr lang="en-US" smtClean="0"/>
              <a:pPr/>
              <a:t>29</a:t>
            </a:fld>
            <a:endParaRPr lang="en-US"/>
          </a:p>
        </p:txBody>
      </p:sp>
      <p:sp>
        <p:nvSpPr>
          <p:cNvPr id="3" name="TextBox 2">
            <a:extLst>
              <a:ext uri="{FF2B5EF4-FFF2-40B4-BE49-F238E27FC236}">
                <a16:creationId xmlns:a16="http://schemas.microsoft.com/office/drawing/2014/main" id="{BFA35687-ECF8-4F51-81D3-1461E22F2285}"/>
              </a:ext>
            </a:extLst>
          </p:cNvPr>
          <p:cNvSpPr txBox="1"/>
          <p:nvPr/>
        </p:nvSpPr>
        <p:spPr>
          <a:xfrm flipH="1">
            <a:off x="4025899" y="301795"/>
            <a:ext cx="6421643" cy="492443"/>
          </a:xfrm>
          <a:prstGeom prst="rect">
            <a:avLst/>
          </a:prstGeom>
          <a:noFill/>
        </p:spPr>
        <p:txBody>
          <a:bodyPr wrap="square" rtlCol="0">
            <a:spAutoFit/>
          </a:bodyPr>
          <a:lstStyle/>
          <a:p>
            <a:r>
              <a:rPr lang="en-US" sz="2400" b="1" u="sng" dirty="0"/>
              <a:t>Screenshot : </a:t>
            </a:r>
            <a:r>
              <a:rPr lang="en-US" sz="2600" b="1" u="sng" dirty="0"/>
              <a:t>Log I</a:t>
            </a:r>
            <a:r>
              <a:rPr lang="en-US" sz="2400" b="1" u="sng" dirty="0"/>
              <a:t>n</a:t>
            </a:r>
          </a:p>
        </p:txBody>
      </p:sp>
      <p:sp>
        <p:nvSpPr>
          <p:cNvPr id="7" name="Rectangle 6">
            <a:extLst>
              <a:ext uri="{FF2B5EF4-FFF2-40B4-BE49-F238E27FC236}">
                <a16:creationId xmlns:a16="http://schemas.microsoft.com/office/drawing/2014/main" id="{01282A9B-1A64-4FB1-A936-42DFF34B3CEB}"/>
              </a:ext>
            </a:extLst>
          </p:cNvPr>
          <p:cNvSpPr/>
          <p:nvPr/>
        </p:nvSpPr>
        <p:spPr>
          <a:xfrm>
            <a:off x="1113182" y="4828225"/>
            <a:ext cx="10681252" cy="1569660"/>
          </a:xfrm>
          <a:prstGeom prst="rect">
            <a:avLst/>
          </a:prstGeom>
        </p:spPr>
        <p:txBody>
          <a:bodyPr wrap="square">
            <a:spAutoFit/>
          </a:bodyPr>
          <a:lstStyle/>
          <a:p>
            <a:endParaRPr lang="en-US" sz="2400" b="1" dirty="0"/>
          </a:p>
          <a:p>
            <a:pPr marL="285750" indent="-285750">
              <a:buFont typeface="Wingdings" panose="05000000000000000000" pitchFamily="2" charset="2"/>
              <a:buChar char="§"/>
            </a:pPr>
            <a:r>
              <a:rPr lang="en-US" sz="2400" b="1" dirty="0"/>
              <a:t>Registered users will need to enter their credentials for signing in into the “App Store”.</a:t>
            </a:r>
          </a:p>
          <a:p>
            <a:pPr marL="285750" indent="-285750">
              <a:buFont typeface="Wingdings" panose="05000000000000000000" pitchFamily="2" charset="2"/>
              <a:buChar char="§"/>
            </a:pPr>
            <a:endParaRPr lang="en-US" sz="2400" b="1" dirty="0"/>
          </a:p>
        </p:txBody>
      </p:sp>
      <p:pic>
        <p:nvPicPr>
          <p:cNvPr id="5" name="Picture 4">
            <a:extLst>
              <a:ext uri="{FF2B5EF4-FFF2-40B4-BE49-F238E27FC236}">
                <a16:creationId xmlns:a16="http://schemas.microsoft.com/office/drawing/2014/main" id="{038CEB48-73DF-4C3F-9010-931798062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070" y="863741"/>
            <a:ext cx="8659774" cy="4139922"/>
          </a:xfrm>
          <a:prstGeom prst="rect">
            <a:avLst/>
          </a:prstGeom>
        </p:spPr>
      </p:pic>
    </p:spTree>
    <p:extLst>
      <p:ext uri="{BB962C8B-B14F-4D97-AF65-F5344CB8AC3E}">
        <p14:creationId xmlns:p14="http://schemas.microsoft.com/office/powerpoint/2010/main" val="3647853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5331233-C8C8-4199-AF1D-84CC7A31C4B3}"/>
              </a:ext>
            </a:extLst>
          </p:cNvPr>
          <p:cNvSpPr>
            <a:spLocks noGrp="1"/>
          </p:cNvSpPr>
          <p:nvPr>
            <p:ph type="sldNum" sz="quarter" idx="12"/>
          </p:nvPr>
        </p:nvSpPr>
        <p:spPr/>
        <p:txBody>
          <a:bodyPr/>
          <a:lstStyle/>
          <a:p>
            <a:fld id="{AA95B043-FE5F-43ED-86CD-BCA3FF95DC49}" type="slidenum">
              <a:rPr lang="en-US" smtClean="0"/>
              <a:pPr/>
              <a:t>3</a:t>
            </a:fld>
            <a:endParaRPr lang="en-US"/>
          </a:p>
        </p:txBody>
      </p:sp>
      <p:sp>
        <p:nvSpPr>
          <p:cNvPr id="5" name="TextBox 4">
            <a:extLst>
              <a:ext uri="{FF2B5EF4-FFF2-40B4-BE49-F238E27FC236}">
                <a16:creationId xmlns:a16="http://schemas.microsoft.com/office/drawing/2014/main" id="{1E84B7D0-1D76-42FA-881A-4B5327A7FB95}"/>
              </a:ext>
            </a:extLst>
          </p:cNvPr>
          <p:cNvSpPr txBox="1"/>
          <p:nvPr/>
        </p:nvSpPr>
        <p:spPr>
          <a:xfrm flipH="1">
            <a:off x="3949958" y="546208"/>
            <a:ext cx="4292084" cy="584775"/>
          </a:xfrm>
          <a:prstGeom prst="rect">
            <a:avLst/>
          </a:prstGeom>
          <a:noFill/>
          <a:ln>
            <a:noFill/>
          </a:ln>
        </p:spPr>
        <p:txBody>
          <a:bodyPr wrap="square" rtlCol="0">
            <a:spAutoFit/>
          </a:bodyPr>
          <a:lstStyle/>
          <a:p>
            <a:r>
              <a:rPr lang="en-US" sz="3200" b="1" u="sng" dirty="0"/>
              <a:t>Problem Statement</a:t>
            </a:r>
          </a:p>
        </p:txBody>
      </p:sp>
      <p:sp>
        <p:nvSpPr>
          <p:cNvPr id="6" name="Rectangle 5">
            <a:extLst>
              <a:ext uri="{FF2B5EF4-FFF2-40B4-BE49-F238E27FC236}">
                <a16:creationId xmlns:a16="http://schemas.microsoft.com/office/drawing/2014/main" id="{5E0F373C-3E70-4A53-93D9-215559C31B21}"/>
              </a:ext>
            </a:extLst>
          </p:cNvPr>
          <p:cNvSpPr/>
          <p:nvPr/>
        </p:nvSpPr>
        <p:spPr>
          <a:xfrm>
            <a:off x="1712123" y="1695125"/>
            <a:ext cx="8640417" cy="2677656"/>
          </a:xfrm>
          <a:prstGeom prst="rect">
            <a:avLst/>
          </a:prstGeom>
        </p:spPr>
        <p:txBody>
          <a:bodyPr wrap="square">
            <a:spAutoFit/>
          </a:bodyPr>
          <a:lstStyle/>
          <a:p>
            <a:pPr marL="285750" indent="-285750">
              <a:buFont typeface="Wingdings" panose="05000000000000000000" pitchFamily="2" charset="2"/>
              <a:buChar char="§"/>
            </a:pPr>
            <a:r>
              <a:rPr lang="en-US" sz="2400" b="1" dirty="0"/>
              <a:t>No established way to reserve and promote apps developed by students of CU. </a:t>
            </a:r>
          </a:p>
          <a:p>
            <a:endParaRPr lang="en-US" sz="2400" b="1" dirty="0"/>
          </a:p>
          <a:p>
            <a:pPr marL="285750" indent="-285750">
              <a:buFont typeface="Wingdings" panose="05000000000000000000" pitchFamily="2" charset="2"/>
              <a:buChar char="§"/>
            </a:pPr>
            <a:r>
              <a:rPr lang="en-US" sz="2400" b="1" dirty="0"/>
              <a:t>Difficulty in uploading apps to renowned app stores.</a:t>
            </a:r>
          </a:p>
          <a:p>
            <a:endParaRPr lang="en-US" sz="2400" b="1" dirty="0"/>
          </a:p>
          <a:p>
            <a:pPr marL="285750" indent="-285750">
              <a:buFont typeface="Wingdings" panose="05000000000000000000" pitchFamily="2" charset="2"/>
              <a:buChar char="§"/>
            </a:pPr>
            <a:r>
              <a:rPr lang="en-US" sz="2400" b="1" dirty="0"/>
              <a:t>Programmers and developers face problems in storing and advertising their works.</a:t>
            </a:r>
          </a:p>
        </p:txBody>
      </p:sp>
    </p:spTree>
    <p:extLst>
      <p:ext uri="{BB962C8B-B14F-4D97-AF65-F5344CB8AC3E}">
        <p14:creationId xmlns:p14="http://schemas.microsoft.com/office/powerpoint/2010/main" val="2474171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9E366E-950F-4081-9654-A15D9592CF69}"/>
              </a:ext>
            </a:extLst>
          </p:cNvPr>
          <p:cNvSpPr>
            <a:spLocks noGrp="1"/>
          </p:cNvSpPr>
          <p:nvPr>
            <p:ph type="sldNum" sz="quarter" idx="12"/>
          </p:nvPr>
        </p:nvSpPr>
        <p:spPr/>
        <p:txBody>
          <a:bodyPr/>
          <a:lstStyle/>
          <a:p>
            <a:fld id="{AA95B043-FE5F-43ED-86CD-BCA3FF95DC49}" type="slidenum">
              <a:rPr lang="en-US" smtClean="0"/>
              <a:pPr/>
              <a:t>30</a:t>
            </a:fld>
            <a:endParaRPr lang="en-US"/>
          </a:p>
        </p:txBody>
      </p:sp>
      <p:sp>
        <p:nvSpPr>
          <p:cNvPr id="3" name="TextBox 2">
            <a:extLst>
              <a:ext uri="{FF2B5EF4-FFF2-40B4-BE49-F238E27FC236}">
                <a16:creationId xmlns:a16="http://schemas.microsoft.com/office/drawing/2014/main" id="{E4885D75-6C73-4F93-A90D-151D425DBA87}"/>
              </a:ext>
            </a:extLst>
          </p:cNvPr>
          <p:cNvSpPr txBox="1"/>
          <p:nvPr/>
        </p:nvSpPr>
        <p:spPr>
          <a:xfrm flipH="1">
            <a:off x="4092160" y="217907"/>
            <a:ext cx="6421643" cy="461665"/>
          </a:xfrm>
          <a:prstGeom prst="rect">
            <a:avLst/>
          </a:prstGeom>
          <a:noFill/>
        </p:spPr>
        <p:txBody>
          <a:bodyPr wrap="square" rtlCol="0">
            <a:spAutoFit/>
          </a:bodyPr>
          <a:lstStyle/>
          <a:p>
            <a:r>
              <a:rPr lang="en-US" sz="2400" b="1" u="sng" dirty="0"/>
              <a:t>Screenshot: Home</a:t>
            </a:r>
          </a:p>
        </p:txBody>
      </p:sp>
      <p:pic>
        <p:nvPicPr>
          <p:cNvPr id="5" name="Picture 4">
            <a:extLst>
              <a:ext uri="{FF2B5EF4-FFF2-40B4-BE49-F238E27FC236}">
                <a16:creationId xmlns:a16="http://schemas.microsoft.com/office/drawing/2014/main" id="{6C231923-36F7-485B-A9C0-6151C5DBB2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1261" y="763461"/>
            <a:ext cx="10189478" cy="4418140"/>
          </a:xfrm>
          <a:prstGeom prst="rect">
            <a:avLst/>
          </a:prstGeom>
        </p:spPr>
      </p:pic>
      <p:sp>
        <p:nvSpPr>
          <p:cNvPr id="6" name="Rectangle 5">
            <a:extLst>
              <a:ext uri="{FF2B5EF4-FFF2-40B4-BE49-F238E27FC236}">
                <a16:creationId xmlns:a16="http://schemas.microsoft.com/office/drawing/2014/main" id="{40120AA5-B429-4F00-ACCB-41F6D2238277}"/>
              </a:ext>
            </a:extLst>
          </p:cNvPr>
          <p:cNvSpPr/>
          <p:nvPr/>
        </p:nvSpPr>
        <p:spPr>
          <a:xfrm>
            <a:off x="1113182" y="4828225"/>
            <a:ext cx="10681252" cy="1569660"/>
          </a:xfrm>
          <a:prstGeom prst="rect">
            <a:avLst/>
          </a:prstGeom>
        </p:spPr>
        <p:txBody>
          <a:bodyPr wrap="square">
            <a:spAutoFit/>
          </a:bodyPr>
          <a:lstStyle/>
          <a:p>
            <a:endParaRPr lang="en-US" sz="2400" b="1" dirty="0"/>
          </a:p>
          <a:p>
            <a:pPr marL="285750" indent="-285750">
              <a:buFont typeface="Wingdings" panose="05000000000000000000" pitchFamily="2" charset="2"/>
              <a:buChar char="§"/>
            </a:pPr>
            <a:r>
              <a:rPr lang="en-US" sz="2400" b="1" dirty="0"/>
              <a:t>The suggested apps will be seen randomly from the home screen. Here, an user can select their own operations. An user can also directly install or view any app from here.</a:t>
            </a:r>
          </a:p>
        </p:txBody>
      </p:sp>
    </p:spTree>
    <p:extLst>
      <p:ext uri="{BB962C8B-B14F-4D97-AF65-F5344CB8AC3E}">
        <p14:creationId xmlns:p14="http://schemas.microsoft.com/office/powerpoint/2010/main" val="2063653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98FFCF-35F4-43C7-B3CA-6D4851848AA0}"/>
              </a:ext>
            </a:extLst>
          </p:cNvPr>
          <p:cNvSpPr>
            <a:spLocks noGrp="1"/>
          </p:cNvSpPr>
          <p:nvPr>
            <p:ph type="sldNum" sz="quarter" idx="12"/>
          </p:nvPr>
        </p:nvSpPr>
        <p:spPr/>
        <p:txBody>
          <a:bodyPr/>
          <a:lstStyle/>
          <a:p>
            <a:fld id="{AA95B043-FE5F-43ED-86CD-BCA3FF95DC49}" type="slidenum">
              <a:rPr lang="en-US" smtClean="0"/>
              <a:pPr/>
              <a:t>31</a:t>
            </a:fld>
            <a:endParaRPr lang="en-US"/>
          </a:p>
        </p:txBody>
      </p:sp>
      <p:sp>
        <p:nvSpPr>
          <p:cNvPr id="3" name="TextBox 2">
            <a:extLst>
              <a:ext uri="{FF2B5EF4-FFF2-40B4-BE49-F238E27FC236}">
                <a16:creationId xmlns:a16="http://schemas.microsoft.com/office/drawing/2014/main" id="{2366AD31-0848-4DB7-B284-9D262DDF6D2D}"/>
              </a:ext>
            </a:extLst>
          </p:cNvPr>
          <p:cNvSpPr txBox="1"/>
          <p:nvPr/>
        </p:nvSpPr>
        <p:spPr>
          <a:xfrm flipH="1">
            <a:off x="3476196" y="155827"/>
            <a:ext cx="5005196" cy="492443"/>
          </a:xfrm>
          <a:prstGeom prst="rect">
            <a:avLst/>
          </a:prstGeom>
          <a:noFill/>
        </p:spPr>
        <p:txBody>
          <a:bodyPr wrap="square" rtlCol="0">
            <a:spAutoFit/>
          </a:bodyPr>
          <a:lstStyle/>
          <a:p>
            <a:r>
              <a:rPr lang="en-US" sz="2400" b="1" u="sng" dirty="0"/>
              <a:t>Screenshot : </a:t>
            </a:r>
            <a:r>
              <a:rPr lang="en-US" sz="2600" b="1" u="sng" dirty="0"/>
              <a:t>App Profile</a:t>
            </a:r>
            <a:endParaRPr lang="en-US" sz="2400" b="1" u="sng" dirty="0"/>
          </a:p>
        </p:txBody>
      </p:sp>
      <p:sp>
        <p:nvSpPr>
          <p:cNvPr id="6" name="Rectangle 5">
            <a:extLst>
              <a:ext uri="{FF2B5EF4-FFF2-40B4-BE49-F238E27FC236}">
                <a16:creationId xmlns:a16="http://schemas.microsoft.com/office/drawing/2014/main" id="{B96408C9-5442-4666-8F65-633498978F49}"/>
              </a:ext>
            </a:extLst>
          </p:cNvPr>
          <p:cNvSpPr/>
          <p:nvPr/>
        </p:nvSpPr>
        <p:spPr>
          <a:xfrm>
            <a:off x="980660" y="5416616"/>
            <a:ext cx="10681252" cy="1200329"/>
          </a:xfrm>
          <a:prstGeom prst="rect">
            <a:avLst/>
          </a:prstGeom>
        </p:spPr>
        <p:txBody>
          <a:bodyPr wrap="square">
            <a:spAutoFit/>
          </a:bodyPr>
          <a:lstStyle/>
          <a:p>
            <a:endParaRPr lang="en-US" sz="2400" b="1" dirty="0"/>
          </a:p>
          <a:p>
            <a:pPr marL="285750" indent="-285750">
              <a:buFont typeface="Wingdings" panose="05000000000000000000" pitchFamily="2" charset="2"/>
              <a:buChar char="§"/>
            </a:pPr>
            <a:r>
              <a:rPr lang="en-US" sz="2400" b="1" dirty="0"/>
              <a:t>While clicked the “View App” option, users </a:t>
            </a:r>
            <a:r>
              <a:rPr lang="en-US" sz="2400" b="1" dirty="0" err="1"/>
              <a:t>wiil</a:t>
            </a:r>
            <a:r>
              <a:rPr lang="en-US" sz="2400" b="1" dirty="0"/>
              <a:t> directly be surfed to the “App Profile” for seeing app specifications of that specific app.</a:t>
            </a:r>
          </a:p>
        </p:txBody>
      </p:sp>
      <p:pic>
        <p:nvPicPr>
          <p:cNvPr id="7" name="Picture 6">
            <a:extLst>
              <a:ext uri="{FF2B5EF4-FFF2-40B4-BE49-F238E27FC236}">
                <a16:creationId xmlns:a16="http://schemas.microsoft.com/office/drawing/2014/main" id="{0A52BD62-CE4A-4099-A60F-B840B89259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088" y="648270"/>
            <a:ext cx="9886123" cy="5120887"/>
          </a:xfrm>
          <a:prstGeom prst="rect">
            <a:avLst/>
          </a:prstGeom>
        </p:spPr>
      </p:pic>
    </p:spTree>
    <p:extLst>
      <p:ext uri="{BB962C8B-B14F-4D97-AF65-F5344CB8AC3E}">
        <p14:creationId xmlns:p14="http://schemas.microsoft.com/office/powerpoint/2010/main" val="42858393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B59327-06B5-4D5A-B776-39C39094CBEA}"/>
              </a:ext>
            </a:extLst>
          </p:cNvPr>
          <p:cNvSpPr>
            <a:spLocks noGrp="1"/>
          </p:cNvSpPr>
          <p:nvPr>
            <p:ph type="sldNum" sz="quarter" idx="12"/>
          </p:nvPr>
        </p:nvSpPr>
        <p:spPr/>
        <p:txBody>
          <a:bodyPr/>
          <a:lstStyle/>
          <a:p>
            <a:fld id="{AA95B043-FE5F-43ED-86CD-BCA3FF95DC49}" type="slidenum">
              <a:rPr lang="en-US" smtClean="0"/>
              <a:pPr/>
              <a:t>32</a:t>
            </a:fld>
            <a:endParaRPr lang="en-US"/>
          </a:p>
        </p:txBody>
      </p:sp>
      <p:sp>
        <p:nvSpPr>
          <p:cNvPr id="3" name="TextBox 2">
            <a:extLst>
              <a:ext uri="{FF2B5EF4-FFF2-40B4-BE49-F238E27FC236}">
                <a16:creationId xmlns:a16="http://schemas.microsoft.com/office/drawing/2014/main" id="{94C2F400-FA42-4146-B2D2-A701D1CAD094}"/>
              </a:ext>
            </a:extLst>
          </p:cNvPr>
          <p:cNvSpPr txBox="1"/>
          <p:nvPr/>
        </p:nvSpPr>
        <p:spPr>
          <a:xfrm flipH="1">
            <a:off x="2952206" y="111801"/>
            <a:ext cx="6876344" cy="461665"/>
          </a:xfrm>
          <a:prstGeom prst="rect">
            <a:avLst/>
          </a:prstGeom>
          <a:noFill/>
        </p:spPr>
        <p:txBody>
          <a:bodyPr wrap="square" rtlCol="0">
            <a:spAutoFit/>
          </a:bodyPr>
          <a:lstStyle/>
          <a:p>
            <a:r>
              <a:rPr lang="en-US" sz="2400" b="1" u="sng" dirty="0"/>
              <a:t>Screenshot : App Profile (</a:t>
            </a:r>
            <a:r>
              <a:rPr lang="en-US" sz="2400" b="1" u="sng" dirty="0" err="1"/>
              <a:t>continution</a:t>
            </a:r>
            <a:r>
              <a:rPr lang="en-US" sz="2400" b="1" u="sng" dirty="0"/>
              <a:t>)_</a:t>
            </a:r>
          </a:p>
        </p:txBody>
      </p:sp>
      <p:sp>
        <p:nvSpPr>
          <p:cNvPr id="6" name="Rectangle 5">
            <a:extLst>
              <a:ext uri="{FF2B5EF4-FFF2-40B4-BE49-F238E27FC236}">
                <a16:creationId xmlns:a16="http://schemas.microsoft.com/office/drawing/2014/main" id="{8FAAB95C-AB5F-40E2-A7A8-D4FDABA656D7}"/>
              </a:ext>
            </a:extLst>
          </p:cNvPr>
          <p:cNvSpPr/>
          <p:nvPr/>
        </p:nvSpPr>
        <p:spPr>
          <a:xfrm>
            <a:off x="509487" y="5657671"/>
            <a:ext cx="10681252" cy="1200329"/>
          </a:xfrm>
          <a:prstGeom prst="rect">
            <a:avLst/>
          </a:prstGeom>
        </p:spPr>
        <p:txBody>
          <a:bodyPr wrap="square">
            <a:spAutoFit/>
          </a:bodyPr>
          <a:lstStyle/>
          <a:p>
            <a:endParaRPr lang="en-US" sz="2400" b="1" dirty="0"/>
          </a:p>
          <a:p>
            <a:pPr marL="285750" indent="-285750">
              <a:buFont typeface="Wingdings" panose="05000000000000000000" pitchFamily="2" charset="2"/>
              <a:buChar char="§"/>
            </a:pPr>
            <a:r>
              <a:rPr lang="en-US" sz="2400" b="1" dirty="0"/>
              <a:t>There are also options for adding apps to the </a:t>
            </a:r>
            <a:r>
              <a:rPr lang="en-US" sz="2400" b="1" dirty="0" err="1"/>
              <a:t>wishlist</a:t>
            </a:r>
            <a:r>
              <a:rPr lang="en-US" sz="2400" b="1" dirty="0"/>
              <a:t> and install in the “App Profile” page.</a:t>
            </a:r>
          </a:p>
        </p:txBody>
      </p:sp>
      <p:pic>
        <p:nvPicPr>
          <p:cNvPr id="7" name="Picture 6">
            <a:extLst>
              <a:ext uri="{FF2B5EF4-FFF2-40B4-BE49-F238E27FC236}">
                <a16:creationId xmlns:a16="http://schemas.microsoft.com/office/drawing/2014/main" id="{8119009F-E74E-42B0-98C1-E986D6CB4B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487" y="851204"/>
            <a:ext cx="9843053" cy="5155591"/>
          </a:xfrm>
          <a:prstGeom prst="rect">
            <a:avLst/>
          </a:prstGeom>
        </p:spPr>
      </p:pic>
    </p:spTree>
    <p:extLst>
      <p:ext uri="{BB962C8B-B14F-4D97-AF65-F5344CB8AC3E}">
        <p14:creationId xmlns:p14="http://schemas.microsoft.com/office/powerpoint/2010/main" val="22045576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734034-CAE1-4A32-8A1C-B68CDBEB6B36}"/>
              </a:ext>
            </a:extLst>
          </p:cNvPr>
          <p:cNvSpPr>
            <a:spLocks noGrp="1"/>
          </p:cNvSpPr>
          <p:nvPr>
            <p:ph type="sldNum" sz="quarter" idx="12"/>
          </p:nvPr>
        </p:nvSpPr>
        <p:spPr/>
        <p:txBody>
          <a:bodyPr/>
          <a:lstStyle/>
          <a:p>
            <a:fld id="{AA95B043-FE5F-43ED-86CD-BCA3FF95DC49}" type="slidenum">
              <a:rPr lang="en-US" smtClean="0"/>
              <a:pPr/>
              <a:t>33</a:t>
            </a:fld>
            <a:endParaRPr lang="en-US"/>
          </a:p>
        </p:txBody>
      </p:sp>
      <p:sp>
        <p:nvSpPr>
          <p:cNvPr id="3" name="TextBox 2">
            <a:extLst>
              <a:ext uri="{FF2B5EF4-FFF2-40B4-BE49-F238E27FC236}">
                <a16:creationId xmlns:a16="http://schemas.microsoft.com/office/drawing/2014/main" id="{937CE349-83B2-45C1-ABBA-7FF84866EF3E}"/>
              </a:ext>
            </a:extLst>
          </p:cNvPr>
          <p:cNvSpPr txBox="1"/>
          <p:nvPr/>
        </p:nvSpPr>
        <p:spPr>
          <a:xfrm flipH="1">
            <a:off x="3930897" y="0"/>
            <a:ext cx="6421643" cy="492443"/>
          </a:xfrm>
          <a:prstGeom prst="rect">
            <a:avLst/>
          </a:prstGeom>
          <a:noFill/>
        </p:spPr>
        <p:txBody>
          <a:bodyPr wrap="square" rtlCol="0">
            <a:spAutoFit/>
          </a:bodyPr>
          <a:lstStyle/>
          <a:p>
            <a:r>
              <a:rPr lang="en-US" sz="2400" b="1" u="sng" dirty="0"/>
              <a:t>Screenshot : </a:t>
            </a:r>
            <a:r>
              <a:rPr lang="en-US" sz="2600" b="1" u="sng" dirty="0"/>
              <a:t>My Profile</a:t>
            </a:r>
            <a:endParaRPr lang="en-US" sz="2400" b="1" u="sng" dirty="0"/>
          </a:p>
        </p:txBody>
      </p:sp>
      <p:sp>
        <p:nvSpPr>
          <p:cNvPr id="6" name="Rectangle 5">
            <a:extLst>
              <a:ext uri="{FF2B5EF4-FFF2-40B4-BE49-F238E27FC236}">
                <a16:creationId xmlns:a16="http://schemas.microsoft.com/office/drawing/2014/main" id="{C0D17E53-E49C-4E26-B841-CB89E562CE5D}"/>
              </a:ext>
            </a:extLst>
          </p:cNvPr>
          <p:cNvSpPr/>
          <p:nvPr/>
        </p:nvSpPr>
        <p:spPr>
          <a:xfrm>
            <a:off x="903597" y="5331283"/>
            <a:ext cx="10287142" cy="1938992"/>
          </a:xfrm>
          <a:prstGeom prst="rect">
            <a:avLst/>
          </a:prstGeom>
        </p:spPr>
        <p:txBody>
          <a:bodyPr wrap="square">
            <a:spAutoFit/>
          </a:bodyPr>
          <a:lstStyle/>
          <a:p>
            <a:endParaRPr lang="en-US" sz="2400" b="1" dirty="0"/>
          </a:p>
          <a:p>
            <a:pPr marL="285750" indent="-285750">
              <a:buFont typeface="Wingdings" panose="05000000000000000000" pitchFamily="2" charset="2"/>
              <a:buChar char="§"/>
            </a:pPr>
            <a:r>
              <a:rPr lang="en-US" sz="2400" b="1" dirty="0"/>
              <a:t>This is the individual’s profile where a developer can see his/her own profile. He will also be able to see his her works here so that he can update and delete any of his app from the store.</a:t>
            </a:r>
          </a:p>
          <a:p>
            <a:pPr marL="285750" indent="-285750">
              <a:buFont typeface="Wingdings" panose="05000000000000000000" pitchFamily="2" charset="2"/>
              <a:buChar char="§"/>
            </a:pPr>
            <a:endParaRPr lang="en-US" sz="2400" b="1" dirty="0"/>
          </a:p>
        </p:txBody>
      </p:sp>
      <p:pic>
        <p:nvPicPr>
          <p:cNvPr id="7" name="Picture 6">
            <a:extLst>
              <a:ext uri="{FF2B5EF4-FFF2-40B4-BE49-F238E27FC236}">
                <a16:creationId xmlns:a16="http://schemas.microsoft.com/office/drawing/2014/main" id="{1772FF52-F9E4-41C4-ACB7-4999BC4BCC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198" y="679572"/>
            <a:ext cx="10287142" cy="4982188"/>
          </a:xfrm>
          <a:prstGeom prst="rect">
            <a:avLst/>
          </a:prstGeom>
        </p:spPr>
      </p:pic>
    </p:spTree>
    <p:extLst>
      <p:ext uri="{BB962C8B-B14F-4D97-AF65-F5344CB8AC3E}">
        <p14:creationId xmlns:p14="http://schemas.microsoft.com/office/powerpoint/2010/main" val="219073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30ABA14-EDA5-4699-A547-8F75E7123D8F}"/>
              </a:ext>
            </a:extLst>
          </p:cNvPr>
          <p:cNvSpPr>
            <a:spLocks noGrp="1"/>
          </p:cNvSpPr>
          <p:nvPr>
            <p:ph type="sldNum" sz="quarter" idx="12"/>
          </p:nvPr>
        </p:nvSpPr>
        <p:spPr/>
        <p:txBody>
          <a:bodyPr/>
          <a:lstStyle/>
          <a:p>
            <a:fld id="{AA95B043-FE5F-43ED-86CD-BCA3FF95DC49}" type="slidenum">
              <a:rPr lang="en-US" smtClean="0"/>
              <a:pPr/>
              <a:t>34</a:t>
            </a:fld>
            <a:endParaRPr lang="en-US"/>
          </a:p>
        </p:txBody>
      </p:sp>
      <p:sp>
        <p:nvSpPr>
          <p:cNvPr id="3" name="TextBox 2">
            <a:extLst>
              <a:ext uri="{FF2B5EF4-FFF2-40B4-BE49-F238E27FC236}">
                <a16:creationId xmlns:a16="http://schemas.microsoft.com/office/drawing/2014/main" id="{FA6F215F-5FF5-4D34-9E73-5BA77F2E8527}"/>
              </a:ext>
            </a:extLst>
          </p:cNvPr>
          <p:cNvSpPr txBox="1"/>
          <p:nvPr/>
        </p:nvSpPr>
        <p:spPr>
          <a:xfrm flipH="1">
            <a:off x="3654838" y="57753"/>
            <a:ext cx="6421643" cy="492443"/>
          </a:xfrm>
          <a:prstGeom prst="rect">
            <a:avLst/>
          </a:prstGeom>
          <a:noFill/>
        </p:spPr>
        <p:txBody>
          <a:bodyPr wrap="square" rtlCol="0">
            <a:spAutoFit/>
          </a:bodyPr>
          <a:lstStyle/>
          <a:p>
            <a:r>
              <a:rPr lang="en-US" sz="2400" b="1" u="sng" dirty="0"/>
              <a:t>Screenshot : </a:t>
            </a:r>
            <a:r>
              <a:rPr lang="en-US" sz="2600" b="1" u="sng" dirty="0"/>
              <a:t>Upload</a:t>
            </a:r>
            <a:endParaRPr lang="en-US" sz="2400" b="1" u="sng" dirty="0"/>
          </a:p>
        </p:txBody>
      </p:sp>
      <p:sp>
        <p:nvSpPr>
          <p:cNvPr id="6" name="Rectangle 5">
            <a:extLst>
              <a:ext uri="{FF2B5EF4-FFF2-40B4-BE49-F238E27FC236}">
                <a16:creationId xmlns:a16="http://schemas.microsoft.com/office/drawing/2014/main" id="{02F9F95D-03E9-4B67-85A3-8AB986B67555}"/>
              </a:ext>
            </a:extLst>
          </p:cNvPr>
          <p:cNvSpPr/>
          <p:nvPr/>
        </p:nvSpPr>
        <p:spPr>
          <a:xfrm>
            <a:off x="0" y="4943061"/>
            <a:ext cx="12192000" cy="1938992"/>
          </a:xfrm>
          <a:prstGeom prst="rect">
            <a:avLst/>
          </a:prstGeom>
        </p:spPr>
        <p:txBody>
          <a:bodyPr wrap="square">
            <a:spAutoFit/>
          </a:bodyPr>
          <a:lstStyle/>
          <a:p>
            <a:endParaRPr lang="en-US" sz="2400" b="1" dirty="0"/>
          </a:p>
          <a:p>
            <a:pPr marL="285750" indent="-285750">
              <a:buFont typeface="Wingdings" panose="05000000000000000000" pitchFamily="2" charset="2"/>
              <a:buChar char="§"/>
            </a:pPr>
            <a:r>
              <a:rPr lang="en-US" sz="2400" b="1" dirty="0"/>
              <a:t>Developers will upload their app from this option. </a:t>
            </a:r>
            <a:r>
              <a:rPr lang="en-US" sz="2400" b="1" dirty="0" err="1"/>
              <a:t>Theywill</a:t>
            </a:r>
            <a:r>
              <a:rPr lang="en-US" sz="2400" b="1" dirty="0"/>
              <a:t> give their app a name, and other basic information. Then they will be able to select their app by clicking “browse” so that the file opener gets open and they can select their </a:t>
            </a:r>
            <a:r>
              <a:rPr lang="en-US" sz="2400" b="1" dirty="0" err="1"/>
              <a:t>apk</a:t>
            </a:r>
            <a:r>
              <a:rPr lang="en-US" sz="2400" b="1" dirty="0"/>
              <a:t> file. Clicking upload button will publish their work to the store.</a:t>
            </a:r>
          </a:p>
        </p:txBody>
      </p:sp>
      <p:pic>
        <p:nvPicPr>
          <p:cNvPr id="7" name="Picture 6">
            <a:extLst>
              <a:ext uri="{FF2B5EF4-FFF2-40B4-BE49-F238E27FC236}">
                <a16:creationId xmlns:a16="http://schemas.microsoft.com/office/drawing/2014/main" id="{1AFA24CA-7BA6-465A-A2B1-65DD83DEB8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671" y="674464"/>
            <a:ext cx="9872869" cy="4657550"/>
          </a:xfrm>
          <a:prstGeom prst="rect">
            <a:avLst/>
          </a:prstGeom>
        </p:spPr>
      </p:pic>
    </p:spTree>
    <p:extLst>
      <p:ext uri="{BB962C8B-B14F-4D97-AF65-F5344CB8AC3E}">
        <p14:creationId xmlns:p14="http://schemas.microsoft.com/office/powerpoint/2010/main" val="14803404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92FFA6-8BDF-4965-832F-8478F0F760C8}"/>
              </a:ext>
            </a:extLst>
          </p:cNvPr>
          <p:cNvSpPr>
            <a:spLocks noGrp="1"/>
          </p:cNvSpPr>
          <p:nvPr>
            <p:ph type="sldNum" sz="quarter" idx="12"/>
          </p:nvPr>
        </p:nvSpPr>
        <p:spPr/>
        <p:txBody>
          <a:bodyPr/>
          <a:lstStyle/>
          <a:p>
            <a:fld id="{AA95B043-FE5F-43ED-86CD-BCA3FF95DC49}" type="slidenum">
              <a:rPr lang="en-US" smtClean="0"/>
              <a:pPr/>
              <a:t>35</a:t>
            </a:fld>
            <a:endParaRPr lang="en-US"/>
          </a:p>
        </p:txBody>
      </p:sp>
      <p:pic>
        <p:nvPicPr>
          <p:cNvPr id="4" name="Picture 3">
            <a:extLst>
              <a:ext uri="{FF2B5EF4-FFF2-40B4-BE49-F238E27FC236}">
                <a16:creationId xmlns:a16="http://schemas.microsoft.com/office/drawing/2014/main" id="{AA20FCB3-928A-4F82-BAD7-4F46DBF41E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375" y="791117"/>
            <a:ext cx="9597166" cy="4757054"/>
          </a:xfrm>
          <a:prstGeom prst="rect">
            <a:avLst/>
          </a:prstGeom>
        </p:spPr>
      </p:pic>
      <p:sp>
        <p:nvSpPr>
          <p:cNvPr id="5" name="TextBox 4">
            <a:extLst>
              <a:ext uri="{FF2B5EF4-FFF2-40B4-BE49-F238E27FC236}">
                <a16:creationId xmlns:a16="http://schemas.microsoft.com/office/drawing/2014/main" id="{FE8F927D-B85A-4EE8-A11B-E03D3B691C30}"/>
              </a:ext>
            </a:extLst>
          </p:cNvPr>
          <p:cNvSpPr txBox="1"/>
          <p:nvPr/>
        </p:nvSpPr>
        <p:spPr>
          <a:xfrm flipH="1">
            <a:off x="3476196" y="195584"/>
            <a:ext cx="5005196" cy="492443"/>
          </a:xfrm>
          <a:prstGeom prst="rect">
            <a:avLst/>
          </a:prstGeom>
          <a:noFill/>
        </p:spPr>
        <p:txBody>
          <a:bodyPr wrap="square" rtlCol="0">
            <a:spAutoFit/>
          </a:bodyPr>
          <a:lstStyle/>
          <a:p>
            <a:r>
              <a:rPr lang="en-US" sz="2400" b="1" u="sng" dirty="0"/>
              <a:t>Screenshot : </a:t>
            </a:r>
            <a:r>
              <a:rPr lang="en-US" sz="2600" b="1" u="sng" dirty="0"/>
              <a:t>My Wishlist</a:t>
            </a:r>
            <a:endParaRPr lang="en-US" sz="2400" b="1" u="sng" dirty="0"/>
          </a:p>
        </p:txBody>
      </p:sp>
      <p:sp>
        <p:nvSpPr>
          <p:cNvPr id="6" name="Rectangle 5">
            <a:extLst>
              <a:ext uri="{FF2B5EF4-FFF2-40B4-BE49-F238E27FC236}">
                <a16:creationId xmlns:a16="http://schemas.microsoft.com/office/drawing/2014/main" id="{9150B0DC-1C06-4715-9A77-C88E3C2A3D02}"/>
              </a:ext>
            </a:extLst>
          </p:cNvPr>
          <p:cNvSpPr/>
          <p:nvPr/>
        </p:nvSpPr>
        <p:spPr>
          <a:xfrm>
            <a:off x="755374" y="5172782"/>
            <a:ext cx="10681252" cy="1200329"/>
          </a:xfrm>
          <a:prstGeom prst="rect">
            <a:avLst/>
          </a:prstGeom>
        </p:spPr>
        <p:txBody>
          <a:bodyPr wrap="square">
            <a:spAutoFit/>
          </a:bodyPr>
          <a:lstStyle/>
          <a:p>
            <a:endParaRPr lang="en-US" sz="2400" b="1" dirty="0"/>
          </a:p>
          <a:p>
            <a:pPr marL="285750" indent="-285750">
              <a:buFont typeface="Wingdings" panose="05000000000000000000" pitchFamily="2" charset="2"/>
              <a:buChar char="§"/>
            </a:pPr>
            <a:r>
              <a:rPr lang="en-US" sz="2400" b="1" dirty="0"/>
              <a:t>Users will also see their wished apps list </a:t>
            </a:r>
            <a:r>
              <a:rPr lang="en-US" sz="2400" b="1" dirty="0" err="1"/>
              <a:t>throughing</a:t>
            </a:r>
            <a:r>
              <a:rPr lang="en-US" sz="2400" b="1" dirty="0"/>
              <a:t> the “My Wishlist” option </a:t>
            </a:r>
          </a:p>
        </p:txBody>
      </p:sp>
    </p:spTree>
    <p:extLst>
      <p:ext uri="{BB962C8B-B14F-4D97-AF65-F5344CB8AC3E}">
        <p14:creationId xmlns:p14="http://schemas.microsoft.com/office/powerpoint/2010/main" val="39778236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54926" y="204523"/>
            <a:ext cx="7641771" cy="775191"/>
          </a:xfrm>
        </p:spPr>
        <p:txBody>
          <a:bodyPr/>
          <a:lstStyle/>
          <a:p>
            <a:pPr algn="ctr"/>
            <a:r>
              <a:rPr lang="en-US" sz="4000" b="1" u="sng" dirty="0"/>
              <a:t>Testing: Levels</a:t>
            </a:r>
            <a:br>
              <a:rPr lang="en-US" sz="4400" b="1" u="sng" dirty="0"/>
            </a:b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84411403"/>
              </p:ext>
            </p:extLst>
          </p:nvPr>
        </p:nvGraphicFramePr>
        <p:xfrm>
          <a:off x="287383" y="1062628"/>
          <a:ext cx="11717383" cy="5144713"/>
        </p:xfrm>
        <a:graphic>
          <a:graphicData uri="http://schemas.openxmlformats.org/drawingml/2006/table">
            <a:tbl>
              <a:tblPr firstRow="1" bandRow="1">
                <a:tableStyleId>{00A15C55-8517-42AA-B614-E9B94910E393}</a:tableStyleId>
              </a:tblPr>
              <a:tblGrid>
                <a:gridCol w="1123406">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4519748">
                  <a:extLst>
                    <a:ext uri="{9D8B030D-6E8A-4147-A177-3AD203B41FA5}">
                      <a16:colId xmlns:a16="http://schemas.microsoft.com/office/drawing/2014/main" val="20002"/>
                    </a:ext>
                  </a:extLst>
                </a:gridCol>
                <a:gridCol w="3971109">
                  <a:extLst>
                    <a:ext uri="{9D8B030D-6E8A-4147-A177-3AD203B41FA5}">
                      <a16:colId xmlns:a16="http://schemas.microsoft.com/office/drawing/2014/main" val="20003"/>
                    </a:ext>
                  </a:extLst>
                </a:gridCol>
              </a:tblGrid>
              <a:tr h="393397">
                <a:tc>
                  <a:txBody>
                    <a:bodyPr/>
                    <a:lstStyle/>
                    <a:p>
                      <a:pPr algn="ctr"/>
                      <a:r>
                        <a:rPr lang="en-US" dirty="0" err="1"/>
                        <a:t>Sl</a:t>
                      </a:r>
                      <a:r>
                        <a:rPr lang="en-US" dirty="0"/>
                        <a:t> No</a:t>
                      </a:r>
                    </a:p>
                  </a:txBody>
                  <a:tcPr anchor="ctr">
                    <a:blipFill>
                      <a:blip r:embed="rId2"/>
                      <a:tile tx="0" ty="0" sx="100000" sy="100000" flip="none" algn="tl"/>
                    </a:blipFill>
                  </a:tcPr>
                </a:tc>
                <a:tc>
                  <a:txBody>
                    <a:bodyPr/>
                    <a:lstStyle/>
                    <a:p>
                      <a:pPr algn="ctr"/>
                      <a:r>
                        <a:rPr lang="en-US" dirty="0"/>
                        <a:t>Testing Type</a:t>
                      </a:r>
                    </a:p>
                  </a:txBody>
                  <a:tcPr anchor="ctr">
                    <a:blipFill>
                      <a:blip r:embed="rId2"/>
                      <a:tile tx="0" ty="0" sx="100000" sy="100000" flip="none" algn="tl"/>
                    </a:blipFill>
                  </a:tcPr>
                </a:tc>
                <a:tc>
                  <a:txBody>
                    <a:bodyPr/>
                    <a:lstStyle/>
                    <a:p>
                      <a:pPr algn="ctr"/>
                      <a:r>
                        <a:rPr lang="en-US" dirty="0"/>
                        <a:t>Test Case</a:t>
                      </a:r>
                    </a:p>
                  </a:txBody>
                  <a:tcPr anchor="ctr">
                    <a:blipFill>
                      <a:blip r:embed="rId2"/>
                      <a:tile tx="0" ty="0" sx="100000" sy="100000" flip="none" algn="tl"/>
                    </a:blipFill>
                  </a:tcPr>
                </a:tc>
                <a:tc>
                  <a:txBody>
                    <a:bodyPr/>
                    <a:lstStyle/>
                    <a:p>
                      <a:pPr algn="ctr"/>
                      <a:r>
                        <a:rPr lang="en-US" dirty="0"/>
                        <a:t>Consequence</a:t>
                      </a:r>
                    </a:p>
                  </a:txBody>
                  <a:tcPr anchor="ctr">
                    <a:blipFill>
                      <a:blip r:embed="rId2"/>
                      <a:tile tx="0" ty="0" sx="100000" sy="100000" flip="none" algn="tl"/>
                    </a:blipFill>
                  </a:tcPr>
                </a:tc>
                <a:extLst>
                  <a:ext uri="{0D108BD9-81ED-4DB2-BD59-A6C34878D82A}">
                    <a16:rowId xmlns:a16="http://schemas.microsoft.com/office/drawing/2014/main" val="10000"/>
                  </a:ext>
                </a:extLst>
              </a:tr>
              <a:tr h="910836">
                <a:tc>
                  <a:txBody>
                    <a:bodyPr/>
                    <a:lstStyle/>
                    <a:p>
                      <a:pPr algn="ctr"/>
                      <a:r>
                        <a:rPr lang="en-US" dirty="0"/>
                        <a:t>1</a:t>
                      </a:r>
                    </a:p>
                  </a:txBody>
                  <a:tcPr anchor="ctr">
                    <a:blipFill>
                      <a:blip r:embed="rId2"/>
                      <a:tile tx="0" ty="0" sx="100000" sy="100000" flip="none" algn="tl"/>
                    </a:blipFill>
                  </a:tcPr>
                </a:tc>
                <a:tc>
                  <a:txBody>
                    <a:bodyPr/>
                    <a:lstStyle/>
                    <a:p>
                      <a:pPr algn="ctr"/>
                      <a:r>
                        <a:rPr lang="en-US" dirty="0"/>
                        <a:t>Security</a:t>
                      </a:r>
                      <a:r>
                        <a:rPr lang="en-US" baseline="0" dirty="0"/>
                        <a:t> Testing</a:t>
                      </a:r>
                      <a:endParaRPr lang="en-US" dirty="0"/>
                    </a:p>
                  </a:txBody>
                  <a:tcPr anchor="ctr">
                    <a:blipFill>
                      <a:blip r:embed="rId2"/>
                      <a:tile tx="0" ty="0" sx="100000" sy="100000" flip="none" algn="tl"/>
                    </a:blipFill>
                  </a:tcPr>
                </a:tc>
                <a:tc>
                  <a:txBody>
                    <a:bodyPr/>
                    <a:lstStyle/>
                    <a:p>
                      <a:pPr algn="ctr"/>
                      <a:r>
                        <a:rPr lang="en-US" b="0" dirty="0">
                          <a:effectLst/>
                        </a:rPr>
                        <a:t>If either of the username or password is blank</a:t>
                      </a:r>
                      <a:endParaRPr lang="en-US" dirty="0"/>
                    </a:p>
                  </a:txBody>
                  <a:tcPr anchor="ctr">
                    <a:blipFill>
                      <a:blip r:embed="rId2"/>
                      <a:tile tx="0" ty="0" sx="100000" sy="100000" flip="none" algn="tl"/>
                    </a:blipFill>
                  </a:tcPr>
                </a:tc>
                <a:tc>
                  <a:txBody>
                    <a:bodyPr/>
                    <a:lstStyle/>
                    <a:p>
                      <a:pPr algn="ctr"/>
                      <a:r>
                        <a:rPr lang="en-US" dirty="0"/>
                        <a:t>App shows</a:t>
                      </a:r>
                      <a:r>
                        <a:rPr lang="en-US" baseline="0" dirty="0"/>
                        <a:t> error and prompts to fill both fields</a:t>
                      </a:r>
                      <a:endParaRPr lang="en-US" dirty="0"/>
                    </a:p>
                  </a:txBody>
                  <a:tcPr anchor="ctr">
                    <a:blipFill>
                      <a:blip r:embed="rId2"/>
                      <a:tile tx="0" ty="0" sx="100000" sy="100000" flip="none" algn="tl"/>
                    </a:blipFill>
                  </a:tcPr>
                </a:tc>
                <a:extLst>
                  <a:ext uri="{0D108BD9-81ED-4DB2-BD59-A6C34878D82A}">
                    <a16:rowId xmlns:a16="http://schemas.microsoft.com/office/drawing/2014/main" val="10001"/>
                  </a:ext>
                </a:extLst>
              </a:tr>
              <a:tr h="393397">
                <a:tc>
                  <a:txBody>
                    <a:bodyPr/>
                    <a:lstStyle/>
                    <a:p>
                      <a:pPr algn="ctr"/>
                      <a:r>
                        <a:rPr lang="en-US" dirty="0"/>
                        <a:t>2</a:t>
                      </a:r>
                    </a:p>
                  </a:txBody>
                  <a:tcPr anchor="ctr">
                    <a:blipFill>
                      <a:blip r:embed="rId2"/>
                      <a:tile tx="0" ty="0" sx="100000" sy="100000" flip="none" algn="tl"/>
                    </a:blipFill>
                  </a:tcPr>
                </a:tc>
                <a:tc>
                  <a:txBody>
                    <a:bodyPr/>
                    <a:lstStyle/>
                    <a:p>
                      <a:pPr algn="ctr"/>
                      <a:r>
                        <a:rPr lang="en-US" dirty="0"/>
                        <a:t>Security Testing</a:t>
                      </a:r>
                    </a:p>
                  </a:txBody>
                  <a:tcPr anchor="ctr">
                    <a:blipFill>
                      <a:blip r:embed="rId2"/>
                      <a:tile tx="0" ty="0" sx="100000" sy="100000" flip="none" algn="tl"/>
                    </a:blipFill>
                  </a:tcPr>
                </a:tc>
                <a:tc>
                  <a:txBody>
                    <a:bodyPr/>
                    <a:lstStyle/>
                    <a:p>
                      <a:pPr algn="ctr"/>
                      <a:r>
                        <a:rPr lang="en-US" dirty="0"/>
                        <a:t>If user can login with invalid credentials</a:t>
                      </a:r>
                    </a:p>
                  </a:txBody>
                  <a:tcPr anchor="ctr">
                    <a:blipFill>
                      <a:blip r:embed="rId2"/>
                      <a:tile tx="0" ty="0" sx="100000" sy="100000" flip="none" algn="tl"/>
                    </a:blipFill>
                  </a:tcPr>
                </a:tc>
                <a:tc>
                  <a:txBody>
                    <a:bodyPr/>
                    <a:lstStyle/>
                    <a:p>
                      <a:pPr algn="ctr"/>
                      <a:r>
                        <a:rPr lang="en-US" dirty="0"/>
                        <a:t>App</a:t>
                      </a:r>
                      <a:r>
                        <a:rPr lang="en-US" baseline="0" dirty="0"/>
                        <a:t> shows prompts for valid credentials</a:t>
                      </a:r>
                      <a:endParaRPr lang="en-US" dirty="0"/>
                    </a:p>
                  </a:txBody>
                  <a:tcPr anchor="ctr">
                    <a:blipFill>
                      <a:blip r:embed="rId2"/>
                      <a:tile tx="0" ty="0" sx="100000" sy="100000" flip="none" algn="tl"/>
                    </a:blipFill>
                  </a:tcPr>
                </a:tc>
                <a:extLst>
                  <a:ext uri="{0D108BD9-81ED-4DB2-BD59-A6C34878D82A}">
                    <a16:rowId xmlns:a16="http://schemas.microsoft.com/office/drawing/2014/main" val="10002"/>
                  </a:ext>
                </a:extLst>
              </a:tr>
              <a:tr h="393397">
                <a:tc>
                  <a:txBody>
                    <a:bodyPr/>
                    <a:lstStyle/>
                    <a:p>
                      <a:pPr algn="ctr"/>
                      <a:r>
                        <a:rPr lang="en-US" dirty="0"/>
                        <a:t>3</a:t>
                      </a:r>
                    </a:p>
                  </a:txBody>
                  <a:tcPr anchor="ctr">
                    <a:blipFill>
                      <a:blip r:embed="rId2"/>
                      <a:tile tx="0" ty="0" sx="100000" sy="100000" flip="none" algn="tl"/>
                    </a:blipFill>
                  </a:tcPr>
                </a:tc>
                <a:tc>
                  <a:txBody>
                    <a:bodyPr/>
                    <a:lstStyle/>
                    <a:p>
                      <a:pPr algn="ctr"/>
                      <a:r>
                        <a:rPr lang="en-US" dirty="0"/>
                        <a:t>Security Testing</a:t>
                      </a:r>
                    </a:p>
                  </a:txBody>
                  <a:tcPr anchor="ctr">
                    <a:blipFill>
                      <a:blip r:embed="rId2"/>
                      <a:tile tx="0" ty="0" sx="100000" sy="100000" flip="none" algn="tl"/>
                    </a:blipFill>
                  </a:tcPr>
                </a:tc>
                <a:tc>
                  <a:txBody>
                    <a:bodyPr/>
                    <a:lstStyle/>
                    <a:p>
                      <a:pPr algn="ctr"/>
                      <a:r>
                        <a:rPr lang="en-US" dirty="0"/>
                        <a:t>If anyone can access backend server except super-user</a:t>
                      </a:r>
                    </a:p>
                  </a:txBody>
                  <a:tcPr anchor="ctr">
                    <a:blipFill>
                      <a:blip r:embed="rId2"/>
                      <a:tile tx="0" ty="0" sx="100000" sy="100000" flip="none" algn="tl"/>
                    </a:blipFill>
                  </a:tcPr>
                </a:tc>
                <a:tc>
                  <a:txBody>
                    <a:bodyPr/>
                    <a:lstStyle/>
                    <a:p>
                      <a:pPr algn="ctr"/>
                      <a:r>
                        <a:rPr lang="en-US" dirty="0"/>
                        <a:t>Access is denied</a:t>
                      </a:r>
                    </a:p>
                  </a:txBody>
                  <a:tcPr anchor="ctr">
                    <a:blipFill>
                      <a:blip r:embed="rId2"/>
                      <a:tile tx="0" ty="0" sx="100000" sy="100000" flip="none" algn="tl"/>
                    </a:blipFill>
                  </a:tcPr>
                </a:tc>
                <a:extLst>
                  <a:ext uri="{0D108BD9-81ED-4DB2-BD59-A6C34878D82A}">
                    <a16:rowId xmlns:a16="http://schemas.microsoft.com/office/drawing/2014/main" val="10003"/>
                  </a:ext>
                </a:extLst>
              </a:tr>
              <a:tr h="393397">
                <a:tc>
                  <a:txBody>
                    <a:bodyPr/>
                    <a:lstStyle/>
                    <a:p>
                      <a:pPr algn="ctr"/>
                      <a:r>
                        <a:rPr lang="en-US" dirty="0"/>
                        <a:t>4</a:t>
                      </a:r>
                    </a:p>
                  </a:txBody>
                  <a:tcPr anchor="ctr">
                    <a:blipFill>
                      <a:blip r:embed="rId2"/>
                      <a:tile tx="0" ty="0" sx="100000" sy="100000" flip="none" algn="tl"/>
                    </a:blipFill>
                  </a:tcPr>
                </a:tc>
                <a:tc>
                  <a:txBody>
                    <a:bodyPr/>
                    <a:lstStyle/>
                    <a:p>
                      <a:pPr algn="ctr"/>
                      <a:r>
                        <a:rPr lang="en-US" dirty="0"/>
                        <a:t>Security Testing</a:t>
                      </a:r>
                    </a:p>
                  </a:txBody>
                  <a:tcPr anchor="ctr">
                    <a:blipFill>
                      <a:blip r:embed="rId2"/>
                      <a:tile tx="0" ty="0" sx="100000" sy="100000" flip="none" algn="tl"/>
                    </a:blipFill>
                  </a:tcPr>
                </a:tc>
                <a:tc>
                  <a:txBody>
                    <a:bodyPr/>
                    <a:lstStyle/>
                    <a:p>
                      <a:pPr algn="ctr"/>
                      <a:r>
                        <a:rPr lang="en-US" dirty="0"/>
                        <a:t>If </a:t>
                      </a:r>
                      <a:r>
                        <a:rPr lang="en-US" baseline="0" dirty="0"/>
                        <a:t>general user  tries to login to developers dashboard </a:t>
                      </a:r>
                      <a:endParaRPr lang="en-US" dirty="0"/>
                    </a:p>
                  </a:txBody>
                  <a:tcPr anchor="ctr">
                    <a:blipFill>
                      <a:blip r:embed="rId2"/>
                      <a:tile tx="0" ty="0" sx="100000" sy="100000" flip="none" algn="tl"/>
                    </a:blipFill>
                  </a:tcPr>
                </a:tc>
                <a:tc>
                  <a:txBody>
                    <a:bodyPr/>
                    <a:lstStyle/>
                    <a:p>
                      <a:pPr algn="ctr"/>
                      <a:r>
                        <a:rPr lang="en-US" dirty="0"/>
                        <a:t>Access is denied</a:t>
                      </a:r>
                    </a:p>
                  </a:txBody>
                  <a:tcPr anchor="ctr">
                    <a:blipFill>
                      <a:blip r:embed="rId2"/>
                      <a:tile tx="0" ty="0" sx="100000" sy="100000" flip="none" algn="tl"/>
                    </a:blipFill>
                  </a:tcPr>
                </a:tc>
                <a:extLst>
                  <a:ext uri="{0D108BD9-81ED-4DB2-BD59-A6C34878D82A}">
                    <a16:rowId xmlns:a16="http://schemas.microsoft.com/office/drawing/2014/main" val="10004"/>
                  </a:ext>
                </a:extLst>
              </a:tr>
              <a:tr h="393397">
                <a:tc>
                  <a:txBody>
                    <a:bodyPr/>
                    <a:lstStyle/>
                    <a:p>
                      <a:pPr algn="ctr"/>
                      <a:r>
                        <a:rPr lang="en-US" dirty="0"/>
                        <a:t>5</a:t>
                      </a:r>
                    </a:p>
                  </a:txBody>
                  <a:tcPr anchor="ctr">
                    <a:blipFill>
                      <a:blip r:embed="rId2"/>
                      <a:tile tx="0" ty="0" sx="100000" sy="100000" flip="none" algn="tl"/>
                    </a:blipFill>
                  </a:tcPr>
                </a:tc>
                <a:tc>
                  <a:txBody>
                    <a:bodyPr/>
                    <a:lstStyle/>
                    <a:p>
                      <a:pPr algn="ctr"/>
                      <a:r>
                        <a:rPr lang="en-US" dirty="0"/>
                        <a:t>Functional Testing</a:t>
                      </a:r>
                    </a:p>
                  </a:txBody>
                  <a:tcPr anchor="ctr">
                    <a:blipFill>
                      <a:blip r:embed="rId2"/>
                      <a:tile tx="0" ty="0" sx="100000" sy="100000" flip="none" algn="tl"/>
                    </a:blipFill>
                  </a:tcPr>
                </a:tc>
                <a:tc>
                  <a:txBody>
                    <a:bodyPr/>
                    <a:lstStyle/>
                    <a:p>
                      <a:pPr algn="ctr"/>
                      <a:r>
                        <a:rPr lang="en-US" dirty="0"/>
                        <a:t>I</a:t>
                      </a:r>
                      <a:r>
                        <a:rPr lang="en-US" baseline="0" dirty="0"/>
                        <a:t>f apps can be uploaded before signup or login to developer’s profile</a:t>
                      </a:r>
                      <a:endParaRPr lang="en-US" dirty="0"/>
                    </a:p>
                  </a:txBody>
                  <a:tcPr anchor="ctr">
                    <a:blipFill>
                      <a:blip r:embed="rId2"/>
                      <a:tile tx="0" ty="0" sx="100000" sy="100000" flip="none" algn="tl"/>
                    </a:blipFill>
                  </a:tcPr>
                </a:tc>
                <a:tc>
                  <a:txBody>
                    <a:bodyPr/>
                    <a:lstStyle/>
                    <a:p>
                      <a:pPr algn="ctr"/>
                      <a:r>
                        <a:rPr lang="en-US" dirty="0"/>
                        <a:t>Signup</a:t>
                      </a:r>
                      <a:r>
                        <a:rPr lang="en-US" baseline="0" dirty="0"/>
                        <a:t> or login is required</a:t>
                      </a:r>
                      <a:endParaRPr lang="en-US" dirty="0"/>
                    </a:p>
                  </a:txBody>
                  <a:tcPr anchor="ctr">
                    <a:blipFill>
                      <a:blip r:embed="rId2"/>
                      <a:tile tx="0" ty="0" sx="100000" sy="100000" flip="none" algn="tl"/>
                    </a:blipFill>
                  </a:tcPr>
                </a:tc>
                <a:extLst>
                  <a:ext uri="{0D108BD9-81ED-4DB2-BD59-A6C34878D82A}">
                    <a16:rowId xmlns:a16="http://schemas.microsoft.com/office/drawing/2014/main" val="10005"/>
                  </a:ext>
                </a:extLst>
              </a:tr>
              <a:tr h="393397">
                <a:tc>
                  <a:txBody>
                    <a:bodyPr/>
                    <a:lstStyle/>
                    <a:p>
                      <a:pPr algn="ctr"/>
                      <a:r>
                        <a:rPr lang="en-US" dirty="0"/>
                        <a:t>6</a:t>
                      </a:r>
                    </a:p>
                  </a:txBody>
                  <a:tcPr anchor="ctr">
                    <a:blipFill>
                      <a:blip r:embed="rId2"/>
                      <a:tile tx="0" ty="0" sx="100000" sy="100000" flip="none" algn="tl"/>
                    </a:blipFill>
                  </a:tcPr>
                </a:tc>
                <a:tc>
                  <a:txBody>
                    <a:bodyPr/>
                    <a:lstStyle/>
                    <a:p>
                      <a:pPr algn="ctr"/>
                      <a:r>
                        <a:rPr lang="en-US" dirty="0"/>
                        <a:t>Functional Testing</a:t>
                      </a:r>
                    </a:p>
                  </a:txBody>
                  <a:tcPr anchor="ctr">
                    <a:blipFill>
                      <a:blip r:embed="rId2"/>
                      <a:tile tx="0" ty="0" sx="100000" sy="100000" flip="none" algn="tl"/>
                    </a:blipFill>
                  </a:tcPr>
                </a:tc>
                <a:tc>
                  <a:txBody>
                    <a:bodyPr/>
                    <a:lstStyle/>
                    <a:p>
                      <a:pPr algn="ctr"/>
                      <a:r>
                        <a:rPr lang="en-US" dirty="0"/>
                        <a:t>If</a:t>
                      </a:r>
                      <a:r>
                        <a:rPr lang="en-US" baseline="0" dirty="0"/>
                        <a:t> developer can upload apps without filling required fields</a:t>
                      </a:r>
                      <a:endParaRPr lang="en-US" dirty="0"/>
                    </a:p>
                  </a:txBody>
                  <a:tcPr anchor="ctr">
                    <a:blipFill>
                      <a:blip r:embed="rId2"/>
                      <a:tile tx="0" ty="0" sx="100000" sy="100000" flip="none" algn="tl"/>
                    </a:blipFill>
                  </a:tcPr>
                </a:tc>
                <a:tc>
                  <a:txBody>
                    <a:bodyPr/>
                    <a:lstStyle/>
                    <a:p>
                      <a:pPr algn="ctr"/>
                      <a:r>
                        <a:rPr lang="en-US" dirty="0"/>
                        <a:t>Submit</a:t>
                      </a:r>
                      <a:r>
                        <a:rPr lang="en-US" baseline="0" dirty="0"/>
                        <a:t> button stays disable until all required fields are valid</a:t>
                      </a:r>
                      <a:endParaRPr lang="en-US" dirty="0"/>
                    </a:p>
                  </a:txBody>
                  <a:tcPr anchor="ctr">
                    <a:blipFill>
                      <a:blip r:embed="rId2"/>
                      <a:tile tx="0" ty="0" sx="100000" sy="100000" flip="none" algn="tl"/>
                    </a:blipFill>
                  </a:tcPr>
                </a:tc>
                <a:extLst>
                  <a:ext uri="{0D108BD9-81ED-4DB2-BD59-A6C34878D82A}">
                    <a16:rowId xmlns:a16="http://schemas.microsoft.com/office/drawing/2014/main" val="10006"/>
                  </a:ext>
                </a:extLst>
              </a:tr>
              <a:tr h="393397">
                <a:tc>
                  <a:txBody>
                    <a:bodyPr/>
                    <a:lstStyle/>
                    <a:p>
                      <a:pPr algn="ctr"/>
                      <a:r>
                        <a:rPr lang="en-US" dirty="0"/>
                        <a:t>7</a:t>
                      </a:r>
                    </a:p>
                  </a:txBody>
                  <a:tcPr anchor="ctr">
                    <a:blipFill>
                      <a:blip r:embed="rId2"/>
                      <a:tile tx="0" ty="0" sx="100000" sy="100000" flip="none" algn="tl"/>
                    </a:blipFill>
                  </a:tcPr>
                </a:tc>
                <a:tc>
                  <a:txBody>
                    <a:bodyPr/>
                    <a:lstStyle/>
                    <a:p>
                      <a:pPr algn="ctr"/>
                      <a:r>
                        <a:rPr lang="en-US" dirty="0"/>
                        <a:t>Functional Testing</a:t>
                      </a:r>
                    </a:p>
                  </a:txBody>
                  <a:tcPr anchor="ctr">
                    <a:blipFill>
                      <a:blip r:embed="rId2"/>
                      <a:tile tx="0" ty="0" sx="100000" sy="100000" flip="none" algn="tl"/>
                    </a:blipFill>
                  </a:tcPr>
                </a:tc>
                <a:tc>
                  <a:txBody>
                    <a:bodyPr/>
                    <a:lstStyle/>
                    <a:p>
                      <a:pPr algn="ctr"/>
                      <a:r>
                        <a:rPr lang="en-US" dirty="0"/>
                        <a:t>If invalid inputs are given</a:t>
                      </a:r>
                    </a:p>
                  </a:txBody>
                  <a:tcPr anchor="ctr">
                    <a:blipFill>
                      <a:blip r:embed="rId2"/>
                      <a:tile tx="0" ty="0" sx="100000" sy="100000" flip="none" algn="tl"/>
                    </a:blipFill>
                  </a:tcPr>
                </a:tc>
                <a:tc>
                  <a:txBody>
                    <a:bodyPr/>
                    <a:lstStyle/>
                    <a:p>
                      <a:pPr algn="ctr"/>
                      <a:r>
                        <a:rPr lang="en-US" dirty="0"/>
                        <a:t>Shows error message</a:t>
                      </a:r>
                    </a:p>
                  </a:txBody>
                  <a:tcPr anchor="ctr">
                    <a:blipFill>
                      <a:blip r:embed="rId2"/>
                      <a:tile tx="0" ty="0" sx="100000" sy="100000" flip="none" algn="tl"/>
                    </a:blipFill>
                  </a:tcPr>
                </a:tc>
                <a:extLst>
                  <a:ext uri="{0D108BD9-81ED-4DB2-BD59-A6C34878D82A}">
                    <a16:rowId xmlns:a16="http://schemas.microsoft.com/office/drawing/2014/main" val="10007"/>
                  </a:ext>
                </a:extLst>
              </a:tr>
            </a:tbl>
          </a:graphicData>
        </a:graphic>
      </p:graphicFrame>
      <p:sp>
        <p:nvSpPr>
          <p:cNvPr id="2" name="Slide Number Placeholder 1"/>
          <p:cNvSpPr>
            <a:spLocks noGrp="1"/>
          </p:cNvSpPr>
          <p:nvPr>
            <p:ph type="sldNum" sz="quarter" idx="12"/>
          </p:nvPr>
        </p:nvSpPr>
        <p:spPr/>
        <p:txBody>
          <a:bodyPr/>
          <a:lstStyle/>
          <a:p>
            <a:fld id="{AA95B043-FE5F-43ED-86CD-BCA3FF95DC49}"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215" y="196948"/>
            <a:ext cx="9404723" cy="736002"/>
          </a:xfrm>
        </p:spPr>
        <p:txBody>
          <a:bodyPr/>
          <a:lstStyle/>
          <a:p>
            <a:pPr algn="ctr"/>
            <a:r>
              <a:rPr lang="en-US" sz="4400" b="1" u="sng" dirty="0"/>
              <a:t>Testing: Levels</a:t>
            </a:r>
            <a:br>
              <a:rPr lang="en-US" sz="4800" b="1" u="sng"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67263694"/>
              </p:ext>
            </p:extLst>
          </p:nvPr>
        </p:nvGraphicFramePr>
        <p:xfrm>
          <a:off x="228599" y="1193638"/>
          <a:ext cx="11734801" cy="5467414"/>
        </p:xfrm>
        <a:graphic>
          <a:graphicData uri="http://schemas.openxmlformats.org/drawingml/2006/table">
            <a:tbl>
              <a:tblPr firstRow="1" bandRow="1">
                <a:tableStyleId>{7DF18680-E054-41AD-8BC1-D1AEF772440D}</a:tableStyleId>
              </a:tblPr>
              <a:tblGrid>
                <a:gridCol w="1126000">
                  <a:extLst>
                    <a:ext uri="{9D8B030D-6E8A-4147-A177-3AD203B41FA5}">
                      <a16:colId xmlns:a16="http://schemas.microsoft.com/office/drawing/2014/main" val="20000"/>
                    </a:ext>
                  </a:extLst>
                </a:gridCol>
                <a:gridCol w="2428357">
                  <a:extLst>
                    <a:ext uri="{9D8B030D-6E8A-4147-A177-3AD203B41FA5}">
                      <a16:colId xmlns:a16="http://schemas.microsoft.com/office/drawing/2014/main" val="20001"/>
                    </a:ext>
                  </a:extLst>
                </a:gridCol>
                <a:gridCol w="4748185">
                  <a:extLst>
                    <a:ext uri="{9D8B030D-6E8A-4147-A177-3AD203B41FA5}">
                      <a16:colId xmlns:a16="http://schemas.microsoft.com/office/drawing/2014/main" val="20002"/>
                    </a:ext>
                  </a:extLst>
                </a:gridCol>
                <a:gridCol w="3432259">
                  <a:extLst>
                    <a:ext uri="{9D8B030D-6E8A-4147-A177-3AD203B41FA5}">
                      <a16:colId xmlns:a16="http://schemas.microsoft.com/office/drawing/2014/main" val="20003"/>
                    </a:ext>
                  </a:extLst>
                </a:gridCol>
              </a:tblGrid>
              <a:tr h="669167">
                <a:tc>
                  <a:txBody>
                    <a:bodyPr/>
                    <a:lstStyle/>
                    <a:p>
                      <a:pPr algn="ctr"/>
                      <a:r>
                        <a:rPr lang="en-US" dirty="0" err="1"/>
                        <a:t>Sl</a:t>
                      </a:r>
                      <a:r>
                        <a:rPr lang="en-US" dirty="0"/>
                        <a:t> No</a:t>
                      </a:r>
                    </a:p>
                  </a:txBody>
                  <a:tcPr anchor="ctr">
                    <a:blipFill>
                      <a:blip r:embed="rId2"/>
                      <a:tile tx="0" ty="0" sx="100000" sy="100000" flip="none" algn="tl"/>
                    </a:blipFill>
                  </a:tcPr>
                </a:tc>
                <a:tc>
                  <a:txBody>
                    <a:bodyPr/>
                    <a:lstStyle/>
                    <a:p>
                      <a:pPr algn="ctr"/>
                      <a:r>
                        <a:rPr lang="en-US" dirty="0"/>
                        <a:t>Testing Type</a:t>
                      </a:r>
                    </a:p>
                  </a:txBody>
                  <a:tcPr anchor="ctr">
                    <a:blipFill>
                      <a:blip r:embed="rId2"/>
                      <a:tile tx="0" ty="0" sx="100000" sy="100000" flip="none" algn="tl"/>
                    </a:blipFill>
                  </a:tcPr>
                </a:tc>
                <a:tc>
                  <a:txBody>
                    <a:bodyPr/>
                    <a:lstStyle/>
                    <a:p>
                      <a:pPr algn="ctr"/>
                      <a:r>
                        <a:rPr lang="en-US" dirty="0"/>
                        <a:t>Test Case</a:t>
                      </a:r>
                    </a:p>
                  </a:txBody>
                  <a:tcPr anchor="ctr">
                    <a:blipFill>
                      <a:blip r:embed="rId2"/>
                      <a:tile tx="0" ty="0" sx="100000" sy="100000" flip="none" algn="tl"/>
                    </a:blipFill>
                  </a:tcPr>
                </a:tc>
                <a:tc>
                  <a:txBody>
                    <a:bodyPr/>
                    <a:lstStyle/>
                    <a:p>
                      <a:pPr algn="ctr"/>
                      <a:r>
                        <a:rPr lang="en-US" dirty="0"/>
                        <a:t>Consequence</a:t>
                      </a:r>
                    </a:p>
                  </a:txBody>
                  <a:tcPr anchor="ctr">
                    <a:blipFill>
                      <a:blip r:embed="rId2"/>
                      <a:tile tx="0" ty="0" sx="100000" sy="100000" flip="none" algn="tl"/>
                    </a:blipFill>
                  </a:tcPr>
                </a:tc>
                <a:extLst>
                  <a:ext uri="{0D108BD9-81ED-4DB2-BD59-A6C34878D82A}">
                    <a16:rowId xmlns:a16="http://schemas.microsoft.com/office/drawing/2014/main" val="10000"/>
                  </a:ext>
                </a:extLst>
              </a:tr>
              <a:tr h="669167">
                <a:tc>
                  <a:txBody>
                    <a:bodyPr/>
                    <a:lstStyle/>
                    <a:p>
                      <a:pPr algn="ctr"/>
                      <a:r>
                        <a:rPr lang="en-US" dirty="0"/>
                        <a:t>8</a:t>
                      </a:r>
                    </a:p>
                  </a:txBody>
                  <a:tcPr anchor="ctr">
                    <a:blipFill>
                      <a:blip r:embed="rId2"/>
                      <a:tile tx="0" ty="0" sx="100000" sy="100000" flip="none" algn="tl"/>
                    </a:blipFill>
                  </a:tcPr>
                </a:tc>
                <a:tc>
                  <a:txBody>
                    <a:bodyPr/>
                    <a:lstStyle/>
                    <a:p>
                      <a:pPr algn="ctr"/>
                      <a:r>
                        <a:rPr lang="en-US" dirty="0"/>
                        <a:t>Functional Testing</a:t>
                      </a:r>
                    </a:p>
                  </a:txBody>
                  <a:tcPr anchor="ctr">
                    <a:blipFill>
                      <a:blip r:embed="rId2"/>
                      <a:tile tx="0" ty="0" sx="100000" sy="100000" flip="none" algn="tl"/>
                    </a:blipFill>
                  </a:tcPr>
                </a:tc>
                <a:tc>
                  <a:txBody>
                    <a:bodyPr/>
                    <a:lstStyle/>
                    <a:p>
                      <a:pPr algn="ctr"/>
                      <a:r>
                        <a:rPr lang="en-US" dirty="0"/>
                        <a:t>If wrong formatted data are accepted.</a:t>
                      </a:r>
                    </a:p>
                  </a:txBody>
                  <a:tcPr anchor="ctr">
                    <a:blipFill>
                      <a:blip r:embed="rId2"/>
                      <a:tile tx="0" ty="0" sx="100000" sy="100000" flip="none" algn="tl"/>
                    </a:blipFill>
                  </a:tcPr>
                </a:tc>
                <a:tc>
                  <a:txBody>
                    <a:bodyPr/>
                    <a:lstStyle/>
                    <a:p>
                      <a:pPr algn="ctr"/>
                      <a:r>
                        <a:rPr lang="en-US" dirty="0"/>
                        <a:t>Wrong formatted data are</a:t>
                      </a:r>
                      <a:r>
                        <a:rPr lang="en-US" baseline="0" dirty="0"/>
                        <a:t> not accepted.</a:t>
                      </a:r>
                      <a:endParaRPr lang="en-US" dirty="0"/>
                    </a:p>
                  </a:txBody>
                  <a:tcPr anchor="ctr">
                    <a:blipFill>
                      <a:blip r:embed="rId2"/>
                      <a:tile tx="0" ty="0" sx="100000" sy="100000" flip="none" algn="tl"/>
                    </a:blipFill>
                  </a:tcPr>
                </a:tc>
                <a:extLst>
                  <a:ext uri="{0D108BD9-81ED-4DB2-BD59-A6C34878D82A}">
                    <a16:rowId xmlns:a16="http://schemas.microsoft.com/office/drawing/2014/main" val="10001"/>
                  </a:ext>
                </a:extLst>
              </a:tr>
              <a:tr h="669167">
                <a:tc>
                  <a:txBody>
                    <a:bodyPr/>
                    <a:lstStyle/>
                    <a:p>
                      <a:pPr algn="ctr"/>
                      <a:r>
                        <a:rPr lang="en-US" dirty="0"/>
                        <a:t>9</a:t>
                      </a:r>
                    </a:p>
                  </a:txBody>
                  <a:tcPr anchor="ctr">
                    <a:blipFill>
                      <a:blip r:embed="rId2"/>
                      <a:tile tx="0" ty="0" sx="100000" sy="100000" flip="none" algn="tl"/>
                    </a:blipFill>
                  </a:tcPr>
                </a:tc>
                <a:tc>
                  <a:txBody>
                    <a:bodyPr/>
                    <a:lstStyle/>
                    <a:p>
                      <a:pPr algn="ctr"/>
                      <a:r>
                        <a:rPr lang="en-US" dirty="0"/>
                        <a:t>Database Testing</a:t>
                      </a:r>
                    </a:p>
                  </a:txBody>
                  <a:tcPr anchor="ctr">
                    <a:blipFill>
                      <a:blip r:embed="rId2"/>
                      <a:tile tx="0" ty="0" sx="100000" sy="100000" flip="none" algn="tl"/>
                    </a:blipFill>
                  </a:tcPr>
                </a:tc>
                <a:tc>
                  <a:txBody>
                    <a:bodyPr/>
                    <a:lstStyle/>
                    <a:p>
                      <a:pPr algn="ctr"/>
                      <a:r>
                        <a:rPr lang="en-US" dirty="0"/>
                        <a:t>If user</a:t>
                      </a:r>
                      <a:r>
                        <a:rPr lang="en-US" baseline="0" dirty="0"/>
                        <a:t> with same id can be created.</a:t>
                      </a:r>
                      <a:endParaRPr lang="en-US" dirty="0"/>
                    </a:p>
                  </a:txBody>
                  <a:tcPr anchor="ctr">
                    <a:blipFill>
                      <a:blip r:embed="rId2"/>
                      <a:tile tx="0" ty="0" sx="100000" sy="100000" flip="none" algn="tl"/>
                    </a:blipFill>
                  </a:tcPr>
                </a:tc>
                <a:tc>
                  <a:txBody>
                    <a:bodyPr/>
                    <a:lstStyle/>
                    <a:p>
                      <a:pPr algn="ctr"/>
                      <a:r>
                        <a:rPr lang="en-US" dirty="0"/>
                        <a:t>Error: User with same id already exists.</a:t>
                      </a:r>
                    </a:p>
                  </a:txBody>
                  <a:tcPr anchor="ctr">
                    <a:blipFill>
                      <a:blip r:embed="rId2"/>
                      <a:tile tx="0" ty="0" sx="100000" sy="100000" flip="none" algn="tl"/>
                    </a:blipFill>
                  </a:tcPr>
                </a:tc>
                <a:extLst>
                  <a:ext uri="{0D108BD9-81ED-4DB2-BD59-A6C34878D82A}">
                    <a16:rowId xmlns:a16="http://schemas.microsoft.com/office/drawing/2014/main" val="10003"/>
                  </a:ext>
                </a:extLst>
              </a:tr>
              <a:tr h="1230185">
                <a:tc>
                  <a:txBody>
                    <a:bodyPr/>
                    <a:lstStyle/>
                    <a:p>
                      <a:pPr algn="ctr"/>
                      <a:r>
                        <a:rPr lang="en-US" dirty="0"/>
                        <a:t>10</a:t>
                      </a:r>
                    </a:p>
                  </a:txBody>
                  <a:tcPr anchor="ctr">
                    <a:blipFill>
                      <a:blip r:embed="rId2"/>
                      <a:tile tx="0" ty="0" sx="100000" sy="100000" flip="none" algn="tl"/>
                    </a:blipFill>
                  </a:tcPr>
                </a:tc>
                <a:tc>
                  <a:txBody>
                    <a:bodyPr/>
                    <a:lstStyle/>
                    <a:p>
                      <a:pPr algn="ctr"/>
                      <a:r>
                        <a:rPr lang="en-US" dirty="0"/>
                        <a:t>Database Testing</a:t>
                      </a:r>
                    </a:p>
                  </a:txBody>
                  <a:tcPr anchor="ctr">
                    <a:blipFill>
                      <a:blip r:embed="rId2"/>
                      <a:tile tx="0" ty="0" sx="100000" sy="100000" flip="none" algn="tl"/>
                    </a:blipFill>
                  </a:tcPr>
                </a:tc>
                <a:tc>
                  <a:txBody>
                    <a:bodyPr/>
                    <a:lstStyle/>
                    <a:p>
                      <a:pPr algn="ctr"/>
                      <a:r>
                        <a:rPr lang="en-US" dirty="0"/>
                        <a:t>If data is committed to the database only when the operation is successfully completed</a:t>
                      </a:r>
                    </a:p>
                  </a:txBody>
                  <a:tcPr anchor="ctr">
                    <a:blipFill>
                      <a:blip r:embed="rId2"/>
                      <a:tile tx="0" ty="0" sx="100000" sy="100000" flip="none" algn="tl"/>
                    </a:blipFill>
                  </a:tcPr>
                </a:tc>
                <a:tc>
                  <a:txBody>
                    <a:bodyPr/>
                    <a:lstStyle/>
                    <a:p>
                      <a:pPr algn="ctr"/>
                      <a:r>
                        <a:rPr lang="en-US" dirty="0"/>
                        <a:t>Data is committed to database only after operation is successfully completed.</a:t>
                      </a:r>
                    </a:p>
                  </a:txBody>
                  <a:tcPr anchor="ctr">
                    <a:blipFill>
                      <a:blip r:embed="rId2"/>
                      <a:tile tx="0" ty="0" sx="100000" sy="100000" flip="none" algn="tl"/>
                    </a:blipFill>
                  </a:tcPr>
                </a:tc>
                <a:extLst>
                  <a:ext uri="{0D108BD9-81ED-4DB2-BD59-A6C34878D82A}">
                    <a16:rowId xmlns:a16="http://schemas.microsoft.com/office/drawing/2014/main" val="10004"/>
                  </a:ext>
                </a:extLst>
              </a:tr>
              <a:tr h="669167">
                <a:tc>
                  <a:txBody>
                    <a:bodyPr/>
                    <a:lstStyle/>
                    <a:p>
                      <a:pPr algn="ctr"/>
                      <a:r>
                        <a:rPr lang="en-US" dirty="0"/>
                        <a:t>11</a:t>
                      </a:r>
                    </a:p>
                  </a:txBody>
                  <a:tcPr anchor="ctr">
                    <a:blipFill>
                      <a:blip r:embed="rId2"/>
                      <a:tile tx="0" ty="0" sx="100000" sy="100000" flip="none" algn="tl"/>
                    </a:blipFill>
                  </a:tcPr>
                </a:tc>
                <a:tc>
                  <a:txBody>
                    <a:bodyPr/>
                    <a:lstStyle/>
                    <a:p>
                      <a:pPr algn="ctr"/>
                      <a:r>
                        <a:rPr lang="en-US" dirty="0"/>
                        <a:t>Database</a:t>
                      </a:r>
                      <a:r>
                        <a:rPr lang="en-US" baseline="0" dirty="0"/>
                        <a:t> Testing</a:t>
                      </a:r>
                      <a:endParaRPr lang="en-US" dirty="0"/>
                    </a:p>
                  </a:txBody>
                  <a:tcPr anchor="ctr">
                    <a:blipFill>
                      <a:blip r:embed="rId2"/>
                      <a:tile tx="0" ty="0" sx="100000" sy="100000" flip="none" algn="tl"/>
                    </a:blipFill>
                  </a:tcPr>
                </a:tc>
                <a:tc>
                  <a:txBody>
                    <a:bodyPr/>
                    <a:lstStyle/>
                    <a:p>
                      <a:pPr algn="ctr"/>
                      <a:r>
                        <a:rPr lang="en-US" dirty="0"/>
                        <a:t>If dependent fields</a:t>
                      </a:r>
                      <a:r>
                        <a:rPr lang="en-US" baseline="0" dirty="0"/>
                        <a:t> exists even after data deletion</a:t>
                      </a:r>
                      <a:endParaRPr lang="en-US" dirty="0"/>
                    </a:p>
                  </a:txBody>
                  <a:tcPr anchor="ctr">
                    <a:blipFill>
                      <a:blip r:embed="rId2"/>
                      <a:tile tx="0" ty="0" sx="100000" sy="100000" flip="none" algn="tl"/>
                    </a:blipFill>
                  </a:tcPr>
                </a:tc>
                <a:tc>
                  <a:txBody>
                    <a:bodyPr/>
                    <a:lstStyle/>
                    <a:p>
                      <a:pPr algn="ctr"/>
                      <a:r>
                        <a:rPr lang="en-US" dirty="0"/>
                        <a:t>Related data</a:t>
                      </a:r>
                      <a:r>
                        <a:rPr lang="en-US" baseline="0" dirty="0"/>
                        <a:t> are also deleted.</a:t>
                      </a:r>
                      <a:endParaRPr lang="en-US" dirty="0"/>
                    </a:p>
                  </a:txBody>
                  <a:tcPr anchor="ctr">
                    <a:blipFill>
                      <a:blip r:embed="rId2"/>
                      <a:tile tx="0" ty="0" sx="100000" sy="100000" flip="none" algn="tl"/>
                    </a:blipFill>
                  </a:tcPr>
                </a:tc>
                <a:extLst>
                  <a:ext uri="{0D108BD9-81ED-4DB2-BD59-A6C34878D82A}">
                    <a16:rowId xmlns:a16="http://schemas.microsoft.com/office/drawing/2014/main" val="10005"/>
                  </a:ext>
                </a:extLst>
              </a:tr>
              <a:tr h="669167">
                <a:tc>
                  <a:txBody>
                    <a:bodyPr/>
                    <a:lstStyle/>
                    <a:p>
                      <a:pPr algn="ctr"/>
                      <a:r>
                        <a:rPr lang="en-US" dirty="0"/>
                        <a:t>12</a:t>
                      </a:r>
                    </a:p>
                  </a:txBody>
                  <a:tcPr anchor="ctr">
                    <a:blipFill>
                      <a:blip r:embed="rId2"/>
                      <a:tile tx="0" ty="0" sx="100000" sy="100000" flip="none" algn="tl"/>
                    </a:blipFill>
                  </a:tcPr>
                </a:tc>
                <a:tc>
                  <a:txBody>
                    <a:bodyPr/>
                    <a:lstStyle/>
                    <a:p>
                      <a:pPr algn="ctr"/>
                      <a:r>
                        <a:rPr lang="en-US" dirty="0"/>
                        <a:t>Usability Testing</a:t>
                      </a:r>
                    </a:p>
                  </a:txBody>
                  <a:tcPr anchor="ctr">
                    <a:blipFill>
                      <a:blip r:embed="rId2"/>
                      <a:tile tx="0" ty="0" sx="100000" sy="100000" flip="none" algn="tl"/>
                    </a:blipFill>
                  </a:tcPr>
                </a:tc>
                <a:tc>
                  <a:txBody>
                    <a:bodyPr/>
                    <a:lstStyle/>
                    <a:p>
                      <a:pPr algn="ctr"/>
                      <a:r>
                        <a:rPr lang="en-US" dirty="0"/>
                        <a:t>If any app can be added into My Wishlist for future downloads.</a:t>
                      </a:r>
                    </a:p>
                  </a:txBody>
                  <a:tcPr anchor="ctr">
                    <a:blipFill>
                      <a:blip r:embed="rId2"/>
                      <a:tile tx="0" ty="0" sx="100000" sy="100000" flip="none" algn="tl"/>
                    </a:blipFill>
                  </a:tcPr>
                </a:tc>
                <a:tc>
                  <a:txBody>
                    <a:bodyPr/>
                    <a:lstStyle/>
                    <a:p>
                      <a:pPr algn="ctr"/>
                      <a:r>
                        <a:rPr lang="en-US" dirty="0"/>
                        <a:t>Any apps can be added into My Wishlist for future downloads.</a:t>
                      </a:r>
                    </a:p>
                  </a:txBody>
                  <a:tcPr anchor="ctr">
                    <a:blipFill>
                      <a:blip r:embed="rId2"/>
                      <a:tile tx="0" ty="0" sx="100000" sy="100000" flip="none" algn="tl"/>
                    </a:blipFill>
                  </a:tcPr>
                </a:tc>
                <a:extLst>
                  <a:ext uri="{0D108BD9-81ED-4DB2-BD59-A6C34878D82A}">
                    <a16:rowId xmlns:a16="http://schemas.microsoft.com/office/drawing/2014/main" val="10006"/>
                  </a:ext>
                </a:extLst>
              </a:tr>
              <a:tr h="646161">
                <a:tc>
                  <a:txBody>
                    <a:bodyPr/>
                    <a:lstStyle/>
                    <a:p>
                      <a:pPr algn="ctr"/>
                      <a:r>
                        <a:rPr lang="en-US" dirty="0"/>
                        <a:t>13</a:t>
                      </a:r>
                    </a:p>
                  </a:txBody>
                  <a:tcPr anchor="ctr">
                    <a:blipFill>
                      <a:blip r:embed="rId2"/>
                      <a:tile tx="0" ty="0" sx="100000" sy="100000" flip="none" algn="tl"/>
                    </a:blipFill>
                  </a:tcPr>
                </a:tc>
                <a:tc>
                  <a:txBody>
                    <a:bodyPr/>
                    <a:lstStyle/>
                    <a:p>
                      <a:pPr algn="ctr"/>
                      <a:r>
                        <a:rPr lang="en-US" dirty="0"/>
                        <a:t>Usability Testing</a:t>
                      </a:r>
                    </a:p>
                  </a:txBody>
                  <a:tcPr anchor="ctr">
                    <a:blipFill>
                      <a:blip r:embed="rId2"/>
                      <a:tile tx="0" ty="0" sx="100000" sy="100000" flip="none" algn="tl"/>
                    </a:blipFill>
                  </a:tcPr>
                </a:tc>
                <a:tc>
                  <a:txBody>
                    <a:bodyPr/>
                    <a:lstStyle/>
                    <a:p>
                      <a:pPr algn="ctr"/>
                      <a:r>
                        <a:rPr lang="en-US" dirty="0"/>
                        <a:t>If uploaded apps show in the My Profile</a:t>
                      </a:r>
                    </a:p>
                  </a:txBody>
                  <a:tcPr anchor="ctr">
                    <a:blipFill>
                      <a:blip r:embed="rId2"/>
                      <a:tile tx="0" ty="0" sx="100000" sy="100000" flip="none" algn="tl"/>
                    </a:blipFill>
                  </a:tcPr>
                </a:tc>
                <a:tc>
                  <a:txBody>
                    <a:bodyPr/>
                    <a:lstStyle/>
                    <a:p>
                      <a:pPr algn="ctr"/>
                      <a:r>
                        <a:rPr lang="en-US" baseline="0" dirty="0"/>
                        <a:t>Uploaded apps are visible from My Profile.</a:t>
                      </a:r>
                      <a:endParaRPr lang="en-US" dirty="0"/>
                    </a:p>
                  </a:txBody>
                  <a:tcPr anchor="ctr">
                    <a:blipFill>
                      <a:blip r:embed="rId2"/>
                      <a:tile tx="0" ty="0" sx="100000" sy="100000" flip="none" algn="tl"/>
                    </a:blipFill>
                  </a:tcPr>
                </a:tc>
                <a:extLst>
                  <a:ext uri="{0D108BD9-81ED-4DB2-BD59-A6C34878D82A}">
                    <a16:rowId xmlns:a16="http://schemas.microsoft.com/office/drawing/2014/main" val="10007"/>
                  </a:ext>
                </a:extLst>
              </a:tr>
            </a:tbl>
          </a:graphicData>
        </a:graphic>
      </p:graphicFrame>
      <p:sp>
        <p:nvSpPr>
          <p:cNvPr id="4" name="Slide Number Placeholder 3"/>
          <p:cNvSpPr>
            <a:spLocks noGrp="1"/>
          </p:cNvSpPr>
          <p:nvPr>
            <p:ph type="sldNum" sz="quarter" idx="12"/>
          </p:nvPr>
        </p:nvSpPr>
        <p:spPr/>
        <p:txBody>
          <a:bodyPr/>
          <a:lstStyle/>
          <a:p>
            <a:fld id="{AA95B043-FE5F-43ED-86CD-BCA3FF95DC49}"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A95B043-FE5F-43ED-86CD-BCA3FF95DC49}" type="slidenum">
              <a:rPr lang="en-US" smtClean="0"/>
              <a:pPr/>
              <a:t>38</a:t>
            </a:fld>
            <a:endParaRPr lang="en-US"/>
          </a:p>
        </p:txBody>
      </p:sp>
      <p:sp>
        <p:nvSpPr>
          <p:cNvPr id="3" name="TextBox 2">
            <a:extLst>
              <a:ext uri="{FF2B5EF4-FFF2-40B4-BE49-F238E27FC236}">
                <a16:creationId xmlns:a16="http://schemas.microsoft.com/office/drawing/2014/main" id="{6A351104-ECFC-4B5D-989F-CB0A82259F85}"/>
              </a:ext>
            </a:extLst>
          </p:cNvPr>
          <p:cNvSpPr txBox="1"/>
          <p:nvPr/>
        </p:nvSpPr>
        <p:spPr>
          <a:xfrm flipH="1">
            <a:off x="4394200" y="390695"/>
            <a:ext cx="5003800" cy="630942"/>
          </a:xfrm>
          <a:prstGeom prst="rect">
            <a:avLst/>
          </a:prstGeom>
          <a:noFill/>
        </p:spPr>
        <p:txBody>
          <a:bodyPr wrap="square" rtlCol="0">
            <a:spAutoFit/>
          </a:bodyPr>
          <a:lstStyle/>
          <a:p>
            <a:r>
              <a:rPr lang="en-US" sz="3500" b="1" u="sng" dirty="0"/>
              <a:t>Future Works</a:t>
            </a:r>
          </a:p>
        </p:txBody>
      </p:sp>
      <p:sp>
        <p:nvSpPr>
          <p:cNvPr id="4" name="TextBox 3"/>
          <p:cNvSpPr txBox="1"/>
          <p:nvPr/>
        </p:nvSpPr>
        <p:spPr>
          <a:xfrm>
            <a:off x="1701800" y="1821622"/>
            <a:ext cx="9038052" cy="2554545"/>
          </a:xfrm>
          <a:prstGeom prst="rect">
            <a:avLst/>
          </a:prstGeom>
          <a:noFill/>
        </p:spPr>
        <p:txBody>
          <a:bodyPr wrap="none" rtlCol="0">
            <a:spAutoFit/>
          </a:bodyPr>
          <a:lstStyle/>
          <a:p>
            <a:pPr>
              <a:buFont typeface="Wingdings" pitchFamily="2" charset="2"/>
              <a:buChar char="Ø"/>
            </a:pPr>
            <a:r>
              <a:rPr lang="en-US" sz="3200" b="1" dirty="0"/>
              <a:t>  Subscription</a:t>
            </a:r>
          </a:p>
          <a:p>
            <a:pPr>
              <a:buFont typeface="Wingdings" pitchFamily="2" charset="2"/>
              <a:buChar char="Ø"/>
            </a:pPr>
            <a:r>
              <a:rPr lang="en-US" sz="3200" b="1" dirty="0"/>
              <a:t>  Improving developer sign up mechanism </a:t>
            </a:r>
          </a:p>
          <a:p>
            <a:pPr>
              <a:buFont typeface="Wingdings" pitchFamily="2" charset="2"/>
              <a:buChar char="Ø"/>
            </a:pPr>
            <a:r>
              <a:rPr lang="en-US" sz="3200" b="1" dirty="0"/>
              <a:t>  App suggestion</a:t>
            </a:r>
          </a:p>
          <a:p>
            <a:pPr>
              <a:buFont typeface="Wingdings" pitchFamily="2" charset="2"/>
              <a:buChar char="Ø"/>
            </a:pPr>
            <a:r>
              <a:rPr lang="en-US" sz="3200" b="1" dirty="0"/>
              <a:t>  App review</a:t>
            </a:r>
          </a:p>
          <a:p>
            <a:pPr>
              <a:buFont typeface="Wingdings" pitchFamily="2" charset="2"/>
              <a:buChar char="Ø"/>
            </a:pPr>
            <a:r>
              <a:rPr lang="en-US" sz="3200" b="1" dirty="0"/>
              <a:t>  Powerful Searching mechanism</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826846-96C7-4768-A125-9F86D08A5D2C}"/>
              </a:ext>
            </a:extLst>
          </p:cNvPr>
          <p:cNvSpPr>
            <a:spLocks noGrp="1"/>
          </p:cNvSpPr>
          <p:nvPr>
            <p:ph type="sldNum" sz="quarter" idx="12"/>
          </p:nvPr>
        </p:nvSpPr>
        <p:spPr/>
        <p:txBody>
          <a:bodyPr/>
          <a:lstStyle/>
          <a:p>
            <a:fld id="{AA95B043-FE5F-43ED-86CD-BCA3FF95DC49}" type="slidenum">
              <a:rPr lang="en-US" smtClean="0"/>
              <a:pPr/>
              <a:t>39</a:t>
            </a:fld>
            <a:endParaRPr lang="en-US"/>
          </a:p>
        </p:txBody>
      </p:sp>
      <p:sp>
        <p:nvSpPr>
          <p:cNvPr id="3" name="TextBox 2">
            <a:extLst>
              <a:ext uri="{FF2B5EF4-FFF2-40B4-BE49-F238E27FC236}">
                <a16:creationId xmlns:a16="http://schemas.microsoft.com/office/drawing/2014/main" id="{F63A8DFB-B2EB-4635-9553-30486B6D217C}"/>
              </a:ext>
            </a:extLst>
          </p:cNvPr>
          <p:cNvSpPr txBox="1"/>
          <p:nvPr/>
        </p:nvSpPr>
        <p:spPr>
          <a:xfrm flipH="1">
            <a:off x="3822588" y="2875002"/>
            <a:ext cx="4546823" cy="1107996"/>
          </a:xfrm>
          <a:prstGeom prst="rect">
            <a:avLst/>
          </a:prstGeom>
          <a:noFill/>
        </p:spPr>
        <p:txBody>
          <a:bodyPr wrap="square" rtlCol="0">
            <a:spAutoFit/>
          </a:bodyPr>
          <a:lstStyle/>
          <a:p>
            <a:r>
              <a:rPr lang="en-US" sz="6600" b="1" i="1" dirty="0">
                <a:latin typeface="Comic Sans MS" pitchFamily="66" charset="0"/>
              </a:rPr>
              <a:t>Thank you</a:t>
            </a:r>
          </a:p>
        </p:txBody>
      </p:sp>
    </p:spTree>
    <p:extLst>
      <p:ext uri="{BB962C8B-B14F-4D97-AF65-F5344CB8AC3E}">
        <p14:creationId xmlns:p14="http://schemas.microsoft.com/office/powerpoint/2010/main" val="2155724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633ABC-F571-4C5C-9E8A-A7E07C72C2A0}"/>
              </a:ext>
            </a:extLst>
          </p:cNvPr>
          <p:cNvSpPr>
            <a:spLocks noGrp="1"/>
          </p:cNvSpPr>
          <p:nvPr>
            <p:ph type="sldNum" sz="quarter" idx="12"/>
          </p:nvPr>
        </p:nvSpPr>
        <p:spPr/>
        <p:txBody>
          <a:bodyPr/>
          <a:lstStyle/>
          <a:p>
            <a:fld id="{AA95B043-FE5F-43ED-86CD-BCA3FF95DC49}" type="slidenum">
              <a:rPr lang="en-US" smtClean="0"/>
              <a:pPr/>
              <a:t>4</a:t>
            </a:fld>
            <a:endParaRPr lang="en-US"/>
          </a:p>
        </p:txBody>
      </p:sp>
      <p:sp>
        <p:nvSpPr>
          <p:cNvPr id="5" name="Slide Number Placeholder 3">
            <a:extLst>
              <a:ext uri="{FF2B5EF4-FFF2-40B4-BE49-F238E27FC236}">
                <a16:creationId xmlns:a16="http://schemas.microsoft.com/office/drawing/2014/main" id="{ACFB3DBC-822B-49FF-9AF1-3DD293E1A573}"/>
              </a:ext>
            </a:extLst>
          </p:cNvPr>
          <p:cNvSpPr txBox="1">
            <a:spLocks/>
          </p:cNvSpPr>
          <p:nvPr/>
        </p:nvSpPr>
        <p:spPr bwMode="gray">
          <a:xfrm>
            <a:off x="10352540" y="295729"/>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A95B043-FE5F-43ED-86CD-BCA3FF95DC49}" type="slidenum">
              <a:rPr lang="en-US" smtClean="0"/>
              <a:pPr/>
              <a:t>4</a:t>
            </a:fld>
            <a:endParaRPr lang="en-US"/>
          </a:p>
        </p:txBody>
      </p:sp>
      <p:sp>
        <p:nvSpPr>
          <p:cNvPr id="6" name="TextBox 5">
            <a:extLst>
              <a:ext uri="{FF2B5EF4-FFF2-40B4-BE49-F238E27FC236}">
                <a16:creationId xmlns:a16="http://schemas.microsoft.com/office/drawing/2014/main" id="{AD3CF9D2-C210-4639-BB1D-9C3A5EDDED1C}"/>
              </a:ext>
            </a:extLst>
          </p:cNvPr>
          <p:cNvSpPr txBox="1"/>
          <p:nvPr/>
        </p:nvSpPr>
        <p:spPr>
          <a:xfrm flipH="1">
            <a:off x="4081161" y="229847"/>
            <a:ext cx="4592954" cy="584775"/>
          </a:xfrm>
          <a:prstGeom prst="rect">
            <a:avLst/>
          </a:prstGeom>
          <a:noFill/>
          <a:ln>
            <a:noFill/>
          </a:ln>
        </p:spPr>
        <p:txBody>
          <a:bodyPr wrap="square" rtlCol="0">
            <a:spAutoFit/>
          </a:bodyPr>
          <a:lstStyle/>
          <a:p>
            <a:r>
              <a:rPr lang="en-US" sz="3200" b="1" u="sng" dirty="0"/>
              <a:t>Project Objectives</a:t>
            </a:r>
          </a:p>
        </p:txBody>
      </p:sp>
      <p:sp>
        <p:nvSpPr>
          <p:cNvPr id="7" name="Rectangle 6">
            <a:extLst>
              <a:ext uri="{FF2B5EF4-FFF2-40B4-BE49-F238E27FC236}">
                <a16:creationId xmlns:a16="http://schemas.microsoft.com/office/drawing/2014/main" id="{A6A9F75D-9D60-4FC4-8081-2C0DC6B07A04}"/>
              </a:ext>
            </a:extLst>
          </p:cNvPr>
          <p:cNvSpPr/>
          <p:nvPr/>
        </p:nvSpPr>
        <p:spPr>
          <a:xfrm>
            <a:off x="2107095" y="1351508"/>
            <a:ext cx="7633252" cy="4154984"/>
          </a:xfrm>
          <a:prstGeom prst="rect">
            <a:avLst/>
          </a:prstGeom>
        </p:spPr>
        <p:txBody>
          <a:bodyPr wrap="square">
            <a:spAutoFit/>
          </a:bodyPr>
          <a:lstStyle/>
          <a:p>
            <a:endParaRPr lang="en-US" sz="2400" dirty="0"/>
          </a:p>
          <a:p>
            <a:pPr marL="285750" indent="-285750">
              <a:buFont typeface="Wingdings" panose="05000000000000000000" pitchFamily="2" charset="2"/>
              <a:buChar char="§"/>
            </a:pPr>
            <a:r>
              <a:rPr lang="en-US" sz="2400" b="1" dirty="0"/>
              <a:t>Developing an app store of our own and  		    creating an identity for apps developed by the students of Chittagong University.</a:t>
            </a:r>
          </a:p>
          <a:p>
            <a:endParaRPr lang="en-US" sz="2400" b="1" dirty="0"/>
          </a:p>
          <a:p>
            <a:pPr marL="285750" indent="-285750">
              <a:buFont typeface="Wingdings" panose="05000000000000000000" pitchFamily="2" charset="2"/>
              <a:buChar char="§"/>
            </a:pPr>
            <a:r>
              <a:rPr lang="en-US" sz="2400" b="1" dirty="0"/>
              <a:t>Teachers and even alumni will also get privilege for storing and advertising their works.</a:t>
            </a:r>
          </a:p>
          <a:p>
            <a:pPr marL="285750" indent="-285750">
              <a:buFont typeface="Wingdings" panose="05000000000000000000" pitchFamily="2" charset="2"/>
              <a:buChar char="§"/>
            </a:pPr>
            <a:endParaRPr lang="en-US" sz="2400" b="1" dirty="0"/>
          </a:p>
          <a:p>
            <a:pPr marL="285750" indent="-285750">
              <a:buFont typeface="Wingdings" panose="05000000000000000000" pitchFamily="2" charset="2"/>
              <a:buChar char="§"/>
            </a:pPr>
            <a:r>
              <a:rPr lang="en-US" sz="2400" b="1" dirty="0"/>
              <a:t>Every entity will be able to upload their apps for free.</a:t>
            </a:r>
          </a:p>
          <a:p>
            <a:pPr marL="285750" indent="-285750">
              <a:buFont typeface="Wingdings" panose="05000000000000000000" pitchFamily="2" charset="2"/>
              <a:buChar char="§"/>
            </a:pPr>
            <a:endParaRPr lang="en-US" sz="2400" b="1" dirty="0"/>
          </a:p>
        </p:txBody>
      </p:sp>
    </p:spTree>
    <p:extLst>
      <p:ext uri="{BB962C8B-B14F-4D97-AF65-F5344CB8AC3E}">
        <p14:creationId xmlns:p14="http://schemas.microsoft.com/office/powerpoint/2010/main" val="1976478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2F930AA-1BBD-4DF2-A7A5-24D1AC6C78EE}"/>
              </a:ext>
            </a:extLst>
          </p:cNvPr>
          <p:cNvSpPr>
            <a:spLocks noGrp="1"/>
          </p:cNvSpPr>
          <p:nvPr>
            <p:ph type="sldNum" sz="quarter" idx="12"/>
          </p:nvPr>
        </p:nvSpPr>
        <p:spPr/>
        <p:txBody>
          <a:bodyPr/>
          <a:lstStyle/>
          <a:p>
            <a:fld id="{AA95B043-FE5F-43ED-86CD-BCA3FF95DC49}" type="slidenum">
              <a:rPr lang="en-US" smtClean="0"/>
              <a:pPr/>
              <a:t>5</a:t>
            </a:fld>
            <a:endParaRPr lang="en-US"/>
          </a:p>
        </p:txBody>
      </p:sp>
      <p:sp>
        <p:nvSpPr>
          <p:cNvPr id="5" name="Rectangle 4">
            <a:extLst>
              <a:ext uri="{FF2B5EF4-FFF2-40B4-BE49-F238E27FC236}">
                <a16:creationId xmlns:a16="http://schemas.microsoft.com/office/drawing/2014/main" id="{DE5D38F0-D227-4D71-812D-AD292AFFE139}"/>
              </a:ext>
            </a:extLst>
          </p:cNvPr>
          <p:cNvSpPr/>
          <p:nvPr/>
        </p:nvSpPr>
        <p:spPr>
          <a:xfrm>
            <a:off x="1457740" y="2041419"/>
            <a:ext cx="8613912" cy="3416320"/>
          </a:xfrm>
          <a:prstGeom prst="rect">
            <a:avLst/>
          </a:prstGeom>
        </p:spPr>
        <p:txBody>
          <a:bodyPr wrap="square">
            <a:spAutoFit/>
          </a:bodyPr>
          <a:lstStyle/>
          <a:p>
            <a:endParaRPr lang="en-US" sz="2400" b="1" dirty="0"/>
          </a:p>
          <a:p>
            <a:pPr marL="800100" lvl="1" indent="-342900">
              <a:buFont typeface="Wingdings" panose="05000000000000000000" pitchFamily="2" charset="2"/>
              <a:buChar char="§"/>
            </a:pPr>
            <a:r>
              <a:rPr lang="en-US" sz="2400" b="1" dirty="0"/>
              <a:t>Primary:  	Users of the application. </a:t>
            </a:r>
          </a:p>
          <a:p>
            <a:pPr lvl="5"/>
            <a:r>
              <a:rPr lang="en-US" sz="2400" b="1" dirty="0"/>
              <a:t>Who are looking for applications developed by students of CU.</a:t>
            </a:r>
          </a:p>
          <a:p>
            <a:pPr lvl="4"/>
            <a:endParaRPr lang="en-US" sz="2400" b="1" dirty="0"/>
          </a:p>
          <a:p>
            <a:pPr marL="800100" lvl="1" indent="-342900">
              <a:buFont typeface="Wingdings" panose="05000000000000000000" pitchFamily="2" charset="2"/>
              <a:buChar char="§"/>
            </a:pPr>
            <a:r>
              <a:rPr lang="en-US" sz="2400" b="1" dirty="0"/>
              <a:t>Secondary: Administration of CU.	            							   Developers of the stored apps.</a:t>
            </a:r>
          </a:p>
          <a:p>
            <a:pPr marL="342900" indent="-342900">
              <a:buFont typeface="Wingdings" panose="05000000000000000000" pitchFamily="2" charset="2"/>
              <a:buChar char="§"/>
            </a:pPr>
            <a:endParaRPr lang="en-US" sz="2400" b="1" dirty="0"/>
          </a:p>
          <a:p>
            <a:pPr marL="800100" lvl="1" indent="-342900">
              <a:buFont typeface="Wingdings" panose="05000000000000000000" pitchFamily="2" charset="2"/>
              <a:buChar char="§"/>
            </a:pPr>
            <a:r>
              <a:rPr lang="en-US" sz="2400" b="1" dirty="0"/>
              <a:t>Tertiary:  Developers of the application</a:t>
            </a:r>
          </a:p>
        </p:txBody>
      </p:sp>
      <p:sp>
        <p:nvSpPr>
          <p:cNvPr id="6" name="TextBox 5">
            <a:extLst>
              <a:ext uri="{FF2B5EF4-FFF2-40B4-BE49-F238E27FC236}">
                <a16:creationId xmlns:a16="http://schemas.microsoft.com/office/drawing/2014/main" id="{0051DECD-B9EE-49A6-B8D9-C1CE8A88DA94}"/>
              </a:ext>
            </a:extLst>
          </p:cNvPr>
          <p:cNvSpPr txBox="1"/>
          <p:nvPr/>
        </p:nvSpPr>
        <p:spPr>
          <a:xfrm flipH="1">
            <a:off x="3613991" y="415117"/>
            <a:ext cx="5927573" cy="584775"/>
          </a:xfrm>
          <a:prstGeom prst="rect">
            <a:avLst/>
          </a:prstGeom>
          <a:noFill/>
          <a:ln>
            <a:noFill/>
          </a:ln>
        </p:spPr>
        <p:txBody>
          <a:bodyPr wrap="square" rtlCol="0">
            <a:spAutoFit/>
          </a:bodyPr>
          <a:lstStyle/>
          <a:p>
            <a:r>
              <a:rPr lang="en-US" sz="3200" b="1" u="sng" dirty="0"/>
              <a:t>Requirement Analysis</a:t>
            </a:r>
          </a:p>
        </p:txBody>
      </p:sp>
      <p:sp>
        <p:nvSpPr>
          <p:cNvPr id="7" name="TextBox 6">
            <a:extLst>
              <a:ext uri="{FF2B5EF4-FFF2-40B4-BE49-F238E27FC236}">
                <a16:creationId xmlns:a16="http://schemas.microsoft.com/office/drawing/2014/main" id="{68C417FD-C080-4CBA-AE71-B9630FC4F5FB}"/>
              </a:ext>
            </a:extLst>
          </p:cNvPr>
          <p:cNvSpPr txBox="1"/>
          <p:nvPr/>
        </p:nvSpPr>
        <p:spPr>
          <a:xfrm flipH="1">
            <a:off x="1712305" y="1400261"/>
            <a:ext cx="4592954" cy="584775"/>
          </a:xfrm>
          <a:prstGeom prst="rect">
            <a:avLst/>
          </a:prstGeom>
          <a:noFill/>
          <a:ln>
            <a:noFill/>
          </a:ln>
        </p:spPr>
        <p:txBody>
          <a:bodyPr wrap="square" rtlCol="0">
            <a:spAutoFit/>
          </a:bodyPr>
          <a:lstStyle/>
          <a:p>
            <a:r>
              <a:rPr lang="en-US" sz="2400" b="1" dirty="0"/>
              <a:t>Stakeholder</a:t>
            </a:r>
            <a:r>
              <a:rPr lang="en-US" sz="3200" b="1" dirty="0"/>
              <a:t> :</a:t>
            </a:r>
          </a:p>
        </p:txBody>
      </p:sp>
    </p:spTree>
    <p:extLst>
      <p:ext uri="{BB962C8B-B14F-4D97-AF65-F5344CB8AC3E}">
        <p14:creationId xmlns:p14="http://schemas.microsoft.com/office/powerpoint/2010/main" val="1102940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A349F36-4307-4849-8464-23AF3071D823}"/>
              </a:ext>
            </a:extLst>
          </p:cNvPr>
          <p:cNvSpPr>
            <a:spLocks noGrp="1"/>
          </p:cNvSpPr>
          <p:nvPr>
            <p:ph type="sldNum" sz="quarter" idx="12"/>
          </p:nvPr>
        </p:nvSpPr>
        <p:spPr/>
        <p:txBody>
          <a:bodyPr/>
          <a:lstStyle/>
          <a:p>
            <a:fld id="{AA95B043-FE5F-43ED-86CD-BCA3FF95DC49}" type="slidenum">
              <a:rPr lang="en-US" smtClean="0"/>
              <a:pPr/>
              <a:t>6</a:t>
            </a:fld>
            <a:endParaRPr lang="en-US"/>
          </a:p>
        </p:txBody>
      </p:sp>
      <p:sp>
        <p:nvSpPr>
          <p:cNvPr id="5" name="Rectangle 4">
            <a:extLst>
              <a:ext uri="{FF2B5EF4-FFF2-40B4-BE49-F238E27FC236}">
                <a16:creationId xmlns:a16="http://schemas.microsoft.com/office/drawing/2014/main" id="{A97A1CEE-F0F7-4392-9F28-E5CC0EB2B6E9}"/>
              </a:ext>
            </a:extLst>
          </p:cNvPr>
          <p:cNvSpPr/>
          <p:nvPr/>
        </p:nvSpPr>
        <p:spPr>
          <a:xfrm>
            <a:off x="1407323" y="1595021"/>
            <a:ext cx="8945217" cy="5262979"/>
          </a:xfrm>
          <a:prstGeom prst="rect">
            <a:avLst/>
          </a:prstGeom>
        </p:spPr>
        <p:txBody>
          <a:bodyPr wrap="square">
            <a:spAutoFit/>
          </a:bodyPr>
          <a:lstStyle/>
          <a:p>
            <a:pPr marL="342900" indent="-342900">
              <a:buFont typeface="Wingdings" panose="05000000000000000000" pitchFamily="2" charset="2"/>
              <a:buChar char="§"/>
            </a:pPr>
            <a:r>
              <a:rPr lang="en-US" sz="2400" b="1" dirty="0"/>
              <a:t>Why do we need to develop separate app store instead of having renowned app stores like Google Play?</a:t>
            </a:r>
            <a:endParaRPr lang="en-US" sz="2400" dirty="0"/>
          </a:p>
          <a:p>
            <a:pPr lvl="1"/>
            <a:r>
              <a:rPr lang="en-US" sz="2400" dirty="0"/>
              <a:t>  	For making a platform to upload and promote           	apps with free  of cost and create a separate 	identity of our own apps.</a:t>
            </a:r>
          </a:p>
          <a:p>
            <a:pPr lvl="1"/>
            <a:endParaRPr lang="en-US" sz="2400" dirty="0"/>
          </a:p>
          <a:p>
            <a:pPr marL="342900" indent="-342900">
              <a:buFont typeface="Wingdings" panose="05000000000000000000" pitchFamily="2" charset="2"/>
              <a:buChar char="§"/>
            </a:pPr>
            <a:r>
              <a:rPr lang="en-US" sz="2400" b="1" dirty="0"/>
              <a:t>Who would be the developers of the  apps?</a:t>
            </a:r>
          </a:p>
          <a:p>
            <a:r>
              <a:rPr lang="en-US" sz="2400" dirty="0"/>
              <a:t>		Current students, teachers and alumnus of CU.</a:t>
            </a:r>
          </a:p>
          <a:p>
            <a:endParaRPr lang="en-US" sz="2400" dirty="0"/>
          </a:p>
          <a:p>
            <a:pPr marL="342900" indent="-342900">
              <a:buFont typeface="Wingdings" panose="05000000000000000000" pitchFamily="2" charset="2"/>
              <a:buChar char="§"/>
            </a:pPr>
            <a:r>
              <a:rPr lang="en-US" sz="2400" b="1" dirty="0"/>
              <a:t>How the authentication and upload will held?</a:t>
            </a:r>
          </a:p>
          <a:p>
            <a:pPr lvl="1"/>
            <a:r>
              <a:rPr lang="en-US" sz="2400" dirty="0"/>
              <a:t>	Developers will have to register, login then they 	can submit, update and manage their apps.</a:t>
            </a:r>
          </a:p>
          <a:p>
            <a:pPr lvl="1"/>
            <a:endParaRPr lang="en-US" sz="2400" dirty="0"/>
          </a:p>
          <a:p>
            <a:pPr marL="342900" indent="-342900">
              <a:buFont typeface="Wingdings" panose="05000000000000000000" pitchFamily="2" charset="2"/>
              <a:buChar char="§"/>
            </a:pPr>
            <a:endParaRPr lang="en-US" sz="2400" dirty="0"/>
          </a:p>
        </p:txBody>
      </p:sp>
      <p:sp>
        <p:nvSpPr>
          <p:cNvPr id="6" name="TextBox 5">
            <a:extLst>
              <a:ext uri="{FF2B5EF4-FFF2-40B4-BE49-F238E27FC236}">
                <a16:creationId xmlns:a16="http://schemas.microsoft.com/office/drawing/2014/main" id="{B281076E-E4E3-4EC1-A636-DC7D6D8E1023}"/>
              </a:ext>
            </a:extLst>
          </p:cNvPr>
          <p:cNvSpPr txBox="1"/>
          <p:nvPr/>
        </p:nvSpPr>
        <p:spPr>
          <a:xfrm flipH="1">
            <a:off x="2916144" y="478641"/>
            <a:ext cx="5927573" cy="584775"/>
          </a:xfrm>
          <a:prstGeom prst="rect">
            <a:avLst/>
          </a:prstGeom>
          <a:noFill/>
          <a:ln>
            <a:noFill/>
          </a:ln>
        </p:spPr>
        <p:txBody>
          <a:bodyPr wrap="square" rtlCol="0">
            <a:spAutoFit/>
          </a:bodyPr>
          <a:lstStyle/>
          <a:p>
            <a:r>
              <a:rPr lang="en-US" sz="3200" b="1" u="sng" dirty="0"/>
              <a:t>Requirement Analysis</a:t>
            </a:r>
          </a:p>
        </p:txBody>
      </p:sp>
    </p:spTree>
    <p:extLst>
      <p:ext uri="{BB962C8B-B14F-4D97-AF65-F5344CB8AC3E}">
        <p14:creationId xmlns:p14="http://schemas.microsoft.com/office/powerpoint/2010/main" val="2911030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29C07DF-4937-4BA9-899F-E85E206C8425}"/>
              </a:ext>
            </a:extLst>
          </p:cNvPr>
          <p:cNvSpPr>
            <a:spLocks noGrp="1"/>
          </p:cNvSpPr>
          <p:nvPr>
            <p:ph type="sldNum" sz="quarter" idx="12"/>
          </p:nvPr>
        </p:nvSpPr>
        <p:spPr/>
        <p:txBody>
          <a:bodyPr/>
          <a:lstStyle/>
          <a:p>
            <a:fld id="{AA95B043-FE5F-43ED-86CD-BCA3FF95DC49}" type="slidenum">
              <a:rPr lang="en-US" smtClean="0"/>
              <a:pPr/>
              <a:t>7</a:t>
            </a:fld>
            <a:endParaRPr lang="en-US"/>
          </a:p>
        </p:txBody>
      </p:sp>
      <p:sp>
        <p:nvSpPr>
          <p:cNvPr id="5" name="TextBox 4">
            <a:extLst>
              <a:ext uri="{FF2B5EF4-FFF2-40B4-BE49-F238E27FC236}">
                <a16:creationId xmlns:a16="http://schemas.microsoft.com/office/drawing/2014/main" id="{DCA7FD30-1BBD-4403-96D7-A6B05232C410}"/>
              </a:ext>
            </a:extLst>
          </p:cNvPr>
          <p:cNvSpPr txBox="1"/>
          <p:nvPr/>
        </p:nvSpPr>
        <p:spPr>
          <a:xfrm flipH="1">
            <a:off x="3375452" y="295729"/>
            <a:ext cx="5927573" cy="584775"/>
          </a:xfrm>
          <a:prstGeom prst="rect">
            <a:avLst/>
          </a:prstGeom>
          <a:noFill/>
          <a:ln>
            <a:noFill/>
          </a:ln>
        </p:spPr>
        <p:txBody>
          <a:bodyPr wrap="square" rtlCol="0">
            <a:spAutoFit/>
          </a:bodyPr>
          <a:lstStyle/>
          <a:p>
            <a:r>
              <a:rPr lang="en-US" sz="3200" b="1" u="sng" dirty="0"/>
              <a:t>Requirement Analysis</a:t>
            </a:r>
          </a:p>
        </p:txBody>
      </p:sp>
      <p:sp>
        <p:nvSpPr>
          <p:cNvPr id="6" name="Rectangle 5">
            <a:extLst>
              <a:ext uri="{FF2B5EF4-FFF2-40B4-BE49-F238E27FC236}">
                <a16:creationId xmlns:a16="http://schemas.microsoft.com/office/drawing/2014/main" id="{D1D5DEAB-CD04-4355-A501-CBEA1210D3BA}"/>
              </a:ext>
            </a:extLst>
          </p:cNvPr>
          <p:cNvSpPr/>
          <p:nvPr/>
        </p:nvSpPr>
        <p:spPr>
          <a:xfrm>
            <a:off x="1282570" y="1479160"/>
            <a:ext cx="10113336" cy="6001643"/>
          </a:xfrm>
          <a:prstGeom prst="rect">
            <a:avLst/>
          </a:prstGeom>
        </p:spPr>
        <p:txBody>
          <a:bodyPr wrap="square">
            <a:spAutoFit/>
          </a:bodyPr>
          <a:lstStyle/>
          <a:p>
            <a:pPr marL="342900" indent="-342900">
              <a:buFont typeface="Wingdings" panose="05000000000000000000" pitchFamily="2" charset="2"/>
              <a:buChar char="§"/>
            </a:pPr>
            <a:r>
              <a:rPr lang="en-US" sz="2400" b="1" dirty="0"/>
              <a:t>Who will assure the approval of the apps?</a:t>
            </a:r>
          </a:p>
          <a:p>
            <a:r>
              <a:rPr lang="en-US" sz="2400" dirty="0"/>
              <a:t>		Developers or Admin.</a:t>
            </a:r>
          </a:p>
          <a:p>
            <a:endParaRPr lang="en-US" sz="2400" b="1" dirty="0"/>
          </a:p>
          <a:p>
            <a:pPr marL="342900" indent="-342900">
              <a:buFont typeface="Wingdings" panose="05000000000000000000" pitchFamily="2" charset="2"/>
              <a:buChar char="§"/>
            </a:pPr>
            <a:r>
              <a:rPr lang="en-US" sz="2400" b="1" dirty="0"/>
              <a:t>What would be the uploaded file types?</a:t>
            </a:r>
          </a:p>
          <a:p>
            <a:r>
              <a:rPr lang="en-US" sz="2400" b="1" dirty="0"/>
              <a:t>		</a:t>
            </a:r>
            <a:r>
              <a:rPr lang="en-US" sz="2400" dirty="0"/>
              <a:t>Android , web apps and also java apps may be 				      		uploaded.</a:t>
            </a:r>
          </a:p>
          <a:p>
            <a:endParaRPr lang="en-US" sz="2400" dirty="0"/>
          </a:p>
          <a:p>
            <a:pPr marL="342900" indent="-342900">
              <a:buFont typeface="Wingdings" panose="05000000000000000000" pitchFamily="2" charset="2"/>
              <a:buChar char="§"/>
            </a:pPr>
            <a:r>
              <a:rPr lang="en-US" sz="2400" b="1" dirty="0"/>
              <a:t>What is the process of app identification or ownership?</a:t>
            </a:r>
          </a:p>
          <a:p>
            <a:r>
              <a:rPr lang="en-US" sz="2400" b="1" dirty="0"/>
              <a:t>           </a:t>
            </a:r>
            <a:r>
              <a:rPr lang="en-US" sz="2400" dirty="0"/>
              <a:t>Developers would provide and update descriptions of apps.</a:t>
            </a:r>
          </a:p>
          <a:p>
            <a:endParaRPr lang="en-US" sz="2400" dirty="0"/>
          </a:p>
          <a:p>
            <a:pPr marL="342900" indent="-342900">
              <a:buFont typeface="Wingdings" panose="05000000000000000000" pitchFamily="2" charset="2"/>
              <a:buChar char="§"/>
            </a:pPr>
            <a:r>
              <a:rPr lang="en-US" sz="2400" b="1" dirty="0"/>
              <a:t>What is the installation process of apps ?</a:t>
            </a:r>
          </a:p>
          <a:p>
            <a:r>
              <a:rPr lang="en-US" sz="2400" dirty="0"/>
              <a:t>		Apps should be installed into the same device where they 			are accessed and downloaded.</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endParaRPr lang="en-US" sz="2400" dirty="0"/>
          </a:p>
        </p:txBody>
      </p:sp>
    </p:spTree>
    <p:extLst>
      <p:ext uri="{BB962C8B-B14F-4D97-AF65-F5344CB8AC3E}">
        <p14:creationId xmlns:p14="http://schemas.microsoft.com/office/powerpoint/2010/main" val="3998840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0972" y="282902"/>
            <a:ext cx="8822925" cy="1049511"/>
          </a:xfrm>
        </p:spPr>
        <p:txBody>
          <a:bodyPr/>
          <a:lstStyle/>
          <a:p>
            <a:pPr algn="ctr"/>
            <a:r>
              <a:rPr lang="en-US" sz="4400" b="1" u="sng" dirty="0"/>
              <a:t> Requirement Analysis</a:t>
            </a:r>
            <a:br>
              <a:rPr lang="en-US" sz="4400" b="1" u="sng" dirty="0"/>
            </a:br>
            <a:endParaRPr lang="en-US" dirty="0"/>
          </a:p>
        </p:txBody>
      </p:sp>
      <p:sp>
        <p:nvSpPr>
          <p:cNvPr id="3" name="Content Placeholder 2"/>
          <p:cNvSpPr>
            <a:spLocks noGrp="1"/>
          </p:cNvSpPr>
          <p:nvPr>
            <p:ph idx="1"/>
          </p:nvPr>
        </p:nvSpPr>
        <p:spPr>
          <a:xfrm>
            <a:off x="849086" y="1332411"/>
            <a:ext cx="10463348" cy="5238205"/>
          </a:xfrm>
        </p:spPr>
        <p:txBody>
          <a:bodyPr>
            <a:normAutofit lnSpcReduction="10000"/>
          </a:bodyPr>
          <a:lstStyle/>
          <a:p>
            <a:pPr>
              <a:buNone/>
            </a:pPr>
            <a:r>
              <a:rPr lang="en-US" sz="3200" b="1" dirty="0"/>
              <a:t>Functions:</a:t>
            </a:r>
          </a:p>
          <a:p>
            <a:pPr>
              <a:buFont typeface="Wingdings" pitchFamily="2" charset="2"/>
              <a:buChar char="q"/>
            </a:pPr>
            <a:r>
              <a:rPr lang="en-US" sz="2400" b="1" dirty="0"/>
              <a:t>General User:</a:t>
            </a:r>
          </a:p>
          <a:p>
            <a:pPr>
              <a:buFont typeface="Wingdings" pitchFamily="2" charset="2"/>
              <a:buChar char="Ø"/>
            </a:pPr>
            <a:r>
              <a:rPr lang="en-US" sz="2400" dirty="0"/>
              <a:t>View apps, Download apps.</a:t>
            </a:r>
          </a:p>
          <a:p>
            <a:pPr>
              <a:buFont typeface="Wingdings" pitchFamily="2" charset="2"/>
              <a:buChar char="q"/>
            </a:pPr>
            <a:r>
              <a:rPr lang="en-US" sz="2400" b="1" dirty="0"/>
              <a:t>System Developer:</a:t>
            </a:r>
          </a:p>
          <a:p>
            <a:pPr>
              <a:buFont typeface="Wingdings" pitchFamily="2" charset="2"/>
              <a:buChar char="Ø"/>
            </a:pPr>
            <a:r>
              <a:rPr lang="en-US" sz="2400" dirty="0"/>
              <a:t>View apps, Delete apps, Download apps.</a:t>
            </a:r>
          </a:p>
          <a:p>
            <a:pPr>
              <a:buFont typeface="Wingdings" pitchFamily="2" charset="2"/>
              <a:buChar char="q"/>
            </a:pPr>
            <a:r>
              <a:rPr lang="en-US" sz="2400" b="1" dirty="0"/>
              <a:t>Verified User:</a:t>
            </a:r>
          </a:p>
          <a:p>
            <a:pPr>
              <a:buFont typeface="Wingdings" pitchFamily="2" charset="2"/>
              <a:buChar char="Ø"/>
            </a:pPr>
            <a:r>
              <a:rPr lang="en-US" sz="2400"/>
              <a:t>View apps, Upload</a:t>
            </a:r>
            <a:r>
              <a:rPr lang="en-US" sz="2400" dirty="0"/>
              <a:t>, update , delete Apps.</a:t>
            </a:r>
          </a:p>
          <a:p>
            <a:pPr>
              <a:buNone/>
            </a:pPr>
            <a:endParaRPr lang="en-US" sz="2400" b="1" dirty="0"/>
          </a:p>
          <a:p>
            <a:pPr>
              <a:buNone/>
            </a:pPr>
            <a:endParaRPr lang="en-US" sz="2400" dirty="0"/>
          </a:p>
          <a:p>
            <a:pPr>
              <a:buNone/>
            </a:pPr>
            <a:endParaRPr lang="en-US" sz="2400" dirty="0"/>
          </a:p>
          <a:p>
            <a:pPr>
              <a:buNone/>
            </a:pPr>
            <a:r>
              <a:rPr lang="en-US" sz="2400" dirty="0"/>
              <a:t>       </a:t>
            </a:r>
          </a:p>
        </p:txBody>
      </p:sp>
      <p:sp>
        <p:nvSpPr>
          <p:cNvPr id="4" name="Slide Number Placeholder 3"/>
          <p:cNvSpPr>
            <a:spLocks noGrp="1"/>
          </p:cNvSpPr>
          <p:nvPr>
            <p:ph type="sldNum" sz="quarter" idx="12"/>
          </p:nvPr>
        </p:nvSpPr>
        <p:spPr/>
        <p:txBody>
          <a:bodyPr/>
          <a:lstStyle/>
          <a:p>
            <a:fld id="{AA95B043-FE5F-43ED-86CD-BCA3FF95DC49}"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B99D6-0FC0-44D6-B0FB-02A0009F9B65}"/>
              </a:ext>
            </a:extLst>
          </p:cNvPr>
          <p:cNvSpPr>
            <a:spLocks noGrp="1"/>
          </p:cNvSpPr>
          <p:nvPr>
            <p:ph type="title"/>
          </p:nvPr>
        </p:nvSpPr>
        <p:spPr>
          <a:xfrm>
            <a:off x="2801424" y="2034390"/>
            <a:ext cx="3294576" cy="496775"/>
          </a:xfrm>
        </p:spPr>
        <p:txBody>
          <a:bodyPr/>
          <a:lstStyle/>
          <a:p>
            <a:r>
              <a:rPr lang="en-US" sz="2400" b="1" u="sng" dirty="0"/>
              <a:t>Design Content</a:t>
            </a:r>
            <a:endParaRPr lang="en-US" b="1" u="sng" dirty="0"/>
          </a:p>
        </p:txBody>
      </p:sp>
      <p:sp>
        <p:nvSpPr>
          <p:cNvPr id="3" name="Content Placeholder 2">
            <a:extLst>
              <a:ext uri="{FF2B5EF4-FFF2-40B4-BE49-F238E27FC236}">
                <a16:creationId xmlns:a16="http://schemas.microsoft.com/office/drawing/2014/main" id="{BC97B7D9-EC1E-479A-B7BE-AE6AC0196A82}"/>
              </a:ext>
            </a:extLst>
          </p:cNvPr>
          <p:cNvSpPr>
            <a:spLocks noGrp="1"/>
          </p:cNvSpPr>
          <p:nvPr>
            <p:ph idx="1"/>
          </p:nvPr>
        </p:nvSpPr>
        <p:spPr>
          <a:xfrm>
            <a:off x="3100926" y="2689961"/>
            <a:ext cx="4987998" cy="1478073"/>
          </a:xfrm>
        </p:spPr>
        <p:txBody>
          <a:bodyPr/>
          <a:lstStyle/>
          <a:p>
            <a:r>
              <a:rPr lang="en-US" dirty="0"/>
              <a:t>Use case Diagram</a:t>
            </a:r>
          </a:p>
          <a:p>
            <a:r>
              <a:rPr lang="en-US" dirty="0"/>
              <a:t>Activity Diagram</a:t>
            </a:r>
          </a:p>
          <a:p>
            <a:r>
              <a:rPr lang="en-US" dirty="0"/>
              <a:t>Sequence Diagram</a:t>
            </a:r>
          </a:p>
        </p:txBody>
      </p:sp>
      <p:sp>
        <p:nvSpPr>
          <p:cNvPr id="4" name="Rectangle 3">
            <a:extLst>
              <a:ext uri="{FF2B5EF4-FFF2-40B4-BE49-F238E27FC236}">
                <a16:creationId xmlns:a16="http://schemas.microsoft.com/office/drawing/2014/main" id="{12F1A6D4-0746-4AF3-917A-168C0B403E48}"/>
              </a:ext>
            </a:extLst>
          </p:cNvPr>
          <p:cNvSpPr/>
          <p:nvPr/>
        </p:nvSpPr>
        <p:spPr>
          <a:xfrm>
            <a:off x="1706880" y="1486485"/>
            <a:ext cx="8778240" cy="38850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CE0CA0AD-A83D-431C-A971-35FF86EB519A}"/>
              </a:ext>
            </a:extLst>
          </p:cNvPr>
          <p:cNvSpPr>
            <a:spLocks noGrp="1"/>
          </p:cNvSpPr>
          <p:nvPr>
            <p:ph type="sldNum" sz="quarter" idx="12"/>
          </p:nvPr>
        </p:nvSpPr>
        <p:spPr/>
        <p:txBody>
          <a:bodyPr/>
          <a:lstStyle/>
          <a:p>
            <a:fld id="{AA95B043-FE5F-43ED-86CD-BCA3FF95DC49}" type="slidenum">
              <a:rPr lang="en-US" smtClean="0"/>
              <a:pPr/>
              <a:t>9</a:t>
            </a:fld>
            <a:endParaRPr lang="en-US"/>
          </a:p>
        </p:txBody>
      </p:sp>
      <p:sp>
        <p:nvSpPr>
          <p:cNvPr id="6" name="TextBox 5">
            <a:extLst>
              <a:ext uri="{FF2B5EF4-FFF2-40B4-BE49-F238E27FC236}">
                <a16:creationId xmlns:a16="http://schemas.microsoft.com/office/drawing/2014/main" id="{427E0525-5031-4AB5-8BBD-E37963054347}"/>
              </a:ext>
            </a:extLst>
          </p:cNvPr>
          <p:cNvSpPr txBox="1"/>
          <p:nvPr/>
        </p:nvSpPr>
        <p:spPr>
          <a:xfrm flipH="1">
            <a:off x="3832967" y="282098"/>
            <a:ext cx="4592954" cy="584775"/>
          </a:xfrm>
          <a:prstGeom prst="rect">
            <a:avLst/>
          </a:prstGeom>
          <a:noFill/>
          <a:ln>
            <a:noFill/>
          </a:ln>
        </p:spPr>
        <p:txBody>
          <a:bodyPr wrap="square" rtlCol="0">
            <a:spAutoFit/>
          </a:bodyPr>
          <a:lstStyle/>
          <a:p>
            <a:r>
              <a:rPr lang="en-US" sz="3200" b="1" u="sng" dirty="0"/>
              <a:t>Design Specification</a:t>
            </a:r>
          </a:p>
        </p:txBody>
      </p:sp>
    </p:spTree>
    <p:extLst>
      <p:ext uri="{BB962C8B-B14F-4D97-AF65-F5344CB8AC3E}">
        <p14:creationId xmlns:p14="http://schemas.microsoft.com/office/powerpoint/2010/main" val="12535296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2079</TotalTime>
  <Words>1702</Words>
  <Application>Microsoft Office PowerPoint</Application>
  <PresentationFormat>Widescreen</PresentationFormat>
  <Paragraphs>485</Paragraphs>
  <Slides>39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Century Gothic</vt:lpstr>
      <vt:lpstr>Comic Sans MS</vt:lpstr>
      <vt:lpstr>Times New Roman</vt:lpstr>
      <vt:lpstr>Wingdings</vt:lpstr>
      <vt:lpstr>Wingdings 3</vt:lpstr>
      <vt:lpstr>Ion</vt:lpstr>
      <vt:lpstr>Group 03 : CU Online App Store</vt:lpstr>
      <vt:lpstr>    Overview</vt:lpstr>
      <vt:lpstr>PowerPoint Presentation</vt:lpstr>
      <vt:lpstr>PowerPoint Presentation</vt:lpstr>
      <vt:lpstr>PowerPoint Presentation</vt:lpstr>
      <vt:lpstr>PowerPoint Presentation</vt:lpstr>
      <vt:lpstr>PowerPoint Presentation</vt:lpstr>
      <vt:lpstr> Requirement Analysis </vt:lpstr>
      <vt:lpstr>Design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Testing: Levels </vt:lpstr>
      <vt:lpstr>Testing: Levels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Muhtadir Rahman</dc:creator>
  <cp:lastModifiedBy>Muhtadir Shihab</cp:lastModifiedBy>
  <cp:revision>214</cp:revision>
  <dcterms:created xsi:type="dcterms:W3CDTF">2019-01-27T13:50:44Z</dcterms:created>
  <dcterms:modified xsi:type="dcterms:W3CDTF">2019-02-25T14:20:03Z</dcterms:modified>
</cp:coreProperties>
</file>