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6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B19F-0041-4CD5-B868-697F7149845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0D6F-52AA-493D-8F11-2A5DF2705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81" y="460823"/>
            <a:ext cx="2667000" cy="51720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57781" y="5950423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Admin Login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105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243882" y="5868536"/>
            <a:ext cx="2971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pload Mark sheet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82" y="1601243"/>
            <a:ext cx="2457169" cy="31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239007" y="5964070"/>
            <a:ext cx="263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</a:t>
            </a:r>
            <a:r>
              <a:rPr lang="en-US" sz="2800" dirty="0" smtClean="0"/>
              <a:t>Mark sheet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29" y="869978"/>
            <a:ext cx="2581772" cy="44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88882" y="6018661"/>
            <a:ext cx="2992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Update </a:t>
            </a:r>
            <a:r>
              <a:rPr lang="en-US" sz="2800" dirty="0" smtClean="0"/>
              <a:t>Mark sheet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07" y="778846"/>
            <a:ext cx="2499887" cy="43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239007" y="5964070"/>
            <a:ext cx="2638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</a:t>
            </a:r>
            <a:r>
              <a:rPr lang="en-US" sz="2800" dirty="0" smtClean="0"/>
              <a:t>Mark sheet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29" y="869978"/>
            <a:ext cx="2581772" cy="448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239007" y="5964070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Upload Notice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37" y="1399627"/>
            <a:ext cx="2870768" cy="36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8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17424" y="5936774"/>
            <a:ext cx="1938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Notice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50" y="965511"/>
            <a:ext cx="2581772" cy="44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4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239007" y="5964070"/>
            <a:ext cx="217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Delete Notice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07" y="1051800"/>
            <a:ext cx="2431247" cy="42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4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61279" y="5964070"/>
            <a:ext cx="2980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View Student Posts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07" y="1606956"/>
            <a:ext cx="2624593" cy="33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1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DCL</dc:creator>
  <cp:lastModifiedBy>DCL</cp:lastModifiedBy>
  <cp:revision>3</cp:revision>
  <dcterms:created xsi:type="dcterms:W3CDTF">2021-09-08T04:21:23Z</dcterms:created>
  <dcterms:modified xsi:type="dcterms:W3CDTF">2021-09-08T05:33:07Z</dcterms:modified>
</cp:coreProperties>
</file>