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85" r:id="rId2"/>
    <p:sldId id="289" r:id="rId3"/>
    <p:sldId id="281" r:id="rId4"/>
    <p:sldId id="283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DC40-00A0-4AFC-9674-01ED386071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769F-63C3-4106-92F6-7241124F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D20E-F8F2-4637-8466-27A3924B7756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C081-F0EE-4382-B700-9B5F97124166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5B22-19D0-4E6D-B2BA-1073C5AE15A0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9A0A-CEF4-4359-AB33-3AC3A5E5A57F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6580-EF28-49A0-9C1B-CE8DB337BC46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C25-2E5D-49B9-A418-8A851204C290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70E6-0BB0-4716-BF07-D70BA4FD2611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228C-93BE-4E11-914B-CF58F5FF820A}" type="datetime1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2627-4C5C-446E-BAA3-1EBF5D60A08E}" type="datetime1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502-7654-4BDA-B39B-28C883A0E4E6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D1F0-1EC4-4422-BADB-29987D94F011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7E81-3B70-4DCD-8857-A1822746C946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Algorithms in Java, (3rd Edition), by Robert </a:t>
            </a:r>
            <a:r>
              <a:rPr lang="en-US" dirty="0" err="1"/>
              <a:t>Sedgewick</a:t>
            </a:r>
            <a:r>
              <a:rPr lang="en-US" dirty="0"/>
              <a:t> (main course textbook)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Structures by Seymour </a:t>
            </a:r>
            <a:r>
              <a:rPr lang="en-US" dirty="0" err="1"/>
              <a:t>Lipschutz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9A0A-CEF4-4359-AB33-3AC3A5E5A57F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a data structure is a data organization, management and storage format that enables efficient access and modification. More precisely, a data structure is a collection of data values, the relationships among them, and the functions or operations that can be applied to the data.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9A0A-CEF4-4359-AB33-3AC3A5E5A57F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/>
              <a:t>Linear Array</a:t>
            </a:r>
          </a:p>
          <a:p>
            <a:pPr lvl="1"/>
            <a:r>
              <a:rPr lang="en-US" dirty="0"/>
              <a:t>Circular Array</a:t>
            </a:r>
          </a:p>
          <a:p>
            <a:pPr lvl="1"/>
            <a:r>
              <a:rPr lang="en-US" dirty="0"/>
              <a:t>2D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Singly Linked List</a:t>
            </a:r>
          </a:p>
          <a:p>
            <a:pPr lvl="1"/>
            <a:r>
              <a:rPr lang="en-US" dirty="0" smtClean="0"/>
              <a:t>Doubly Linked List</a:t>
            </a:r>
            <a:endParaRPr lang="en-US" dirty="0"/>
          </a:p>
          <a:p>
            <a:r>
              <a:rPr lang="en-US" dirty="0" smtClean="0"/>
              <a:t>Stacks</a:t>
            </a:r>
            <a:endParaRPr lang="en-US" dirty="0"/>
          </a:p>
          <a:p>
            <a:r>
              <a:rPr lang="en-US" dirty="0" smtClean="0"/>
              <a:t>Queue</a:t>
            </a:r>
            <a:endParaRPr lang="en-US" dirty="0"/>
          </a:p>
          <a:p>
            <a:r>
              <a:rPr lang="en-US" dirty="0" smtClean="0"/>
              <a:t>Trees</a:t>
            </a:r>
            <a:endParaRPr lang="en-US" dirty="0"/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Others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68C5-B050-4E44-8B7C-CF67D0CDAAA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Linear Array</a:t>
            </a:r>
          </a:p>
          <a:p>
            <a:pPr lvl="1"/>
            <a:r>
              <a:rPr lang="en-US" dirty="0"/>
              <a:t>Circular Array</a:t>
            </a:r>
          </a:p>
          <a:p>
            <a:pPr lvl="1"/>
            <a:r>
              <a:rPr lang="en-US" dirty="0"/>
              <a:t>2D Array</a:t>
            </a:r>
          </a:p>
          <a:p>
            <a:r>
              <a:rPr lang="en-US" dirty="0"/>
              <a:t>Linked Lists</a:t>
            </a:r>
          </a:p>
          <a:p>
            <a:pPr lvl="1"/>
            <a:r>
              <a:rPr lang="en-US" dirty="0"/>
              <a:t>Singly Linked List</a:t>
            </a:r>
          </a:p>
          <a:p>
            <a:pPr lvl="1"/>
            <a:r>
              <a:rPr lang="en-US" dirty="0"/>
              <a:t>Doubly Linked List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Graphs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016B-2C0E-46EA-9FD7-49C320CC9FDE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smtClean="0"/>
              <a:t>&amp;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</a:t>
            </a:r>
            <a:r>
              <a:rPr lang="en-US" i="1" dirty="0"/>
              <a:t>object </a:t>
            </a:r>
            <a:r>
              <a:rPr lang="en-US" dirty="0"/>
              <a:t>represents an entity in the real world that can be distinctly identified.</a:t>
            </a:r>
          </a:p>
          <a:p>
            <a:pPr algn="just"/>
            <a:r>
              <a:rPr lang="en-US" dirty="0"/>
              <a:t>For example, a student, a desk, a circle, a button, and even a loan can all be viewed as objects. An object has a unique identity, state, and behavior.</a:t>
            </a:r>
          </a:p>
          <a:p>
            <a:pPr marL="0" indent="0" algn="just">
              <a:buNone/>
            </a:pPr>
            <a:r>
              <a:rPr lang="en-US" dirty="0"/>
              <a:t>■ The </a:t>
            </a:r>
            <a:r>
              <a:rPr lang="en-US" i="1" dirty="0"/>
              <a:t>state </a:t>
            </a:r>
            <a:r>
              <a:rPr lang="en-US" dirty="0"/>
              <a:t>of an object (also known as its </a:t>
            </a:r>
            <a:r>
              <a:rPr lang="en-US" i="1" dirty="0"/>
              <a:t>properties </a:t>
            </a:r>
            <a:r>
              <a:rPr lang="en-US" dirty="0"/>
              <a:t>or </a:t>
            </a:r>
            <a:r>
              <a:rPr lang="en-US" i="1" dirty="0"/>
              <a:t>attributes</a:t>
            </a:r>
            <a:r>
              <a:rPr lang="en-US" dirty="0"/>
              <a:t>) is represented by </a:t>
            </a:r>
            <a:r>
              <a:rPr lang="en-US" i="1" dirty="0"/>
              <a:t>data fields </a:t>
            </a:r>
            <a:r>
              <a:rPr lang="en-US" dirty="0"/>
              <a:t>with their current values. A circle object, for example, has a data field </a:t>
            </a:r>
            <a:r>
              <a:rPr lang="en-US" b="1" dirty="0"/>
              <a:t>radius</a:t>
            </a:r>
            <a:r>
              <a:rPr lang="en-US" dirty="0"/>
              <a:t>, which is the property that characterizes a circle. A rectangle object has data fields </a:t>
            </a:r>
            <a:r>
              <a:rPr lang="en-US" b="1" dirty="0"/>
              <a:t>width </a:t>
            </a:r>
            <a:r>
              <a:rPr lang="en-US" dirty="0"/>
              <a:t>and </a:t>
            </a:r>
            <a:r>
              <a:rPr lang="en-US" b="1" dirty="0"/>
              <a:t>height</a:t>
            </a:r>
            <a:r>
              <a:rPr lang="en-US" dirty="0"/>
              <a:t>, which are the properties that characterize a rectangle.</a:t>
            </a:r>
          </a:p>
          <a:p>
            <a:pPr marL="0" indent="0" algn="just">
              <a:buNone/>
            </a:pPr>
            <a:r>
              <a:rPr lang="en-US" dirty="0"/>
              <a:t>■ The </a:t>
            </a:r>
            <a:r>
              <a:rPr lang="en-US" i="1" dirty="0"/>
              <a:t>behavior </a:t>
            </a:r>
            <a:r>
              <a:rPr lang="en-US" dirty="0"/>
              <a:t>of an object (also known as its </a:t>
            </a:r>
            <a:r>
              <a:rPr lang="en-US" i="1" dirty="0"/>
              <a:t>actions</a:t>
            </a:r>
            <a:r>
              <a:rPr lang="en-US" dirty="0"/>
              <a:t>) is defined by methods. To invoke a method on an object is to ask the object to perform an action. For example, you may define a method named </a:t>
            </a:r>
            <a:r>
              <a:rPr lang="en-US" b="1" dirty="0" err="1"/>
              <a:t>getArea</a:t>
            </a:r>
            <a:r>
              <a:rPr lang="en-US" b="1" dirty="0"/>
              <a:t>() </a:t>
            </a:r>
            <a:r>
              <a:rPr lang="en-US" dirty="0"/>
              <a:t>for circle objects. A circle object may invoke </a:t>
            </a:r>
            <a:r>
              <a:rPr lang="en-US" b="1" dirty="0" err="1"/>
              <a:t>getArea</a:t>
            </a:r>
            <a:r>
              <a:rPr lang="en-US" b="1" dirty="0"/>
              <a:t>() </a:t>
            </a:r>
            <a:r>
              <a:rPr lang="en-US" dirty="0"/>
              <a:t>to return its area.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9A0A-CEF4-4359-AB33-3AC3A5E5A57F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9A0A-CEF4-4359-AB33-3AC3A5E5A57F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87" y="2047164"/>
            <a:ext cx="8946752" cy="3521122"/>
          </a:xfrm>
        </p:spPr>
      </p:pic>
    </p:spTree>
    <p:extLst>
      <p:ext uri="{BB962C8B-B14F-4D97-AF65-F5344CB8AC3E}">
        <p14:creationId xmlns:p14="http://schemas.microsoft.com/office/powerpoint/2010/main" val="281828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317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Books</vt:lpstr>
      <vt:lpstr>Data Structures</vt:lpstr>
      <vt:lpstr>Topics to cover</vt:lpstr>
      <vt:lpstr>Applications</vt:lpstr>
      <vt:lpstr>Class &amp; Object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</dc:title>
  <dc:creator>Saud</dc:creator>
  <cp:lastModifiedBy>Jannatun Noor Mukta</cp:lastModifiedBy>
  <cp:revision>93</cp:revision>
  <dcterms:created xsi:type="dcterms:W3CDTF">2018-09-29T15:24:35Z</dcterms:created>
  <dcterms:modified xsi:type="dcterms:W3CDTF">2019-01-15T10:13:30Z</dcterms:modified>
</cp:coreProperties>
</file>