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90" r:id="rId3"/>
    <p:sldId id="280" r:id="rId4"/>
    <p:sldId id="284" r:id="rId5"/>
    <p:sldId id="283" r:id="rId6"/>
    <p:sldId id="282" r:id="rId7"/>
    <p:sldId id="281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86" r:id="rId18"/>
    <p:sldId id="289" r:id="rId19"/>
    <p:sldId id="287" r:id="rId20"/>
    <p:sldId id="285" r:id="rId21"/>
    <p:sldId id="300" r:id="rId22"/>
    <p:sldId id="302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F944B-9C9C-4D99-8FF2-9F0946AC0E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F464CCE-CF49-4803-9D3E-C4C7119AF45B}">
      <dgm:prSet phldrT="[Text]"/>
      <dgm:spPr/>
      <dgm:t>
        <a:bodyPr/>
        <a:lstStyle/>
        <a:p>
          <a:r>
            <a:rPr lang="en-US" dirty="0" smtClean="0"/>
            <a:t>85 | 1000</a:t>
          </a:r>
          <a:endParaRPr lang="en-US" dirty="0"/>
        </a:p>
      </dgm:t>
    </dgm:pt>
    <dgm:pt modelId="{18B9A6B2-4A58-4BCB-B014-FD512E57FE88}" type="parTrans" cxnId="{BBD6298C-299D-42DD-BBD4-CC9462C6D980}">
      <dgm:prSet/>
      <dgm:spPr/>
      <dgm:t>
        <a:bodyPr/>
        <a:lstStyle/>
        <a:p>
          <a:endParaRPr lang="en-US"/>
        </a:p>
      </dgm:t>
    </dgm:pt>
    <dgm:pt modelId="{FF3E5359-204F-4CFD-AE2A-ADC995F5BF81}" type="sibTrans" cxnId="{BBD6298C-299D-42DD-BBD4-CC9462C6D980}">
      <dgm:prSet/>
      <dgm:spPr/>
      <dgm:t>
        <a:bodyPr/>
        <a:lstStyle/>
        <a:p>
          <a:endParaRPr lang="en-US"/>
        </a:p>
      </dgm:t>
    </dgm:pt>
    <dgm:pt modelId="{AB8C5438-F1AB-47FF-BD74-976D037E9512}">
      <dgm:prSet phldrT="[Text]"/>
      <dgm:spPr/>
      <dgm:t>
        <a:bodyPr/>
        <a:lstStyle/>
        <a:p>
          <a:r>
            <a:rPr lang="en-US" dirty="0" smtClean="0"/>
            <a:t>15 | 2000</a:t>
          </a:r>
          <a:endParaRPr lang="en-US" dirty="0"/>
        </a:p>
      </dgm:t>
    </dgm:pt>
    <dgm:pt modelId="{10257529-C223-44DB-A36D-5F19FAA5E291}" type="parTrans" cxnId="{65CE7DE8-C166-468A-852E-7DFBA53CF36B}">
      <dgm:prSet/>
      <dgm:spPr/>
      <dgm:t>
        <a:bodyPr/>
        <a:lstStyle/>
        <a:p>
          <a:endParaRPr lang="en-US"/>
        </a:p>
      </dgm:t>
    </dgm:pt>
    <dgm:pt modelId="{FEECA7E3-09C3-453F-85C1-408A3A6B2C22}" type="sibTrans" cxnId="{65CE7DE8-C166-468A-852E-7DFBA53CF36B}">
      <dgm:prSet/>
      <dgm:spPr/>
      <dgm:t>
        <a:bodyPr/>
        <a:lstStyle/>
        <a:p>
          <a:endParaRPr lang="en-US"/>
        </a:p>
      </dgm:t>
    </dgm:pt>
    <dgm:pt modelId="{ABC076AF-90A7-41DB-9BEC-0C3D6306003B}">
      <dgm:prSet phldrT="[Text]"/>
      <dgm:spPr/>
      <dgm:t>
        <a:bodyPr/>
        <a:lstStyle/>
        <a:p>
          <a:r>
            <a:rPr lang="en-US" dirty="0" smtClean="0"/>
            <a:t>4  | 3000</a:t>
          </a:r>
          <a:endParaRPr lang="en-US" dirty="0"/>
        </a:p>
      </dgm:t>
    </dgm:pt>
    <dgm:pt modelId="{4990E558-EE2A-4143-B881-EE04B799FF1B}" type="parTrans" cxnId="{22134A7D-F752-4E8C-A22E-3B56118FB862}">
      <dgm:prSet/>
      <dgm:spPr/>
      <dgm:t>
        <a:bodyPr/>
        <a:lstStyle/>
        <a:p>
          <a:endParaRPr lang="en-US"/>
        </a:p>
      </dgm:t>
    </dgm:pt>
    <dgm:pt modelId="{C3E080F5-A799-46E8-AE69-FB479545352F}" type="sibTrans" cxnId="{22134A7D-F752-4E8C-A22E-3B56118FB862}">
      <dgm:prSet/>
      <dgm:spPr/>
      <dgm:t>
        <a:bodyPr/>
        <a:lstStyle/>
        <a:p>
          <a:endParaRPr lang="en-US"/>
        </a:p>
      </dgm:t>
    </dgm:pt>
    <dgm:pt modelId="{BB969AD5-E2D7-4D3D-8D30-FB96344F0AF2}">
      <dgm:prSet phldrT="[Text]"/>
      <dgm:spPr/>
      <dgm:t>
        <a:bodyPr/>
        <a:lstStyle/>
        <a:p>
          <a:r>
            <a:rPr lang="en-US" dirty="0" smtClean="0"/>
            <a:t>20 | Null</a:t>
          </a:r>
          <a:endParaRPr lang="en-US" dirty="0"/>
        </a:p>
      </dgm:t>
    </dgm:pt>
    <dgm:pt modelId="{4D7E8D89-8225-46A8-8752-470849DC358A}" type="parTrans" cxnId="{FDA2E848-DC6F-4A5A-B7E0-B114D0CC5F2A}">
      <dgm:prSet/>
      <dgm:spPr/>
      <dgm:t>
        <a:bodyPr/>
        <a:lstStyle/>
        <a:p>
          <a:endParaRPr lang="en-US"/>
        </a:p>
      </dgm:t>
    </dgm:pt>
    <dgm:pt modelId="{36BF84FE-7264-4EF9-973F-E4584F861C7A}" type="sibTrans" cxnId="{FDA2E848-DC6F-4A5A-B7E0-B114D0CC5F2A}">
      <dgm:prSet/>
      <dgm:spPr/>
      <dgm:t>
        <a:bodyPr/>
        <a:lstStyle/>
        <a:p>
          <a:endParaRPr lang="en-US"/>
        </a:p>
      </dgm:t>
    </dgm:pt>
    <dgm:pt modelId="{643B0E75-0C9B-414B-9F44-758164439944}" type="pres">
      <dgm:prSet presAssocID="{A8EF944B-9C9C-4D99-8FF2-9F0946AC0E01}" presName="Name0" presStyleCnt="0">
        <dgm:presLayoutVars>
          <dgm:dir/>
          <dgm:resizeHandles val="exact"/>
        </dgm:presLayoutVars>
      </dgm:prSet>
      <dgm:spPr/>
    </dgm:pt>
    <dgm:pt modelId="{795231F0-3315-4413-870F-7FD73A2E30BB}" type="pres">
      <dgm:prSet presAssocID="{8F464CCE-CF49-4803-9D3E-C4C7119AF45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37E29-809E-457B-84ED-E1E93A07CF24}" type="pres">
      <dgm:prSet presAssocID="{FF3E5359-204F-4CFD-AE2A-ADC995F5BF8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35CB220-DF10-47BC-9836-33F7F4B152F7}" type="pres">
      <dgm:prSet presAssocID="{FF3E5359-204F-4CFD-AE2A-ADC995F5BF8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6D01996-5059-4336-B42A-518B49F84C12}" type="pres">
      <dgm:prSet presAssocID="{AB8C5438-F1AB-47FF-BD74-976D037E951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C1E0A-0C1E-4A4D-A4D2-8B14E7C0F818}" type="pres">
      <dgm:prSet presAssocID="{FEECA7E3-09C3-453F-85C1-408A3A6B2C2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4087851-3F4C-4F03-A5F8-149AD12726CD}" type="pres">
      <dgm:prSet presAssocID="{FEECA7E3-09C3-453F-85C1-408A3A6B2C2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DA30E72-05DE-4A59-B1E7-2CCA65197557}" type="pres">
      <dgm:prSet presAssocID="{ABC076AF-90A7-41DB-9BEC-0C3D6306003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3BB18-9505-4AD6-BEA1-C5F3FED8CEEC}" type="pres">
      <dgm:prSet presAssocID="{C3E080F5-A799-46E8-AE69-FB479545352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A05D65F-09EB-4BE9-B62F-7CF125243182}" type="pres">
      <dgm:prSet presAssocID="{C3E080F5-A799-46E8-AE69-FB479545352F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333EE72-D398-4338-AEDC-84C4673E26D2}" type="pres">
      <dgm:prSet presAssocID="{BB969AD5-E2D7-4D3D-8D30-FB96344F0AF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DC4A14-BB5D-4462-86DB-8DCFC6401DAC}" type="presOf" srcId="{FEECA7E3-09C3-453F-85C1-408A3A6B2C22}" destId="{64087851-3F4C-4F03-A5F8-149AD12726CD}" srcOrd="1" destOrd="0" presId="urn:microsoft.com/office/officeart/2005/8/layout/process1"/>
    <dgm:cxn modelId="{F771B1F9-0AE2-46D4-9338-41E7A2EAACB9}" type="presOf" srcId="{BB969AD5-E2D7-4D3D-8D30-FB96344F0AF2}" destId="{0333EE72-D398-4338-AEDC-84C4673E26D2}" srcOrd="0" destOrd="0" presId="urn:microsoft.com/office/officeart/2005/8/layout/process1"/>
    <dgm:cxn modelId="{E172146B-03B7-4196-8EFF-486E2D2727E4}" type="presOf" srcId="{ABC076AF-90A7-41DB-9BEC-0C3D6306003B}" destId="{3DA30E72-05DE-4A59-B1E7-2CCA65197557}" srcOrd="0" destOrd="0" presId="urn:microsoft.com/office/officeart/2005/8/layout/process1"/>
    <dgm:cxn modelId="{10A33672-7BCD-4850-BB4F-A34505252BE2}" type="presOf" srcId="{C3E080F5-A799-46E8-AE69-FB479545352F}" destId="{0A05D65F-09EB-4BE9-B62F-7CF125243182}" srcOrd="1" destOrd="0" presId="urn:microsoft.com/office/officeart/2005/8/layout/process1"/>
    <dgm:cxn modelId="{FBA0535B-F7B7-435B-89C1-63D1D4C1DBEA}" type="presOf" srcId="{C3E080F5-A799-46E8-AE69-FB479545352F}" destId="{1A63BB18-9505-4AD6-BEA1-C5F3FED8CEEC}" srcOrd="0" destOrd="0" presId="urn:microsoft.com/office/officeart/2005/8/layout/process1"/>
    <dgm:cxn modelId="{BBD6298C-299D-42DD-BBD4-CC9462C6D980}" srcId="{A8EF944B-9C9C-4D99-8FF2-9F0946AC0E01}" destId="{8F464CCE-CF49-4803-9D3E-C4C7119AF45B}" srcOrd="0" destOrd="0" parTransId="{18B9A6B2-4A58-4BCB-B014-FD512E57FE88}" sibTransId="{FF3E5359-204F-4CFD-AE2A-ADC995F5BF81}"/>
    <dgm:cxn modelId="{1E3988DA-6388-485F-9494-CBE075167C60}" type="presOf" srcId="{FEECA7E3-09C3-453F-85C1-408A3A6B2C22}" destId="{DF3C1E0A-0C1E-4A4D-A4D2-8B14E7C0F818}" srcOrd="0" destOrd="0" presId="urn:microsoft.com/office/officeart/2005/8/layout/process1"/>
    <dgm:cxn modelId="{C574C13A-F3BE-4D46-845E-FFC67A42E549}" type="presOf" srcId="{A8EF944B-9C9C-4D99-8FF2-9F0946AC0E01}" destId="{643B0E75-0C9B-414B-9F44-758164439944}" srcOrd="0" destOrd="0" presId="urn:microsoft.com/office/officeart/2005/8/layout/process1"/>
    <dgm:cxn modelId="{2B013073-9F5B-4EBB-9F9B-C4290BB85C71}" type="presOf" srcId="{8F464CCE-CF49-4803-9D3E-C4C7119AF45B}" destId="{795231F0-3315-4413-870F-7FD73A2E30BB}" srcOrd="0" destOrd="0" presId="urn:microsoft.com/office/officeart/2005/8/layout/process1"/>
    <dgm:cxn modelId="{7EDBC522-BA12-43FF-8AEB-BC18AF6F82D2}" type="presOf" srcId="{FF3E5359-204F-4CFD-AE2A-ADC995F5BF81}" destId="{82437E29-809E-457B-84ED-E1E93A07CF24}" srcOrd="0" destOrd="0" presId="urn:microsoft.com/office/officeart/2005/8/layout/process1"/>
    <dgm:cxn modelId="{5EC02E3A-D04C-4AED-A057-AEEB864390E1}" type="presOf" srcId="{FF3E5359-204F-4CFD-AE2A-ADC995F5BF81}" destId="{A35CB220-DF10-47BC-9836-33F7F4B152F7}" srcOrd="1" destOrd="0" presId="urn:microsoft.com/office/officeart/2005/8/layout/process1"/>
    <dgm:cxn modelId="{4F53BC11-BE7B-4273-B2A7-74ADADD4C742}" type="presOf" srcId="{AB8C5438-F1AB-47FF-BD74-976D037E9512}" destId="{06D01996-5059-4336-B42A-518B49F84C12}" srcOrd="0" destOrd="0" presId="urn:microsoft.com/office/officeart/2005/8/layout/process1"/>
    <dgm:cxn modelId="{FDA2E848-DC6F-4A5A-B7E0-B114D0CC5F2A}" srcId="{A8EF944B-9C9C-4D99-8FF2-9F0946AC0E01}" destId="{BB969AD5-E2D7-4D3D-8D30-FB96344F0AF2}" srcOrd="3" destOrd="0" parTransId="{4D7E8D89-8225-46A8-8752-470849DC358A}" sibTransId="{36BF84FE-7264-4EF9-973F-E4584F861C7A}"/>
    <dgm:cxn modelId="{22134A7D-F752-4E8C-A22E-3B56118FB862}" srcId="{A8EF944B-9C9C-4D99-8FF2-9F0946AC0E01}" destId="{ABC076AF-90A7-41DB-9BEC-0C3D6306003B}" srcOrd="2" destOrd="0" parTransId="{4990E558-EE2A-4143-B881-EE04B799FF1B}" sibTransId="{C3E080F5-A799-46E8-AE69-FB479545352F}"/>
    <dgm:cxn modelId="{65CE7DE8-C166-468A-852E-7DFBA53CF36B}" srcId="{A8EF944B-9C9C-4D99-8FF2-9F0946AC0E01}" destId="{AB8C5438-F1AB-47FF-BD74-976D037E9512}" srcOrd="1" destOrd="0" parTransId="{10257529-C223-44DB-A36D-5F19FAA5E291}" sibTransId="{FEECA7E3-09C3-453F-85C1-408A3A6B2C22}"/>
    <dgm:cxn modelId="{BE97DC15-C4AD-488F-8195-DD5D1D66B22A}" type="presParOf" srcId="{643B0E75-0C9B-414B-9F44-758164439944}" destId="{795231F0-3315-4413-870F-7FD73A2E30BB}" srcOrd="0" destOrd="0" presId="urn:microsoft.com/office/officeart/2005/8/layout/process1"/>
    <dgm:cxn modelId="{186AA3AB-89C3-4A68-8A4C-1980FE051FED}" type="presParOf" srcId="{643B0E75-0C9B-414B-9F44-758164439944}" destId="{82437E29-809E-457B-84ED-E1E93A07CF24}" srcOrd="1" destOrd="0" presId="urn:microsoft.com/office/officeart/2005/8/layout/process1"/>
    <dgm:cxn modelId="{B5731633-70FE-4774-8B0B-652358490BDF}" type="presParOf" srcId="{82437E29-809E-457B-84ED-E1E93A07CF24}" destId="{A35CB220-DF10-47BC-9836-33F7F4B152F7}" srcOrd="0" destOrd="0" presId="urn:microsoft.com/office/officeart/2005/8/layout/process1"/>
    <dgm:cxn modelId="{C959DAED-CE9D-4A29-9830-52880471F7C8}" type="presParOf" srcId="{643B0E75-0C9B-414B-9F44-758164439944}" destId="{06D01996-5059-4336-B42A-518B49F84C12}" srcOrd="2" destOrd="0" presId="urn:microsoft.com/office/officeart/2005/8/layout/process1"/>
    <dgm:cxn modelId="{B4840D73-3727-4E0B-BA4F-C64FEF7F074F}" type="presParOf" srcId="{643B0E75-0C9B-414B-9F44-758164439944}" destId="{DF3C1E0A-0C1E-4A4D-A4D2-8B14E7C0F818}" srcOrd="3" destOrd="0" presId="urn:microsoft.com/office/officeart/2005/8/layout/process1"/>
    <dgm:cxn modelId="{D030989E-CED3-4E3A-B618-E4617070C3C2}" type="presParOf" srcId="{DF3C1E0A-0C1E-4A4D-A4D2-8B14E7C0F818}" destId="{64087851-3F4C-4F03-A5F8-149AD12726CD}" srcOrd="0" destOrd="0" presId="urn:microsoft.com/office/officeart/2005/8/layout/process1"/>
    <dgm:cxn modelId="{DD3EBA1C-B66C-41B3-ABCD-1D6BF45C6AB4}" type="presParOf" srcId="{643B0E75-0C9B-414B-9F44-758164439944}" destId="{3DA30E72-05DE-4A59-B1E7-2CCA65197557}" srcOrd="4" destOrd="0" presId="urn:microsoft.com/office/officeart/2005/8/layout/process1"/>
    <dgm:cxn modelId="{D20D9EFD-06E9-457D-A745-D68D223F4414}" type="presParOf" srcId="{643B0E75-0C9B-414B-9F44-758164439944}" destId="{1A63BB18-9505-4AD6-BEA1-C5F3FED8CEEC}" srcOrd="5" destOrd="0" presId="urn:microsoft.com/office/officeart/2005/8/layout/process1"/>
    <dgm:cxn modelId="{1FEE5BF9-8936-4B96-BE70-3B5658F16006}" type="presParOf" srcId="{1A63BB18-9505-4AD6-BEA1-C5F3FED8CEEC}" destId="{0A05D65F-09EB-4BE9-B62F-7CF125243182}" srcOrd="0" destOrd="0" presId="urn:microsoft.com/office/officeart/2005/8/layout/process1"/>
    <dgm:cxn modelId="{AA111FED-095B-479D-ADB8-4F525B3EB15C}" type="presParOf" srcId="{643B0E75-0C9B-414B-9F44-758164439944}" destId="{0333EE72-D398-4338-AEDC-84C4673E26D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231F0-3315-4413-870F-7FD73A2E30BB}">
      <dsp:nvSpPr>
        <dsp:cNvPr id="0" name=""/>
        <dsp:cNvSpPr/>
      </dsp:nvSpPr>
      <dsp:spPr>
        <a:xfrm>
          <a:off x="3571" y="960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85 | 1000</a:t>
          </a:r>
          <a:endParaRPr lang="en-US" sz="2600" kern="1200" dirty="0"/>
        </a:p>
      </dsp:txBody>
      <dsp:txXfrm>
        <a:off x="31015" y="28404"/>
        <a:ext cx="1506815" cy="882133"/>
      </dsp:txXfrm>
    </dsp:sp>
    <dsp:sp modelId="{82437E29-809E-457B-84ED-E1E93A07CF24}">
      <dsp:nvSpPr>
        <dsp:cNvPr id="0" name=""/>
        <dsp:cNvSpPr/>
      </dsp:nvSpPr>
      <dsp:spPr>
        <a:xfrm>
          <a:off x="1721445" y="27581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21445" y="353279"/>
        <a:ext cx="231757" cy="232382"/>
      </dsp:txXfrm>
    </dsp:sp>
    <dsp:sp modelId="{06D01996-5059-4336-B42A-518B49F84C12}">
      <dsp:nvSpPr>
        <dsp:cNvPr id="0" name=""/>
        <dsp:cNvSpPr/>
      </dsp:nvSpPr>
      <dsp:spPr>
        <a:xfrm>
          <a:off x="2189956" y="960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15 | 2000</a:t>
          </a:r>
          <a:endParaRPr lang="en-US" sz="2600" kern="1200" dirty="0"/>
        </a:p>
      </dsp:txBody>
      <dsp:txXfrm>
        <a:off x="2217400" y="28404"/>
        <a:ext cx="1506815" cy="882133"/>
      </dsp:txXfrm>
    </dsp:sp>
    <dsp:sp modelId="{DF3C1E0A-0C1E-4A4D-A4D2-8B14E7C0F818}">
      <dsp:nvSpPr>
        <dsp:cNvPr id="0" name=""/>
        <dsp:cNvSpPr/>
      </dsp:nvSpPr>
      <dsp:spPr>
        <a:xfrm>
          <a:off x="3907829" y="27581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07829" y="353279"/>
        <a:ext cx="231757" cy="232382"/>
      </dsp:txXfrm>
    </dsp:sp>
    <dsp:sp modelId="{3DA30E72-05DE-4A59-B1E7-2CCA65197557}">
      <dsp:nvSpPr>
        <dsp:cNvPr id="0" name=""/>
        <dsp:cNvSpPr/>
      </dsp:nvSpPr>
      <dsp:spPr>
        <a:xfrm>
          <a:off x="4376340" y="960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  | 3000</a:t>
          </a:r>
          <a:endParaRPr lang="en-US" sz="2600" kern="1200" dirty="0"/>
        </a:p>
      </dsp:txBody>
      <dsp:txXfrm>
        <a:off x="4403784" y="28404"/>
        <a:ext cx="1506815" cy="882133"/>
      </dsp:txXfrm>
    </dsp:sp>
    <dsp:sp modelId="{1A63BB18-9505-4AD6-BEA1-C5F3FED8CEEC}">
      <dsp:nvSpPr>
        <dsp:cNvPr id="0" name=""/>
        <dsp:cNvSpPr/>
      </dsp:nvSpPr>
      <dsp:spPr>
        <a:xfrm>
          <a:off x="6094214" y="27581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94214" y="353279"/>
        <a:ext cx="231757" cy="232382"/>
      </dsp:txXfrm>
    </dsp:sp>
    <dsp:sp modelId="{0333EE72-D398-4338-AEDC-84C4673E26D2}">
      <dsp:nvSpPr>
        <dsp:cNvPr id="0" name=""/>
        <dsp:cNvSpPr/>
      </dsp:nvSpPr>
      <dsp:spPr>
        <a:xfrm>
          <a:off x="6562724" y="960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20 | Null</a:t>
          </a:r>
          <a:endParaRPr lang="en-US" sz="2600" kern="1200" dirty="0"/>
        </a:p>
      </dsp:txBody>
      <dsp:txXfrm>
        <a:off x="6590168" y="28404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2DC40-00A0-4AFC-9674-01ED386071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F769F-63C3-4106-92F6-7241124F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F769F-63C3-4106-92F6-7241124F1D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FDA8-9715-49BC-829E-F71238B68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9032"/>
            <a:ext cx="9144000" cy="2387600"/>
          </a:xfrm>
        </p:spPr>
        <p:txBody>
          <a:bodyPr/>
          <a:lstStyle/>
          <a:p>
            <a:r>
              <a:rPr lang="en-US" dirty="0" smtClean="0"/>
              <a:t>CSE 220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Jannatun Noor</a:t>
            </a:r>
          </a:p>
          <a:p>
            <a:r>
              <a:rPr lang="en-US" dirty="0"/>
              <a:t>Jannatun.noor@bracu.ac.bd</a:t>
            </a:r>
          </a:p>
          <a:p>
            <a:endParaRPr lang="en-US" dirty="0"/>
          </a:p>
          <a:p>
            <a:r>
              <a:rPr lang="en-US" dirty="0"/>
              <a:t>Lecture Made by: </a:t>
            </a:r>
            <a:r>
              <a:rPr lang="en-US" dirty="0" err="1"/>
              <a:t>Aminul</a:t>
            </a:r>
            <a:r>
              <a:rPr lang="en-US" dirty="0"/>
              <a:t> </a:t>
            </a:r>
            <a:r>
              <a:rPr lang="en-US" dirty="0" err="1"/>
              <a:t>Huq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new node in linked list is a more than one step activity. We shall learn this with diagrams here. First, create a node using the same structure and find the location where it has to be inserted.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E:\Fall 2018\CSE 220\Slide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9177" y="3536950"/>
            <a:ext cx="7448208" cy="2280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E:\Fall 2018\CSE 220\Slide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0321" y="179167"/>
            <a:ext cx="7023100" cy="2166599"/>
          </a:xfrm>
          <a:prstGeom prst="rect">
            <a:avLst/>
          </a:prstGeom>
          <a:noFill/>
        </p:spPr>
      </p:pic>
      <p:pic>
        <p:nvPicPr>
          <p:cNvPr id="2051" name="Picture 3" descr="E:\Fall 2018\CSE 220\Slides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1675" y="2350478"/>
            <a:ext cx="6380284" cy="1837522"/>
          </a:xfrm>
          <a:prstGeom prst="rect">
            <a:avLst/>
          </a:prstGeom>
          <a:noFill/>
        </p:spPr>
      </p:pic>
      <p:pic>
        <p:nvPicPr>
          <p:cNvPr id="2052" name="Picture 4" descr="E:\Fall 2018\CSE 220\Slides\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2945" y="4581892"/>
            <a:ext cx="6531402" cy="1284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is also a more than one step process. We shall learn with pictorial representation. First, locate the target node to be removed, by using searching algorithms.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E:\Fall 2018\CSE 220\Slides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7327" y="3466710"/>
            <a:ext cx="7984700" cy="14991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 descr="E:\Fall 2018\CSE 220\Slides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1678" y="741803"/>
            <a:ext cx="7799137" cy="1494960"/>
          </a:xfrm>
          <a:prstGeom prst="rect">
            <a:avLst/>
          </a:prstGeom>
          <a:noFill/>
        </p:spPr>
      </p:pic>
      <p:pic>
        <p:nvPicPr>
          <p:cNvPr id="4099" name="Picture 3" descr="E:\Fall 2018\CSE 220\Slides\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6460" y="2786282"/>
            <a:ext cx="7246764" cy="1307416"/>
          </a:xfrm>
          <a:prstGeom prst="rect">
            <a:avLst/>
          </a:prstGeom>
          <a:noFill/>
        </p:spPr>
      </p:pic>
      <p:pic>
        <p:nvPicPr>
          <p:cNvPr id="4100" name="Picture 4" descr="E:\Fall 2018\CSE 220\Slides\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4215" y="4722250"/>
            <a:ext cx="6381555" cy="1515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operation is a thorough one. We need to make the last node to be pointed by the head node and reverse the whole linked list.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 descr="E:\Fall 2018\CSE 220\Slides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8283" y="2767013"/>
            <a:ext cx="5797110" cy="1393773"/>
          </a:xfrm>
          <a:prstGeom prst="rect">
            <a:avLst/>
          </a:prstGeom>
          <a:noFill/>
        </p:spPr>
      </p:pic>
      <p:pic>
        <p:nvPicPr>
          <p:cNvPr id="5123" name="Picture 3" descr="E:\Fall 2018\CSE 220\Slides\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494067"/>
            <a:ext cx="6275974" cy="1522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 descr="E:\Fall 2018\CSE 220\Slides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741" y="460179"/>
            <a:ext cx="5907967" cy="1507834"/>
          </a:xfrm>
          <a:prstGeom prst="rect">
            <a:avLst/>
          </a:prstGeom>
          <a:noFill/>
        </p:spPr>
      </p:pic>
      <p:pic>
        <p:nvPicPr>
          <p:cNvPr id="6147" name="Picture 3" descr="E:\Fall 2018\CSE 220\Slides\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7435" y="2353164"/>
            <a:ext cx="5555078" cy="1686130"/>
          </a:xfrm>
          <a:prstGeom prst="rect">
            <a:avLst/>
          </a:prstGeom>
          <a:noFill/>
        </p:spPr>
      </p:pic>
      <p:pic>
        <p:nvPicPr>
          <p:cNvPr id="6148" name="Picture 4" descr="E:\Fall 2018\CSE 220\Slides\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7010" y="4526745"/>
            <a:ext cx="6387539" cy="1423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402" y="2046577"/>
            <a:ext cx="4191084" cy="354959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28270022"/>
              </p:ext>
            </p:extLst>
          </p:nvPr>
        </p:nvGraphicFramePr>
        <p:xfrm>
          <a:off x="1567977" y="60850"/>
          <a:ext cx="8128000" cy="938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59675" y="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79135" y="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8595" y="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60475" y="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10748"/>
              </p:ext>
            </p:extLst>
          </p:nvPr>
        </p:nvGraphicFramePr>
        <p:xfrm>
          <a:off x="3745783" y="1156232"/>
          <a:ext cx="4320043" cy="538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31"/>
                <a:gridCol w="1174161"/>
                <a:gridCol w="861980"/>
                <a:gridCol w="146777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Current.next</a:t>
                      </a:r>
                      <a:endParaRPr lang="en-US" dirty="0"/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Node(500)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Node(500)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Node(500)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Node(500)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Node(500)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Node(500)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Node(500)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33746"/>
              </p:ext>
            </p:extLst>
          </p:nvPr>
        </p:nvGraphicFramePr>
        <p:xfrm>
          <a:off x="8064690" y="1152398"/>
          <a:ext cx="4122761" cy="478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31"/>
                <a:gridCol w="1041101"/>
                <a:gridCol w="846162"/>
                <a:gridCol w="141936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Current.next</a:t>
                      </a:r>
                      <a:endParaRPr lang="en-US" dirty="0"/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Node(500)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2000</a:t>
                      </a:r>
                    </a:p>
                  </a:txBody>
                  <a:tcPr/>
                </a:tc>
              </a:tr>
              <a:tr h="49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6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Counting the number of elements in a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 descr="E:\Fall 2018\CSE 220\Slides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051" y="2715065"/>
            <a:ext cx="8694147" cy="2569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an element given the index into a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 descr="E:\Fall 2018\CSE 220\Slides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8240" y="1842868"/>
            <a:ext cx="7590811" cy="2454642"/>
          </a:xfrm>
          <a:prstGeom prst="rect">
            <a:avLst/>
          </a:prstGeom>
          <a:noFill/>
        </p:spPr>
      </p:pic>
      <p:pic>
        <p:nvPicPr>
          <p:cNvPr id="5123" name="Picture 3" descr="E:\Fall 2018\CSE 220\Slides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6086" y="4264171"/>
            <a:ext cx="7596553" cy="1858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Headed Doubly Linked Circular lists</a:t>
            </a:r>
            <a:br>
              <a:rPr lang="en-US" dirty="0"/>
            </a:br>
            <a:r>
              <a:rPr lang="en-US" dirty="0"/>
              <a:t>(DHDLC)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implementation of the </a:t>
            </a:r>
            <a:r>
              <a:rPr lang="en-US" dirty="0" err="1"/>
              <a:t>java.util.LinkedList</a:t>
            </a:r>
            <a:r>
              <a:rPr lang="en-US" dirty="0"/>
              <a:t> class </a:t>
            </a:r>
            <a:r>
              <a:rPr lang="en-US" dirty="0" smtClean="0"/>
              <a:t>in JDK.</a:t>
            </a:r>
          </a:p>
          <a:p>
            <a:r>
              <a:rPr lang="en-US" dirty="0"/>
              <a:t>It uses a </a:t>
            </a:r>
            <a:r>
              <a:rPr lang="en-US" i="1" dirty="0"/>
              <a:t>dummy </a:t>
            </a:r>
            <a:r>
              <a:rPr lang="en-US" dirty="0"/>
              <a:t>to avoid special cases of inserting into an empty list, or removing </a:t>
            </a:r>
            <a:r>
              <a:rPr lang="en-US" dirty="0" smtClean="0"/>
              <a:t>the last node from </a:t>
            </a:r>
            <a:r>
              <a:rPr lang="en-US" dirty="0"/>
              <a:t>a list of unit size, and it uses double links to allow for iterating in both </a:t>
            </a:r>
            <a:r>
              <a:rPr lang="en-US" dirty="0" smtClean="0"/>
              <a:t>directions.</a:t>
            </a:r>
          </a:p>
          <a:p>
            <a:r>
              <a:rPr lang="en-US" dirty="0"/>
              <a:t>The cost of </a:t>
            </a:r>
            <a:r>
              <a:rPr lang="en-US" dirty="0" smtClean="0"/>
              <a:t>course is </a:t>
            </a:r>
            <a:r>
              <a:rPr lang="en-US" dirty="0"/>
              <a:t>the extra space needed to hold the dummy node (minimal cost), and the extra </a:t>
            </a:r>
            <a:r>
              <a:rPr lang="en-US" i="1" dirty="0"/>
              <a:t>previous </a:t>
            </a:r>
            <a:r>
              <a:rPr lang="en-US" dirty="0"/>
              <a:t>link in </a:t>
            </a:r>
            <a:r>
              <a:rPr lang="en-US" dirty="0" smtClean="0"/>
              <a:t>addition the </a:t>
            </a:r>
            <a:r>
              <a:rPr lang="en-US" dirty="0"/>
              <a:t>usual </a:t>
            </a:r>
            <a:r>
              <a:rPr lang="en-US" i="1" dirty="0"/>
              <a:t>next </a:t>
            </a:r>
            <a:r>
              <a:rPr lang="en-US" dirty="0"/>
              <a:t>link for each node.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The size of the array is fixed — 100 elements in this case. Most often this size is specified at compile time with a simple declaration such as in the example above .</a:t>
            </a:r>
          </a:p>
          <a:p>
            <a:r>
              <a:rPr lang="en-US" dirty="0" smtClean="0"/>
              <a:t>2) Because of (1), the most convenient thing for programmers to do is to allocate arrays which seem "large enough" (e.g. the 100 in the scores example). </a:t>
            </a:r>
          </a:p>
          <a:p>
            <a:r>
              <a:rPr lang="en-US" dirty="0" smtClean="0"/>
              <a:t>3) (minor) Inserting new elements at the front is potentially expensive because existing elements need to be shifted over to make room.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84" y="1078173"/>
            <a:ext cx="8054769" cy="42736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85" y="1460310"/>
            <a:ext cx="8636089" cy="399419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Iterating over the elements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3735"/>
            <a:ext cx="5078652" cy="15481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98" y="3035154"/>
            <a:ext cx="4777385" cy="764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97" y="3799429"/>
            <a:ext cx="4777386" cy="4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&amp; Inserting an element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cur.prev.next</a:t>
            </a:r>
            <a:r>
              <a:rPr lang="en-US" dirty="0" smtClean="0"/>
              <a:t> = </a:t>
            </a:r>
            <a:r>
              <a:rPr lang="en-US" dirty="0" err="1" smtClean="0"/>
              <a:t>cur.next</a:t>
            </a:r>
            <a:endParaRPr lang="en-US" dirty="0" smtClean="0"/>
          </a:p>
          <a:p>
            <a:r>
              <a:rPr lang="en-US" dirty="0" err="1" smtClean="0"/>
              <a:t>cur.next.prev</a:t>
            </a:r>
            <a:r>
              <a:rPr lang="en-US" dirty="0" smtClean="0"/>
              <a:t> = </a:t>
            </a:r>
            <a:r>
              <a:rPr lang="en-US" dirty="0" err="1" smtClean="0"/>
              <a:t>cur.prev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nn.next</a:t>
            </a:r>
            <a:r>
              <a:rPr lang="en-US" dirty="0" smtClean="0"/>
              <a:t> = </a:t>
            </a:r>
            <a:r>
              <a:rPr lang="en-US" dirty="0" err="1" smtClean="0"/>
              <a:t>cur.next</a:t>
            </a:r>
            <a:endParaRPr lang="en-US" dirty="0" smtClean="0"/>
          </a:p>
          <a:p>
            <a:r>
              <a:rPr lang="en-US" dirty="0" err="1" smtClean="0"/>
              <a:t>nn.prev</a:t>
            </a:r>
            <a:r>
              <a:rPr lang="en-US" dirty="0" smtClean="0"/>
              <a:t> = cur</a:t>
            </a:r>
          </a:p>
          <a:p>
            <a:r>
              <a:rPr lang="en-US" dirty="0" err="1" smtClean="0"/>
              <a:t>cur.next.prev</a:t>
            </a:r>
            <a:r>
              <a:rPr lang="en-US" dirty="0" smtClean="0"/>
              <a:t> = </a:t>
            </a:r>
            <a:r>
              <a:rPr lang="en-US" dirty="0" err="1" smtClean="0"/>
              <a:t>nn</a:t>
            </a:r>
            <a:endParaRPr lang="en-US" dirty="0" smtClean="0"/>
          </a:p>
          <a:p>
            <a:r>
              <a:rPr lang="en-US" dirty="0" err="1" smtClean="0"/>
              <a:t>cur.next</a:t>
            </a:r>
            <a:r>
              <a:rPr lang="en-US" dirty="0" smtClean="0"/>
              <a:t> = </a:t>
            </a:r>
            <a:r>
              <a:rPr lang="en-US" dirty="0" err="1" smtClean="0"/>
              <a:t>nn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i="1" dirty="0" smtClean="0"/>
              <a:t>linked list data structure is a sequence of nodes connected by links</a:t>
            </a:r>
          </a:p>
          <a:p>
            <a:pPr algn="just"/>
            <a:r>
              <a:rPr lang="en-US" dirty="0" smtClean="0"/>
              <a:t>The links allow inserting new nodes anywhere in the list or to remove an existing node from the list without having to disturb the rest of the list</a:t>
            </a:r>
          </a:p>
          <a:p>
            <a:pPr algn="just"/>
            <a:r>
              <a:rPr lang="en-US" dirty="0" smtClean="0"/>
              <a:t>Since we can extend the list one node at a time, we can also resize a list until we run out of resources.</a:t>
            </a:r>
          </a:p>
          <a:p>
            <a:pPr algn="just"/>
            <a:r>
              <a:rPr lang="en-US" dirty="0" smtClean="0"/>
              <a:t>Linked list is a sequence container that supports sequential access only, and requires additional space for at least n references for the links.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maintain a linked list by referring to the first node in the list, conventionally called the </a:t>
            </a:r>
            <a:r>
              <a:rPr lang="en-US" i="1" dirty="0" smtClean="0"/>
              <a:t>head reference. </a:t>
            </a:r>
            <a:r>
              <a:rPr lang="en-US" dirty="0" smtClean="0"/>
              <a:t>All the other nodes can then be reached by traversing the list, starting from the </a:t>
            </a:r>
            <a:r>
              <a:rPr lang="en-US" i="1" dirty="0" smtClean="0"/>
              <a:t>head. An empty list is </a:t>
            </a:r>
            <a:r>
              <a:rPr lang="en-US" dirty="0" smtClean="0"/>
              <a:t>represented by setting the head reference to the null. Given a head reference to a list, how do you count the number of nodes in the list? You have to iterate over the nodes, starting from head, and count until you reach the end.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E:\Fall 2018\CSE 220\Slide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5829" y="1280161"/>
            <a:ext cx="8325646" cy="2373020"/>
          </a:xfrm>
          <a:prstGeom prst="rect">
            <a:avLst/>
          </a:prstGeom>
          <a:noFill/>
        </p:spPr>
      </p:pic>
      <p:pic>
        <p:nvPicPr>
          <p:cNvPr id="1027" name="Picture 3" descr="E:\Fall 2018\CSE 220\Slides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9139" y="3601333"/>
            <a:ext cx="8336449" cy="1645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list of elements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E:\Fall 2018\CSE 220\Slide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2778" y="2391508"/>
            <a:ext cx="7893767" cy="2797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Iterating over 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iterate over the elements of a list, we start at the </a:t>
            </a:r>
            <a:r>
              <a:rPr lang="en-US" i="1" dirty="0" smtClean="0"/>
              <a:t>head node, and then advance one node at a time. For </a:t>
            </a:r>
            <a:r>
              <a:rPr lang="en-US" dirty="0" smtClean="0"/>
              <a:t>example, the following prints out each element (stored within the nodes) in the list.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 descr="E:\Fall 2018\CSE 220\Slides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482" y="3396335"/>
            <a:ext cx="4740813" cy="1517369"/>
          </a:xfrm>
          <a:prstGeom prst="rect">
            <a:avLst/>
          </a:prstGeom>
          <a:noFill/>
        </p:spPr>
      </p:pic>
      <p:pic>
        <p:nvPicPr>
          <p:cNvPr id="3075" name="Picture 3" descr="E:\Fall 2018\CSE 220\Slide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4492" y="3813712"/>
            <a:ext cx="5030254" cy="547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Following are the various types of linked list.</a:t>
            </a:r>
          </a:p>
          <a:p>
            <a:r>
              <a:rPr lang="en-US" b="1" dirty="0" smtClean="0"/>
              <a:t>Simple Linked List</a:t>
            </a:r>
            <a:r>
              <a:rPr lang="en-US" dirty="0" smtClean="0"/>
              <a:t> − Item navigation is forward only.</a:t>
            </a:r>
          </a:p>
          <a:p>
            <a:r>
              <a:rPr lang="en-US" b="1" dirty="0" smtClean="0"/>
              <a:t>Doubly Linked List</a:t>
            </a:r>
            <a:r>
              <a:rPr lang="en-US" dirty="0" smtClean="0"/>
              <a:t> − Items can be navigated forward and backward.</a:t>
            </a:r>
          </a:p>
          <a:p>
            <a:r>
              <a:rPr lang="en-US" b="1" dirty="0" smtClean="0"/>
              <a:t>Circular Linked List</a:t>
            </a:r>
            <a:r>
              <a:rPr lang="en-US" dirty="0" smtClean="0"/>
              <a:t> − Last item contains link of the first element as next and the first element has a link to the last element as previous.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Following are the basic operations supported by a list.</a:t>
            </a:r>
          </a:p>
          <a:p>
            <a:r>
              <a:rPr lang="en-US" b="1" dirty="0" smtClean="0"/>
              <a:t>Insertion</a:t>
            </a:r>
            <a:r>
              <a:rPr lang="en-US" dirty="0" smtClean="0"/>
              <a:t> − Adds an element at the beginning of the list.</a:t>
            </a:r>
          </a:p>
          <a:p>
            <a:r>
              <a:rPr lang="en-US" b="1" dirty="0" smtClean="0"/>
              <a:t>Deletion</a:t>
            </a:r>
            <a:r>
              <a:rPr lang="en-US" dirty="0" smtClean="0"/>
              <a:t> − Deletes an element at the beginning of the list.</a:t>
            </a:r>
          </a:p>
          <a:p>
            <a:r>
              <a:rPr lang="en-US" b="1" dirty="0" smtClean="0"/>
              <a:t>Display</a:t>
            </a:r>
            <a:r>
              <a:rPr lang="en-US" dirty="0" smtClean="0"/>
              <a:t> − Displays the complete list.</a:t>
            </a:r>
          </a:p>
          <a:p>
            <a:r>
              <a:rPr lang="en-US" b="1" dirty="0" smtClean="0"/>
              <a:t>Search</a:t>
            </a:r>
            <a:r>
              <a:rPr lang="en-US" dirty="0" smtClean="0"/>
              <a:t> − Searches an element using the given key.</a:t>
            </a:r>
          </a:p>
          <a:p>
            <a:r>
              <a:rPr lang="en-US" b="1" dirty="0" smtClean="0"/>
              <a:t>Delete</a:t>
            </a:r>
            <a:r>
              <a:rPr lang="en-US" dirty="0" smtClean="0"/>
              <a:t> − Deletes an element using the given key.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863</Words>
  <Application>Microsoft Office PowerPoint</Application>
  <PresentationFormat>Widescreen</PresentationFormat>
  <Paragraphs>181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CSE 220</vt:lpstr>
      <vt:lpstr>Array Disadvantages</vt:lpstr>
      <vt:lpstr>Linked List</vt:lpstr>
      <vt:lpstr>Linked List</vt:lpstr>
      <vt:lpstr>PowerPoint Presentation</vt:lpstr>
      <vt:lpstr>Creating a list of elements</vt:lpstr>
      <vt:lpstr>Iterating over the elements</vt:lpstr>
      <vt:lpstr>Types of Linked List</vt:lpstr>
      <vt:lpstr>Basic Operations</vt:lpstr>
      <vt:lpstr>Insertion</vt:lpstr>
      <vt:lpstr>PowerPoint Presentation</vt:lpstr>
      <vt:lpstr>Deletion</vt:lpstr>
      <vt:lpstr>PowerPoint Presentation</vt:lpstr>
      <vt:lpstr>Reverse</vt:lpstr>
      <vt:lpstr>PowerPoint Presentation</vt:lpstr>
      <vt:lpstr>PowerPoint Presentation</vt:lpstr>
      <vt:lpstr>Counting the number of elements in a list</vt:lpstr>
      <vt:lpstr>Getting an element given the index into a list</vt:lpstr>
      <vt:lpstr>Dummy Headed Doubly Linked Circular lists (DHDLC)</vt:lpstr>
      <vt:lpstr>PowerPoint Presentation</vt:lpstr>
      <vt:lpstr>PowerPoint Presentation</vt:lpstr>
      <vt:lpstr>Iterating over the elements</vt:lpstr>
      <vt:lpstr>Deleting &amp; Inserting an element 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</dc:title>
  <dc:creator>Saud</dc:creator>
  <cp:lastModifiedBy>Jannatun Noor Mukta</cp:lastModifiedBy>
  <cp:revision>112</cp:revision>
  <dcterms:created xsi:type="dcterms:W3CDTF">2018-09-29T15:24:35Z</dcterms:created>
  <dcterms:modified xsi:type="dcterms:W3CDTF">2019-01-20T11:48:26Z</dcterms:modified>
</cp:coreProperties>
</file>