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86" r:id="rId2"/>
    <p:sldId id="283" r:id="rId3"/>
    <p:sldId id="282" r:id="rId4"/>
    <p:sldId id="281" r:id="rId5"/>
    <p:sldId id="280" r:id="rId6"/>
    <p:sldId id="285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E4ABC5-CC8F-40BD-9494-DC27386D1B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95659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195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6332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668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343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44190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61C-927B-42E9-8148-731A06EB4F4A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74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E39D-4BA4-4803-A353-E8F09BDBC238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9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B328-04C0-47B4-8423-31D87AB05C9D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1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3343-8B77-4FB6-B34C-852D6DD4F255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DCE-E016-4DEB-A7AA-D67C668179C9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28FC-A303-45A1-8F39-F777C9B0BE61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86B-D995-443F-A8B9-C0F0AB13442D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6B54-2A05-4656-9539-0CD68F120EA0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E84C-388C-4B46-8B77-C551FEE03C0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89B07-F374-41BD-A4B2-F6F064B0AFDE}" type="datetime3">
              <a:rPr lang="en-US" smtClean="0"/>
              <a:t>17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7270"/>
            <a:ext cx="9144000" cy="2387600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Jannatun Noor</a:t>
            </a:r>
          </a:p>
          <a:p>
            <a:r>
              <a:rPr lang="en-US" dirty="0"/>
              <a:t>Jannatun.noor@bracu.ac.bd</a:t>
            </a:r>
          </a:p>
          <a:p>
            <a:endParaRPr lang="en-US" dirty="0"/>
          </a:p>
          <a:p>
            <a:r>
              <a:rPr lang="en-US" dirty="0"/>
              <a:t>Lecture Made by: </a:t>
            </a:r>
            <a:r>
              <a:rPr lang="en-US" dirty="0" err="1"/>
              <a:t>Aminul</a:t>
            </a:r>
            <a:r>
              <a:rPr lang="en-US" dirty="0"/>
              <a:t> </a:t>
            </a:r>
            <a:r>
              <a:rPr lang="en-US" dirty="0" err="1"/>
              <a:t>Huq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Indexed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Let's say we have an array A of non-negative (why?) integers that we want to search for very </a:t>
            </a:r>
            <a:r>
              <a:rPr lang="en-US" dirty="0" smtClean="0"/>
              <a:t>quickly.</a:t>
            </a:r>
          </a:p>
          <a:p>
            <a:pPr algn="just"/>
            <a:r>
              <a:rPr lang="en-US" dirty="0" smtClean="0"/>
              <a:t>If we </a:t>
            </a:r>
            <a:r>
              <a:rPr lang="en-US" dirty="0"/>
              <a:t>think of implementing a set or a map (also called a dictionary), we can do the following: Use </a:t>
            </a:r>
            <a:r>
              <a:rPr lang="en-US" dirty="0" smtClean="0"/>
              <a:t>the values </a:t>
            </a:r>
            <a:r>
              <a:rPr lang="en-US" dirty="0"/>
              <a:t>in A (the keys) as indices into another array B, which must have a capacity of one greater than </a:t>
            </a:r>
            <a:r>
              <a:rPr lang="en-US" dirty="0" smtClean="0"/>
              <a:t>the largest </a:t>
            </a:r>
            <a:r>
              <a:rPr lang="en-US" dirty="0"/>
              <a:t>key in A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Indexed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Let's say we're given an array A = [5 1 7 2 8 4], and we want to quickly search for some key in 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first create another array B which has a capacity of one larger than largest element in A, which is 8 </a:t>
            </a:r>
            <a:r>
              <a:rPr lang="en-US" dirty="0" smtClean="0"/>
              <a:t>+ 1 </a:t>
            </a:r>
            <a:r>
              <a:rPr lang="en-US" dirty="0"/>
              <a:t>= 9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Then we populate B with the elements in A as indices into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249587"/>
            <a:ext cx="10617958" cy="64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Indexed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Searching for any key can be done by simply indexing into B using the key as an index — if the slot </a:t>
            </a:r>
            <a:r>
              <a:rPr lang="en-US" dirty="0" smtClean="0"/>
              <a:t>is used </a:t>
            </a:r>
            <a:r>
              <a:rPr lang="en-US" dirty="0"/>
              <a:t>(that is, the value is 1), then the key exists in A; otherwise, it does not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Searching </a:t>
            </a:r>
            <a:r>
              <a:rPr lang="en-US" dirty="0"/>
              <a:t>for 8 in A, we </a:t>
            </a:r>
            <a:r>
              <a:rPr lang="en-US" dirty="0" smtClean="0"/>
              <a:t>see that </a:t>
            </a:r>
            <a:r>
              <a:rPr lang="en-US" dirty="0"/>
              <a:t>B[8] == 1, so 8 exists in A; searching for 6 in A, we see that B[6] == 0, so 6 does not exist in </a:t>
            </a:r>
            <a:r>
              <a:rPr lang="en-US" dirty="0" smtClean="0"/>
              <a:t>A; and </a:t>
            </a:r>
            <a:r>
              <a:rPr lang="en-US" dirty="0"/>
              <a:t>so 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Indexed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We can also use this technique to sort in linear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/>
              <a:t>Compare that to the best we've seen so </a:t>
            </a:r>
            <a:r>
              <a:rPr lang="en-US" dirty="0" smtClean="0"/>
              <a:t>far n^2 bubble/selection/insertion </a:t>
            </a:r>
            <a:r>
              <a:rPr lang="en-US" dirty="0"/>
              <a:t>sorts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added restriction on the input is that the keys must be distinct </a:t>
            </a:r>
            <a:r>
              <a:rPr lang="en-US" dirty="0" smtClean="0"/>
              <a:t>in </a:t>
            </a:r>
            <a:r>
              <a:rPr lang="en-US" dirty="0"/>
              <a:t>addition to being </a:t>
            </a:r>
            <a:r>
              <a:rPr lang="en-US" dirty="0" smtClean="0"/>
              <a:t>non-negative.</a:t>
            </a:r>
          </a:p>
          <a:p>
            <a:pPr algn="just"/>
            <a:r>
              <a:rPr lang="en-US" dirty="0"/>
              <a:t>Let's say we have to sort the a </a:t>
            </a:r>
            <a:r>
              <a:rPr lang="en-US" dirty="0" err="1"/>
              <a:t>A</a:t>
            </a:r>
            <a:r>
              <a:rPr lang="en-US" dirty="0"/>
              <a:t> = [5 1 7 2 8 4] that we used in our search example. The </a:t>
            </a:r>
            <a:r>
              <a:rPr lang="en-US" b="1" dirty="0"/>
              <a:t>setup </a:t>
            </a:r>
            <a:r>
              <a:rPr lang="en-US" dirty="0" smtClean="0"/>
              <a:t>phase is </a:t>
            </a:r>
            <a:r>
              <a:rPr lang="en-US" dirty="0"/>
              <a:t>exactly the same — we create B and then populate it using the elements of A as indices into B.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pPr algn="just"/>
            <a:r>
              <a:rPr lang="en-US" dirty="0"/>
              <a:t>Now </a:t>
            </a:r>
            <a:r>
              <a:rPr lang="en-US" dirty="0" smtClean="0"/>
              <a:t>we can </a:t>
            </a:r>
            <a:r>
              <a:rPr lang="en-US" dirty="0"/>
              <a:t>walk through B and output the elements that are set to 1, and we get the sorted </a:t>
            </a:r>
            <a:r>
              <a:rPr lang="en-US" dirty="0" smtClean="0"/>
              <a:t>output.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60FF-2ACC-4050-BCDF-61A1C95F69E2}" type="datetime3">
              <a:rPr lang="en-US" smtClean="0"/>
              <a:t>17 February 2019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9" y="1562148"/>
            <a:ext cx="11246031" cy="47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2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291</TotalTime>
  <Words>383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CSE 220</vt:lpstr>
      <vt:lpstr>Key Indexed Searching</vt:lpstr>
      <vt:lpstr>Key Indexed Searching</vt:lpstr>
      <vt:lpstr>PowerPoint Presentation</vt:lpstr>
      <vt:lpstr>Key Indexed Searching</vt:lpstr>
      <vt:lpstr>Key Indexed Sorting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Jannatun Noor Mukta</cp:lastModifiedBy>
  <cp:revision>122</cp:revision>
  <dcterms:created xsi:type="dcterms:W3CDTF">2018-09-29T15:24:35Z</dcterms:created>
  <dcterms:modified xsi:type="dcterms:W3CDTF">2019-02-17T11:13:32Z</dcterms:modified>
</cp:coreProperties>
</file>