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57" r:id="rId5"/>
    <p:sldId id="258" r:id="rId6"/>
    <p:sldId id="260" r:id="rId7"/>
    <p:sldId id="261" r:id="rId8"/>
    <p:sldId id="263" r:id="rId9"/>
    <p:sldId id="264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B54B9B-4057-486A-93B0-55796E4D0654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BD1A30-D7CC-4CA7-AAD1-9283B4A6ED67}">
      <dgm:prSet phldrT="[Text]"/>
      <dgm:spPr/>
      <dgm:t>
        <a:bodyPr/>
        <a:lstStyle/>
        <a:p>
          <a:r>
            <a:rPr lang="en-US" dirty="0" smtClean="0"/>
            <a:t>Java primitives</a:t>
          </a:r>
          <a:endParaRPr lang="en-US" dirty="0"/>
        </a:p>
      </dgm:t>
    </dgm:pt>
    <dgm:pt modelId="{6915A24E-5F2E-4B75-9D15-31F0391048FF}" type="parTrans" cxnId="{ACFDCC59-1A82-4EB5-B1EB-F054DC40D3CA}">
      <dgm:prSet/>
      <dgm:spPr/>
      <dgm:t>
        <a:bodyPr/>
        <a:lstStyle/>
        <a:p>
          <a:endParaRPr lang="en-US"/>
        </a:p>
      </dgm:t>
    </dgm:pt>
    <dgm:pt modelId="{C19A0A46-982C-4A69-98FA-59BD20EE7FF9}" type="sibTrans" cxnId="{ACFDCC59-1A82-4EB5-B1EB-F054DC40D3CA}">
      <dgm:prSet/>
      <dgm:spPr/>
      <dgm:t>
        <a:bodyPr/>
        <a:lstStyle/>
        <a:p>
          <a:endParaRPr lang="en-US"/>
        </a:p>
      </dgm:t>
    </dgm:pt>
    <dgm:pt modelId="{ADB419EA-541B-49AD-85A0-C50686810FFD}">
      <dgm:prSet phldrT="[Text]"/>
      <dgm:spPr/>
      <dgm:t>
        <a:bodyPr/>
        <a:lstStyle/>
        <a:p>
          <a:r>
            <a:rPr lang="en-US" dirty="0" smtClean="0"/>
            <a:t>char </a:t>
          </a:r>
          <a:endParaRPr lang="en-US" dirty="0"/>
        </a:p>
      </dgm:t>
    </dgm:pt>
    <dgm:pt modelId="{BC8002DD-CBD5-4382-B4FB-553A27070B8B}" type="parTrans" cxnId="{52A51CB5-E278-4E63-874C-358B00D35B12}">
      <dgm:prSet/>
      <dgm:spPr/>
      <dgm:t>
        <a:bodyPr/>
        <a:lstStyle/>
        <a:p>
          <a:endParaRPr lang="en-US"/>
        </a:p>
      </dgm:t>
    </dgm:pt>
    <dgm:pt modelId="{55BCD853-49A0-4BDB-BE62-00774325D939}" type="sibTrans" cxnId="{52A51CB5-E278-4E63-874C-358B00D35B12}">
      <dgm:prSet/>
      <dgm:spPr/>
      <dgm:t>
        <a:bodyPr/>
        <a:lstStyle/>
        <a:p>
          <a:endParaRPr lang="en-US"/>
        </a:p>
      </dgm:t>
    </dgm:pt>
    <dgm:pt modelId="{22CD7603-4646-42EC-850D-8C286A4DF26F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548EE671-5C76-4EC7-ACA4-BAD000FBC52A}" type="parTrans" cxnId="{BA2ED1AA-31C0-4D6E-823B-E09664EA9DA0}">
      <dgm:prSet/>
      <dgm:spPr/>
      <dgm:t>
        <a:bodyPr/>
        <a:lstStyle/>
        <a:p>
          <a:endParaRPr lang="en-US"/>
        </a:p>
      </dgm:t>
    </dgm:pt>
    <dgm:pt modelId="{DA3C7FC3-DA3E-4BAA-A006-1968238C30F8}" type="sibTrans" cxnId="{BA2ED1AA-31C0-4D6E-823B-E09664EA9DA0}">
      <dgm:prSet/>
      <dgm:spPr/>
      <dgm:t>
        <a:bodyPr/>
        <a:lstStyle/>
        <a:p>
          <a:endParaRPr lang="en-US"/>
        </a:p>
      </dgm:t>
    </dgm:pt>
    <dgm:pt modelId="{67ADB7D4-7A77-49A8-85D6-2181388EB9F4}">
      <dgm:prSet phldrT="[Text]"/>
      <dgm:spPr/>
      <dgm:t>
        <a:bodyPr/>
        <a:lstStyle/>
        <a:p>
          <a:r>
            <a:rPr lang="en-US" dirty="0" smtClean="0"/>
            <a:t>Boolean</a:t>
          </a:r>
          <a:endParaRPr lang="en-US" dirty="0"/>
        </a:p>
      </dgm:t>
    </dgm:pt>
    <dgm:pt modelId="{78E0DF88-0813-4A54-9896-CCEE1E900AEB}" type="parTrans" cxnId="{103B7FB2-6194-47FA-8248-B6935FD8D361}">
      <dgm:prSet/>
      <dgm:spPr/>
      <dgm:t>
        <a:bodyPr/>
        <a:lstStyle/>
        <a:p>
          <a:endParaRPr lang="en-US"/>
        </a:p>
      </dgm:t>
    </dgm:pt>
    <dgm:pt modelId="{9A2E8309-11D3-4A9A-A8CC-50ACAA003EC2}" type="sibTrans" cxnId="{103B7FB2-6194-47FA-8248-B6935FD8D361}">
      <dgm:prSet/>
      <dgm:spPr/>
      <dgm:t>
        <a:bodyPr/>
        <a:lstStyle/>
        <a:p>
          <a:endParaRPr lang="en-US"/>
        </a:p>
      </dgm:t>
    </dgm:pt>
    <dgm:pt modelId="{172A989C-D859-4AB3-8CD2-245F0DA7A531}">
      <dgm:prSet phldrT="[Text]"/>
      <dgm:spPr/>
      <dgm:t>
        <a:bodyPr/>
        <a:lstStyle/>
        <a:p>
          <a:r>
            <a:rPr lang="en-US" dirty="0" smtClean="0"/>
            <a:t>Numeric</a:t>
          </a:r>
          <a:endParaRPr lang="en-US" dirty="0"/>
        </a:p>
      </dgm:t>
    </dgm:pt>
    <dgm:pt modelId="{FAF8BD8F-F7E6-472D-B419-D36FDC428CD4}" type="parTrans" cxnId="{FE5DF2E7-2561-420D-8050-41F5FA03FA08}">
      <dgm:prSet/>
      <dgm:spPr/>
      <dgm:t>
        <a:bodyPr/>
        <a:lstStyle/>
        <a:p>
          <a:endParaRPr lang="en-US"/>
        </a:p>
      </dgm:t>
    </dgm:pt>
    <dgm:pt modelId="{2590428E-63F5-468D-A4F8-D4042917AED7}" type="sibTrans" cxnId="{FE5DF2E7-2561-420D-8050-41F5FA03FA08}">
      <dgm:prSet/>
      <dgm:spPr/>
      <dgm:t>
        <a:bodyPr/>
        <a:lstStyle/>
        <a:p>
          <a:endParaRPr lang="en-US"/>
        </a:p>
      </dgm:t>
    </dgm:pt>
    <dgm:pt modelId="{B48E4AB5-C808-4087-85C4-9426877B7809}">
      <dgm:prSet phldrT="[Text]"/>
      <dgm:spPr/>
      <dgm:t>
        <a:bodyPr/>
        <a:lstStyle/>
        <a:p>
          <a:r>
            <a:rPr lang="en-US" dirty="0" smtClean="0"/>
            <a:t>Non-numeric</a:t>
          </a:r>
          <a:endParaRPr lang="en-US" dirty="0"/>
        </a:p>
      </dgm:t>
    </dgm:pt>
    <dgm:pt modelId="{E9352596-D114-41ED-9C87-3DDD81F111B9}" type="parTrans" cxnId="{FD4C6E44-CA31-438F-8616-D5F674A03F42}">
      <dgm:prSet/>
      <dgm:spPr/>
      <dgm:t>
        <a:bodyPr/>
        <a:lstStyle/>
        <a:p>
          <a:endParaRPr lang="en-US"/>
        </a:p>
      </dgm:t>
    </dgm:pt>
    <dgm:pt modelId="{B731F9A1-6025-4223-AD31-6D566B9FC0DF}" type="sibTrans" cxnId="{FD4C6E44-CA31-438F-8616-D5F674A03F42}">
      <dgm:prSet/>
      <dgm:spPr/>
      <dgm:t>
        <a:bodyPr/>
        <a:lstStyle/>
        <a:p>
          <a:endParaRPr lang="en-US"/>
        </a:p>
      </dgm:t>
    </dgm:pt>
    <dgm:pt modelId="{4890E8A0-0C60-4936-A179-C65D8AE0087F}">
      <dgm:prSet phldrT="[Text]"/>
      <dgm:spPr/>
      <dgm:t>
        <a:bodyPr/>
        <a:lstStyle/>
        <a:p>
          <a:r>
            <a:rPr lang="en-US" dirty="0" smtClean="0"/>
            <a:t>Byte</a:t>
          </a:r>
          <a:endParaRPr lang="en-US" dirty="0"/>
        </a:p>
      </dgm:t>
    </dgm:pt>
    <dgm:pt modelId="{8384A2E2-65CB-4FF1-BA22-3A0AFA8D1D50}" type="parTrans" cxnId="{CB4436BC-0F8E-44F8-82D0-55090E1178C8}">
      <dgm:prSet/>
      <dgm:spPr/>
      <dgm:t>
        <a:bodyPr/>
        <a:lstStyle/>
        <a:p>
          <a:endParaRPr lang="en-US"/>
        </a:p>
      </dgm:t>
    </dgm:pt>
    <dgm:pt modelId="{7E055E24-7910-434A-937C-64FAB29D6DCB}" type="sibTrans" cxnId="{CB4436BC-0F8E-44F8-82D0-55090E1178C8}">
      <dgm:prSet/>
      <dgm:spPr/>
      <dgm:t>
        <a:bodyPr/>
        <a:lstStyle/>
        <a:p>
          <a:endParaRPr lang="en-US"/>
        </a:p>
      </dgm:t>
    </dgm:pt>
    <dgm:pt modelId="{5E594C87-FE39-4ADD-9085-A72194529096}">
      <dgm:prSet phldrT="[Text]"/>
      <dgm:spPr/>
      <dgm:t>
        <a:bodyPr/>
        <a:lstStyle/>
        <a:p>
          <a:r>
            <a:rPr lang="en-US" dirty="0" err="1" smtClean="0"/>
            <a:t>Int</a:t>
          </a:r>
          <a:endParaRPr lang="en-US" dirty="0"/>
        </a:p>
      </dgm:t>
    </dgm:pt>
    <dgm:pt modelId="{A24AD0A5-4EA3-432E-BE8B-6DF03AED325A}" type="parTrans" cxnId="{6BFFB1C5-3902-45C6-A61D-30C2A228E04C}">
      <dgm:prSet/>
      <dgm:spPr/>
      <dgm:t>
        <a:bodyPr/>
        <a:lstStyle/>
        <a:p>
          <a:endParaRPr lang="en-US"/>
        </a:p>
      </dgm:t>
    </dgm:pt>
    <dgm:pt modelId="{8E4E5FF2-2A1D-4A65-9C9F-C26B8E3BB271}" type="sibTrans" cxnId="{6BFFB1C5-3902-45C6-A61D-30C2A228E04C}">
      <dgm:prSet/>
      <dgm:spPr/>
      <dgm:t>
        <a:bodyPr/>
        <a:lstStyle/>
        <a:p>
          <a:endParaRPr lang="en-US"/>
        </a:p>
      </dgm:t>
    </dgm:pt>
    <dgm:pt modelId="{E8734631-971A-482F-AA64-63DDB38BDAA8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ABBEC06A-6252-4C5F-8EBF-F2BCD475DFA4}" type="parTrans" cxnId="{3514F956-BB45-467F-AA30-3363C7B3E82A}">
      <dgm:prSet/>
      <dgm:spPr/>
      <dgm:t>
        <a:bodyPr/>
        <a:lstStyle/>
        <a:p>
          <a:endParaRPr lang="en-US"/>
        </a:p>
      </dgm:t>
    </dgm:pt>
    <dgm:pt modelId="{174CA09C-0D0F-4402-A32E-BE4E0E43365D}" type="sibTrans" cxnId="{3514F956-BB45-467F-AA30-3363C7B3E82A}">
      <dgm:prSet/>
      <dgm:spPr/>
      <dgm:t>
        <a:bodyPr/>
        <a:lstStyle/>
        <a:p>
          <a:endParaRPr lang="en-US"/>
        </a:p>
      </dgm:t>
    </dgm:pt>
    <dgm:pt modelId="{220B1C1F-8742-45DB-B9AD-E87EB4D1FAB5}" type="pres">
      <dgm:prSet presAssocID="{BBB54B9B-4057-486A-93B0-55796E4D06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1EC6341-922B-43FB-91B7-40A67B6C8298}" type="pres">
      <dgm:prSet presAssocID="{59BD1A30-D7CC-4CA7-AAD1-9283B4A6ED67}" presName="hierRoot1" presStyleCnt="0"/>
      <dgm:spPr/>
    </dgm:pt>
    <dgm:pt modelId="{CD326B97-2DDD-4245-8270-8F5981C0D385}" type="pres">
      <dgm:prSet presAssocID="{59BD1A30-D7CC-4CA7-AAD1-9283B4A6ED67}" presName="composite" presStyleCnt="0"/>
      <dgm:spPr/>
    </dgm:pt>
    <dgm:pt modelId="{84A8B218-9BB3-44D3-916A-3253D39D5F1A}" type="pres">
      <dgm:prSet presAssocID="{59BD1A30-D7CC-4CA7-AAD1-9283B4A6ED67}" presName="background" presStyleLbl="node0" presStyleIdx="0" presStyleCnt="1"/>
      <dgm:spPr/>
    </dgm:pt>
    <dgm:pt modelId="{2F434DCA-1769-4927-97A5-E9D629857C06}" type="pres">
      <dgm:prSet presAssocID="{59BD1A30-D7CC-4CA7-AAD1-9283B4A6ED6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EC6811-9611-49C8-A699-CFD92852ECD8}" type="pres">
      <dgm:prSet presAssocID="{59BD1A30-D7CC-4CA7-AAD1-9283B4A6ED67}" presName="hierChild2" presStyleCnt="0"/>
      <dgm:spPr/>
    </dgm:pt>
    <dgm:pt modelId="{4F2FF87D-37AC-4FAC-9ECA-2A9DE7527E7D}" type="pres">
      <dgm:prSet presAssocID="{FAF8BD8F-F7E6-472D-B419-D36FDC428CD4}" presName="Name10" presStyleLbl="parChTrans1D2" presStyleIdx="0" presStyleCnt="3"/>
      <dgm:spPr/>
      <dgm:t>
        <a:bodyPr/>
        <a:lstStyle/>
        <a:p>
          <a:endParaRPr lang="en-US"/>
        </a:p>
      </dgm:t>
    </dgm:pt>
    <dgm:pt modelId="{7E093C34-29D7-46D2-8CBC-A7E6EA15DEC5}" type="pres">
      <dgm:prSet presAssocID="{172A989C-D859-4AB3-8CD2-245F0DA7A531}" presName="hierRoot2" presStyleCnt="0"/>
      <dgm:spPr/>
    </dgm:pt>
    <dgm:pt modelId="{60563675-D76C-448B-AEC9-703D8B534103}" type="pres">
      <dgm:prSet presAssocID="{172A989C-D859-4AB3-8CD2-245F0DA7A531}" presName="composite2" presStyleCnt="0"/>
      <dgm:spPr/>
    </dgm:pt>
    <dgm:pt modelId="{A003D1E4-E159-4C2C-B21C-A5604D60EAED}" type="pres">
      <dgm:prSet presAssocID="{172A989C-D859-4AB3-8CD2-245F0DA7A531}" presName="background2" presStyleLbl="node2" presStyleIdx="0" presStyleCnt="3"/>
      <dgm:spPr/>
    </dgm:pt>
    <dgm:pt modelId="{3BB34109-9397-4F12-884D-9547F37112B6}" type="pres">
      <dgm:prSet presAssocID="{172A989C-D859-4AB3-8CD2-245F0DA7A531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9BBDD1-A8D4-4C3E-AD07-2795F2712B4A}" type="pres">
      <dgm:prSet presAssocID="{172A989C-D859-4AB3-8CD2-245F0DA7A531}" presName="hierChild3" presStyleCnt="0"/>
      <dgm:spPr/>
    </dgm:pt>
    <dgm:pt modelId="{3823D044-1167-42BE-B4DA-45F6DA5FA5BF}" type="pres">
      <dgm:prSet presAssocID="{8384A2E2-65CB-4FF1-BA22-3A0AFA8D1D50}" presName="Name17" presStyleLbl="parChTrans1D3" presStyleIdx="0" presStyleCnt="5"/>
      <dgm:spPr/>
      <dgm:t>
        <a:bodyPr/>
        <a:lstStyle/>
        <a:p>
          <a:endParaRPr lang="en-US"/>
        </a:p>
      </dgm:t>
    </dgm:pt>
    <dgm:pt modelId="{BD6C21B7-4C5D-4D01-8C43-D617AA54D67F}" type="pres">
      <dgm:prSet presAssocID="{4890E8A0-0C60-4936-A179-C65D8AE0087F}" presName="hierRoot3" presStyleCnt="0"/>
      <dgm:spPr/>
    </dgm:pt>
    <dgm:pt modelId="{4DD6E374-0ECC-4734-B434-380B0EAFAB91}" type="pres">
      <dgm:prSet presAssocID="{4890E8A0-0C60-4936-A179-C65D8AE0087F}" presName="composite3" presStyleCnt="0"/>
      <dgm:spPr/>
    </dgm:pt>
    <dgm:pt modelId="{BC18E9A0-FB7D-45F2-9606-22DCB3D86613}" type="pres">
      <dgm:prSet presAssocID="{4890E8A0-0C60-4936-A179-C65D8AE0087F}" presName="background3" presStyleLbl="node3" presStyleIdx="0" presStyleCnt="5"/>
      <dgm:spPr/>
    </dgm:pt>
    <dgm:pt modelId="{D92E2FF3-5BAD-4094-83B7-5B55A24CE7F8}" type="pres">
      <dgm:prSet presAssocID="{4890E8A0-0C60-4936-A179-C65D8AE0087F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4994B7-DBB3-481F-B63A-BDCB0DFB69B0}" type="pres">
      <dgm:prSet presAssocID="{4890E8A0-0C60-4936-A179-C65D8AE0087F}" presName="hierChild4" presStyleCnt="0"/>
      <dgm:spPr/>
    </dgm:pt>
    <dgm:pt modelId="{EEA352A5-618B-485D-8F8D-E46FCEC4F143}" type="pres">
      <dgm:prSet presAssocID="{A24AD0A5-4EA3-432E-BE8B-6DF03AED325A}" presName="Name17" presStyleLbl="parChTrans1D3" presStyleIdx="1" presStyleCnt="5"/>
      <dgm:spPr/>
      <dgm:t>
        <a:bodyPr/>
        <a:lstStyle/>
        <a:p>
          <a:endParaRPr lang="en-US"/>
        </a:p>
      </dgm:t>
    </dgm:pt>
    <dgm:pt modelId="{91FA7906-3DD4-4788-ACF1-8FAC2E08CA83}" type="pres">
      <dgm:prSet presAssocID="{5E594C87-FE39-4ADD-9085-A72194529096}" presName="hierRoot3" presStyleCnt="0"/>
      <dgm:spPr/>
    </dgm:pt>
    <dgm:pt modelId="{CCC2C043-B992-4E17-8042-C823F223CD90}" type="pres">
      <dgm:prSet presAssocID="{5E594C87-FE39-4ADD-9085-A72194529096}" presName="composite3" presStyleCnt="0"/>
      <dgm:spPr/>
    </dgm:pt>
    <dgm:pt modelId="{6FBB97F0-4D7F-42C8-A5A8-F3E6602A7C88}" type="pres">
      <dgm:prSet presAssocID="{5E594C87-FE39-4ADD-9085-A72194529096}" presName="background3" presStyleLbl="node3" presStyleIdx="1" presStyleCnt="5"/>
      <dgm:spPr/>
    </dgm:pt>
    <dgm:pt modelId="{4EFD3FE8-1241-4FE7-9D2B-0C4CE2E92ED6}" type="pres">
      <dgm:prSet presAssocID="{5E594C87-FE39-4ADD-9085-A72194529096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3B134A-814C-474E-80CA-31443B5F33B5}" type="pres">
      <dgm:prSet presAssocID="{5E594C87-FE39-4ADD-9085-A72194529096}" presName="hierChild4" presStyleCnt="0"/>
      <dgm:spPr/>
    </dgm:pt>
    <dgm:pt modelId="{66FA3B1B-DF0E-4D90-9B0F-D5CA43E1B8C5}" type="pres">
      <dgm:prSet presAssocID="{ABBEC06A-6252-4C5F-8EBF-F2BCD475DFA4}" presName="Name17" presStyleLbl="parChTrans1D3" presStyleIdx="2" presStyleCnt="5"/>
      <dgm:spPr/>
      <dgm:t>
        <a:bodyPr/>
        <a:lstStyle/>
        <a:p>
          <a:endParaRPr lang="en-US"/>
        </a:p>
      </dgm:t>
    </dgm:pt>
    <dgm:pt modelId="{ABA39490-6D1D-4F99-96B2-A20F75E2762F}" type="pres">
      <dgm:prSet presAssocID="{E8734631-971A-482F-AA64-63DDB38BDAA8}" presName="hierRoot3" presStyleCnt="0"/>
      <dgm:spPr/>
    </dgm:pt>
    <dgm:pt modelId="{9B8AF153-1EEA-4A81-A736-DC3D753422B8}" type="pres">
      <dgm:prSet presAssocID="{E8734631-971A-482F-AA64-63DDB38BDAA8}" presName="composite3" presStyleCnt="0"/>
      <dgm:spPr/>
    </dgm:pt>
    <dgm:pt modelId="{653FAC44-2129-4B00-A8A9-80208F09DF79}" type="pres">
      <dgm:prSet presAssocID="{E8734631-971A-482F-AA64-63DDB38BDAA8}" presName="background3" presStyleLbl="node3" presStyleIdx="2" presStyleCnt="5"/>
      <dgm:spPr/>
    </dgm:pt>
    <dgm:pt modelId="{497FD3CA-EDF6-43EC-A343-AE698CB74BA5}" type="pres">
      <dgm:prSet presAssocID="{E8734631-971A-482F-AA64-63DDB38BDAA8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3663D0-41B9-4882-83ED-1B5FD77691CB}" type="pres">
      <dgm:prSet presAssocID="{E8734631-971A-482F-AA64-63DDB38BDAA8}" presName="hierChild4" presStyleCnt="0"/>
      <dgm:spPr/>
    </dgm:pt>
    <dgm:pt modelId="{03137555-7E21-4544-82F3-A030228DE816}" type="pres">
      <dgm:prSet presAssocID="{E9352596-D114-41ED-9C87-3DDD81F111B9}" presName="Name10" presStyleLbl="parChTrans1D2" presStyleIdx="1" presStyleCnt="3"/>
      <dgm:spPr/>
      <dgm:t>
        <a:bodyPr/>
        <a:lstStyle/>
        <a:p>
          <a:endParaRPr lang="en-US"/>
        </a:p>
      </dgm:t>
    </dgm:pt>
    <dgm:pt modelId="{53C25EBD-21AE-4378-AB49-FC3D8449BB26}" type="pres">
      <dgm:prSet presAssocID="{B48E4AB5-C808-4087-85C4-9426877B7809}" presName="hierRoot2" presStyleCnt="0"/>
      <dgm:spPr/>
    </dgm:pt>
    <dgm:pt modelId="{64AB94B7-78DC-4778-94C3-CC912D03B8B8}" type="pres">
      <dgm:prSet presAssocID="{B48E4AB5-C808-4087-85C4-9426877B7809}" presName="composite2" presStyleCnt="0"/>
      <dgm:spPr/>
    </dgm:pt>
    <dgm:pt modelId="{BBFF755F-D528-4649-9EB0-DF71CF89DE87}" type="pres">
      <dgm:prSet presAssocID="{B48E4AB5-C808-4087-85C4-9426877B7809}" presName="background2" presStyleLbl="node2" presStyleIdx="1" presStyleCnt="3"/>
      <dgm:spPr/>
    </dgm:pt>
    <dgm:pt modelId="{3815C833-0FAE-4702-9872-5EEED6DC2360}" type="pres">
      <dgm:prSet presAssocID="{B48E4AB5-C808-4087-85C4-9426877B7809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45DB2F-7253-4057-BF30-CF39ADD0BAB7}" type="pres">
      <dgm:prSet presAssocID="{B48E4AB5-C808-4087-85C4-9426877B7809}" presName="hierChild3" presStyleCnt="0"/>
      <dgm:spPr/>
    </dgm:pt>
    <dgm:pt modelId="{D8E4A7E5-803E-4118-AC97-D49827DF5BBE}" type="pres">
      <dgm:prSet presAssocID="{BC8002DD-CBD5-4382-B4FB-553A27070B8B}" presName="Name17" presStyleLbl="parChTrans1D3" presStyleIdx="3" presStyleCnt="5"/>
      <dgm:spPr/>
      <dgm:t>
        <a:bodyPr/>
        <a:lstStyle/>
        <a:p>
          <a:endParaRPr lang="en-US"/>
        </a:p>
      </dgm:t>
    </dgm:pt>
    <dgm:pt modelId="{CEE72E51-8DF1-4368-AF08-44C5800A3638}" type="pres">
      <dgm:prSet presAssocID="{ADB419EA-541B-49AD-85A0-C50686810FFD}" presName="hierRoot3" presStyleCnt="0"/>
      <dgm:spPr/>
    </dgm:pt>
    <dgm:pt modelId="{8834EA61-3123-4112-8026-8EE6C791325C}" type="pres">
      <dgm:prSet presAssocID="{ADB419EA-541B-49AD-85A0-C50686810FFD}" presName="composite3" presStyleCnt="0"/>
      <dgm:spPr/>
    </dgm:pt>
    <dgm:pt modelId="{FBBD4751-703A-4A91-9527-B9EFF8081FA4}" type="pres">
      <dgm:prSet presAssocID="{ADB419EA-541B-49AD-85A0-C50686810FFD}" presName="background3" presStyleLbl="node3" presStyleIdx="3" presStyleCnt="5"/>
      <dgm:spPr/>
    </dgm:pt>
    <dgm:pt modelId="{6D39F19A-3CA1-463E-9B43-18939E318888}" type="pres">
      <dgm:prSet presAssocID="{ADB419EA-541B-49AD-85A0-C50686810FFD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1BC64A-0788-45F9-B4D4-5205E6E576A1}" type="pres">
      <dgm:prSet presAssocID="{ADB419EA-541B-49AD-85A0-C50686810FFD}" presName="hierChild4" presStyleCnt="0"/>
      <dgm:spPr/>
    </dgm:pt>
    <dgm:pt modelId="{5864C8A4-BD2A-4A6B-AE7F-521B1B61950D}" type="pres">
      <dgm:prSet presAssocID="{548EE671-5C76-4EC7-ACA4-BAD000FBC52A}" presName="Name17" presStyleLbl="parChTrans1D3" presStyleIdx="4" presStyleCnt="5"/>
      <dgm:spPr/>
      <dgm:t>
        <a:bodyPr/>
        <a:lstStyle/>
        <a:p>
          <a:endParaRPr lang="en-US"/>
        </a:p>
      </dgm:t>
    </dgm:pt>
    <dgm:pt modelId="{5714AA2C-E4B3-4E08-BAEE-0BFFBA927D7D}" type="pres">
      <dgm:prSet presAssocID="{22CD7603-4646-42EC-850D-8C286A4DF26F}" presName="hierRoot3" presStyleCnt="0"/>
      <dgm:spPr/>
    </dgm:pt>
    <dgm:pt modelId="{2C75F0FD-1BBC-49CA-A247-4A2E223B75D1}" type="pres">
      <dgm:prSet presAssocID="{22CD7603-4646-42EC-850D-8C286A4DF26F}" presName="composite3" presStyleCnt="0"/>
      <dgm:spPr/>
    </dgm:pt>
    <dgm:pt modelId="{9A450344-F01A-4BE5-B980-E8C41FB594D0}" type="pres">
      <dgm:prSet presAssocID="{22CD7603-4646-42EC-850D-8C286A4DF26F}" presName="background3" presStyleLbl="node3" presStyleIdx="4" presStyleCnt="5"/>
      <dgm:spPr/>
    </dgm:pt>
    <dgm:pt modelId="{11D32E31-22F3-4A5C-A66E-CDA2958F3586}" type="pres">
      <dgm:prSet presAssocID="{22CD7603-4646-42EC-850D-8C286A4DF26F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F427C5-E2DB-453E-93ED-FDEE741E77B5}" type="pres">
      <dgm:prSet presAssocID="{22CD7603-4646-42EC-850D-8C286A4DF26F}" presName="hierChild4" presStyleCnt="0"/>
      <dgm:spPr/>
    </dgm:pt>
    <dgm:pt modelId="{EB4C491A-06EE-4235-BDC8-B6503AFA1705}" type="pres">
      <dgm:prSet presAssocID="{78E0DF88-0813-4A54-9896-CCEE1E900AEB}" presName="Name10" presStyleLbl="parChTrans1D2" presStyleIdx="2" presStyleCnt="3"/>
      <dgm:spPr/>
      <dgm:t>
        <a:bodyPr/>
        <a:lstStyle/>
        <a:p>
          <a:endParaRPr lang="en-US"/>
        </a:p>
      </dgm:t>
    </dgm:pt>
    <dgm:pt modelId="{FA52A19D-7D8A-4EC8-8BA7-38CBDC5F70D8}" type="pres">
      <dgm:prSet presAssocID="{67ADB7D4-7A77-49A8-85D6-2181388EB9F4}" presName="hierRoot2" presStyleCnt="0"/>
      <dgm:spPr/>
    </dgm:pt>
    <dgm:pt modelId="{5FB6A175-A8E3-4254-891A-1C5BD0FA9F52}" type="pres">
      <dgm:prSet presAssocID="{67ADB7D4-7A77-49A8-85D6-2181388EB9F4}" presName="composite2" presStyleCnt="0"/>
      <dgm:spPr/>
    </dgm:pt>
    <dgm:pt modelId="{D28D99E7-A9B3-4BEE-B637-D20271F5E340}" type="pres">
      <dgm:prSet presAssocID="{67ADB7D4-7A77-49A8-85D6-2181388EB9F4}" presName="background2" presStyleLbl="node2" presStyleIdx="2" presStyleCnt="3"/>
      <dgm:spPr/>
    </dgm:pt>
    <dgm:pt modelId="{CC2783EB-B673-4A20-ABC3-0D8485CB0E77}" type="pres">
      <dgm:prSet presAssocID="{67ADB7D4-7A77-49A8-85D6-2181388EB9F4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D870BF-F5FF-4368-A04C-F2FE629D9F96}" type="pres">
      <dgm:prSet presAssocID="{67ADB7D4-7A77-49A8-85D6-2181388EB9F4}" presName="hierChild3" presStyleCnt="0"/>
      <dgm:spPr/>
    </dgm:pt>
  </dgm:ptLst>
  <dgm:cxnLst>
    <dgm:cxn modelId="{D4D32693-9ED2-403E-9DD0-8FE7532B9995}" type="presOf" srcId="{E9352596-D114-41ED-9C87-3DDD81F111B9}" destId="{03137555-7E21-4544-82F3-A030228DE816}" srcOrd="0" destOrd="0" presId="urn:microsoft.com/office/officeart/2005/8/layout/hierarchy1"/>
    <dgm:cxn modelId="{7C806F1D-DEA2-4E45-ACBD-E3DEF6A0608A}" type="presOf" srcId="{4890E8A0-0C60-4936-A179-C65D8AE0087F}" destId="{D92E2FF3-5BAD-4094-83B7-5B55A24CE7F8}" srcOrd="0" destOrd="0" presId="urn:microsoft.com/office/officeart/2005/8/layout/hierarchy1"/>
    <dgm:cxn modelId="{3514F956-BB45-467F-AA30-3363C7B3E82A}" srcId="{172A989C-D859-4AB3-8CD2-245F0DA7A531}" destId="{E8734631-971A-482F-AA64-63DDB38BDAA8}" srcOrd="2" destOrd="0" parTransId="{ABBEC06A-6252-4C5F-8EBF-F2BCD475DFA4}" sibTransId="{174CA09C-0D0F-4402-A32E-BE4E0E43365D}"/>
    <dgm:cxn modelId="{F81A1AF5-6CDA-46BB-94E1-FB667616CC13}" type="presOf" srcId="{172A989C-D859-4AB3-8CD2-245F0DA7A531}" destId="{3BB34109-9397-4F12-884D-9547F37112B6}" srcOrd="0" destOrd="0" presId="urn:microsoft.com/office/officeart/2005/8/layout/hierarchy1"/>
    <dgm:cxn modelId="{D915A8C0-8FAD-4DC1-B373-D3D88670B2D1}" type="presOf" srcId="{FAF8BD8F-F7E6-472D-B419-D36FDC428CD4}" destId="{4F2FF87D-37AC-4FAC-9ECA-2A9DE7527E7D}" srcOrd="0" destOrd="0" presId="urn:microsoft.com/office/officeart/2005/8/layout/hierarchy1"/>
    <dgm:cxn modelId="{9325F1E9-741D-42E1-B700-92E8A5FA4D3B}" type="presOf" srcId="{A24AD0A5-4EA3-432E-BE8B-6DF03AED325A}" destId="{EEA352A5-618B-485D-8F8D-E46FCEC4F143}" srcOrd="0" destOrd="0" presId="urn:microsoft.com/office/officeart/2005/8/layout/hierarchy1"/>
    <dgm:cxn modelId="{6BFFB1C5-3902-45C6-A61D-30C2A228E04C}" srcId="{172A989C-D859-4AB3-8CD2-245F0DA7A531}" destId="{5E594C87-FE39-4ADD-9085-A72194529096}" srcOrd="1" destOrd="0" parTransId="{A24AD0A5-4EA3-432E-BE8B-6DF03AED325A}" sibTransId="{8E4E5FF2-2A1D-4A65-9C9F-C26B8E3BB271}"/>
    <dgm:cxn modelId="{B7D2B2DD-3D09-448A-93BC-806A97AB56EB}" type="presOf" srcId="{BBB54B9B-4057-486A-93B0-55796E4D0654}" destId="{220B1C1F-8742-45DB-B9AD-E87EB4D1FAB5}" srcOrd="0" destOrd="0" presId="urn:microsoft.com/office/officeart/2005/8/layout/hierarchy1"/>
    <dgm:cxn modelId="{02BF9C35-0158-433B-8E4C-B111B6EEBD47}" type="presOf" srcId="{78E0DF88-0813-4A54-9896-CCEE1E900AEB}" destId="{EB4C491A-06EE-4235-BDC8-B6503AFA1705}" srcOrd="0" destOrd="0" presId="urn:microsoft.com/office/officeart/2005/8/layout/hierarchy1"/>
    <dgm:cxn modelId="{F1F32189-8912-4015-A591-A07EDACACD36}" type="presOf" srcId="{E8734631-971A-482F-AA64-63DDB38BDAA8}" destId="{497FD3CA-EDF6-43EC-A343-AE698CB74BA5}" srcOrd="0" destOrd="0" presId="urn:microsoft.com/office/officeart/2005/8/layout/hierarchy1"/>
    <dgm:cxn modelId="{BA2ED1AA-31C0-4D6E-823B-E09664EA9DA0}" srcId="{B48E4AB5-C808-4087-85C4-9426877B7809}" destId="{22CD7603-4646-42EC-850D-8C286A4DF26F}" srcOrd="1" destOrd="0" parTransId="{548EE671-5C76-4EC7-ACA4-BAD000FBC52A}" sibTransId="{DA3C7FC3-DA3E-4BAA-A006-1968238C30F8}"/>
    <dgm:cxn modelId="{CB4436BC-0F8E-44F8-82D0-55090E1178C8}" srcId="{172A989C-D859-4AB3-8CD2-245F0DA7A531}" destId="{4890E8A0-0C60-4936-A179-C65D8AE0087F}" srcOrd="0" destOrd="0" parTransId="{8384A2E2-65CB-4FF1-BA22-3A0AFA8D1D50}" sibTransId="{7E055E24-7910-434A-937C-64FAB29D6DCB}"/>
    <dgm:cxn modelId="{3AC3840B-BB31-43B7-B9B4-E8C0705E507E}" type="presOf" srcId="{8384A2E2-65CB-4FF1-BA22-3A0AFA8D1D50}" destId="{3823D044-1167-42BE-B4DA-45F6DA5FA5BF}" srcOrd="0" destOrd="0" presId="urn:microsoft.com/office/officeart/2005/8/layout/hierarchy1"/>
    <dgm:cxn modelId="{ACFDCC59-1A82-4EB5-B1EB-F054DC40D3CA}" srcId="{BBB54B9B-4057-486A-93B0-55796E4D0654}" destId="{59BD1A30-D7CC-4CA7-AAD1-9283B4A6ED67}" srcOrd="0" destOrd="0" parTransId="{6915A24E-5F2E-4B75-9D15-31F0391048FF}" sibTransId="{C19A0A46-982C-4A69-98FA-59BD20EE7FF9}"/>
    <dgm:cxn modelId="{52A51CB5-E278-4E63-874C-358B00D35B12}" srcId="{B48E4AB5-C808-4087-85C4-9426877B7809}" destId="{ADB419EA-541B-49AD-85A0-C50686810FFD}" srcOrd="0" destOrd="0" parTransId="{BC8002DD-CBD5-4382-B4FB-553A27070B8B}" sibTransId="{55BCD853-49A0-4BDB-BE62-00774325D939}"/>
    <dgm:cxn modelId="{5147FEDF-D19C-481F-9AA9-5D8356B3D494}" type="presOf" srcId="{B48E4AB5-C808-4087-85C4-9426877B7809}" destId="{3815C833-0FAE-4702-9872-5EEED6DC2360}" srcOrd="0" destOrd="0" presId="urn:microsoft.com/office/officeart/2005/8/layout/hierarchy1"/>
    <dgm:cxn modelId="{F1C5FDA7-249F-47E6-8AD3-6941271AB5BB}" type="presOf" srcId="{59BD1A30-D7CC-4CA7-AAD1-9283B4A6ED67}" destId="{2F434DCA-1769-4927-97A5-E9D629857C06}" srcOrd="0" destOrd="0" presId="urn:microsoft.com/office/officeart/2005/8/layout/hierarchy1"/>
    <dgm:cxn modelId="{9060D1C1-7FBF-4E61-83D0-57138D5C1BF2}" type="presOf" srcId="{ABBEC06A-6252-4C5F-8EBF-F2BCD475DFA4}" destId="{66FA3B1B-DF0E-4D90-9B0F-D5CA43E1B8C5}" srcOrd="0" destOrd="0" presId="urn:microsoft.com/office/officeart/2005/8/layout/hierarchy1"/>
    <dgm:cxn modelId="{103B7FB2-6194-47FA-8248-B6935FD8D361}" srcId="{59BD1A30-D7CC-4CA7-AAD1-9283B4A6ED67}" destId="{67ADB7D4-7A77-49A8-85D6-2181388EB9F4}" srcOrd="2" destOrd="0" parTransId="{78E0DF88-0813-4A54-9896-CCEE1E900AEB}" sibTransId="{9A2E8309-11D3-4A9A-A8CC-50ACAA003EC2}"/>
    <dgm:cxn modelId="{FD4C6E44-CA31-438F-8616-D5F674A03F42}" srcId="{59BD1A30-D7CC-4CA7-AAD1-9283B4A6ED67}" destId="{B48E4AB5-C808-4087-85C4-9426877B7809}" srcOrd="1" destOrd="0" parTransId="{E9352596-D114-41ED-9C87-3DDD81F111B9}" sibTransId="{B731F9A1-6025-4223-AD31-6D566B9FC0DF}"/>
    <dgm:cxn modelId="{FE5DF2E7-2561-420D-8050-41F5FA03FA08}" srcId="{59BD1A30-D7CC-4CA7-AAD1-9283B4A6ED67}" destId="{172A989C-D859-4AB3-8CD2-245F0DA7A531}" srcOrd="0" destOrd="0" parTransId="{FAF8BD8F-F7E6-472D-B419-D36FDC428CD4}" sibTransId="{2590428E-63F5-468D-A4F8-D4042917AED7}"/>
    <dgm:cxn modelId="{2D9E74D4-5CB2-4986-9F1E-F335A943BD21}" type="presOf" srcId="{5E594C87-FE39-4ADD-9085-A72194529096}" destId="{4EFD3FE8-1241-4FE7-9D2B-0C4CE2E92ED6}" srcOrd="0" destOrd="0" presId="urn:microsoft.com/office/officeart/2005/8/layout/hierarchy1"/>
    <dgm:cxn modelId="{5AA141DB-4C05-4CA1-9D88-1263DD3DAAB7}" type="presOf" srcId="{67ADB7D4-7A77-49A8-85D6-2181388EB9F4}" destId="{CC2783EB-B673-4A20-ABC3-0D8485CB0E77}" srcOrd="0" destOrd="0" presId="urn:microsoft.com/office/officeart/2005/8/layout/hierarchy1"/>
    <dgm:cxn modelId="{F1FEE103-8AA4-4BD8-8434-C35409D589EA}" type="presOf" srcId="{22CD7603-4646-42EC-850D-8C286A4DF26F}" destId="{11D32E31-22F3-4A5C-A66E-CDA2958F3586}" srcOrd="0" destOrd="0" presId="urn:microsoft.com/office/officeart/2005/8/layout/hierarchy1"/>
    <dgm:cxn modelId="{A5781E69-67DD-4032-889A-330B070BBFBE}" type="presOf" srcId="{548EE671-5C76-4EC7-ACA4-BAD000FBC52A}" destId="{5864C8A4-BD2A-4A6B-AE7F-521B1B61950D}" srcOrd="0" destOrd="0" presId="urn:microsoft.com/office/officeart/2005/8/layout/hierarchy1"/>
    <dgm:cxn modelId="{C0B68D7F-DDAA-4C98-A486-03A7E4065B25}" type="presOf" srcId="{ADB419EA-541B-49AD-85A0-C50686810FFD}" destId="{6D39F19A-3CA1-463E-9B43-18939E318888}" srcOrd="0" destOrd="0" presId="urn:microsoft.com/office/officeart/2005/8/layout/hierarchy1"/>
    <dgm:cxn modelId="{F1FE0A9D-6710-45C7-BD14-FE00E8D298C7}" type="presOf" srcId="{BC8002DD-CBD5-4382-B4FB-553A27070B8B}" destId="{D8E4A7E5-803E-4118-AC97-D49827DF5BBE}" srcOrd="0" destOrd="0" presId="urn:microsoft.com/office/officeart/2005/8/layout/hierarchy1"/>
    <dgm:cxn modelId="{9CA692D6-D3EF-4CCC-AF7F-453E8F87E49E}" type="presParOf" srcId="{220B1C1F-8742-45DB-B9AD-E87EB4D1FAB5}" destId="{01EC6341-922B-43FB-91B7-40A67B6C8298}" srcOrd="0" destOrd="0" presId="urn:microsoft.com/office/officeart/2005/8/layout/hierarchy1"/>
    <dgm:cxn modelId="{F9EF48C0-38BD-49E2-BAB2-3FA7E9E2DE1A}" type="presParOf" srcId="{01EC6341-922B-43FB-91B7-40A67B6C8298}" destId="{CD326B97-2DDD-4245-8270-8F5981C0D385}" srcOrd="0" destOrd="0" presId="urn:microsoft.com/office/officeart/2005/8/layout/hierarchy1"/>
    <dgm:cxn modelId="{8BF9F7BD-66AC-48C6-A09C-DE34B748BE78}" type="presParOf" srcId="{CD326B97-2DDD-4245-8270-8F5981C0D385}" destId="{84A8B218-9BB3-44D3-916A-3253D39D5F1A}" srcOrd="0" destOrd="0" presId="urn:microsoft.com/office/officeart/2005/8/layout/hierarchy1"/>
    <dgm:cxn modelId="{CBFCA30A-2B05-48AF-B064-DB1A921AFA18}" type="presParOf" srcId="{CD326B97-2DDD-4245-8270-8F5981C0D385}" destId="{2F434DCA-1769-4927-97A5-E9D629857C06}" srcOrd="1" destOrd="0" presId="urn:microsoft.com/office/officeart/2005/8/layout/hierarchy1"/>
    <dgm:cxn modelId="{A62E33CC-68F3-4F01-B053-A9E55815DB1D}" type="presParOf" srcId="{01EC6341-922B-43FB-91B7-40A67B6C8298}" destId="{6CEC6811-9611-49C8-A699-CFD92852ECD8}" srcOrd="1" destOrd="0" presId="urn:microsoft.com/office/officeart/2005/8/layout/hierarchy1"/>
    <dgm:cxn modelId="{2A1F7CE6-FE36-455C-AA3C-92F9E2A788A5}" type="presParOf" srcId="{6CEC6811-9611-49C8-A699-CFD92852ECD8}" destId="{4F2FF87D-37AC-4FAC-9ECA-2A9DE7527E7D}" srcOrd="0" destOrd="0" presId="urn:microsoft.com/office/officeart/2005/8/layout/hierarchy1"/>
    <dgm:cxn modelId="{E607D3F3-BD41-4A28-8A6B-A95BCAAC69CA}" type="presParOf" srcId="{6CEC6811-9611-49C8-A699-CFD92852ECD8}" destId="{7E093C34-29D7-46D2-8CBC-A7E6EA15DEC5}" srcOrd="1" destOrd="0" presId="urn:microsoft.com/office/officeart/2005/8/layout/hierarchy1"/>
    <dgm:cxn modelId="{05823E2D-3458-4BC9-9B19-3B671DBF3F39}" type="presParOf" srcId="{7E093C34-29D7-46D2-8CBC-A7E6EA15DEC5}" destId="{60563675-D76C-448B-AEC9-703D8B534103}" srcOrd="0" destOrd="0" presId="urn:microsoft.com/office/officeart/2005/8/layout/hierarchy1"/>
    <dgm:cxn modelId="{DC31F50C-5FF3-4B4D-A1FF-9B57D2E62758}" type="presParOf" srcId="{60563675-D76C-448B-AEC9-703D8B534103}" destId="{A003D1E4-E159-4C2C-B21C-A5604D60EAED}" srcOrd="0" destOrd="0" presId="urn:microsoft.com/office/officeart/2005/8/layout/hierarchy1"/>
    <dgm:cxn modelId="{9CE922E8-1812-47BC-B0E7-38BFB32D4C6E}" type="presParOf" srcId="{60563675-D76C-448B-AEC9-703D8B534103}" destId="{3BB34109-9397-4F12-884D-9547F37112B6}" srcOrd="1" destOrd="0" presId="urn:microsoft.com/office/officeart/2005/8/layout/hierarchy1"/>
    <dgm:cxn modelId="{E90681F7-CFAA-4381-BCE4-EDE9FF0440F5}" type="presParOf" srcId="{7E093C34-29D7-46D2-8CBC-A7E6EA15DEC5}" destId="{B09BBDD1-A8D4-4C3E-AD07-2795F2712B4A}" srcOrd="1" destOrd="0" presId="urn:microsoft.com/office/officeart/2005/8/layout/hierarchy1"/>
    <dgm:cxn modelId="{960651D3-241E-4155-A706-0CF7F3ABD7E1}" type="presParOf" srcId="{B09BBDD1-A8D4-4C3E-AD07-2795F2712B4A}" destId="{3823D044-1167-42BE-B4DA-45F6DA5FA5BF}" srcOrd="0" destOrd="0" presId="urn:microsoft.com/office/officeart/2005/8/layout/hierarchy1"/>
    <dgm:cxn modelId="{9248887C-C5A6-451A-91A6-FA46587E7051}" type="presParOf" srcId="{B09BBDD1-A8D4-4C3E-AD07-2795F2712B4A}" destId="{BD6C21B7-4C5D-4D01-8C43-D617AA54D67F}" srcOrd="1" destOrd="0" presId="urn:microsoft.com/office/officeart/2005/8/layout/hierarchy1"/>
    <dgm:cxn modelId="{B34E8EDF-7CFD-4B93-B207-4BABEA32DF23}" type="presParOf" srcId="{BD6C21B7-4C5D-4D01-8C43-D617AA54D67F}" destId="{4DD6E374-0ECC-4734-B434-380B0EAFAB91}" srcOrd="0" destOrd="0" presId="urn:microsoft.com/office/officeart/2005/8/layout/hierarchy1"/>
    <dgm:cxn modelId="{FEFF084B-C087-4ADD-A8BB-0ABAD0204C7D}" type="presParOf" srcId="{4DD6E374-0ECC-4734-B434-380B0EAFAB91}" destId="{BC18E9A0-FB7D-45F2-9606-22DCB3D86613}" srcOrd="0" destOrd="0" presId="urn:microsoft.com/office/officeart/2005/8/layout/hierarchy1"/>
    <dgm:cxn modelId="{4EC003B6-2D8B-4455-8126-8787F195F037}" type="presParOf" srcId="{4DD6E374-0ECC-4734-B434-380B0EAFAB91}" destId="{D92E2FF3-5BAD-4094-83B7-5B55A24CE7F8}" srcOrd="1" destOrd="0" presId="urn:microsoft.com/office/officeart/2005/8/layout/hierarchy1"/>
    <dgm:cxn modelId="{6FED0591-5491-4707-A6E0-38991B9190CF}" type="presParOf" srcId="{BD6C21B7-4C5D-4D01-8C43-D617AA54D67F}" destId="{554994B7-DBB3-481F-B63A-BDCB0DFB69B0}" srcOrd="1" destOrd="0" presId="urn:microsoft.com/office/officeart/2005/8/layout/hierarchy1"/>
    <dgm:cxn modelId="{59957D31-7036-4D3C-904A-ADB2C7294DE0}" type="presParOf" srcId="{B09BBDD1-A8D4-4C3E-AD07-2795F2712B4A}" destId="{EEA352A5-618B-485D-8F8D-E46FCEC4F143}" srcOrd="2" destOrd="0" presId="urn:microsoft.com/office/officeart/2005/8/layout/hierarchy1"/>
    <dgm:cxn modelId="{FD8D4469-EAB4-46C3-A793-6BF199D27156}" type="presParOf" srcId="{B09BBDD1-A8D4-4C3E-AD07-2795F2712B4A}" destId="{91FA7906-3DD4-4788-ACF1-8FAC2E08CA83}" srcOrd="3" destOrd="0" presId="urn:microsoft.com/office/officeart/2005/8/layout/hierarchy1"/>
    <dgm:cxn modelId="{36244B32-F04B-43D9-A6CB-770DFDADB494}" type="presParOf" srcId="{91FA7906-3DD4-4788-ACF1-8FAC2E08CA83}" destId="{CCC2C043-B992-4E17-8042-C823F223CD90}" srcOrd="0" destOrd="0" presId="urn:microsoft.com/office/officeart/2005/8/layout/hierarchy1"/>
    <dgm:cxn modelId="{6C89310C-79C0-4426-964F-8223717D6704}" type="presParOf" srcId="{CCC2C043-B992-4E17-8042-C823F223CD90}" destId="{6FBB97F0-4D7F-42C8-A5A8-F3E6602A7C88}" srcOrd="0" destOrd="0" presId="urn:microsoft.com/office/officeart/2005/8/layout/hierarchy1"/>
    <dgm:cxn modelId="{F4D83399-741C-41C9-91E1-CC96A8F44FB1}" type="presParOf" srcId="{CCC2C043-B992-4E17-8042-C823F223CD90}" destId="{4EFD3FE8-1241-4FE7-9D2B-0C4CE2E92ED6}" srcOrd="1" destOrd="0" presId="urn:microsoft.com/office/officeart/2005/8/layout/hierarchy1"/>
    <dgm:cxn modelId="{E6001444-8160-409A-9CED-CCF041BC96B9}" type="presParOf" srcId="{91FA7906-3DD4-4788-ACF1-8FAC2E08CA83}" destId="{993B134A-814C-474E-80CA-31443B5F33B5}" srcOrd="1" destOrd="0" presId="urn:microsoft.com/office/officeart/2005/8/layout/hierarchy1"/>
    <dgm:cxn modelId="{03EB352B-8DAB-49A7-935B-442ACB36E22F}" type="presParOf" srcId="{B09BBDD1-A8D4-4C3E-AD07-2795F2712B4A}" destId="{66FA3B1B-DF0E-4D90-9B0F-D5CA43E1B8C5}" srcOrd="4" destOrd="0" presId="urn:microsoft.com/office/officeart/2005/8/layout/hierarchy1"/>
    <dgm:cxn modelId="{62EEBCEE-7D82-48E6-9A61-F54BE77EAF83}" type="presParOf" srcId="{B09BBDD1-A8D4-4C3E-AD07-2795F2712B4A}" destId="{ABA39490-6D1D-4F99-96B2-A20F75E2762F}" srcOrd="5" destOrd="0" presId="urn:microsoft.com/office/officeart/2005/8/layout/hierarchy1"/>
    <dgm:cxn modelId="{0B2F9DD4-6DC0-46E8-8244-C441630AB78C}" type="presParOf" srcId="{ABA39490-6D1D-4F99-96B2-A20F75E2762F}" destId="{9B8AF153-1EEA-4A81-A736-DC3D753422B8}" srcOrd="0" destOrd="0" presId="urn:microsoft.com/office/officeart/2005/8/layout/hierarchy1"/>
    <dgm:cxn modelId="{2DB04A2F-2CE9-4927-9F0E-8A9CCC196C38}" type="presParOf" srcId="{9B8AF153-1EEA-4A81-A736-DC3D753422B8}" destId="{653FAC44-2129-4B00-A8A9-80208F09DF79}" srcOrd="0" destOrd="0" presId="urn:microsoft.com/office/officeart/2005/8/layout/hierarchy1"/>
    <dgm:cxn modelId="{58ED43E4-2FC2-4679-AA14-C0699F50C7BA}" type="presParOf" srcId="{9B8AF153-1EEA-4A81-A736-DC3D753422B8}" destId="{497FD3CA-EDF6-43EC-A343-AE698CB74BA5}" srcOrd="1" destOrd="0" presId="urn:microsoft.com/office/officeart/2005/8/layout/hierarchy1"/>
    <dgm:cxn modelId="{1E8D0062-BCF4-480B-BB68-E20A6A73A5C1}" type="presParOf" srcId="{ABA39490-6D1D-4F99-96B2-A20F75E2762F}" destId="{903663D0-41B9-4882-83ED-1B5FD77691CB}" srcOrd="1" destOrd="0" presId="urn:microsoft.com/office/officeart/2005/8/layout/hierarchy1"/>
    <dgm:cxn modelId="{D3651103-8D67-48F8-8048-05D243E62DC2}" type="presParOf" srcId="{6CEC6811-9611-49C8-A699-CFD92852ECD8}" destId="{03137555-7E21-4544-82F3-A030228DE816}" srcOrd="2" destOrd="0" presId="urn:microsoft.com/office/officeart/2005/8/layout/hierarchy1"/>
    <dgm:cxn modelId="{582CE538-4434-4618-A2E4-BE1966D06883}" type="presParOf" srcId="{6CEC6811-9611-49C8-A699-CFD92852ECD8}" destId="{53C25EBD-21AE-4378-AB49-FC3D8449BB26}" srcOrd="3" destOrd="0" presId="urn:microsoft.com/office/officeart/2005/8/layout/hierarchy1"/>
    <dgm:cxn modelId="{D9BBD09F-FB70-4DE9-BD2F-FE4849E5A0EC}" type="presParOf" srcId="{53C25EBD-21AE-4378-AB49-FC3D8449BB26}" destId="{64AB94B7-78DC-4778-94C3-CC912D03B8B8}" srcOrd="0" destOrd="0" presId="urn:microsoft.com/office/officeart/2005/8/layout/hierarchy1"/>
    <dgm:cxn modelId="{0F8C9CA2-FE93-4CD2-87BE-D28E21339EAE}" type="presParOf" srcId="{64AB94B7-78DC-4778-94C3-CC912D03B8B8}" destId="{BBFF755F-D528-4649-9EB0-DF71CF89DE87}" srcOrd="0" destOrd="0" presId="urn:microsoft.com/office/officeart/2005/8/layout/hierarchy1"/>
    <dgm:cxn modelId="{C197E046-D2DA-41A2-BFB8-9E0E053A1B71}" type="presParOf" srcId="{64AB94B7-78DC-4778-94C3-CC912D03B8B8}" destId="{3815C833-0FAE-4702-9872-5EEED6DC2360}" srcOrd="1" destOrd="0" presId="urn:microsoft.com/office/officeart/2005/8/layout/hierarchy1"/>
    <dgm:cxn modelId="{862A5997-7350-4BE5-A42B-08CEA337845C}" type="presParOf" srcId="{53C25EBD-21AE-4378-AB49-FC3D8449BB26}" destId="{2945DB2F-7253-4057-BF30-CF39ADD0BAB7}" srcOrd="1" destOrd="0" presId="urn:microsoft.com/office/officeart/2005/8/layout/hierarchy1"/>
    <dgm:cxn modelId="{D2601B29-0ADC-4F48-9A46-6AC8AFE96F40}" type="presParOf" srcId="{2945DB2F-7253-4057-BF30-CF39ADD0BAB7}" destId="{D8E4A7E5-803E-4118-AC97-D49827DF5BBE}" srcOrd="0" destOrd="0" presId="urn:microsoft.com/office/officeart/2005/8/layout/hierarchy1"/>
    <dgm:cxn modelId="{A21E96E5-626C-4E65-8CFC-2F39A656819A}" type="presParOf" srcId="{2945DB2F-7253-4057-BF30-CF39ADD0BAB7}" destId="{CEE72E51-8DF1-4368-AF08-44C5800A3638}" srcOrd="1" destOrd="0" presId="urn:microsoft.com/office/officeart/2005/8/layout/hierarchy1"/>
    <dgm:cxn modelId="{A15EB4B0-A150-4EC0-98E0-194A19001429}" type="presParOf" srcId="{CEE72E51-8DF1-4368-AF08-44C5800A3638}" destId="{8834EA61-3123-4112-8026-8EE6C791325C}" srcOrd="0" destOrd="0" presId="urn:microsoft.com/office/officeart/2005/8/layout/hierarchy1"/>
    <dgm:cxn modelId="{036838AE-F074-40FC-B276-8997A1864497}" type="presParOf" srcId="{8834EA61-3123-4112-8026-8EE6C791325C}" destId="{FBBD4751-703A-4A91-9527-B9EFF8081FA4}" srcOrd="0" destOrd="0" presId="urn:microsoft.com/office/officeart/2005/8/layout/hierarchy1"/>
    <dgm:cxn modelId="{EFE922F2-DDC7-48E1-A509-C8006279A4E4}" type="presParOf" srcId="{8834EA61-3123-4112-8026-8EE6C791325C}" destId="{6D39F19A-3CA1-463E-9B43-18939E318888}" srcOrd="1" destOrd="0" presId="urn:microsoft.com/office/officeart/2005/8/layout/hierarchy1"/>
    <dgm:cxn modelId="{E0FF279C-4FC7-4A4E-B228-1C9AC72FB30F}" type="presParOf" srcId="{CEE72E51-8DF1-4368-AF08-44C5800A3638}" destId="{7F1BC64A-0788-45F9-B4D4-5205E6E576A1}" srcOrd="1" destOrd="0" presId="urn:microsoft.com/office/officeart/2005/8/layout/hierarchy1"/>
    <dgm:cxn modelId="{F21DCFE4-148B-457C-A5FA-F27F34945363}" type="presParOf" srcId="{2945DB2F-7253-4057-BF30-CF39ADD0BAB7}" destId="{5864C8A4-BD2A-4A6B-AE7F-521B1B61950D}" srcOrd="2" destOrd="0" presId="urn:microsoft.com/office/officeart/2005/8/layout/hierarchy1"/>
    <dgm:cxn modelId="{56ED5FCC-8D80-42AB-8D46-4441D95C76AC}" type="presParOf" srcId="{2945DB2F-7253-4057-BF30-CF39ADD0BAB7}" destId="{5714AA2C-E4B3-4E08-BAEE-0BFFBA927D7D}" srcOrd="3" destOrd="0" presId="urn:microsoft.com/office/officeart/2005/8/layout/hierarchy1"/>
    <dgm:cxn modelId="{A91B54A6-46A0-4982-9DAB-2565A9A1C5A1}" type="presParOf" srcId="{5714AA2C-E4B3-4E08-BAEE-0BFFBA927D7D}" destId="{2C75F0FD-1BBC-49CA-A247-4A2E223B75D1}" srcOrd="0" destOrd="0" presId="urn:microsoft.com/office/officeart/2005/8/layout/hierarchy1"/>
    <dgm:cxn modelId="{B6FE6AF4-F5B0-43C1-BD2F-7E3084D1C02B}" type="presParOf" srcId="{2C75F0FD-1BBC-49CA-A247-4A2E223B75D1}" destId="{9A450344-F01A-4BE5-B980-E8C41FB594D0}" srcOrd="0" destOrd="0" presId="urn:microsoft.com/office/officeart/2005/8/layout/hierarchy1"/>
    <dgm:cxn modelId="{F484E6C4-8C63-4FB6-B78D-8C71515A1FAB}" type="presParOf" srcId="{2C75F0FD-1BBC-49CA-A247-4A2E223B75D1}" destId="{11D32E31-22F3-4A5C-A66E-CDA2958F3586}" srcOrd="1" destOrd="0" presId="urn:microsoft.com/office/officeart/2005/8/layout/hierarchy1"/>
    <dgm:cxn modelId="{F8CA021B-23A0-4845-914A-E5291B339DD9}" type="presParOf" srcId="{5714AA2C-E4B3-4E08-BAEE-0BFFBA927D7D}" destId="{28F427C5-E2DB-453E-93ED-FDEE741E77B5}" srcOrd="1" destOrd="0" presId="urn:microsoft.com/office/officeart/2005/8/layout/hierarchy1"/>
    <dgm:cxn modelId="{16B21B75-90FE-4F87-9B2D-A15E263ED7D8}" type="presParOf" srcId="{6CEC6811-9611-49C8-A699-CFD92852ECD8}" destId="{EB4C491A-06EE-4235-BDC8-B6503AFA1705}" srcOrd="4" destOrd="0" presId="urn:microsoft.com/office/officeart/2005/8/layout/hierarchy1"/>
    <dgm:cxn modelId="{FF17C43F-B15B-404F-A9CD-9C0C50E1157B}" type="presParOf" srcId="{6CEC6811-9611-49C8-A699-CFD92852ECD8}" destId="{FA52A19D-7D8A-4EC8-8BA7-38CBDC5F70D8}" srcOrd="5" destOrd="0" presId="urn:microsoft.com/office/officeart/2005/8/layout/hierarchy1"/>
    <dgm:cxn modelId="{A8CB5F53-3905-4DF0-A064-CCFE10DD685D}" type="presParOf" srcId="{FA52A19D-7D8A-4EC8-8BA7-38CBDC5F70D8}" destId="{5FB6A175-A8E3-4254-891A-1C5BD0FA9F52}" srcOrd="0" destOrd="0" presId="urn:microsoft.com/office/officeart/2005/8/layout/hierarchy1"/>
    <dgm:cxn modelId="{566447F2-8A35-4E23-AA9A-7246AD7A736F}" type="presParOf" srcId="{5FB6A175-A8E3-4254-891A-1C5BD0FA9F52}" destId="{D28D99E7-A9B3-4BEE-B637-D20271F5E340}" srcOrd="0" destOrd="0" presId="urn:microsoft.com/office/officeart/2005/8/layout/hierarchy1"/>
    <dgm:cxn modelId="{ABDA0ABE-DB6C-4638-A212-150AF44C9F23}" type="presParOf" srcId="{5FB6A175-A8E3-4254-891A-1C5BD0FA9F52}" destId="{CC2783EB-B673-4A20-ABC3-0D8485CB0E77}" srcOrd="1" destOrd="0" presId="urn:microsoft.com/office/officeart/2005/8/layout/hierarchy1"/>
    <dgm:cxn modelId="{DD746DF9-609A-400A-9E13-C16B3F568D91}" type="presParOf" srcId="{FA52A19D-7D8A-4EC8-8BA7-38CBDC5F70D8}" destId="{62D870BF-F5FF-4368-A04C-F2FE629D9F9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C491A-06EE-4235-BDC8-B6503AFA1705}">
      <dsp:nvSpPr>
        <dsp:cNvPr id="0" name=""/>
        <dsp:cNvSpPr/>
      </dsp:nvSpPr>
      <dsp:spPr>
        <a:xfrm>
          <a:off x="4805957" y="1440503"/>
          <a:ext cx="2660957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2660957" y="246570"/>
              </a:lnTo>
              <a:lnTo>
                <a:pt x="2660957" y="3618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4C8A4-BD2A-4A6B-AE7F-521B1B61950D}">
      <dsp:nvSpPr>
        <dsp:cNvPr id="0" name=""/>
        <dsp:cNvSpPr/>
      </dsp:nvSpPr>
      <dsp:spPr>
        <a:xfrm>
          <a:off x="5946368" y="2592318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4A7E5-803E-4118-AC97-D49827DF5BBE}">
      <dsp:nvSpPr>
        <dsp:cNvPr id="0" name=""/>
        <dsp:cNvSpPr/>
      </dsp:nvSpPr>
      <dsp:spPr>
        <a:xfrm>
          <a:off x="5186094" y="2592318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37555-7E21-4544-82F3-A030228DE816}">
      <dsp:nvSpPr>
        <dsp:cNvPr id="0" name=""/>
        <dsp:cNvSpPr/>
      </dsp:nvSpPr>
      <dsp:spPr>
        <a:xfrm>
          <a:off x="4805957" y="1440503"/>
          <a:ext cx="1140410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1140410" y="246570"/>
              </a:lnTo>
              <a:lnTo>
                <a:pt x="1140410" y="3618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FA3B1B-DF0E-4D90-9B0F-D5CA43E1B8C5}">
      <dsp:nvSpPr>
        <dsp:cNvPr id="0" name=""/>
        <dsp:cNvSpPr/>
      </dsp:nvSpPr>
      <dsp:spPr>
        <a:xfrm>
          <a:off x="2145000" y="2592318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1520547" y="246570"/>
              </a:lnTo>
              <a:lnTo>
                <a:pt x="1520547" y="3618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A352A5-618B-485D-8F8D-E46FCEC4F143}">
      <dsp:nvSpPr>
        <dsp:cNvPr id="0" name=""/>
        <dsp:cNvSpPr/>
      </dsp:nvSpPr>
      <dsp:spPr>
        <a:xfrm>
          <a:off x="2099280" y="2592318"/>
          <a:ext cx="91440" cy="3618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8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3D044-1167-42BE-B4DA-45F6DA5FA5BF}">
      <dsp:nvSpPr>
        <dsp:cNvPr id="0" name=""/>
        <dsp:cNvSpPr/>
      </dsp:nvSpPr>
      <dsp:spPr>
        <a:xfrm>
          <a:off x="624453" y="2592318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1520547" y="0"/>
              </a:moveTo>
              <a:lnTo>
                <a:pt x="1520547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2FF87D-37AC-4FAC-9ECA-2A9DE7527E7D}">
      <dsp:nvSpPr>
        <dsp:cNvPr id="0" name=""/>
        <dsp:cNvSpPr/>
      </dsp:nvSpPr>
      <dsp:spPr>
        <a:xfrm>
          <a:off x="2145000" y="1440503"/>
          <a:ext cx="2660957" cy="361821"/>
        </a:xfrm>
        <a:custGeom>
          <a:avLst/>
          <a:gdLst/>
          <a:ahLst/>
          <a:cxnLst/>
          <a:rect l="0" t="0" r="0" b="0"/>
          <a:pathLst>
            <a:path>
              <a:moveTo>
                <a:pt x="2660957" y="0"/>
              </a:moveTo>
              <a:lnTo>
                <a:pt x="2660957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A8B218-9BB3-44D3-916A-3253D39D5F1A}">
      <dsp:nvSpPr>
        <dsp:cNvPr id="0" name=""/>
        <dsp:cNvSpPr/>
      </dsp:nvSpPr>
      <dsp:spPr>
        <a:xfrm>
          <a:off x="4183915" y="650510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F434DCA-1769-4927-97A5-E9D629857C06}">
      <dsp:nvSpPr>
        <dsp:cNvPr id="0" name=""/>
        <dsp:cNvSpPr/>
      </dsp:nvSpPr>
      <dsp:spPr>
        <a:xfrm>
          <a:off x="4322147" y="781830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Java primitives</a:t>
          </a:r>
          <a:endParaRPr lang="en-US" sz="2000" kern="1200" dirty="0"/>
        </a:p>
      </dsp:txBody>
      <dsp:txXfrm>
        <a:off x="4345285" y="804968"/>
        <a:ext cx="1197808" cy="743717"/>
      </dsp:txXfrm>
    </dsp:sp>
    <dsp:sp modelId="{A003D1E4-E159-4C2C-B21C-A5604D60EAED}">
      <dsp:nvSpPr>
        <dsp:cNvPr id="0" name=""/>
        <dsp:cNvSpPr/>
      </dsp:nvSpPr>
      <dsp:spPr>
        <a:xfrm>
          <a:off x="1522958" y="1802324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B34109-9397-4F12-884D-9547F37112B6}">
      <dsp:nvSpPr>
        <dsp:cNvPr id="0" name=""/>
        <dsp:cNvSpPr/>
      </dsp:nvSpPr>
      <dsp:spPr>
        <a:xfrm>
          <a:off x="1661189" y="1933644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Numeric</a:t>
          </a:r>
          <a:endParaRPr lang="en-US" sz="2000" kern="1200" dirty="0"/>
        </a:p>
      </dsp:txBody>
      <dsp:txXfrm>
        <a:off x="1684327" y="1956782"/>
        <a:ext cx="1197808" cy="743717"/>
      </dsp:txXfrm>
    </dsp:sp>
    <dsp:sp modelId="{BC18E9A0-FB7D-45F2-9606-22DCB3D86613}">
      <dsp:nvSpPr>
        <dsp:cNvPr id="0" name=""/>
        <dsp:cNvSpPr/>
      </dsp:nvSpPr>
      <dsp:spPr>
        <a:xfrm>
          <a:off x="2411" y="2954139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92E2FF3-5BAD-4094-83B7-5B55A24CE7F8}">
      <dsp:nvSpPr>
        <dsp:cNvPr id="0" name=""/>
        <dsp:cNvSpPr/>
      </dsp:nvSpPr>
      <dsp:spPr>
        <a:xfrm>
          <a:off x="140642" y="3085459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Byte</a:t>
          </a:r>
          <a:endParaRPr lang="en-US" sz="2000" kern="1200" dirty="0"/>
        </a:p>
      </dsp:txBody>
      <dsp:txXfrm>
        <a:off x="163780" y="3108597"/>
        <a:ext cx="1197808" cy="743717"/>
      </dsp:txXfrm>
    </dsp:sp>
    <dsp:sp modelId="{6FBB97F0-4D7F-42C8-A5A8-F3E6602A7C88}">
      <dsp:nvSpPr>
        <dsp:cNvPr id="0" name=""/>
        <dsp:cNvSpPr/>
      </dsp:nvSpPr>
      <dsp:spPr>
        <a:xfrm>
          <a:off x="1522958" y="2954139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EFD3FE8-1241-4FE7-9D2B-0C4CE2E92ED6}">
      <dsp:nvSpPr>
        <dsp:cNvPr id="0" name=""/>
        <dsp:cNvSpPr/>
      </dsp:nvSpPr>
      <dsp:spPr>
        <a:xfrm>
          <a:off x="1661189" y="3085459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Int</a:t>
          </a:r>
          <a:endParaRPr lang="en-US" sz="2000" kern="1200" dirty="0"/>
        </a:p>
      </dsp:txBody>
      <dsp:txXfrm>
        <a:off x="1684327" y="3108597"/>
        <a:ext cx="1197808" cy="743717"/>
      </dsp:txXfrm>
    </dsp:sp>
    <dsp:sp modelId="{653FAC44-2129-4B00-A8A9-80208F09DF79}">
      <dsp:nvSpPr>
        <dsp:cNvPr id="0" name=""/>
        <dsp:cNvSpPr/>
      </dsp:nvSpPr>
      <dsp:spPr>
        <a:xfrm>
          <a:off x="3043505" y="2954139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97FD3CA-EDF6-43EC-A343-AE698CB74BA5}">
      <dsp:nvSpPr>
        <dsp:cNvPr id="0" name=""/>
        <dsp:cNvSpPr/>
      </dsp:nvSpPr>
      <dsp:spPr>
        <a:xfrm>
          <a:off x="3181736" y="3085459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…</a:t>
          </a:r>
          <a:endParaRPr lang="en-US" sz="2000" kern="1200" dirty="0"/>
        </a:p>
      </dsp:txBody>
      <dsp:txXfrm>
        <a:off x="3204874" y="3108597"/>
        <a:ext cx="1197808" cy="743717"/>
      </dsp:txXfrm>
    </dsp:sp>
    <dsp:sp modelId="{BBFF755F-D528-4649-9EB0-DF71CF89DE87}">
      <dsp:nvSpPr>
        <dsp:cNvPr id="0" name=""/>
        <dsp:cNvSpPr/>
      </dsp:nvSpPr>
      <dsp:spPr>
        <a:xfrm>
          <a:off x="5324326" y="1802324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815C833-0FAE-4702-9872-5EEED6DC2360}">
      <dsp:nvSpPr>
        <dsp:cNvPr id="0" name=""/>
        <dsp:cNvSpPr/>
      </dsp:nvSpPr>
      <dsp:spPr>
        <a:xfrm>
          <a:off x="5462557" y="1933644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Non-numeric</a:t>
          </a:r>
          <a:endParaRPr lang="en-US" sz="2000" kern="1200" dirty="0"/>
        </a:p>
      </dsp:txBody>
      <dsp:txXfrm>
        <a:off x="5485695" y="1956782"/>
        <a:ext cx="1197808" cy="743717"/>
      </dsp:txXfrm>
    </dsp:sp>
    <dsp:sp modelId="{FBBD4751-703A-4A91-9527-B9EFF8081FA4}">
      <dsp:nvSpPr>
        <dsp:cNvPr id="0" name=""/>
        <dsp:cNvSpPr/>
      </dsp:nvSpPr>
      <dsp:spPr>
        <a:xfrm>
          <a:off x="4564052" y="2954139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39F19A-3CA1-463E-9B43-18939E318888}">
      <dsp:nvSpPr>
        <dsp:cNvPr id="0" name=""/>
        <dsp:cNvSpPr/>
      </dsp:nvSpPr>
      <dsp:spPr>
        <a:xfrm>
          <a:off x="4702284" y="3085459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char </a:t>
          </a:r>
          <a:endParaRPr lang="en-US" sz="2000" kern="1200" dirty="0"/>
        </a:p>
      </dsp:txBody>
      <dsp:txXfrm>
        <a:off x="4725422" y="3108597"/>
        <a:ext cx="1197808" cy="743717"/>
      </dsp:txXfrm>
    </dsp:sp>
    <dsp:sp modelId="{9A450344-F01A-4BE5-B980-E8C41FB594D0}">
      <dsp:nvSpPr>
        <dsp:cNvPr id="0" name=""/>
        <dsp:cNvSpPr/>
      </dsp:nvSpPr>
      <dsp:spPr>
        <a:xfrm>
          <a:off x="6084599" y="2954139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1D32E31-22F3-4A5C-A66E-CDA2958F3586}">
      <dsp:nvSpPr>
        <dsp:cNvPr id="0" name=""/>
        <dsp:cNvSpPr/>
      </dsp:nvSpPr>
      <dsp:spPr>
        <a:xfrm>
          <a:off x="6222831" y="3085459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String</a:t>
          </a:r>
          <a:endParaRPr lang="en-US" sz="2000" kern="1200" dirty="0"/>
        </a:p>
      </dsp:txBody>
      <dsp:txXfrm>
        <a:off x="6245969" y="3108597"/>
        <a:ext cx="1197808" cy="743717"/>
      </dsp:txXfrm>
    </dsp:sp>
    <dsp:sp modelId="{D28D99E7-A9B3-4BEE-B637-D20271F5E340}">
      <dsp:nvSpPr>
        <dsp:cNvPr id="0" name=""/>
        <dsp:cNvSpPr/>
      </dsp:nvSpPr>
      <dsp:spPr>
        <a:xfrm>
          <a:off x="6844873" y="1802324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C2783EB-B673-4A20-ABC3-0D8485CB0E77}">
      <dsp:nvSpPr>
        <dsp:cNvPr id="0" name=""/>
        <dsp:cNvSpPr/>
      </dsp:nvSpPr>
      <dsp:spPr>
        <a:xfrm>
          <a:off x="6983104" y="1933644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Boolean</a:t>
          </a:r>
          <a:endParaRPr lang="en-US" sz="2000" kern="1200" dirty="0"/>
        </a:p>
      </dsp:txBody>
      <dsp:txXfrm>
        <a:off x="7006242" y="1956782"/>
        <a:ext cx="1197808" cy="743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609600"/>
            <a:ext cx="2819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Lecture 1: CSE 220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096000" cy="1752600"/>
          </a:xfrm>
        </p:spPr>
        <p:txBody>
          <a:bodyPr>
            <a:normAutofit/>
          </a:bodyPr>
          <a:lstStyle/>
          <a:p>
            <a:r>
              <a:rPr lang="en-US" b="1" dirty="0" smtClean="0"/>
              <a:t>Jannatun Noor</a:t>
            </a:r>
          </a:p>
          <a:p>
            <a:r>
              <a:rPr lang="en-US" b="1" dirty="0" smtClean="0"/>
              <a:t>Jannatun.noor@bracu.ac.bd</a:t>
            </a:r>
            <a:endParaRPr lang="en-US" b="1" dirty="0" smtClean="0"/>
          </a:p>
        </p:txBody>
      </p:sp>
      <p:sp>
        <p:nvSpPr>
          <p:cNvPr id="2050" name="AutoShape 2" descr="data:image/png;base64,iVBORw0KGgoAAAANSUhEUgAAA5YAAABICAYAAACN12q8AAAgAElEQVR4Xu2dB3QV5daGN0lI70BCQmihl1CkKiB2ioKigBXErtcO9nav5SoqNlBURMXeUHrxIqAUkd4JhE4gkISQTnryr2fj4CGGECCgP+5vrSySc2a+mXlmhjXvvLtUKSkpKREbRsAIGAEjYASMgBEwAkbACBgBI/CXEsjIzpediZmyLSFLNu3OkG0JGbI35aCkpOdKZk6h5BcU6f55VnWXAF8PCQ3wlqgaftIwMlAaRAZI49qBEhXmJ/4+nlKlyuk9lComLE8vcNuaETACRsAIGAEjYASMgBEwAkYAAsXFJZKenS8bd6XJqi0HZOOudNm5L1NSM/Mkv7BEPNyrSFUPN/H0cBMPDzdx/10tFhaXSH5hkRQWFkt+QbEUFZWIl6e7hIf4SHStAGlaJ1jaNAyVBpGBEuBb9bTANmF5WjDbRoyAETACRsAIGAEjYASMgBEwAocI4DwmpubIhh1psiIuRdZuPyBJqblCMGmgn6dUD/KWsBBvCQv2lpAAL/H3qarC0RGWRcUlkpNfKJkHC9TNTErLleS0XP09O7dQPKu6Se0a/tIyOkRaNwiVmOgQCQ7wErdTaGOasLSr2wgYASNgBIyAETACRsAIGAEjcBoIFBYVqxu5KT5dlm3cL8s27Zcd+7LEw6OK1K7hJ01qB0nDqCD9vUawtwT7e4qfj4d4V3UXd3e3I/aQuXLzilRcpmblS1JqjuxIzJTN8emyNSFTEg/kiJubSN2aAdI1JlzOalxd6tcMEH/fquLuVvlxsiYsT8MFZJswAkbACBgBI2AEjIARMAJG4J9NACcxPjFLlmxMlv8t3aPi0quqm7RuWE2FX0z9EKkfESA+3h4n7CwWFRdLWla+bEvIVCd00fpEid2ZJsXFIu2aVJOenWpL20bVJCLUR/M0K3OYsKxMmjaXETACRsAIGAEjYASMgBEwAkbAhQDhrQVFxbJuW6p8O3e7/G/ZHjmYWyidmteQvufUkfPbRkhooHelMysoLJY9+w/KL6v26nbXbEvRQj8Dz4+WK7rWVVfU3b2KVKmk8FgTlpV+Cm1CI2AEjIARMAJGwAgYASNgBIzAIQK5+YXy88q98tmsLbJ6S6pWbe3Xta5c2C5Caob6io+XxykJTUXQFhaVSE5eoexOzpaJC3bItEW7NXT2wrMi5eoLouWsxtUqzbk0YWlXvBEwAkbACBgBI2AEjIARMAJG4BQQIJ/y+192yKSFO7W4TucWYdKrY5SGo4YGeolHqbzJU7ALWhAIgZmUliNLYpNl/C87ZNPOdGlcJ1CuvbCBnNcmolIqx5qwPBVnz+Y0AkbACBgBI2AEjIARMAJG4B9NAFE5YcFO+W7udjmYWyDnto6QS8+uLc3qBEuQv+dfwiYlI1dWxO2X8b/s1NDc6MgAufqC+tKtVU0J8ju5fTJh+ZecUtuoETACRsAIGAEjYASMgBEwAmciARxCCvXMWpYgH0zdKBnZ+XLBWRHSv3t9aVY3RPtS/pUjr6BIFq1Lku/n7dCqtM3rBcs1F0RLl5hw8fXyOOFdM2F5wuhsRSNgBIyAETACRsAIGAEjYASMwB8EEJV5BcWyaH2SjPh6rSSmHlRB2b97PYmuFXjC1V4rm3FxcYms3Jwin8zcLIs2JEmL+sFyT7/m0qZhtRMOzzVhWdlnyeYzAkbACBgBI2AEjIARMAJG4B9HAFGJYItPPihD3/5Nhds1FzaQf13RTGqH+f0teSyJTZJ3JsSqc9m7U5Q8dn1rzf08kUqxJiz/lqfYdsoIGAEjYASMgBEwAkbACBiB/08EEJYHMvPkrfHrZey0OLm4XaQ8el0raRQV9JeHvx6NY25+kcxZkSBjp22SXfuy5NbLmujPiRQVMmH5/+lqtX01AkbACBgBI2AEjIARMAJG4G9J4EBGrvy4dLcM/2KNVAvylmdubCudmtUQb0/3E3IAT8dBlpSIsN+zlu2RdyfFauuRh6+JkUs6RB335k1YHjcyW8EIGAEjYASMgBEwAkbACBgBI/AHgfyCIlmz9YC8MX69Vl19YEBLza0MCfD82+RVHu18FRWXyM59mfLpj1vkh3k7pEtMmDx/S3sNiXWrUqXCp9mEZYVR2YJGwAgYASNgBIyAETACRsAIGIE/E0hKzZHvft4u703aKK0ahMhLd3SQyGq+h0NKi4uLpaCgQPiXkNmioiKdxNPTU7y8vPR3vsvPz9fv+Z0fDw8PqVq1qv5b1nCWJSfSze3P1Wad7zMzM3WbzOXj46PL8uPkUubkFcrSjcnyyldrJD4pW168rYNc0qHWcYXwmrC0O8MIGAEjYASMgBEwAkbACBgBI3CCBAoKi1WUUQV2R2KmPD34LOnXre4RsyEYExISZPfu3VJYWCj+/v4q6hB+1apVkzp16qiQZJkdO3bo597e3ir+fH19JTIyUkJDQ/+0hxkZGbpORESEBAUFHfE9QtL5PjU1VcUpIpbthoSESPXq1cXP74+iQslpufLN3K0ycvwG6dQ8TEbc1VGqB3uLu1vFXEsTlid4AdlqRsAIGAEjYASMgBEwAkbACPyzCZCjuD89V777ZZu8P3mjdGhSQ16/p5ME+noeASY3N1fmz58vH3/8sfB73759VWCuW7dOBeTDDz+sIm/FihXy4osvqkg866yzJDk5WcVhjx495LLLLhN3d/cj5l26dKl8+eWXcvXVV0vHjh0Pu5YIU9b77bffZNKkSdKyZUtp2LCh4Fz+/PPP0rx5c50zOjr68HxFRcWyKT5dnhi7XNZsSZH3Huoq57QIEz9vjwrliJqw/GffC3b0RsAIGAEjYASMgBEwAkbACJwgAYTlmm0HZOT362X99lS5/6oWcvUF0eJWyuVD6K1fv17efPNNDUlFPBIGGxsbK48//rhcfvnlcuutt6rYvPHGG1X48S/i8PPPP5ekpCT573//K02aNDliT999910ZOXKk/Otf/5JrrrlGatSood/n5eXJokWL5K233pJevXqp8CQMFld06tSpKjC7dOmi23EG+5iSkSfjf94uz45bKTf1biz3XNlcIkJ9TFie4PVhqxkBI2AEjIARMAJGwAgYASNgBI5JIDu3QH5cvFtGTdggtcP85YVb2kmdcP8y19u0aZMKS0JRX331Vc11JDT2hhtuUHfymWeeUcdx8ODB0qZNG7nlllvU3RwzZoysWrVKXnvtNf3cGbt27VI3cvr06RIVFSVDhgxRscggnBZ3dOXKlfLOO+9I7dq1D6+XmJgo+/fvVxEaFhZ2xL5ShGjb3gwZ8tJ88fHykOG3t5e2japptdhjDXMsj0XIvjcCRsAIGAEjYASMgBEwAkbACJRBYFdilnz501aZuGCn9O9eT+67qsVRRZgjLBF2d911l+ZRrl27Vh3EoUOHyoUXXqjFexCI5FxefPHFkpKSIoS7kod5zz33HCEEp02bpsunpaXJzJkzdXlcS/I3ly1bJi+//LLmZY4ePfqIEFpcy5ycnMM5l66HxT5lHiyQJz9cLjMX75anB7eRvufUkeCAQwWGyhsmLI9FyL43AkbACBgBI2AEjIARMAJGwAiUQWBxbJKMnbpJtiZkyiPXtpKeHY/e/zEuLk7eeOMNdROvv/56rRK7cOFC4fMXXnhBcyRxKG+66SYtroO43Llzp4rDa6+9Vtq1a3e44A+hrq+88oq0b99evx8+fLjUr19fQ2IbNWqk+ZzPPvusroPAPJ6Ba/n9vB3yxAfLZOD50XJPv2bqxh5rmLA8FiH73ggYASNgBIyAETACRsAIGAEjUIpAcXGJOpUIy5BAL3nu5rOkQWTgUTnhWJLzSH4jeZVUacWx/OijjzQsFQFI1VaEJaGr4eHhWtyHojv33Xff4fxJcjQ3b96sYbXnnnuuBAcHawGfrKwsufnmm+XSSy9Vl5OcTMQp2yzdroQ5jtaihL6WcfHpMui/P0tUDT95/pZ20qJeyJ/yRksfqAlLu0WMgBEwAkbACBgBI2AEjIARMALHSYDejx9Nj5Ov52yTrjHh8tj1rSXI78hqsK5TOsKScFNEZEBAgIaxvv766/o3eZS0DUFYknOJqzljxgz56aefZODAgTJgwAAViLian332mRbioZgPoa8UBiLfskOHDnLvvffK3r17NbeSbbIsobROz0pEZXZ2thYPIs+z9CguKZH0rHy57dUFsjv5UE/LLjFh4nWMPEsTlsd5AdniRsAIGAEjYASMgBEwAkbACBiBPcnZMnpirMxbs0+uPj9a7ry8qXi4ux0VDO7kiBEjtCosxXtoL0JY7JNPPqluI9VfcSzJk2zVqpXmYSIe+Xz16tXy0EMPqXCMj4+Xt99+W+6//351Nan2igvKnNu2bZM77rhDOnXqpG1FCJe96KKL5IEHHlARSfjthg0bdF5CZ0sX72HnEb64lo++v1TmLN8rQ69uKX3Is/Q/umhmvTKF5bhx44SfY7XCLBGRmJgY6dOnj1Ygcm2w6RC95+67ZeOmTVJUWHhUyMwDkOj69aX7eedpXHCzZs1UfZc1AEIj0Hnz5slPs2bJ7j179AQRX3z22WfL+eefr+qdtwAVGVRFWr5smUyfMUNPmnPc7h4eclbbttKjZ0/p3LlzmcdX3vycYOKo586Zo4u1jInRZFxincsanPDVq1bpV9ENGki/fv20X01lDN5gfPXVV5K4b59Od+OQIbovZ+rg5iTZ+euvvpIFCxdKVmamXNW/vyY9uw4SnnkTtGfPHk2Yrlu3rvYSsmEEjIARMAJGwAgYASNgBMojsHbbARn1wwbZsjtD7ujbVAaeX/+obTlwGRcvXizffvutHDx4UJ87cQxxFvmh3QhiEudx1KhRUrNmTXUpmzZtquGwPMvzjIrOQVguWLBAxSLiEDGKnkGA0reye/fuOh/uJuKSfEvmIywWcUmPTLQSopR1Sw+EJePN8etk3IzNct1FDWXQJQ0lsrpvuRdEmcLyP//5jyZ7MsoTl2wyMiJCYlq1kkGDBunBIxBdR5dzzpGly5apOi5rrkO7LeLu5qYWbaPGjVU533nnnXLOOeeUKS6pYsSJeerJJzW+eH9KiqruoMBAhX/TzTcrTAAebSBEKee7ceNGmThxokLnRCIw2E/2i+9rR0VpQ9E6deuquOQiqFWrVoXustTUVH3T8M033+jyiG+4MkdZ47zzzpNffvlFv+LCuvvuu+X222+v0LaOtRA9brDYSQBm/Pvf/xbO85k6CCvg5QNvbrgRORcP3H+/vPHmm4cPOT0tTUaOGiULFyyQiMhIuf2226RV69bH/QLhTGVox2UEjIARMAJGwAgYASNwdAKL1ifJqB/WS2pmnjzQv6X0KKdwD8V20Bk4lOgixB1ag76V6Cee/fkb0bh161YVndHR0apnCFvdsmWLpKena6gsf/Osi8FXvXp1FZAYWqyHSOUz8jIDAwPVaEGY0g/T19dXt4vWYl6EqhMeW9ZRfjFri7z2zVq5uH2UurH1I8o37U5KWLIDjjDs27eviqbWrVurfQoYFVPHEJalD8KZb8iNN8qjjz2mQrH0ACTuG26ou7u7nhDH9fT28lI3DkHn2vCz9Bz79u1TyHPmzJEJEyaowGS4il9X0VtUXKyW8qOPPiqXXHJJhcSHCcu/7r+iYwlLXk7geN80ZIi+NaI8M/HoxLP7V9Dp/uuOzrZsBIyAETACRsAIGAEj8FcTmLMiQd6eQFhpiTx8TSvpEhN+1F3CBHOMLRZCvzAQkI64Yxk+RyjyOwNNxQ/6is8QpfzNMszHv6zPenzO7yzH8k7BHn5HjCJuEZe4lI5WK4/h1EW75PlPVkr7JtXlvv4tpUntoHKRlyssUc9UKGrUsOERYtGZkYf37Tt2qHqmchGOzz333qvq1wkndBWWHu7u0vh3R9J1r4By4MABiY2NFZJFGf5+fvL1N99I70sv/ZPTSSPRp596SsZ98okuGxIcrKD4QQBqHPH998ul5YSRfvfdd/L2qFGaJIuw4Fh5A4BzVdXDQ+dlvxCc7BvzMmhgSnwzAvpY4+8kLC0U9shQWF4svDx8uLw1cqSEh4VJt27dNEzWhOWxrmr73ggYASNgBIyAETACRgACMxbv1hxLH093eeTaGGnftIZqJkQeAhB9gQnG73zuiD0+d0Qinzli0DHMEISOuHQEKNtzFZt8T0oX6zMffzsOKJ8znEhS5jhsxv2utRzR6vzr7BPrInaZD+H89IfLpUmdIBl2dYxWhi1vlCssa1SvrnlpI0eOVJFVOvdswfz58tTTT2v4JvmN5APeettt0rxZMw1rZbgKS0JV33v/fU1IdR0o6FmzZsngQYMkMyvr8Ffjv/9e+l1xxZ8U9ea4OJ1jxcqVumyPSy5Ra3n79u2SffCg1KtbV2OO73/ggTKPnWMZ0L+/Vlhie5zMpk2ayG233y433nijHgvylv26+847ZeLkyXIwO1uqEK4bGiovvvSSVms61qgsYckFwwWJAHYG+afOhcvFwjExuGh4E8G/rsMR3s4Fybl0Lkjn4oNDYNChNxFHOLclJVp9ijmci483Ha4x2ewL87CMsw2WZRssVzpEmu/Ig3RuFueG4DidNy7OutwkzM2Pc5zOsbEMx+Icr/PGx3mrw/44NzP7wbLMQRjC66+9ptcj1zlh17f9HgpL+ADLsJ5zDDAt680O14izHN+X5nKsa8S+NwJGwAgYASNgBIyAEfj/SQBH771JGyXAx0Meua61tG1UTZ8hMd8IacV4IxwVQ8N5xqUGDM+aPO8Spuo89/JcTO9KPkNHoUf4jBBWLabz+7Mpz7wIP5ZlGzz7Et7KnDxPoz/It2SwDM/KiYmJOiffOc/9zMNzK9vnOZd8S573CaUlTJZ156/ZJ0+MXSb1awbIw9fESEx0aLkn6qSEZW5Ojgq4Tz/7TAhBJZxw8I03anNPnE5GRYQlQoSDwIX84ssvDx8wJXIpswss10GBHbbhgMFBRGgRHktJXQBSJYmqS2UNBCg5mOvXrVOHFGFBLuPDDz+sYZCARliWFBfriXngvvtkQ2ysOpo3DBokPXv2PCycy6NbWcKSmOlff/1V7r7rLvGoWlXy8vMFx5XPEfck6eIcIzypFPXcc89p8SPXQTLve++9J3t279aPEd04u59++ql89+23+llAYKCsXrNGf3cVlsxL/5v3339fv4uKitJQY86NM9iXKZMny9gPP5Tt27bpxxRzatu2rQy56aYy80p5OcC+M6644gpp26aNzJg5U1asWCFRtWppX57BgwdL3Xr15IsvvpDJkyZpFSvCWBmcI5Z55JFH9HhdLX9uQm6iMe+/ry8t+Jvc26eeekr7BQ0bOlSWLFmiDBGECE5u/KqennodUFFrwg8/6HYoKEWfIHoElR5cN//73//0YxKiKYhE/yAbRsAIGAEjYASMgBEwAmc2AUdY+vt4yKPXtpK2jQ8JRrQG1VjRI0Rrkn6FPkEIYoYRIUcxT+q7sDzP2hTj4Rny448/1mKk1GahNgoaCa3EuugdNBD6JDIyUov8oL9Wrlypn5M7yXLOczhCked25iTqkvWoT8OzNPmbiE2euxGqPIvzvMzzMWYh381bvVeeHLtccysfubaVtKx/Ch1Ldvq+e+/Vpp4oXsJWb7nlFk0kPR7HknlQ5889+6w6SI5gHDt2rDqTrtVmKcjy9ddfy7Bhww5fqVQ6Qv1z8pziNwChOE1ZFVgpz0vDUN4eMHApCZ1t07ZtmVc/YpU3BhwjJxGBUZG45MoSlpzk2bNny8D+/VX45OblydNPPy2LFi2S2A0b9K0IFwjhuqEhIZr8S8EhxCOJu4yyivfceuutMv6777Sgzf7kZJEqVeSLzz/Xpqpsxxls56WXXpIpU6boR+3bt9eqU1TvJUyYcOIffvhBb4itW7bIwd+FH6HPiFXOAfmL5OG6DtdiRc2aNpWQ0FDZGBurYo8bgxtk9Lvv6jE+8uijglPNeXDCkpkLB7lBgwYqPsm5Pbd7d91E6RxL/uYcj3jtNVm+fLneuOTYli4ohVhFgK9Zs0ZGjx6tcxH2DO+rrrrqiP3nPwaca4QrgypdCNcLLrjgzP5f1I7OCBgBI2AEjIARMAJGQGYuORQK6+nhpsKyQ7Ma6iyiV5544gl9fkTAUXSUaqxEus2dO1fdS4wqzDM+Qwf9+OOP8vjjj+vzNp/16NHj0PN9UZG6kohT9A7Pz3yO4cU2eKb9/vvv1czBIV26dKkKUZ5HcTERrfTJpBYOAhJDhOd3zBmW5zl+2bJlqm9atGihRgsVY3E/f1q2R575eLk0rxsiQwe2lOanIhTWSTzlwZy+K7RrwGHCEbrl1lv1Yb+sHMujhcICB0fuoWHD1E1yhAMCkod5J/GU63fZ0qV6kmb++KNezgAiDxIhcvXVV8u0adP0c94OPPjAA3LnXXf96bLHBaMSLAKG8cILL6jzWla7lJO5Z06lsEQ47tyxQzIyMw+LI61kW6WKXgj16tWTf//nP3LttdfqIZQlLDnmpUuWyCeffCI/zZ6tF3Wvnj3ly6++OqIaLwIL95e3L4jrXr16qTuMs8vFiZO5YvlySUxK0rcupQsgBQYESM9evfTNDe08nOEqLP1+DzXN+r1Za5PGjWXAwIHqWHIeucYQstyE5MEyflu0SCZPmaK2PTfawAED5IOxY09aWPJWZ3d8vLqUKQcOaDgALzhoHeM6pk+fLs8884w639y4vOm57777tLKxDSNgBIyAETACRsAIGIEzm8DclXu1eE9BYbGGinZrVVOFIOYVGokuDES0IdycCqxExfFMjfij0CjiDleSZ10MCmrJTJ48Wb+jEwUhqmglnjvRPaRvoY0wVoYOHaqGUlJSkkYiImKJ7EQs4m5iBqGRXnvtNe0OgWhEAyUnJ6vTSasSfud5HvcUk4T5HU00eeFOeeHTVdKxWQ2576oW0vhkivcEsEMdOmjIIwfv5MkVo5zd3GTVypWqqhP27tWde/ihhw47Rs5l5BoKi1Kn2mvHTp2OuMpyDh6U3xYv1rBMZ9QMD5dPPv1UK7C6jpkzZ6rYAAKuIQIKlxKbFwcOwYMyBwg5c6XFAHN17tRJbd8CElnd3OT1N95QQVDZ41QKS8I+cfmaNG0qwUFB6tAhsOkZykDoEJZJu42jCcvHHntMw0Wd5qmEmSLQmIeL2MlbfOzRR1VkEYLL51RSfWn4cOUMt88++0xdZlg6bz84NwjV2I0btTwy54d1bnAJn3UVluwjIcm43Q0aNtQbgxuEa47COrwEuHrgQM3p5W0KgxuQty9Y9rzJYR1cU24gXF7XdiNpqanq4PLGhvxKXOuZM2ZowShudI6LcNrQatW01c2O7dvlzbfeUneT79kHJ+TVuU6oEEyILjc7NyEvQXr37l1mo9nKvrZsPiNgBIyAETACRsAIGIG/lsDiDUky8ocNsj89V+7v30J6d6qtmonna56zSdfj+ZTnSYSeUwuE51QiLnmeJ8oSYTh16lSNtkQvEbXJMjxfEvmH2MQ8Q9/QoxIjhyhKxCtmGs+iaCa2hRuJuOS5nghS2hzyHI8mwCElnQ4dhVHE8uwDXTKIjmRunFJnfDIzTt4cv156dYyS2/s2lXo1T2G7EacdB4oZcDyQlx4n0m4EcYOIGPbQQ0e0G0HYELpJjDAD1X7tNddoeCNCCmftrTfflLjNm/V7HEzctNI5mvXr1ZMdv/dzRDy/OmKE3HHHHZV+ZZ5KYYlzyFsNWOAC8uaDY+VtBIM3EogchPbRhCVuGxcTsdaIx0mTJ+uyiDNiv7mwqfhLDuMHH3ygTmSLli3l3888o0Wd+A4XkXht5qFoE1VWEYy8SYmLi5MPx45VMefj6yv9+vWTMWPGqGDlh7ciTugyTuvFl1yix9S1a1fdD5zIJUuXyqW9e2sILG4lDizCkpuTG5eb8ssvv9R9I5SWY0KcIkTL62N5rKqwhCwQt04TW948ITrZVyfEm6JAhBggauvWqSO333GHOpa8Waps57vSL0yb0AgYASNgBIyAETACRuCkCcTuTNM+lht2pMmtlzWR6y5qIFJSos/ICDmeaXEFEYYIQQQgz8w8L/L8jWmBsEREYp4R2oqmQeTxLEqeJaYNRgjLUsOG52eEKMYHz/4YbkR+8h3bcIpV8hzMeohF0hZxT3mOHT9+vD6781zNvjF4nqXuSZs2bXR7znj5yzXy1eytclOvRnLthQ0kPNS3XGYn1cfSEZZ9+vTRgifkxCH2GI4iP5awdOZAWCBkKE7Trm1beeOtt9TadR3ktCFMKE7D8n7+/vL+e+/J5VdcodWMlixerMIE1Y3o6NKtmzz/3HMqdFwHLifJsAxOwPCXXpJBgwef9MVVeoJTKSwbN2okn3/xhVrczhg3btzharUVEZa8FWEkJSbqBff4E0/o3yPfekuuu/56vfhwM4cPHy5zZs/WvMuuXbqok0d/Ud6IcPE748UXX5SBAwceUdiI/MPbbr1V8gsK9MImf5EYbl4eIMwcYcnNQcgrFXedgbBcvmKF9OzRQ4WlM85q21ZaxsToGxVuRqcks1NmmeWO1cfyWMKSUFiYkPPLXNysFDBCPDJ27dqlNyQ37Hndu6uTyhshG0bACBgBI2AEjIARMAL/DAKJBw7Ku5NiZfbyvXJl93pyd7/mmm+JKUHKIM+JCD1MIPQHz5/kT/I32gVnk6FRfrGxago51VsRj1SG5RkUYYrriVPpVJTFbSTvkudpp0UiOgzzhm1gwjgRiAsXLlRHk/QufseAwUTib4QuZhA1Zdgvp6ViQVGxDBu9RBauSZRHr2slvTpFSaDfHzVYyjrDlSIsAcPOUSmUXDREnZMXWVFhSV4mBXXOv+ACVeCEM5Zub7JwwQJV23N//ll7V9aPjtaY4U6dOulJw7V7d/RooWfj7j179GTgomITuw5Xx5J9J3+Qfa/scSqFJa1Znn7mGY2vdsaJCkvCWHH+CD1l0OKF8GBuAMTihx9+qBc8nItQwOsAAB67SURBVK+88kotwkMJYm4YqtA6g8JBXMSuhY14M4Pdjiil6uuDQ4dqpSsSjtmeIyy5OXC9Xc8DFzrOIBc9b36c4eXpqS8wcEGx/3mzwr4RLuAI3ZMVlhwvRYu+/OILbUvDDUtyNO42g/xfnFwqbz344INanMh561PZ15HNZwSMgBEwAkbACBgBI/D3I5BXUCSEi34+a6t0aFpDnhrURkICvFSsOa3y+J3nVtK7eJ50uhhgwjlt9JxWIphsCEO0FJ/xu2tvSqfnJesyHyaMo5coCOQYe868juHH87SPD+35PHQdZ5+ctDfW5Qf9xjoYf6kZeTJk+Dw5kJEvw+9oL52bh0lVD7dyT0K5wpIQUlyme++7T8irdHbOmZFcNYrCYJ8i4niwR5T06t1bhQPDVVhSoGXosGG6HPYslutPs2ZpqwzCB6+68kp57vnnda6yejHyME/IKnaxZ9Wq6nAirHC/AAk05sXeBRqw+g8YoHlwrqNb1666z7hoOJ+IKCrKVvY4lcKSwjy0uoioWfPwbhMSevttt2kvz+NxLLm4EImXXXqp7IqPl5iWLbUKK+f+kYcflomTJqmQp0cp/HEceWOCZe/0JC1dXdWVJRcn1w5JyFTgxeHmjYirsKQYEa43dn7pQYguricClcG2HKebmwlBGxQcrBWsyNNF3CJETyYUlmuJtznTp02T5194QXMuW7VurW+LGEMffFDGffKJ9gOiLQ7VkF37elb2tWTzGQEjYASMgBEwAkbACPy9CPAMPf23ePlg6iYVXc/e3E6a1/2jPR3fOyMh5aAkpeaKr7eH1AzxkQDfquLmduQTtLO8IxBZ1/WzY33vbMt1u/rs/Ptm8gqKJS0rX+KTsoUWKZHVfSXAp+qh52tnIREpLCqW1VsOyE3D50mL+iHyzI1tpWmdoCOWKetMnFQfS1ydN15/XYu3YO064pIqq82aN9ftldXHkiInPPhjudKmghw8WlNQ4IV2Eddfd5106tz5iNxIHCjCYCmY4oiL8i4t5zQijnjwdwq+sA5FfcidQ6AyKABDhVTEWGUOxC3bojUHA1cNx5Vk2bKGazEblqUwznXXXaf7WbrdyPCXX9ZCSDi7zkB433nHHZKekXFcwpL1CTPGnSRPtVZkpIZ8nnf++ZqzimVOyO3DjzyijiUDi52yyIS+OoP8x9atWomXt/efDg+Rz/WB+KMFCqxdQ2EJe0ZYOvmzrhOwra++/lr7WFI1a29CgopMXgy4ikzcSoo1sU8UFjoZYcmbIgYvIAinnj5jhr4sIXEakYxbSZhweFiYhgaXbqVSmdeRzWUEjIARMAJGwAgYASPw9ySwcnOKfDhtk6zdfkAeHBAjV3T9owOC6x7TE3LqonjJzinUvpD1avpLVJif1A7zk/AQH/FwL98NPJGjLy4ukazcAtm7P0d2JGZJfFKW7EzMkh17s+Tc1jXlkg61pG64/5+mxon9dOZm+e/nq2VIz0Zye58mElnd75i7cFLCktm//uorGTlypFZ15SEfV4fQSUJjGWUJS8flwhUi3BABRZsRqorSaoSCPDhyiBBnEHdMv8UPxozRj8pzyPjeEZbkApK7d9vtt6viR43TXoNcTMQUA6FLj8Ou3bqVCYzkWWKbaZdCKwkERmn39mikqczK9hi4coR74tqVHrCgsi4hqQxEF2IXd+90CEvEGw4yLiLtQeCGGCdUddv27VoIiZBiCuMwEG6UTka4OwOBTmVe8lYrMlyFdHnC0pmLMsucB/IfccvJc9y6bZt+xsDlJu8R1xI7/2SEpbNNtoErT54pTi3nj7BtckW5JhHgjz3+uPYOsmEEjIARMAJGwAgYASPwzyKAE/nNnG3yzZyt0rtzHW074uPl8ScIs1ckyEfTN8n67Wn6fbVALxV1TeoESbO6wVInzF/CQw85me6lnMzjJZqbXyQHMvJkd3K2bE3IkE270mVTfLokpubIwdxCKSou0UJD/brV/VOlV8Qoruaw0Yvltw1J8uxNZ0nPjsfOr2QfT0pY4siN+/hjrUi0es0aDT3lAZuH7ooIS3Zgf3KyOp6EyLoOPuOhnXBX4oRx7HDUqFjKZ1TpRACVNYhpjt+9W/PfcLH6XHaZ4PARIsm6CBHmXrN6tRQWFWko5Q2DBqlooEoTscyIULa7detW7ZtJfmftOnU0qRZHDOFVkeEqLEm+HTBggDpz5C86IzcvT3sykqdHT0REMYJy2LBhKtxOh7BkX3CFOf78vDwN6yTEOC09XQry8+Whhx9WYclnDEJh4Yj76MRxU7mKPFlyKBHe5FfiMCLOuDY4frjhBiLwXavCliUsnW2wPuuQw0i+JfuGW04pZare4ghzLRJrTlGjXxct0uUrKixpc0KuKOe/dZs26qY6MeccA9WzyK/kuiBPFJeY5rO4puRc8qIAN9aGETACRsAIGAEjYASMwD+LACJuzsoEeWv8eg0rfe7ms6R5vZA/QdiVmCWL1ifJis0psn1vpuxOypbMnEPRdzVDfaRNo+rSqVkNaV4vWENU/bw9jtvFZF9SM/Nk295MWbUlRRZvSJa4+HR1SX283CWimq9ER+KWBsg5LcNU1Ab6HlmQJyevUNZuS5VbXp4v9SP95flb2us+Va2Ao1qusKQq0eV9+8rwV16RosLCPxXTQbgRmko/QXIeyckkhPOVV19V4ccoz7F0iK9Zs0aXy8rOPnwSEHCE1CJECJvl4X7Eq6/Kzl27pGGjRuqU0telrEFYLhU8cZnI3WzTurXceddd6gIiTBAI9FNkv1PT0lREUtCHHEInV47PsjIztX3Ft999pw4dA/FC6O4999xTobuGPMiPP/5YhRiDnEiEyKOPPXZ4fZxTivEgzrm43D08dBmEDu08TpewJKew+7nnypq1a1UsOmGmOHXPPP20Ft5xHZyXhg0aSMqBA4fjvxH/iGcEPa4iLwjgxbVBqCzun5McfCxhmZ6Wpss/+9xzKhxpc4LAqxUVpecQ8ThhwgR5aNgwvS4Qs7jChKiy/8cSlq++8oqGziIkEdTk98KbRrYcszMI+SXseF9i4mGnHPGP+Pz+++/l8ssvr9C1YAsZASNgBIyAETACRsAInHkEaDvyzoQN8tv6JLm9T1NtPVI6f9I56qycAtmTnC3rtqfKko3Jmsu4NSFTMg8WqMBE8OEktm5QTUIDvdS9dM1/LItecUmJFBQWy859WTJr2R6ZuWS3bNyZJnmFxRJVw09aRYdKt5hwade0utQM9T2qK4r+SUrLlXEz4mTEN2vlwQEt5dZLm0hYiE+FTlq5wpKHd4QZoX9OGKnrrLh9B1JS5GBOjjpZHdq3lyuvuupwP7+KCkuEE5VcXQu3+Pr4yDfffqsVPwlF/eabb2TK5MmSlJysbUjIfTtasRREHK4popffw2rUUEfqhf/+V8NrEQT0gnltxAidhzBQhAIOaEBg4B/ioaREW2rwPSeMoaGPjz2mAroig+NC4BJmyiCXFOfUVbgggigpTJ9OnC9cSnIrOXbcsdMlLBFvCC3aufC7IywR+fS57ObS14Zjwc17/PHHVfzhEjNcK8PCPjMrS18M4DaO+eADuejCCw+L0GMJS+bcsmWLdO7cWQvpIBr/dffdcvFFF2m4LSWayZ/lJQLb4kXISy+9pNcR+1aesOS8EjJLRVcKOFEFi0q3+uLgjTdUHDuDXOC3R42St9955whh2aplSxn19tuaF2zDCBgBI2AEjIARMAJG4J9JgNDRyQt3ysjxGyS6VoC8dW9ndQfLFIHFJVJYXCz5BcUalpqUliPLNu2Xn1fsldVbD0h6dr46lt3bRGi+Zkz9EPEuI7TWde79GbkyZ3mCFhJaHpcieflFUifcT7q1ipDz20ZoqK23p7t4ebpp6iGRtmWJVXIrV21OkSfHLpN9B3Jk7MPdpHXD0DJDe8s6tpNqN8KETi5jq5gYbe3R78or9QHdEX0VcSwRVrhbgwYNUqHnhFbeNGSI3HHnnTJ1yhR1/RADuFI9evZUoVneoEXEC88/L/Pmz5eqHh4qRMjRRCQxB9U8cVyp+vnZ55/Lhg0bdLqj5W5ynAgcwljpA4M4rMhgOxTEod8m4bnlzc98FPah5QaVc3HSEDqnS1jiABK6SvVWp7AR+0S/SwRY6eJGiLlVq1bJ5MmTZdLEibIpLk4r87oeI9yCg4KkX79+WuTGdY5j5Vg67UYQuy+//LLk5eaqs4iApEAQIbuE4+5JSND8SnJUKfCEW8r+lycsEc40k3V6Tzr7zP5yrRHC7AxE6vx58/S6c10OR5lr3rXlS0WuCVvGCBgBI2AEjIARMAJG4MwhUFRULGu3p2o47OLYZLn/quZyR99D0ZvOOFpFV5zGjIMFmhOJizl7eYI6mfkFRdI4Kkgu7lBLxWGjqKAygbHsxAU7ZcGafZKSkacOZffWNdX5bFgrSNufEFZbejipaa4Cc8/+bPlgyib55MfNcuW59bR9SpCf51Hd19JznpSw5CHcx9tbi7wMGDhQi+CUfsiuiLBkpxACn336qYYjZqSnq3vXIDpai8EgNml5wSCnj1zEY4Wibt2yRd4aOVJGjRql6yFo7r77bs2XJM/SgUkOJSGxc+bM0WI0CBXHqUPRExrZoWNHFVuE9+JUEk57PAPxNXfuXBXPG2Nj5X+zZunqriKF7XTq2FH69O0rCC7Xaq+nS1g6x0Qe4YbY2MMuJMLu/gce+JMo5gbBzYUZRYcQ8xyn0xYEFzAyIkIu6dFDXcRupYojHUtYOvuDa4kD/evChbJu/Xp1L51Rp3ZtdaPD2c7FFx8OSz1WH0vOP7mbXF8UKHJClWmJg7OKY+z6HwHn0Mkbdj6fOHGiCtOKvmQ4nmvGljUCRsAIGAEjYASMgBH4/0MgJSNXpizcJaN+2CC1avjKy3d0lAa1AsXz996PmFgUKyUilLQrumEQqYgucQbikmI7i9Ylyfy1+2TrngypFugtZ7cMk54da0vbRofcQ03ZyymQn1ftkxm/xasQpd1J20bV5NzWEfpvVA3yNA+1EmF59ATRfjz/7ty5U+u9EAVKDRQG881bvU9e/3adCt1X7+ogXVqGH1eeZ5nCkgdmflzFT1mnFWGJU0QO40UXXyw0uS89yJNEUPHgTnjrjUOGlBlGWlhQoALl3ffe0wPH+SJstGOnTtqXcuPGjSps6tWvrwKWsMjyRlZWlooccuBYr6qnpxYWIkevdAgtkBEOVKhlXx3B5+buLs2bNZMuXbtK69atjzjxx3OZk1NIOCjuJRcUDp8rWziyHarSItLJR3QdOGZcjKPfeUfDeAsKCzVUs2vXrkc4gIQMfzJunIYmc5FyseB+MhDOVFVN2b9fXWZCevkpa7z+2mtHuI/XXnedurTlDdzkFcuXy0+zZ2vrGQZuKzcNlWYp7FN6ECLMeWXUrl1b3WQK/5Q1OP4lixfLylWr9MWD45QTYsvcuJROT1PWJycWcTlj+nRZsXKlCmCOwVUwsgztQwiL5hwxAvz9VQTzMsF1cH24Vn6lMvCsWbOOaGNzPNeELWsEjIARMAJGwAgYASNw5hCg9yOVV9/+IVZmL98jN/duLIN7NJTwUF/NkyQ9jjQs9ACaiedWp7YHEXnh4eH6nI+DmLA/W5bEJmuu5PJNKQrp7BZhcnnXutKmYaj2mZy/JlG+mr1VNu/OkJrVfOS8NhEaPtuyfoi6jESAooeIRiSKb/PmzbJt2zb9wVijVR71T0gTzC8slrj4NPloWpxQvbZXp9ry1OA26nQeK7/T9QyWKSzPnFNsR2IETp6AhsLOny89evQ4PBnCfsSIEfrGyYYRMAJGwAgYASNgBIyAEaAAD4Lw2U9WSEZ2gTxxQ2u5qF0tCfb3lJ9+miVjx47VzgJE3yH8MCowlTp27KjmCgITBxHjrrhEZN22VJm8cJf8vHKv7Es9KDHRIdKvaz3JLSiSD6ZukqTUHGnbuLqGrV54VoRUD/JWswRzBaOH1njUeVmxYoX+jtFHXRx+KBTav39/qVOnrsQnZ8uUX3fJpzO3aNXYx65vra7n8Q4TlsdLzJb/RxCgcBCuOTf9zh07tBcpOboU+uHNDZWPycO0NiP/iMvBDtIIGAEjYASMgBEwAhUigLj8ZGacvPT5amnVMFSeGdxWxV9eTpasW7dOa3wg9GibR0gqYo8ULdxLXER+SL9D/OFg7kvJkf8t3SOf/W+zbEvIlOAATykqEUlJz5OLzoqQ2y9vKm0bVhOvqm46F90m5s2bJ1OnTtVOCYhM6stQA6d9+/baVYMoPKIxcUlzC0RF5YfT4uRgXqEMGxgjA86vX6FjLb2QCcsTwmYrnekEZs6cKR9/9JHm9zrVbQnRphARObYjXntNc2F5o2TDCBgBI2AEjIARMAJGwAhAoLi4RJ3EZ8etlDkr98rQgS2l/3n1JMTfU+uXUECSEFUEIOJywYIF+kNKIM+VpJEhLq+88kpN/fOo6ilUnaU4z5ipm2TDjjRxd68i57WuKY9c10pqh/lrxVc6dSAkKXCKS0nILfVOqEVCWhopdKSQkS6H0CQ1EOEatztD3pscq/mV/bvXl7uvaCaBfkf2tqzomTVhWVFSttw/igC5l2+++aYWJHKKOZEzSt7qU08+Ke0pGBQernmkNoyAETACRsAIGAEjYASMAAQolFNUXCLrt6fJbxuS5NzWNaVBZIB4VnU/DAiHEpGJwExJSdFOFQsXLtT6MNT1QGBSOPSyyy6TPn36aI2ZrXsyZcyUTfLpj5vF28tdnhjURgZf0lCqupVonRgEJW4o9WIoWkoNEjom4FJSi8Tp2lE6ZzIjO1+WbkyWXYnZ0iUmTKvPHk9epetZN2Fp94ARKIMAlWLpjzlhwgT9lmqx3KCDBg+WSy+9VG94RCWVvWwYASNgBIyAETACRsAIGAGHAOKSPpXJ6bma90iYKh0vEJO4hF6enuomOkKU9CvEZVxcnIpLim7iaJKDecEFF2gByiYt2smqnXkyaf428fLykFsvay4Rfjkyd85PMmXKFBWXCFZCXOlaQCeLxo0bH9Fpgu05rqm7u4d4edFKxF3SsvMlJ6/w9339QwAf7xk1YXm8xGz5fwQBqmVR9ZVQAhxLP39/6d69u7458vb2PuE3Of8IeHaQRsAIGAEjYASMgBEwAkcQSN6fIolJSepo0qrOz8dHnym9vb3UrMAl5Duqt9KxAHFJShajc+fO0ufyK6VZ686SU+IrVaRE/Nwy5ZdZ02TChB+0ewSFf8455xzp1auXLk9k3SH3tFgK8vMlJydXcvPytFMCxYNwMMPDDhUKqqxhwrKySNo8RsAIGAEjYASMgBEwAkbACBiBMgjsit8tGzfGSXpGhuY4+vn5SkhwsISGhEhQUKAKTD7X1oIFBbJy5Ur56quvVGTSMqRe3bpy8y03S+/el6rr+Nmnn8j7Yz7Q6DlyMa+++mrtYFC3bl3dOu0J83LzJCs7W9sephxI/b2lY74UFhZIgwbR0iC6vgQFBlba+TJhWWkobSIjYASMgBEwAkbACBgBI2AEjMCfCaSmpcmuXfGSsHefZGVla2hsSXGxeHl6SUhosERG1JSImjXVzfTwONTPMjExUcaPHy+fffaZCs2wsDC56qqrtADQmDFj1PEkmu7+++/Xaq/8TThsbm6eHEhNVUG6LzFJMjOz1L2s6lFV/P39JCg4UOrWrq2tTRC0lTVMWFYWSZvHCBgBI2AEjIARMAJGwAgYASNQBgFa2NFpgJBUhF7KgQOSknJA0tLT5WBOjlR1d5eAAH+JjIyUOrWj1MVk0JWA/MnRo0drUUnEI4P57r33Xhk8eLBWe8XtRKwm7kuU+N17ZH9Kim4LBzQwMEDCa9SQatWr6e/eXofCb/nuRAv1lHWSTVjapW8EjIARMAJGwAgYASNgBIyAETjFBHANNe+xqEjy8wu0Z3pmdpbs358iSYnJkpmVpXsQEhIsETXDpVatSAkMCNC8SHpTvv7661rcBxF5/fXXyxNPPCF16tSRKm5ukpiYJHv2JEhSUrLk5OToMtWqhUrN8HAJDgkSXx8fFZMUDUJMVqagdLCZsDzFF5BNbwSMgBEwAkbACBgBI2AEjIARKE2guKRECgsK1LHExURgJiYlaxsSz6pVpUZYDakVGSHVq4VKQkKCdiwYO3as9qJ8/rnn5NbbbtOCPHv37lNRmZaeoTmX1UJDpEaN6iosA/z9tWfl6ehkYMLSrnEjYASMgBEwAkbACBgBI2AEjMBfTCAzK1v2798vexL2qsgkdBb3EnFJi5KlS5fIjBkztE3IDdffII0aN5G9v4e+kndJQSAcyoiImhISHHQ4bPZ0HZYJy9NF2rZjBIyAETACRsAIGAEjYASMgBE4BgHyLhMS9kp8/B5JS0tXIVk7Kkpq1Yr4PZS1RPLyC2TLlu2yLzFR3NzdpGZYmETVqiXh4TXU0fwrhgnLv4K6bdMIGAEjYASMgBEwAkbACBgBI3AUAuRh7tuXKHGbtx4Sj25VNJ+yWZPGmqO5fMUqrfjq5+ejbUOi69fXiq+nI+T1aCfNhKVdzkbACBgBI2AEjIARMAJGwAgYgb8RAafIDz0od+6Kl+07dkpBYZEEBwYKuZkHDhzQHphNmjTSQj9Uiz1VRXkqisWEZUVJ2XJGwAgYASNgBIyAETACRsAIGIHTSAB3kqqw8bsTZMvWbfo7AjI0NERatWyhOZieFOepUuU07lXZmzJh+ZefAtsBI2AEjIARMAJGwAgYASNgBIxA2QSKi4vlQGqqrN+wUbZv36H9J2NatpDmzZpoC5FT0TrkRM6FCcsToWbrGAEjYASMgBEwAkbACBgBI2AEThMBWpLs2LFTtm7dfkhYxrTQarF/ZU5l6UM3YXmaLgbbjBEwAkbACBgBI2AEjIARMAJG4EQI0HqEXpfpGRnqUNKj0s/X92/jVnJMJixP5MzaOkbACBgBI2AEjIARMAJGwAicsQQonkMIKiLueF1B1mXwrxOm6vzLZ873JzKv6345xXqONxS29BwcJwMn9GSGCcuToWfrGgEjYASMgBEwAkbACBgBI3DGEcjIyJCEhASpVq2a1KhR47iOD+FGkZ20tDRd19PT87DAPOQ8ZkpBQYGEhYUd17ysy35t375d/Pz8JCQkRPfPw8PjuOZh3zi24OBg8fX1lZSUFN2/2rVrH9c8pRc2YXlS+GxlI2AEjIARMAJGwAgYASNgBM40Ajt37pTFixdL06ZNpUWLFrJr1y4VdbVq1VJBhjjjx9/fX1t9JCcn609gYKDUq1dP24EkJiZK/fr1VUTu3btXRVxQUJBkZWVJfn6+REVFSWpqquzZs0cFaM2aNdXNZL28vDwJDQ3V5R1nk3VYdsqUKXLRRRfptlln//79kpubq2KTfWN5RC2tSvjeEY9JSUlSt25d3Z9ff/1Vf4+MjJTY2Fh1Z7t06SIHDx6U+Ph4FazVq1fX/WYf+Zv9YbA99o+5KR7E3yxjwvJMuwvseIyAETACRsAIGAEjYASMgBE4KQK4ggsWLFBR2bJlS5k2bdphMdiqVSvZsWOH7N69Wxo2bKgCbP369foZIu78889XEcpn55xzjoqzuLg4qVOnjopJ3MKcnBydd8OGDbJx40YVbqyHGFy3bp0KxWbNmqkwdUJUEYRs84svvpC+ffuq48l6mzdvljVr1kh0dLTExMSoqGX/fXx8dHvsE0KSOdu3b69///zzzzo34pLtMXfHjh11n9kG33Gc8+fPV+GIiGzUqJHOwfeIWOZGkK5YsUJoi2LC8qQuOVvZCBgBI2AEjIARMAJGwAgYgTONACJx4cKFKiwReOPGjRMvLy91JM8991zZsmWLijC+RzCuXLlSnT5E28UXX6xu5qJFi6R37966LEKPeXA8EZmEw3bq1EmWLVumf+P8XXPNNbJv3z4Vc4Smdu7cWcWcE+rqCMuvv/5a+vTpo+5keHi4CsuffvpJxWDXrl1V+K1evVpDW3FccTC//PJLFaK4khzDvHnzVFTyw3EwN0J3zpw56pieffbZ0qZNG5k0aZLuK9tCtOJMcjwcM6IaAT19+nQ9LhOWZ9pdYMdjBIyAETACRsAIGAEjYASMwEkRIOQUsYiwwwlEuOEAMhBcuII4jRERESruEGeILpZt3LixCi6cQAQaDiWhqYg4RB0ik5BTRCmikBBVwlwvvPBCXXb27NkSEBCgwpJ1HMeSZXA/586dK927d1eXEPFICC7bR5wiJBG1a9eu1dDVdu3a6XITJ07Uudq2bavz4TISBsu+b926VZdBKCJ0OfYePXqoEEUcs13ELcKV40AIs67jjiJGmzRpYsLypK44W9kIGAEjYASMgBEwAkbACBiBM44AOYQINMQkTiUhqgxEGa4kIaGIMb5HUCJC+RtxyPKIMcJdyYPEDeSHz1mfucmlZF3m4W8cSkQnIa0IUgr+IGARqghGBmGnzMm+sD7LO/vC9xT3YVnWJY8T8YpwxLFkHZxH52++YzkEI/vAILzVEa+EvrK/zMO8zEEuqTMXx4rw5F/mZr3/Awj7d8rl9k5C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ata:image/png;base64,iVBORw0KGgoAAAANSUhEUgAAA5YAAABICAYAAACN12q8AAAgAElEQVR4Xu2dB3QV5daGN0lI70BCQmihl1CkKiB2ioKigBXErtcO9nav5SoqNlBURMXeUHrxIqAUkd4JhE4gkISQTnryr2fj4CGGECCgP+5vrSySc2a+mXlmhjXvvLtUKSkpKREbRsAIGAEjYASMgBEwAkbACBgBI/CXEsjIzpediZmyLSFLNu3OkG0JGbI35aCkpOdKZk6h5BcU6f55VnWXAF8PCQ3wlqgaftIwMlAaRAZI49qBEhXmJ/4+nlKlyuk9lComLE8vcNuaETACRsAIGAEjYASMgBEwAkYAAsXFJZKenS8bd6XJqi0HZOOudNm5L1NSM/Mkv7BEPNyrSFUPN/H0cBMPDzdx/10tFhaXSH5hkRQWFkt+QbEUFZWIl6e7hIf4SHStAGlaJ1jaNAyVBpGBEuBb9bTANmF5WjDbRoyAETACRsAIGAEjYASMgBEwAocI4DwmpubIhh1psiIuRdZuPyBJqblCMGmgn6dUD/KWsBBvCQv2lpAAL/H3qarC0RGWRcUlkpNfKJkHC9TNTErLleS0XP09O7dQPKu6Se0a/tIyOkRaNwiVmOgQCQ7wErdTaGOasLSr2wgYASNgBIyAETACRsAIGAEjcBoIFBYVqxu5KT5dlm3cL8s27Zcd+7LEw6OK1K7hJ01qB0nDqCD9vUawtwT7e4qfj4d4V3UXd3e3I/aQuXLzilRcpmblS1JqjuxIzJTN8emyNSFTEg/kiJubSN2aAdI1JlzOalxd6tcMEH/fquLuVvlxsiYsT8MFZJswAkbACBgBI2AEjIARMAJG4J9NACcxPjFLlmxMlv8t3aPi0quqm7RuWE2FX0z9EKkfESA+3h4n7CwWFRdLWla+bEvIVCd00fpEid2ZJsXFIu2aVJOenWpL20bVJCLUR/M0K3OYsKxMmjaXETACRsAIGAEjYASMgBEwAkbAhQDhrQVFxbJuW6p8O3e7/G/ZHjmYWyidmteQvufUkfPbRkhooHelMysoLJY9+w/KL6v26nbXbEvRQj8Dz4+WK7rWVVfU3b2KVKmk8FgTlpV+Cm1CI2AEjIARMAJGwAgYASNgBIzAIQK5+YXy88q98tmsLbJ6S6pWbe3Xta5c2C5Caob6io+XxykJTUXQFhaVSE5eoexOzpaJC3bItEW7NXT2wrMi5eoLouWsxtUqzbk0YWlXvBEwAkbACBgBI2AEjIARMAJG4BQQIJ/y+192yKSFO7W4TucWYdKrY5SGo4YGeolHqbzJU7ALWhAIgZmUliNLYpNl/C87ZNPOdGlcJ1CuvbCBnNcmolIqx5qwPBVnz+Y0AkbACBgBI2AEjIARMAJG4B9NAFE5YcFO+W7udjmYWyDnto6QS8+uLc3qBEuQv+dfwiYlI1dWxO2X8b/s1NDc6MgAufqC+tKtVU0J8ju5fTJh+ZecUtuoETACRsAIGAEjYASMgBEwAmciARxCCvXMWpYgH0zdKBnZ+XLBWRHSv3t9aVY3RPtS/pUjr6BIFq1Lku/n7dCqtM3rBcs1F0RLl5hw8fXyOOFdM2F5wuhsRSNgBIyAETACRsAIGAEjYASMwB8EEJV5BcWyaH2SjPh6rSSmHlRB2b97PYmuFXjC1V4rm3FxcYms3Jwin8zcLIs2JEmL+sFyT7/m0qZhtRMOzzVhWdlnyeYzAkbACBgBI2AEjIARMAJG4B9HAFGJYItPPihD3/5Nhds1FzaQf13RTGqH+f0teSyJTZJ3JsSqc9m7U5Q8dn1rzf08kUqxJiz/lqfYdsoIGAEjYASMgBEwAkbACBiB/08EEJYHMvPkrfHrZey0OLm4XaQ8el0raRQV9JeHvx6NY25+kcxZkSBjp22SXfuy5NbLmujPiRQVMmH5/+lqtX01AkbACBgBI2AEjIARMAJG4G9J4EBGrvy4dLcM/2KNVAvylmdubCudmtUQb0/3E3IAT8dBlpSIsN+zlu2RdyfFauuRh6+JkUs6RB335k1YHjcyW8EIGAEjYASMgBEwAkbACBgBI/AHgfyCIlmz9YC8MX69Vl19YEBLza0MCfD82+RVHu18FRWXyM59mfLpj1vkh3k7pEtMmDx/S3sNiXWrUqXCp9mEZYVR2YJGwAgYASNgBIyAETACRsAIGIE/E0hKzZHvft4u703aKK0ahMhLd3SQyGq+h0NKi4uLpaCgQPiXkNmioiKdxNPTU7y8vPR3vsvPz9fv+Z0fDw8PqVq1qv5b1nCWJSfSze3P1Wad7zMzM3WbzOXj46PL8uPkUubkFcrSjcnyyldrJD4pW168rYNc0qHWcYXwmrC0O8MIGAEjYASMgBEwAkbACBgBI3CCBAoKi1WUUQV2R2KmPD34LOnXre4RsyEYExISZPfu3VJYWCj+/v4q6hB+1apVkzp16qiQZJkdO3bo597e3ir+fH19JTIyUkJDQ/+0hxkZGbpORESEBAUFHfE9QtL5PjU1VcUpIpbthoSESPXq1cXP74+iQslpufLN3K0ycvwG6dQ8TEbc1VGqB3uLu1vFXEsTlid4AdlqRsAIGAEjYASMgBEwAkbACPyzCZCjuD89V777ZZu8P3mjdGhSQ16/p5ME+noeASY3N1fmz58vH3/8sfB73759VWCuW7dOBeTDDz+sIm/FihXy4osvqkg866yzJDk5WcVhjx495LLLLhN3d/cj5l26dKl8+eWXcvXVV0vHjh0Pu5YIU9b77bffZNKkSdKyZUtp2LCh4Fz+/PPP0rx5c50zOjr68HxFRcWyKT5dnhi7XNZsSZH3Huoq57QIEz9vjwrliJqw/GffC3b0RsAIGAEjYASMgBEwAkbACJwgAYTlmm0HZOT362X99lS5/6oWcvUF0eJWyuVD6K1fv17efPNNDUlFPBIGGxsbK48//rhcfvnlcuutt6rYvPHGG1X48S/i8PPPP5ekpCT573//K02aNDliT999910ZOXKk/Otf/5JrrrlGatSood/n5eXJokWL5K233pJevXqp8CQMFld06tSpKjC7dOmi23EG+5iSkSfjf94uz45bKTf1biz3XNlcIkJ9TFie4PVhqxkBI2AEjIARMAJGwAgYASNgBI5JIDu3QH5cvFtGTdggtcP85YVb2kmdcP8y19u0aZMKS0JRX331Vc11JDT2hhtuUHfymWeeUcdx8ODB0qZNG7nlllvU3RwzZoysWrVKXnvtNf3cGbt27VI3cvr06RIVFSVDhgxRscggnBZ3dOXKlfLOO+9I7dq1D6+XmJgo+/fvVxEaFhZ2xL5ShGjb3gwZ8tJ88fHykOG3t5e2japptdhjDXMsj0XIvjcCRsAIGAEjYASMgBEwAkbACJRBYFdilnz501aZuGCn9O9eT+67qsVRRZgjLBF2d911l+ZRrl27Vh3EoUOHyoUXXqjFexCI5FxefPHFkpKSIoS7kod5zz33HCEEp02bpsunpaXJzJkzdXlcS/I3ly1bJi+//LLmZY4ePfqIEFpcy5ycnMM5l66HxT5lHiyQJz9cLjMX75anB7eRvufUkeCAQwWGyhsmLI9FyL43AkbACBgBI2AEjIARMAJGwAiUQWBxbJKMnbpJtiZkyiPXtpKeHY/e/zEuLk7eeOMNdROvv/56rRK7cOFC4fMXXnhBcyRxKG+66SYtroO43Llzp4rDa6+9Vtq1a3e44A+hrq+88oq0b99evx8+fLjUr19fQ2IbNWqk+ZzPPvusroPAPJ6Ba/n9vB3yxAfLZOD50XJPv2bqxh5rmLA8FiH73ggYASNgBIyAETACRsAIGAEjUIpAcXGJOpUIy5BAL3nu5rOkQWTgUTnhWJLzSH4jeZVUacWx/OijjzQsFQFI1VaEJaGr4eHhWtyHojv33Xff4fxJcjQ3b96sYbXnnnuuBAcHawGfrKwsufnmm+XSSy9Vl5OcTMQp2yzdroQ5jtaihL6WcfHpMui/P0tUDT95/pZ20qJeyJ/yRksfqAlLu0WMgBEwAkbACBgBI2AEjIARMALHSYDejx9Nj5Ov52yTrjHh8tj1rSXI78hqsK5TOsKScFNEZEBAgIaxvv766/o3eZS0DUFYknOJqzljxgz56aefZODAgTJgwAAViLian332mRbioZgPoa8UBiLfskOHDnLvvffK3r17NbeSbbIsobROz0pEZXZ2thYPIs+z9CguKZH0rHy57dUFsjv5UE/LLjFh4nWMPEsTlsd5AdniRsAIGAEjYASMgBEwAkbACBiBPcnZMnpirMxbs0+uPj9a7ry8qXi4ux0VDO7kiBEjtCosxXtoL0JY7JNPPqluI9VfcSzJk2zVqpXmYSIe+Xz16tXy0EMPqXCMj4+Xt99+W+6//351Nan2igvKnNu2bZM77rhDOnXqpG1FCJe96KKL5IEHHlARSfjthg0bdF5CZ0sX72HnEb64lo++v1TmLN8rQ69uKX3Is/Q/umhmvTKF5bhx44SfY7XCLBGRmJgY6dOnj1Ygcm2w6RC95+67ZeOmTVJUWHhUyMwDkOj69aX7eedpXHCzZs1UfZc1AEIj0Hnz5slPs2bJ7j179AQRX3z22WfL+eefr+qdtwAVGVRFWr5smUyfMUNPmnPc7h4eclbbttKjZ0/p3LlzmcdX3vycYOKo586Zo4u1jInRZFxincsanPDVq1bpV9ENGki/fv20X01lDN5gfPXVV5K4b59Od+OQIbovZ+rg5iTZ+euvvpIFCxdKVmamXNW/vyY9uw4SnnkTtGfPHk2Yrlu3rvYSsmEEjIARMAJGwAgYASNgBMojsHbbARn1wwbZsjtD7ujbVAaeX/+obTlwGRcvXizffvutHDx4UJ87cQxxFvmh3QhiEudx1KhRUrNmTXUpmzZtquGwPMvzjIrOQVguWLBAxSLiEDGKnkGA0reye/fuOh/uJuKSfEvmIywWcUmPTLQSopR1Sw+EJePN8etk3IzNct1FDWXQJQ0lsrpvuRdEmcLyP//5jyZ7MsoTl2wyMiJCYlq1kkGDBunBIxBdR5dzzpGly5apOi5rrkO7LeLu5qYWbaPGjVU533nnnXLOOeeUKS6pYsSJeerJJzW+eH9KiqruoMBAhX/TzTcrTAAebSBEKee7ceNGmThxokLnRCIw2E/2i+9rR0VpQ9E6deuquOQiqFWrVoXustTUVH3T8M033+jyiG+4MkdZ47zzzpNffvlFv+LCuvvuu+X222+v0LaOtRA9brDYSQBm/Pvf/xbO85k6CCvg5QNvbrgRORcP3H+/vPHmm4cPOT0tTUaOGiULFyyQiMhIuf2226RV69bH/QLhTGVox2UEjIARMAJGwAgYASNwdAKL1ifJqB/WS2pmnjzQv6X0KKdwD8V20Bk4lOgixB1ag76V6Cee/fkb0bh161YVndHR0apnCFvdsmWLpKena6gsf/Osi8FXvXp1FZAYWqyHSOUz8jIDAwPVaEGY0g/T19dXt4vWYl6EqhMeW9ZRfjFri7z2zVq5uH2UurH1I8o37U5KWLIDjjDs27eviqbWrVurfQoYFVPHEJalD8KZb8iNN8qjjz2mQrH0ACTuG26ou7u7nhDH9fT28lI3DkHn2vCz9Bz79u1TyHPmzJEJEyaowGS4il9X0VtUXKyW8qOPPiqXXHJJhcSHCcu/7r+iYwlLXk7geN80ZIi+NaI8M/HoxLP7V9Dp/uuOzrZsBIyAETACRsAIGAEj8FcTmLMiQd6eQFhpiTx8TSvpEhN+1F3CBHOMLRZCvzAQkI64Yxk+RyjyOwNNxQ/6is8QpfzNMszHv6zPenzO7yzH8k7BHn5HjCJuEZe4lI5WK4/h1EW75PlPVkr7JtXlvv4tpUntoHKRlyssUc9UKGrUsOERYtGZkYf37Tt2qHqmchGOzz333qvq1wkndBWWHu7u0vh3R9J1r4By4MABiY2NFZJFGf5+fvL1N99I70sv/ZPTSSPRp596SsZ98okuGxIcrKD4QQBqHPH998ul5YSRfvfdd/L2qFGaJIuw4Fh5A4BzVdXDQ+dlvxCc7BvzMmhgSnwzAvpY4+8kLC0U9shQWF4svDx8uLw1cqSEh4VJt27dNEzWhOWxrmr73ggYASNgBIyAETACRgACMxbv1hxLH093eeTaGGnftIZqJkQeAhB9gQnG73zuiD0+d0Qinzli0DHMEISOuHQEKNtzFZt8T0oX6zMffzsOKJ8znEhS5jhsxv2utRzR6vzr7BPrInaZD+H89IfLpUmdIBl2dYxWhi1vlCssa1SvrnlpI0eOVJFVOvdswfz58tTTT2v4JvmN5APeettt0rxZMw1rZbgKS0JV33v/fU1IdR0o6FmzZsngQYMkMyvr8Ffjv/9e+l1xxZ8U9ea4OJ1jxcqVumyPSy5Ra3n79u2SffCg1KtbV2OO73/ggTKPnWMZ0L+/Vlhie5zMpk2ayG233y433nijHgvylv26+847ZeLkyXIwO1uqEK4bGiovvvSSVms61qgsYckFwwWJAHYG+afOhcvFwjExuGh4E8G/rsMR3s4Fybl0Lkjn4oNDYNChNxFHOLclJVp9ijmci483Ha4x2ewL87CMsw2WZRssVzpEmu/Ig3RuFueG4DidNy7OutwkzM2Pc5zOsbEMx+Icr/PGx3mrw/44NzP7wbLMQRjC66+9ptcj1zlh17f9HgpL+ADLsJ5zDDAt680O14izHN+X5nKsa8S+NwJGwAgYASNgBIyAEfj/SQBH771JGyXAx0Meua61tG1UTZ8hMd8IacV4IxwVQ8N5xqUGDM+aPO8Spuo89/JcTO9KPkNHoUf4jBBWLabz+7Mpz7wIP5ZlGzz7Et7KnDxPoz/It2SwDM/KiYmJOiffOc/9zMNzK9vnOZd8S573CaUlTJZ156/ZJ0+MXSb1awbIw9fESEx0aLkn6qSEZW5Ojgq4Tz/7TAhBJZxw8I03anNPnE5GRYQlQoSDwIX84ssvDx8wJXIpswss10GBHbbhgMFBRGgRHktJXQBSJYmqS2UNBCg5mOvXrVOHFGFBLuPDDz+sYZCARliWFBfriXngvvtkQ2ysOpo3DBokPXv2PCycy6NbWcKSmOlff/1V7r7rLvGoWlXy8vMFx5XPEfck6eIcIzypFPXcc89p8SPXQTLve++9J3t279aPEd04u59++ql89+23+llAYKCsXrNGf3cVlsxL/5v3339fv4uKitJQY86NM9iXKZMny9gPP5Tt27bpxxRzatu2rQy56aYy80p5OcC+M6644gpp26aNzJg5U1asWCFRtWppX57BgwdL3Xr15IsvvpDJkyZpFSvCWBmcI5Z55JFH9HhdLX9uQm6iMe+/ry8t+Jvc26eeekr7BQ0bOlSWLFmiDBGECE5u/KqennodUFFrwg8/6HYoKEWfIHoElR5cN//73//0YxKiKYhE/yAbRsAIGAEjYASMgBEwAmc2AUdY+vt4yKPXtpK2jQ8JRrQG1VjRI0Rrkn6FPkEIYoYRIUcxT+q7sDzP2hTj4Rny448/1mKk1GahNgoaCa3EuugdNBD6JDIyUov8oL9Wrlypn5M7yXLOczhCked25iTqkvWoT8OzNPmbiE2euxGqPIvzvMzzMWYh381bvVeeHLtccysfubaVtKx/Ch1Ldvq+e+/Vpp4oXsJWb7nlFk0kPR7HknlQ5889+6w6SI5gHDt2rDqTrtVmKcjy9ddfy7Bhww5fqVQ6Qv1z8pziNwChOE1ZFVgpz0vDUN4eMHApCZ1t07ZtmVc/YpU3BhwjJxGBUZG45MoSlpzk2bNny8D+/VX45OblydNPPy2LFi2S2A0b9K0IFwjhuqEhIZr8S8EhxCOJu4yyivfceuutMv6777Sgzf7kZJEqVeSLzz/Xpqpsxxls56WXXpIpU6boR+3bt9eqU1TvJUyYcOIffvhBb4itW7bIwd+FH6HPiFXOAfmL5OG6DtdiRc2aNpWQ0FDZGBurYo8bgxtk9Lvv6jE+8uijglPNeXDCkpkLB7lBgwYqPsm5Pbd7d91E6RxL/uYcj3jtNVm+fLneuOTYli4ohVhFgK9Zs0ZGjx6tcxH2DO+rrrrqiP3nPwaca4QrgypdCNcLLrjgzP5f1I7OCBgBI2AEjIARMAJGQGYuORQK6+nhpsKyQ7Ma6iyiV5544gl9fkTAUXSUaqxEus2dO1fdS4wqzDM+Qwf9+OOP8vjjj+vzNp/16NHj0PN9UZG6kohT9A7Pz3yO4cU2eKb9/vvv1czBIV26dKkKUZ5HcTERrfTJpBYOAhJDhOd3zBmW5zl+2bJlqm9atGihRgsVY3E/f1q2R575eLk0rxsiQwe2lOanIhTWSTzlwZy+K7RrwGHCEbrl1lv1Yb+sHMujhcICB0fuoWHD1E1yhAMCkod5J/GU63fZ0qV6kmb++KNezgAiDxIhcvXVV8u0adP0c94OPPjAA3LnXXf96bLHBaMSLAKG8cILL6jzWla7lJO5Z06lsEQ47tyxQzIyMw+LI61kW6WKXgj16tWTf//nP3LttdfqIZQlLDnmpUuWyCeffCI/zZ6tF3Wvnj3ly6++OqIaLwIL95e3L4jrXr16qTuMs8vFiZO5YvlySUxK0rcupQsgBQYESM9evfTNDe08nOEqLP1+DzXN+r1Za5PGjWXAwIHqWHIeucYQstyE5MEyflu0SCZPmaK2PTfawAED5IOxY09aWPJWZ3d8vLqUKQcOaDgALzhoHeM6pk+fLs8884w639y4vOm57777tLKxDSNgBIyAETACRsAIGIEzm8DclXu1eE9BYbGGinZrVVOFIOYVGokuDES0IdycCqxExfFMjfij0CjiDleSZ10MCmrJTJ48Wb+jEwUhqmglnjvRPaRvoY0wVoYOHaqGUlJSkkYiImKJ7EQs4m5iBqGRXnvtNe0OgWhEAyUnJ6vTSasSfud5HvcUk4T5HU00eeFOeeHTVdKxWQ2576oW0vhkivcEsEMdOmjIIwfv5MkVo5zd3GTVypWqqhP27tWde/ihhw47Rs5l5BoKi1Kn2mvHTp2OuMpyDh6U3xYv1rBMZ9QMD5dPPv1UK7C6jpkzZ6rYAAKuIQIKlxKbFwcOwYMyBwg5c6XFAHN17tRJbd8CElnd3OT1N95QQVDZ41QKS8I+cfmaNG0qwUFB6tAhsOkZykDoEJZJu42jCcvHHntMw0Wd5qmEmSLQmIeL2MlbfOzRR1VkEYLL51RSfWn4cOUMt88++0xdZlg6bz84NwjV2I0btTwy54d1bnAJn3UVluwjIcm43Q0aNtQbgxuEa47COrwEuHrgQM3p5W0KgxuQty9Y9rzJYR1cU24gXF7XdiNpqanq4PLGhvxKXOuZM2ZowShudI6LcNrQatW01c2O7dvlzbfeUneT79kHJ+TVuU6oEEyILjc7NyEvQXr37l1mo9nKvrZsPiNgBIyAETACRsAIGIG/lsDiDUky8ocNsj89V+7v30J6d6qtmonna56zSdfj+ZTnSYSeUwuE51QiLnmeJ8oSYTh16lSNtkQvEbXJMjxfEvmH2MQ8Q9/QoxIjhyhKxCtmGs+iaCa2hRuJuOS5nghS2hzyHI8mwCElnQ4dhVHE8uwDXTKIjmRunFJnfDIzTt4cv156dYyS2/s2lXo1T2G7EacdB4oZcDyQlx4n0m4EcYOIGPbQQ0e0G0HYELpJjDAD1X7tNddoeCNCCmftrTfflLjNm/V7HEzctNI5mvXr1ZMdv/dzRDy/OmKE3HHHHZV+ZZ5KYYlzyFsNWOAC8uaDY+VtBIM3EogchPbRhCVuGxcTsdaIx0mTJ+uyiDNiv7mwqfhLDuMHH3ygTmSLli3l3888o0Wd+A4XkXht5qFoE1VWEYy8SYmLi5MPx45VMefj6yv9+vWTMWPGqGDlh7ciTugyTuvFl1yix9S1a1fdD5zIJUuXyqW9e2sILG4lDizCkpuTG5eb8ssvv9R9I5SWY0KcIkTL62N5rKqwhCwQt04TW948ITrZVyfEm6JAhBggauvWqSO333GHOpa8Waps57vSL0yb0AgYASNgBIyAETACRuCkCcTuTNM+lht2pMmtlzWR6y5qIFJSos/ICDmeaXEFEYYIQQQgz8w8L/L8jWmBsEREYp4R2oqmQeTxLEqeJaYNRgjLUsOG52eEKMYHz/4YbkR+8h3bcIpV8hzMeohF0hZxT3mOHT9+vD6781zNvjF4nqXuSZs2bXR7znj5yzXy1eytclOvRnLthQ0kPNS3XGYn1cfSEZZ9+vTRgifkxCH2GI4iP5awdOZAWCBkKE7Trm1beeOtt9TadR3ktCFMKE7D8n7+/vL+e+/J5VdcodWMlixerMIE1Y3o6NKtmzz/3HMqdFwHLifJsAxOwPCXXpJBgwef9MVVeoJTKSwbN2okn3/xhVrczhg3btzharUVEZa8FWEkJSbqBff4E0/o3yPfekuuu/56vfhwM4cPHy5zZs/WvMuuXbqok0d/Ud6IcPE748UXX5SBAwceUdiI/MPbbr1V8gsK9MImf5EYbl4eIMwcYcnNQcgrFXedgbBcvmKF9OzRQ4WlM85q21ZaxsToGxVuRqcks1NmmeWO1cfyWMKSUFiYkPPLXNysFDBCPDJ27dqlNyQ37Hndu6uTyhshG0bACBgBI2AEjIARMAL/DAKJBw7Ku5NiZfbyvXJl93pyd7/mmm+JKUHKIM+JCD1MIPQHz5/kT/I32gVnk6FRfrGxago51VsRj1SG5RkUYYrriVPpVJTFbSTvkudpp0UiOgzzhm1gwjgRiAsXLlRHk/QufseAwUTib4QuZhA1Zdgvp6ViQVGxDBu9RBauSZRHr2slvTpFSaDfHzVYyjrDlSIsAcPOUSmUXDREnZMXWVFhSV4mBXXOv+ACVeCEM5Zub7JwwQJV23N//ll7V9aPjtaY4U6dOulJw7V7d/RooWfj7j179GTgomITuw5Xx5J9J3+Qfa/scSqFJa1Znn7mGY2vdsaJCkvCWHH+CD1l0OKF8GBuAMTihx9+qBc8nItQwOsAAB67SURBVK+88kotwkMJYm4YqtA6g8JBXMSuhY14M4Pdjiil6uuDQ4dqpSsSjtmeIyy5OXC9Xc8DFzrOIBc9b36c4eXpqS8wcEGx/3mzwr4RLuAI3ZMVlhwvRYu+/OILbUvDDUtyNO42g/xfnFwqbz344INanMh561PZ15HNZwSMgBEwAkbACBgBI/D3I5BXUCSEi34+a6t0aFpDnhrURkICvFSsOa3y+J3nVtK7eJ50uhhgwjlt9JxWIphsCEO0FJ/xu2tvSqfnJesyHyaMo5coCOQYe868juHH87SPD+35PHQdZ5+ctDfW5Qf9xjoYf6kZeTJk+Dw5kJEvw+9oL52bh0lVD7dyT0K5wpIQUlyme++7T8irdHbOmZFcNYrCYJ8i4niwR5T06t1bhQPDVVhSoGXosGG6HPYslutPs2ZpqwzCB6+68kp57vnnda6yejHyME/IKnaxZ9Wq6nAirHC/AAk05sXeBRqw+g8YoHlwrqNb1666z7hoOJ+IKCrKVvY4lcKSwjy0uoioWfPwbhMSevttt2kvz+NxLLm4EImXXXqp7IqPl5iWLbUKK+f+kYcflomTJqmQp0cp/HEceWOCZe/0JC1dXdWVJRcn1w5JyFTgxeHmjYirsKQYEa43dn7pQYguricClcG2HKebmwlBGxQcrBWsyNNF3CJETyYUlmuJtznTp02T5194QXMuW7VurW+LGEMffFDGffKJ9gOiLQ7VkF37elb2tWTzGQEjYASMgBEwAkbACPy9CPAMPf23ePlg6iYVXc/e3E6a1/2jPR3fOyMh5aAkpeaKr7eH1AzxkQDfquLmduQTtLO8IxBZ1/WzY33vbMt1u/rs/Ptm8gqKJS0rX+KTsoUWKZHVfSXAp+qh52tnIREpLCqW1VsOyE3D50mL+iHyzI1tpWmdoCOWKetMnFQfS1ydN15/XYu3YO064pIqq82aN9ftldXHkiInPPhjudKmghw8WlNQ4IV2Eddfd5106tz5iNxIHCjCYCmY4oiL8i4t5zQijnjwdwq+sA5FfcidQ6AyKABDhVTEWGUOxC3bojUHA1cNx5Vk2bKGazEblqUwznXXXaf7WbrdyPCXX9ZCSDi7zkB433nHHZKekXFcwpL1CTPGnSRPtVZkpIZ8nnf++ZqzimVOyO3DjzyijiUDi52yyIS+OoP8x9atWomXt/efDg+Rz/WB+KMFCqxdQ2EJe0ZYOvmzrhOwra++/lr7WFI1a29CgopMXgy4ikzcSoo1sU8UFjoZYcmbIgYvIAinnj5jhr4sIXEakYxbSZhweFiYhgaXbqVSmdeRzWUEjIARMAJGwAgYASPw9ySwcnOKfDhtk6zdfkAeHBAjV3T9owOC6x7TE3LqonjJzinUvpD1avpLVJif1A7zk/AQH/FwL98NPJGjLy4ukazcAtm7P0d2JGZJfFKW7EzMkh17s+Tc1jXlkg61pG64/5+mxon9dOZm+e/nq2VIz0Zye58mElnd75i7cFLCktm//uorGTlypFZ15SEfV4fQSUJjGWUJS8flwhUi3BABRZsRqorSaoSCPDhyiBBnEHdMv8UPxozRj8pzyPjeEZbkApK7d9vtt6viR43TXoNcTMQUA6FLj8Ou3bqVCYzkWWKbaZdCKwkERmn39mikqczK9hi4coR74tqVHrCgsi4hqQxEF2IXd+90CEvEGw4yLiLtQeCGGCdUddv27VoIiZBiCuMwEG6UTka4OwOBTmVe8lYrMlyFdHnC0pmLMsucB/IfccvJc9y6bZt+xsDlJu8R1xI7/2SEpbNNtoErT54pTi3nj7BtckW5JhHgjz3+uPYOsmEEjIARMAJGwAgYASPwzyKAE/nNnG3yzZyt0rtzHW074uPl8ScIs1ckyEfTN8n67Wn6fbVALxV1TeoESbO6wVInzF/CQw85me6lnMzjJZqbXyQHMvJkd3K2bE3IkE270mVTfLokpubIwdxCKSou0UJD/brV/VOlV8Qoruaw0Yvltw1J8uxNZ0nPjsfOr2QfT0pY4siN+/hjrUi0es0aDT3lAZuH7ooIS3Zgf3KyOp6EyLoOPuOhnXBX4oRx7HDUqFjKZ1TpRACVNYhpjt+9W/PfcLH6XHaZ4PARIsm6CBHmXrN6tRQWFWko5Q2DBqlooEoTscyIULa7detW7ZtJfmftOnU0qRZHDOFVkeEqLEm+HTBggDpz5C86IzcvT3sykqdHT0REMYJy2LBhKtxOh7BkX3CFOf78vDwN6yTEOC09XQry8+Whhx9WYclnDEJh4Yj76MRxU7mKPFlyKBHe5FfiMCLOuDY4frjhBiLwXavCliUsnW2wPuuQw0i+JfuGW04pZare4ghzLRJrTlGjXxct0uUrKixpc0KuKOe/dZs26qY6MeccA9WzyK/kuiBPFJeY5rO4puRc8qIAN9aGETACRsAIGAEjYASMwD+LACJuzsoEeWv8eg0rfe7ms6R5vZA/QdiVmCWL1ifJis0psn1vpuxOypbMnEPRdzVDfaRNo+rSqVkNaV4vWENU/bw9jtvFZF9SM/Nk295MWbUlRRZvSJa4+HR1SX283CWimq9ER+KWBsg5LcNU1Ab6HlmQJyevUNZuS5VbXp4v9SP95flb2us+Va2Ao1qusKQq0eV9+8rwV16RosLCPxXTQbgRmko/QXIeyckkhPOVV19V4ccoz7F0iK9Zs0aXy8rOPnwSEHCE1CJECJvl4X7Eq6/Kzl27pGGjRuqU0telrEFYLhU8cZnI3WzTurXceddd6gIiTBAI9FNkv1PT0lREUtCHHEInV47PsjIztX3Ft999pw4dA/FC6O4999xTobuGPMiPP/5YhRiDnEiEyKOPPXZ4fZxTivEgzrm43D08dBmEDu08TpewJKew+7nnypq1a1UsOmGmOHXPPP20Ft5xHZyXhg0aSMqBA4fjvxH/iGcEPa4iLwjgxbVBqCzun5McfCxhmZ6Wpss/+9xzKhxpc4LAqxUVpecQ8ThhwgR5aNgwvS4Qs7jChKiy/8cSlq++8oqGziIkEdTk98KbRrYcszMI+SXseF9i4mGnHPGP+Pz+++/l8ssvr9C1YAsZASNgBIyAETACRsAInHkEaDvyzoQN8tv6JLm9T1NtPVI6f9I56qycAtmTnC3rtqfKko3Jmsu4NSFTMg8WqMBE8OEktm5QTUIDvdS9dM1/LItecUmJFBQWy859WTJr2R6ZuWS3bNyZJnmFxRJVw09aRYdKt5hwade0utQM9T2qK4r+SUrLlXEz4mTEN2vlwQEt5dZLm0hYiE+FTlq5wpKHd4QZoX9OGKnrrLh9B1JS5GBOjjpZHdq3lyuvuupwP7+KCkuEE5VcXQu3+Pr4yDfffqsVPwlF/eabb2TK5MmSlJysbUjIfTtasRREHK4popffw2rUUEfqhf/+V8NrEQT0gnltxAidhzBQhAIOaEBg4B/ioaREW2rwPSeMoaGPjz2mAroig+NC4BJmyiCXFOfUVbgggigpTJ9OnC9cSnIrOXbcsdMlLBFvCC3aufC7IywR+fS57ObS14Zjwc17/PHHVfzhEjNcK8PCPjMrS18M4DaO+eADuejCCw+L0GMJS+bcsmWLdO7cWQvpIBr/dffdcvFFF2m4LSWayZ/lJQLb4kXISy+9pNcR+1aesOS8EjJLRVcKOFEFi0q3+uLgjTdUHDuDXOC3R42St9955whh2aplSxn19tuaF2zDCBgBI2AEjIARMAJG4J9JgNDRyQt3ysjxGyS6VoC8dW9ndQfLFIHFJVJYXCz5BcUalpqUliPLNu2Xn1fsldVbD0h6dr46lt3bRGi+Zkz9EPEuI7TWde79GbkyZ3mCFhJaHpcieflFUifcT7q1ipDz20ZoqK23p7t4ebpp6iGRtmWJVXIrV21OkSfHLpN9B3Jk7MPdpHXD0DJDe8s6tpNqN8KETi5jq5gYbe3R78or9QHdEX0VcSwRVrhbgwYNUqHnhFbeNGSI3HHnnTJ1yhR1/RADuFI9evZUoVneoEXEC88/L/Pmz5eqHh4qRMjRRCQxB9U8cVyp+vnZ55/Lhg0bdLqj5W5ynAgcwljpA4M4rMhgOxTEod8m4bnlzc98FPah5QaVc3HSEDqnS1jiABK6SvVWp7AR+0S/SwRY6eJGiLlVq1bJ5MmTZdLEibIpLk4r87oeI9yCg4KkX79+WuTGdY5j5Vg67UYQuy+//LLk5eaqs4iApEAQIbuE4+5JSND8SnJUKfCEW8r+lycsEc40k3V6Tzr7zP5yrRHC7AxE6vx58/S6c10OR5lr3rXlS0WuCVvGCBgBI2AEjIARMAJG4MwhUFRULGu3p2o47OLYZLn/quZyR99D0ZvOOFpFV5zGjIMFmhOJizl7eYI6mfkFRdI4Kkgu7lBLxWGjqKAygbHsxAU7ZcGafZKSkacOZffWNdX5bFgrSNufEFZbejipaa4Cc8/+bPlgyib55MfNcuW59bR9SpCf51Hd19JznpSw5CHcx9tbi7wMGDhQi+CUfsiuiLBkpxACn336qYYjZqSnq3vXIDpai8EgNml5wSCnj1zEY4Wibt2yRd4aOVJGjRql6yFo7r77bs2XJM/SgUkOJSGxc+bM0WI0CBXHqUPRExrZoWNHFVuE9+JUEk57PAPxNXfuXBXPG2Nj5X+zZunqriKF7XTq2FH69O0rCC7Xaq+nS1g6x0Qe4YbY2MMuJMLu/gce+JMo5gbBzYUZRYcQ8xyn0xYEFzAyIkIu6dFDXcRupYojHUtYOvuDa4kD/evChbJu/Xp1L51Rp3ZtdaPD2c7FFx8OSz1WH0vOP7mbXF8UKHJClWmJg7OKY+z6HwHn0Mkbdj6fOHGiCtOKvmQ4nmvGljUCRsAIGAEjYASMgBH4/0MgJSNXpizcJaN+2CC1avjKy3d0lAa1AsXz996PmFgUKyUilLQrumEQqYgucQbikmI7i9Ylyfy1+2TrngypFugtZ7cMk54da0vbRofcQ03ZyymQn1ftkxm/xasQpd1J20bV5NzWEfpvVA3yNA+1EmF59ATRfjz/7ty5U+u9EAVKDRQG881bvU9e/3adCt1X7+ogXVqGH1eeZ5nCkgdmflzFT1mnFWGJU0QO40UXXyw0uS89yJNEUPHgTnjrjUOGlBlGWlhQoALl3ffe0wPH+SJstGOnTtqXcuPGjSps6tWvrwKWsMjyRlZWlooccuBYr6qnpxYWIkevdAgtkBEOVKhlXx3B5+buLs2bNZMuXbtK69atjzjxx3OZk1NIOCjuJRcUDp8rWziyHarSItLJR3QdOGZcjKPfeUfDeAsKCzVUs2vXrkc4gIQMfzJunIYmc5FyseB+MhDOVFVN2b9fXWZCevkpa7z+2mtHuI/XXnedurTlDdzkFcuXy0+zZ2vrGQZuKzcNlWYp7FN6ECLMeWXUrl1b3WQK/5Q1OP4lixfLylWr9MWD45QTYsvcuJROT1PWJycWcTlj+nRZsXKlCmCOwVUwsgztQwiL5hwxAvz9VQTzMsF1cH24Vn6lMvCsWbOOaGNzPNeELWsEjIARMAJGwAgYASNw5hCg9yOVV9/+IVZmL98jN/duLIN7NJTwUF/NkyQ9jjQs9ACaiedWp7YHEXnh4eH6nI+DmLA/W5bEJmuu5PJNKQrp7BZhcnnXutKmYaj2mZy/JlG+mr1VNu/OkJrVfOS8NhEaPtuyfoi6jESAooeIRiSKb/PmzbJt2zb9wVijVR71T0gTzC8slrj4NPloWpxQvbZXp9ry1OA26nQeK7/T9QyWKSzPnFNsR2IETp6AhsLOny89evQ4PBnCfsSIEfrGyYYRMAJGwAgYASNgBIyAEaAAD4Lw2U9WSEZ2gTxxQ2u5qF0tCfb3lJ9+miVjx47VzgJE3yH8MCowlTp27KjmCgITBxHjrrhEZN22VJm8cJf8vHKv7Es9KDHRIdKvaz3JLSiSD6ZukqTUHGnbuLqGrV54VoRUD/JWswRzBaOH1njUeVmxYoX+jtFHXRx+KBTav39/qVOnrsQnZ8uUX3fJpzO3aNXYx65vra7n8Q4TlsdLzJb/RxCgcBCuOTf9zh07tBcpOboU+uHNDZWPycO0NiP/iMvBDtIIGAEjYASMgBEwAhUigLj8ZGacvPT5amnVMFSeGdxWxV9eTpasW7dOa3wg9GibR0gqYo8ULdxLXER+SL9D/OFg7kvJkf8t3SOf/W+zbEvIlOAATykqEUlJz5OLzoqQ2y9vKm0bVhOvqm46F90m5s2bJ1OnTtVOCYhM6stQA6d9+/baVYMoPKIxcUlzC0RF5YfT4uRgXqEMGxgjA86vX6FjLb2QCcsTwmYrnekEZs6cKR9/9JHm9zrVbQnRphARObYjXntNc2F5o2TDCBgBI2AEjIARMAJGwAhAoLi4RJ3EZ8etlDkr98rQgS2l/3n1JMTfU+uXUECSEFUEIOJywYIF+kNKIM+VpJEhLq+88kpN/fOo6ilUnaU4z5ipm2TDjjRxd68i57WuKY9c10pqh/lrxVc6dSAkKXCKS0nILfVOqEVCWhopdKSQkS6H0CQ1EOEatztD3pscq/mV/bvXl7uvaCaBfkf2tqzomTVhWVFSttw/igC5l2+++aYWJHKKOZEzSt7qU08+Ke0pGBQernmkNoyAETACRsAIGAEjYASMAAQolFNUXCLrt6fJbxuS5NzWNaVBZIB4VnU/DAiHEpGJwExJSdFOFQsXLtT6MNT1QGBSOPSyyy6TPn36aI2ZrXsyZcyUTfLpj5vF28tdnhjURgZf0lCqupVonRgEJW4o9WIoWkoNEjom4FJSi8Tp2lE6ZzIjO1+WbkyWXYnZ0iUmTKvPHk9epetZN2Fp94ARKIMAlWLpjzlhwgT9lmqx3KCDBg+WSy+9VG94RCWVvWwYASNgBIyAETACRsAIGAGHAOKSPpXJ6bma90iYKh0vEJO4hF6enuomOkKU9CvEZVxcnIpLim7iaJKDecEFF2gByiYt2smqnXkyaf428fLykFsvay4Rfjkyd85PMmXKFBWXCFZCXOlaQCeLxo0bH9Fpgu05rqm7u4d4edFKxF3SsvMlJ6/w9339QwAf7xk1YXm8xGz5fwQBqmVR9ZVQAhxLP39/6d69u7458vb2PuE3Of8IeHaQRsAIGAEjYASMgBEwAkcQSN6fIolJSepo0qrOz8dHnym9vb3UrMAl5Duqt9KxAHFJShajc+fO0ufyK6VZ686SU+IrVaRE/Nwy5ZdZ02TChB+0ewSFf8455xzp1auXLk9k3SH3tFgK8vMlJydXcvPytFMCxYNwMMPDDhUKqqxhwrKySNo8RsAIGAEjYASMgBEwAkbACBiBMgjsit8tGzfGSXpGhuY4+vn5SkhwsISGhEhQUKAKTD7X1oIFBbJy5Ur56quvVGTSMqRe3bpy8y03S+/el6rr+Nmnn8j7Yz7Q6DlyMa+++mrtYFC3bl3dOu0J83LzJCs7W9sephxI/b2lY74UFhZIgwbR0iC6vgQFBlba+TJhWWkobSIjYASMgBEwAkbACBgBI2AEjMCfCaSmpcmuXfGSsHefZGVla2hsSXGxeHl6SUhosERG1JSImjXVzfTwONTPMjExUcaPHy+fffaZCs2wsDC56qqrtADQmDFj1PEkmu7+++/Xaq/8TThsbm6eHEhNVUG6LzFJMjOz1L2s6lFV/P39JCg4UOrWrq2tTRC0lTVMWFYWSZvHCBgBI2AEjIARMAJGwAgYASNQBgFa2NFpgJBUhF7KgQOSknJA0tLT5WBOjlR1d5eAAH+JjIyUOrWj1MVk0JWA/MnRo0drUUnEI4P57r33Xhk8eLBWe8XtRKwm7kuU+N17ZH9Kim4LBzQwMEDCa9SQatWr6e/eXofCb/nuRAv1lHWSTVjapW8EjIARMAJGwAgYASNgBIyAETjFBHANNe+xqEjy8wu0Z3pmdpbs358iSYnJkpmVpXsQEhIsETXDpVatSAkMCNC8SHpTvv7661rcBxF5/fXXyxNPPCF16tSRKm5ukpiYJHv2JEhSUrLk5OToMtWqhUrN8HAJDgkSXx8fFZMUDUJMVqagdLCZsDzFF5BNbwSMgBEwAkbACBgBI2AEjIARKE2guKRECgsK1LHExURgJiYlaxsSz6pVpUZYDakVGSHVq4VKQkKCdiwYO3as9qJ8/rnn5NbbbtOCPHv37lNRmZaeoTmX1UJDpEaN6iosA/z9tWfl6ehkYMLSrnEjYASMgBEwAkbACBgBI2AEjMBfTCAzK1v2798vexL2qsgkdBb3EnFJi5KlS5fIjBkztE3IDdffII0aN5G9v4e+kndJQSAcyoiImhISHHQ4bPZ0HZYJy9NF2rZjBIyAETACRsAIGAEjYASMgBE4BgHyLhMS9kp8/B5JS0tXIVk7Kkpq1Yr4PZS1RPLyC2TLlu2yLzFR3NzdpGZYmETVqiXh4TXU0fwrhgnLv4K6bdMIGAEjYASMgBEwAkbACBgBI3AUAuRh7tuXKHGbtx4Sj25VNJ+yWZPGmqO5fMUqrfjq5+ejbUOi69fXiq+nI+T1aCfNhKVdzkbACBgBI2AEjIARMAJGwAgYgb8RAafIDz0od+6Kl+07dkpBYZEEBwYKuZkHDhzQHphNmjTSQj9Uiz1VRXkqisWEZUVJ2XJGwAgYASNgBIyAETACRsAIGIHTSAB3kqqw8bsTZMvWbfo7AjI0NERatWyhOZieFOepUuU07lXZmzJh+ZefAtsBI2AEjIARMAJGwAgYASNgBIxA2QSKi4vlQGqqrN+wUbZv36H9J2NatpDmzZpoC5FT0TrkRM6FCcsToWbrGAEjYASMgBEwAkbACBgBI2AEThMBWpLs2LFTtm7dfkhYxrTQarF/ZU5l6UM3YXmaLgbbjBEwAkbACBgBI2AEjIARMAJG4EQI0HqEXpfpGRnqUNKj0s/X92/jVnJMJixP5MzaOkbACBgBI2AEjIARMAJGwAicsQQonkMIKiLueF1B1mXwrxOm6vzLZ873JzKv6345xXqONxS29BwcJwMn9GSGCcuToWfrGgEjYASMgBEwAkbACBgBI3DGEcjIyJCEhASpVq2a1KhR47iOD+FGkZ20tDRd19PT87DAPOQ8ZkpBQYGEhYUd17ysy35t375d/Pz8JCQkRPfPw8PjuOZh3zi24OBg8fX1lZSUFN2/2rVrH9c8pRc2YXlS+GxlI2AEjIARMAJGwAgYASNgBM40Ajt37pTFixdL06ZNpUWLFrJr1y4VdbVq1VJBhjjjx9/fX1t9JCcn609gYKDUq1dP24EkJiZK/fr1VUTu3btXRVxQUJBkZWVJfn6+REVFSWpqquzZs0cFaM2aNdXNZL28vDwJDQ3V5R1nk3VYdsqUKXLRRRfptlln//79kpubq2KTfWN5RC2tSvjeEY9JSUlSt25d3Z9ff/1Vf4+MjJTY2Fh1Z7t06SIHDx6U+Ph4FazVq1fX/WYf+Zv9YbA99o+5KR7E3yxjwvJMuwvseIyAETACRsAIGAEjYASMgBE4KQK4ggsWLFBR2bJlS5k2bdphMdiqVSvZsWOH7N69Wxo2bKgCbP369foZIu78889XEcpn55xzjoqzuLg4qVOnjopJ3MKcnBydd8OGDbJx40YVbqyHGFy3bp0KxWbNmqkwdUJUEYRs84svvpC+ffuq48l6mzdvljVr1kh0dLTExMSoqGX/fXx8dHvsE0KSOdu3b69///zzzzo34pLtMXfHjh11n9kG33Gc8+fPV+GIiGzUqJHOwfeIWOZGkK5YsUJoi2LC8qQuOVvZCBgBI2AEjIARMAJGwAgYgTONACJx4cKFKiwReOPGjRMvLy91JM8991zZsmWLijC+RzCuXLlSnT5E28UXX6xu5qJFi6R37966LEKPeXA8EZmEw3bq1EmWLVumf+P8XXPNNbJv3z4Vc4Smdu7cWcWcE+rqCMuvv/5a+vTpo+5keHi4CsuffvpJxWDXrl1V+K1evVpDW3FccTC//PJLFaK4khzDvHnzVFTyw3EwN0J3zpw56pieffbZ0qZNG5k0aZLuK9tCtOJMcjwcM6IaAT19+nQ9LhOWZ9pdYMdjBIyAETACRsAIGAEjYASMwEkRIOQUsYiwwwlEuOEAMhBcuII4jRERESruEGeILpZt3LixCi6cQAQaDiWhqYg4RB0ik5BTRCmikBBVwlwvvPBCXXb27NkSEBCgwpJ1HMeSZXA/586dK927d1eXEPFICC7bR5wiJBG1a9eu1dDVdu3a6XITJ07Uudq2bavz4TISBsu+b926VZdBKCJ0OfYePXqoEEUcs13ELcKV40AIs67jjiJGmzRpYsLypK44W9kIGAEjYASMgBEwAkbACBiBM44AOYQINMQkTiUhqgxEGa4kIaGIMb5HUCJC+RtxyPKIMcJdyYPEDeSHz1mfucmlZF3m4W8cSkQnIa0IUgr+IGARqghGBmGnzMm+sD7LO/vC9xT3YVnWJY8T8YpwxLFkHZxH52++YzkEI/vAILzVEa+EvrK/zMO8zEEuqTMXx4rw5F/mZr3/Awj7d8rl9k5C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and Overriding </a:t>
            </a:r>
            <a:endParaRPr lang="en-US" dirty="0"/>
          </a:p>
        </p:txBody>
      </p:sp>
      <p:pic>
        <p:nvPicPr>
          <p:cNvPr id="20482" name="Picture 2" descr="https://cdn-images-1.medium.com/max/1600/0*Jii_jcKX3sOCzaI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8229912" cy="3438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62132"/>
            <a:ext cx="3352800" cy="335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622" y="3572022"/>
            <a:ext cx="3209778" cy="32097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4572000" cy="342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855087"/>
            <a:ext cx="4953000" cy="278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3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data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Numerical Primitives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242300" cy="4524779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09800"/>
            <a:ext cx="8382000" cy="3916363"/>
          </a:xfrm>
        </p:spPr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public class Example1</a:t>
            </a:r>
          </a:p>
          <a:p>
            <a:pPr>
              <a:buFont typeface="Monotype Sort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public static void main ( String[] </a:t>
            </a:r>
            <a:r>
              <a:rPr lang="en-US" sz="2000" dirty="0" err="1" smtClean="0">
                <a:latin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</a:rPr>
              <a:t> )</a:t>
            </a:r>
          </a:p>
          <a:p>
            <a:pPr>
              <a:buFont typeface="Monotype Sort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{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payAmount</a:t>
            </a:r>
            <a:r>
              <a:rPr lang="en-US" sz="2000" b="1" dirty="0" smtClean="0">
                <a:latin typeface="Courier New" pitchFamily="49" charset="0"/>
              </a:rPr>
              <a:t> = 123; </a:t>
            </a:r>
          </a:p>
          <a:p>
            <a:pPr>
              <a:buFont typeface="Monotype Sort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</a:rPr>
              <a:t>("The variable contains: " + </a:t>
            </a:r>
            <a:r>
              <a:rPr lang="en-US" sz="2000" dirty="0" err="1" smtClean="0">
                <a:latin typeface="Courier New" pitchFamily="49" charset="0"/>
              </a:rPr>
              <a:t>payAmount</a:t>
            </a:r>
            <a:r>
              <a:rPr lang="en-US" sz="2000" dirty="0" smtClean="0">
                <a:latin typeface="Courier New" pitchFamily="49" charset="0"/>
              </a:rPr>
              <a:t> );</a:t>
            </a:r>
          </a:p>
          <a:p>
            <a:pPr>
              <a:buFont typeface="Monotype Sort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}</a:t>
            </a:r>
          </a:p>
          <a:p>
            <a:pPr>
              <a:buFont typeface="Monotype Sort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Java Memory</a:t>
            </a:r>
            <a:endParaRPr lang="en-US" dirty="0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667000"/>
            <a:ext cx="682710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19458" name="Picture 2" descr="Image result for method in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026872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22530" name="Picture 2" descr="Image result for java class car example"/>
          <p:cNvPicPr>
            <a:picLocks noChangeAspect="1" noChangeArrowheads="1"/>
          </p:cNvPicPr>
          <p:nvPr/>
        </p:nvPicPr>
        <p:blipFill>
          <a:blip r:embed="rId2"/>
          <a:srcRect l="24345"/>
          <a:stretch>
            <a:fillRect/>
          </a:stretch>
        </p:blipFill>
        <p:spPr bwMode="auto">
          <a:xfrm>
            <a:off x="2286000" y="1905000"/>
            <a:ext cx="5209501" cy="36576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90600" y="2907268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4126468"/>
            <a:ext cx="101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pic>
        <p:nvPicPr>
          <p:cNvPr id="21506" name="Picture 2" descr="Image result for java class car example"/>
          <p:cNvPicPr>
            <a:picLocks noChangeAspect="1" noChangeArrowheads="1"/>
          </p:cNvPicPr>
          <p:nvPr/>
        </p:nvPicPr>
        <p:blipFill>
          <a:blip r:embed="rId2"/>
          <a:srcRect t="16701" b="11482"/>
          <a:stretch>
            <a:fillRect/>
          </a:stretch>
        </p:blipFill>
        <p:spPr bwMode="auto">
          <a:xfrm>
            <a:off x="228600" y="1676400"/>
            <a:ext cx="7914167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73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Monotype Sorts</vt:lpstr>
      <vt:lpstr>Office Theme</vt:lpstr>
      <vt:lpstr>Lecture 1: CSE 220 </vt:lpstr>
      <vt:lpstr>PowerPoint Presentation</vt:lpstr>
      <vt:lpstr>Java data types</vt:lpstr>
      <vt:lpstr>Java Numerical Primitives</vt:lpstr>
      <vt:lpstr>Variables </vt:lpstr>
      <vt:lpstr>Variables in Java Memory</vt:lpstr>
      <vt:lpstr>Methods</vt:lpstr>
      <vt:lpstr>Class</vt:lpstr>
      <vt:lpstr>Objects</vt:lpstr>
      <vt:lpstr>Overloading and Overriding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CSE 220 </dc:title>
  <dc:creator>Mostafizur Rahman	Akhond</dc:creator>
  <cp:lastModifiedBy>Jannatun Noor Mukta</cp:lastModifiedBy>
  <cp:revision>14</cp:revision>
  <dcterms:created xsi:type="dcterms:W3CDTF">2006-08-16T00:00:00Z</dcterms:created>
  <dcterms:modified xsi:type="dcterms:W3CDTF">2019-05-12T09:17:26Z</dcterms:modified>
</cp:coreProperties>
</file>