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5" r:id="rId4"/>
    <p:sldId id="296" r:id="rId5"/>
    <p:sldId id="321" r:id="rId6"/>
    <p:sldId id="307" r:id="rId7"/>
    <p:sldId id="306" r:id="rId8"/>
    <p:sldId id="313" r:id="rId9"/>
    <p:sldId id="308" r:id="rId10"/>
    <p:sldId id="312" r:id="rId11"/>
    <p:sldId id="32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9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4530C-A977-4F59-B37F-D7165E906AC3}" type="doc">
      <dgm:prSet loTypeId="urn:microsoft.com/office/officeart/2005/8/layout/vProcess5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66BA1A-7443-4627-AB48-50B4A708B492}" type="pres">
      <dgm:prSet presAssocID="{6164530C-A977-4F59-B37F-D7165E906AC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2A6CE-EE8F-4685-838C-955036FCA45E}" type="pres">
      <dgm:prSet presAssocID="{6164530C-A977-4F59-B37F-D7165E906AC3}" presName="dummyMaxCanvas" presStyleCnt="0">
        <dgm:presLayoutVars/>
      </dgm:prSet>
      <dgm:spPr/>
      <dgm:t>
        <a:bodyPr/>
        <a:lstStyle/>
        <a:p>
          <a:endParaRPr lang="en-US"/>
        </a:p>
      </dgm:t>
    </dgm:pt>
  </dgm:ptLst>
  <dgm:cxnLst>
    <dgm:cxn modelId="{A3A8783E-6A31-411F-AB6C-E37A752AB0F9}" type="presOf" srcId="{6164530C-A977-4F59-B37F-D7165E906AC3}" destId="{8766BA1A-7443-4627-AB48-50B4A708B492}" srcOrd="0" destOrd="0" presId="urn:microsoft.com/office/officeart/2005/8/layout/vProcess5"/>
    <dgm:cxn modelId="{16DE4DB2-C4B1-4FE6-A5C5-2D0A002709D1}" type="presParOf" srcId="{8766BA1A-7443-4627-AB48-50B4A708B492}" destId="{5B42A6CE-EE8F-4685-838C-955036FCA45E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4530C-A977-4F59-B37F-D7165E906AC3}" type="doc">
      <dgm:prSet loTypeId="urn:microsoft.com/office/officeart/2005/8/layout/vProcess5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E39AE0A-71F7-4CCB-8A4B-550544553761}">
      <dgm:prSet phldrT="[Text]"/>
      <dgm:spPr>
        <a:xfrm>
          <a:off x="0" y="0"/>
          <a:ext cx="6660353" cy="914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Structure &amp; initialize</a:t>
          </a:r>
          <a:endParaRPr lang="en-US" b="1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gm:t>
    </dgm:pt>
    <dgm:pt modelId="{9F0F9230-9DA0-48D5-B76E-86B654486C4E}" type="parTrans" cxnId="{4E99D405-9EED-4089-9326-0DDB8107EB98}">
      <dgm:prSet/>
      <dgm:spPr/>
      <dgm:t>
        <a:bodyPr/>
        <a:lstStyle/>
        <a:p>
          <a:endParaRPr lang="en-US"/>
        </a:p>
      </dgm:t>
    </dgm:pt>
    <dgm:pt modelId="{50C4F5A1-FE40-449F-BCB7-BBA47C782F7D}" type="sibTrans" cxnId="{4E99D405-9EED-4089-9326-0DDB8107EB98}">
      <dgm:prSet/>
      <dgm:spPr>
        <a:xfrm>
          <a:off x="6066041" y="667966"/>
          <a:ext cx="594312" cy="594312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aramond" panose="02020404030301010803"/>
            <a:ea typeface="+mn-ea"/>
            <a:cs typeface="+mn-cs"/>
          </a:endParaRPr>
        </a:p>
      </dgm:t>
    </dgm:pt>
    <dgm:pt modelId="{615D50A6-C8C1-441E-9DD7-E620A0640FC5}">
      <dgm:prSet phldrT="[Text]"/>
      <dgm:spPr>
        <a:xfrm>
          <a:off x="497364" y="1041316"/>
          <a:ext cx="6660353" cy="914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Insertion</a:t>
          </a:r>
          <a:endParaRPr lang="en-US" b="1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gm:t>
    </dgm:pt>
    <dgm:pt modelId="{B52C52F5-22E4-4C83-A33D-729DA29E17F9}" type="parTrans" cxnId="{3A4806DD-4D36-4AE2-ACCD-693CDEBA8E2B}">
      <dgm:prSet/>
      <dgm:spPr/>
      <dgm:t>
        <a:bodyPr/>
        <a:lstStyle/>
        <a:p>
          <a:endParaRPr lang="en-US"/>
        </a:p>
      </dgm:t>
    </dgm:pt>
    <dgm:pt modelId="{3CFD9CF1-F62C-4A79-8DAE-21D8EDA4BD0C}" type="sibTrans" cxnId="{3A4806DD-4D36-4AE2-ACCD-693CDEBA8E2B}">
      <dgm:prSet/>
      <dgm:spPr>
        <a:xfrm>
          <a:off x="6563405" y="1709283"/>
          <a:ext cx="594312" cy="594312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3837973"/>
            <a:satOff val="-20420"/>
            <a:lumOff val="-116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aramond" panose="02020404030301010803"/>
            <a:ea typeface="+mn-ea"/>
            <a:cs typeface="+mn-cs"/>
          </a:endParaRPr>
        </a:p>
      </dgm:t>
    </dgm:pt>
    <dgm:pt modelId="{DCECAABC-C162-4ECA-9BFF-09BABEAD2945}">
      <dgm:prSet phldrT="[Text]"/>
      <dgm:spPr>
        <a:xfrm>
          <a:off x="994728" y="2082633"/>
          <a:ext cx="6660353" cy="914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Showing Hash table</a:t>
          </a:r>
          <a:endParaRPr lang="en-US" b="1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gm:t>
    </dgm:pt>
    <dgm:pt modelId="{A88B5D74-507F-4B95-B1E3-A4CB9202B0AE}" type="parTrans" cxnId="{E2FBAAF6-9751-46DF-8080-86AF2E644923}">
      <dgm:prSet/>
      <dgm:spPr/>
      <dgm:t>
        <a:bodyPr/>
        <a:lstStyle/>
        <a:p>
          <a:endParaRPr lang="en-US"/>
        </a:p>
      </dgm:t>
    </dgm:pt>
    <dgm:pt modelId="{F7C81DA8-CF80-489F-AA68-923F68FF9E76}" type="sibTrans" cxnId="{E2FBAAF6-9751-46DF-8080-86AF2E644923}">
      <dgm:prSet/>
      <dgm:spPr>
        <a:xfrm>
          <a:off x="7060769" y="2735361"/>
          <a:ext cx="594312" cy="594312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7675946"/>
            <a:satOff val="-40841"/>
            <a:lumOff val="-2327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aramond" panose="02020404030301010803"/>
            <a:ea typeface="+mn-ea"/>
            <a:cs typeface="+mn-cs"/>
          </a:endParaRPr>
        </a:p>
      </dgm:t>
    </dgm:pt>
    <dgm:pt modelId="{A7EF8783-A6DC-4F95-821B-1800B704E9F7}">
      <dgm:prSet phldrT="[Text]"/>
      <dgm:spPr>
        <a:xfrm>
          <a:off x="1492092" y="3123950"/>
          <a:ext cx="6660353" cy="914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Search</a:t>
          </a:r>
          <a:endParaRPr lang="en-US" b="1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gm:t>
    </dgm:pt>
    <dgm:pt modelId="{A418DFBE-1EF1-41E3-905A-013A842FF5DA}" type="parTrans" cxnId="{8CA7DE23-9D1E-40C2-BDE9-BEFCE7E69FF0}">
      <dgm:prSet/>
      <dgm:spPr/>
      <dgm:t>
        <a:bodyPr/>
        <a:lstStyle/>
        <a:p>
          <a:endParaRPr lang="en-US"/>
        </a:p>
      </dgm:t>
    </dgm:pt>
    <dgm:pt modelId="{EAD18BAE-CB8E-41D5-80CE-EEC27E9B8486}" type="sibTrans" cxnId="{8CA7DE23-9D1E-40C2-BDE9-BEFCE7E69FF0}">
      <dgm:prSet/>
      <dgm:spPr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 prst="angle"/>
          <a:bevelB w="165100" h="254000"/>
        </a:sp3d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F4F5DD5-0B27-4AD5-A167-DE9180AF8FF4}">
      <dgm:prSet phldrT="[Text]"/>
      <dgm:spPr>
        <a:xfrm>
          <a:off x="1989456" y="4165267"/>
          <a:ext cx="6660353" cy="914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Delete</a:t>
          </a:r>
          <a:endParaRPr lang="en-US" b="1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gm:t>
    </dgm:pt>
    <dgm:pt modelId="{61330717-ABF0-441A-AC3B-D9C31A3C107E}" type="sibTrans" cxnId="{62149B7D-9EEC-4BD0-88D0-81B26118EF3E}">
      <dgm:prSet/>
      <dgm:spPr/>
      <dgm:t>
        <a:bodyPr/>
        <a:lstStyle/>
        <a:p>
          <a:endParaRPr lang="en-US"/>
        </a:p>
      </dgm:t>
    </dgm:pt>
    <dgm:pt modelId="{905B8FDF-B734-4B50-852D-4F6AA7F9C2B0}" type="parTrans" cxnId="{62149B7D-9EEC-4BD0-88D0-81B26118EF3E}">
      <dgm:prSet/>
      <dgm:spPr/>
      <dgm:t>
        <a:bodyPr/>
        <a:lstStyle/>
        <a:p>
          <a:endParaRPr lang="en-US"/>
        </a:p>
      </dgm:t>
    </dgm:pt>
    <dgm:pt modelId="{8766BA1A-7443-4627-AB48-50B4A708B492}" type="pres">
      <dgm:prSet presAssocID="{6164530C-A977-4F59-B37F-D7165E906AC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42A6CE-EE8F-4685-838C-955036FCA45E}" type="pres">
      <dgm:prSet presAssocID="{6164530C-A977-4F59-B37F-D7165E906AC3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357ED1C3-4B0D-4D37-8D31-19BC5939E3A5}" type="pres">
      <dgm:prSet presAssocID="{6164530C-A977-4F59-B37F-D7165E906AC3}" presName="FiveNodes_1" presStyleLbl="node1" presStyleIdx="0" presStyleCnt="5" custLinFactNeighborX="-2399" custLinFactNeighborY="-90299">
        <dgm:presLayoutVars>
          <dgm:bulletEnabled val="1"/>
        </dgm:presLayoutVars>
      </dgm:prSet>
      <dgm:spPr>
        <a:xfrm>
          <a:off x="0" y="0"/>
          <a:ext cx="5321449" cy="702115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61DB6C5-9402-4BE3-9467-EE1F037A9DB7}" type="pres">
      <dgm:prSet presAssocID="{6164530C-A977-4F59-B37F-D7165E906AC3}" presName="FiveNodes_2" presStyleLbl="node1" presStyleIdx="1" presStyleCnt="5">
        <dgm:presLayoutVars>
          <dgm:bulletEnabled val="1"/>
        </dgm:presLayoutVars>
      </dgm:prSet>
      <dgm:spPr>
        <a:xfrm>
          <a:off x="445671" y="829773"/>
          <a:ext cx="5321449" cy="702115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A56C8D3C-8C3C-4F41-ADFF-25F8B1F19682}" type="pres">
      <dgm:prSet presAssocID="{6164530C-A977-4F59-B37F-D7165E906AC3}" presName="FiveNodes_3" presStyleLbl="node1" presStyleIdx="2" presStyleCnt="5">
        <dgm:presLayoutVars>
          <dgm:bulletEnabled val="1"/>
        </dgm:presLayoutVars>
      </dgm:prSet>
      <dgm:spPr>
        <a:xfrm>
          <a:off x="884690" y="1659546"/>
          <a:ext cx="5321449" cy="702115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B3D1D725-0A8F-4246-A66C-607CE2A15334}" type="pres">
      <dgm:prSet presAssocID="{6164530C-A977-4F59-B37F-D7165E906AC3}" presName="FiveNodes_4" presStyleLbl="node1" presStyleIdx="3" presStyleCnt="5">
        <dgm:presLayoutVars>
          <dgm:bulletEnabled val="1"/>
        </dgm:presLayoutVars>
      </dgm:prSet>
      <dgm:spPr>
        <a:xfrm>
          <a:off x="1330362" y="2489320"/>
          <a:ext cx="5321449" cy="702115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C1C9C59-9B5D-4FA6-9B73-1F38CA26614D}" type="pres">
      <dgm:prSet presAssocID="{6164530C-A977-4F59-B37F-D7165E906AC3}" presName="FiveNodes_5" presStyleLbl="node1" presStyleIdx="4" presStyleCnt="5">
        <dgm:presLayoutVars>
          <dgm:bulletEnabled val="1"/>
        </dgm:presLayoutVars>
      </dgm:prSet>
      <dgm:spPr>
        <a:xfrm>
          <a:off x="1330362" y="2489320"/>
          <a:ext cx="5321449" cy="702115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6CFCAEC-4FAC-4352-8004-7140A899C479}" type="pres">
      <dgm:prSet presAssocID="{6164530C-A977-4F59-B37F-D7165E906AC3}" presName="FiveConn_1-2" presStyleLbl="fgAccFollowNode1" presStyleIdx="0" presStyleCnt="4" custScaleX="68622" custScaleY="27110" custLinFactX="100000" custLinFactNeighborX="170043" custLinFactNeighborY="-94672">
        <dgm:presLayoutVars>
          <dgm:bulletEnabled val="1"/>
        </dgm:presLayoutVars>
      </dgm:prSet>
      <dgm:spPr>
        <a:prstGeom prst="downArrow">
          <a:avLst>
            <a:gd name="adj1" fmla="val 55000"/>
            <a:gd name="adj2" fmla="val 45000"/>
          </a:avLst>
        </a:prstGeom>
      </dgm:spPr>
      <dgm:t>
        <a:bodyPr/>
        <a:lstStyle/>
        <a:p>
          <a:endParaRPr lang="en-US"/>
        </a:p>
      </dgm:t>
    </dgm:pt>
    <dgm:pt modelId="{795A9558-AA00-48BD-9762-9A06350BCB47}" type="pres">
      <dgm:prSet presAssocID="{6164530C-A977-4F59-B37F-D7165E906AC3}" presName="FiveConn_2-3" presStyleLbl="fgAccFollowNode1" presStyleIdx="1" presStyleCnt="4" custLinFactX="86483" custLinFactY="-100000" custLinFactNeighborX="100000" custLinFactNeighborY="-156643">
        <dgm:presLayoutVars>
          <dgm:bulletEnabled val="1"/>
        </dgm:presLayoutVars>
      </dgm:prSet>
      <dgm:spPr>
        <a:prstGeom prst="downArrow">
          <a:avLst>
            <a:gd name="adj1" fmla="val 55000"/>
            <a:gd name="adj2" fmla="val 45000"/>
          </a:avLst>
        </a:prstGeom>
      </dgm:spPr>
      <dgm:t>
        <a:bodyPr/>
        <a:lstStyle/>
        <a:p>
          <a:endParaRPr lang="en-US"/>
        </a:p>
      </dgm:t>
    </dgm:pt>
    <dgm:pt modelId="{DF778A53-14A1-4BE7-AA6C-85AA717195AF}" type="pres">
      <dgm:prSet presAssocID="{6164530C-A977-4F59-B37F-D7165E906AC3}" presName="FiveConn_3-4" presStyleLbl="fgAccFollowNode1" presStyleIdx="2" presStyleCnt="4" custLinFactX="2056" custLinFactY="-200000" custLinFactNeighborX="100000" custLinFactNeighborY="-231842">
        <dgm:presLayoutVars>
          <dgm:bulletEnabled val="1"/>
        </dgm:presLayoutVars>
      </dgm:prSet>
      <dgm:spPr>
        <a:prstGeom prst="downArrow">
          <a:avLst>
            <a:gd name="adj1" fmla="val 55000"/>
            <a:gd name="adj2" fmla="val 45000"/>
          </a:avLst>
        </a:prstGeom>
      </dgm:spPr>
      <dgm:t>
        <a:bodyPr/>
        <a:lstStyle/>
        <a:p>
          <a:endParaRPr lang="en-US"/>
        </a:p>
      </dgm:t>
    </dgm:pt>
    <dgm:pt modelId="{FE974D46-F0E9-4AEB-8EE8-9ABE237604AE}" type="pres">
      <dgm:prSet presAssocID="{6164530C-A977-4F59-B37F-D7165E906AC3}" presName="FiveConn_4-5" presStyleLbl="fgAccFollowNode1" presStyleIdx="3" presStyleCnt="4" custLinFactY="-300000" custLinFactNeighborX="14151" custLinFactNeighborY="-304399">
        <dgm:presLayoutVars>
          <dgm:bulletEnabled val="1"/>
        </dgm:presLayoutVars>
      </dgm:prSet>
      <dgm:spPr>
        <a:xfrm>
          <a:off x="7558133" y="3786838"/>
          <a:ext cx="594312" cy="594312"/>
        </a:xfrm>
        <a:prstGeom prst="downArrow">
          <a:avLst>
            <a:gd name="adj1" fmla="val 55000"/>
            <a:gd name="adj2" fmla="val 45000"/>
          </a:avLst>
        </a:prstGeom>
      </dgm:spPr>
      <dgm:t>
        <a:bodyPr/>
        <a:lstStyle/>
        <a:p>
          <a:endParaRPr lang="en-US"/>
        </a:p>
      </dgm:t>
    </dgm:pt>
    <dgm:pt modelId="{9849EFCC-CA46-47F7-9109-987B06CA6434}" type="pres">
      <dgm:prSet presAssocID="{6164530C-A977-4F59-B37F-D7165E906AC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0E572-8AB8-43B8-A767-02D5CB3EE1D1}" type="pres">
      <dgm:prSet presAssocID="{6164530C-A977-4F59-B37F-D7165E906AC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A8657-7C5E-4E3E-A111-C9ED52BF0DB8}" type="pres">
      <dgm:prSet presAssocID="{6164530C-A977-4F59-B37F-D7165E906AC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B441C-0F22-44CB-8058-78B97B4BB040}" type="pres">
      <dgm:prSet presAssocID="{6164530C-A977-4F59-B37F-D7165E906AC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89CCA-C31E-44DA-87F0-5C8FBC7BB065}" type="pres">
      <dgm:prSet presAssocID="{6164530C-A977-4F59-B37F-D7165E906AC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49183-06E6-4E1C-B6F6-9A4A8AB2FB6F}" type="presOf" srcId="{A7EF8783-A6DC-4F95-821B-1800B704E9F7}" destId="{5A7B441C-0F22-44CB-8058-78B97B4BB040}" srcOrd="1" destOrd="0" presId="urn:microsoft.com/office/officeart/2005/8/layout/vProcess5"/>
    <dgm:cxn modelId="{E2FBAAF6-9751-46DF-8080-86AF2E644923}" srcId="{6164530C-A977-4F59-B37F-D7165E906AC3}" destId="{DCECAABC-C162-4ECA-9BFF-09BABEAD2945}" srcOrd="2" destOrd="0" parTransId="{A88B5D74-507F-4B95-B1E3-A4CB9202B0AE}" sibTransId="{F7C81DA8-CF80-489F-AA68-923F68FF9E76}"/>
    <dgm:cxn modelId="{AE99ADB9-A940-494E-9A9E-2BBCA7C3971B}" type="presOf" srcId="{F7C81DA8-CF80-489F-AA68-923F68FF9E76}" destId="{DF778A53-14A1-4BE7-AA6C-85AA717195AF}" srcOrd="0" destOrd="0" presId="urn:microsoft.com/office/officeart/2005/8/layout/vProcess5"/>
    <dgm:cxn modelId="{F5FF61EE-04CD-4698-8E17-79D7D5A27CBA}" type="presOf" srcId="{6E39AE0A-71F7-4CCB-8A4B-550544553761}" destId="{9849EFCC-CA46-47F7-9109-987B06CA6434}" srcOrd="1" destOrd="0" presId="urn:microsoft.com/office/officeart/2005/8/layout/vProcess5"/>
    <dgm:cxn modelId="{B34B7BB6-FBEC-4B83-9624-4719C7E703F2}" type="presOf" srcId="{EAD18BAE-CB8E-41D5-80CE-EEC27E9B8486}" destId="{FE974D46-F0E9-4AEB-8EE8-9ABE237604AE}" srcOrd="0" destOrd="0" presId="urn:microsoft.com/office/officeart/2005/8/layout/vProcess5"/>
    <dgm:cxn modelId="{E70209C1-28A7-454F-8EFF-4EDF88F9C42A}" type="presOf" srcId="{6E39AE0A-71F7-4CCB-8A4B-550544553761}" destId="{357ED1C3-4B0D-4D37-8D31-19BC5939E3A5}" srcOrd="0" destOrd="0" presId="urn:microsoft.com/office/officeart/2005/8/layout/vProcess5"/>
    <dgm:cxn modelId="{CBF3EDEC-A2FD-4D45-B767-9AFD8366DDBD}" type="presOf" srcId="{A7EF8783-A6DC-4F95-821B-1800B704E9F7}" destId="{B3D1D725-0A8F-4246-A66C-607CE2A15334}" srcOrd="0" destOrd="0" presId="urn:microsoft.com/office/officeart/2005/8/layout/vProcess5"/>
    <dgm:cxn modelId="{62149B7D-9EEC-4BD0-88D0-81B26118EF3E}" srcId="{6164530C-A977-4F59-B37F-D7165E906AC3}" destId="{0F4F5DD5-0B27-4AD5-A167-DE9180AF8FF4}" srcOrd="4" destOrd="0" parTransId="{905B8FDF-B734-4B50-852D-4F6AA7F9C2B0}" sibTransId="{61330717-ABF0-441A-AC3B-D9C31A3C107E}"/>
    <dgm:cxn modelId="{604E6BA9-2842-4000-B180-6BA8CDE7D85D}" type="presOf" srcId="{0F4F5DD5-0B27-4AD5-A167-DE9180AF8FF4}" destId="{4C1C9C59-9B5D-4FA6-9B73-1F38CA26614D}" srcOrd="0" destOrd="0" presId="urn:microsoft.com/office/officeart/2005/8/layout/vProcess5"/>
    <dgm:cxn modelId="{6EF637CC-5295-4635-B76F-51C2C7C5C42F}" type="presOf" srcId="{DCECAABC-C162-4ECA-9BFF-09BABEAD2945}" destId="{7C0A8657-7C5E-4E3E-A111-C9ED52BF0DB8}" srcOrd="1" destOrd="0" presId="urn:microsoft.com/office/officeart/2005/8/layout/vProcess5"/>
    <dgm:cxn modelId="{AC1C55AA-46D0-458D-8A33-3FB4F52E91E8}" type="presOf" srcId="{DCECAABC-C162-4ECA-9BFF-09BABEAD2945}" destId="{A56C8D3C-8C3C-4F41-ADFF-25F8B1F19682}" srcOrd="0" destOrd="0" presId="urn:microsoft.com/office/officeart/2005/8/layout/vProcess5"/>
    <dgm:cxn modelId="{2F14C623-D854-4F6D-A7D6-87F95480F3B3}" type="presOf" srcId="{615D50A6-C8C1-441E-9DD7-E620A0640FC5}" destId="{83D0E572-8AB8-43B8-A767-02D5CB3EE1D1}" srcOrd="1" destOrd="0" presId="urn:microsoft.com/office/officeart/2005/8/layout/vProcess5"/>
    <dgm:cxn modelId="{3A4806DD-4D36-4AE2-ACCD-693CDEBA8E2B}" srcId="{6164530C-A977-4F59-B37F-D7165E906AC3}" destId="{615D50A6-C8C1-441E-9DD7-E620A0640FC5}" srcOrd="1" destOrd="0" parTransId="{B52C52F5-22E4-4C83-A33D-729DA29E17F9}" sibTransId="{3CFD9CF1-F62C-4A79-8DAE-21D8EDA4BD0C}"/>
    <dgm:cxn modelId="{5410544E-6089-407A-AA4A-101E68AAD59E}" type="presOf" srcId="{3CFD9CF1-F62C-4A79-8DAE-21D8EDA4BD0C}" destId="{795A9558-AA00-48BD-9762-9A06350BCB47}" srcOrd="0" destOrd="0" presId="urn:microsoft.com/office/officeart/2005/8/layout/vProcess5"/>
    <dgm:cxn modelId="{070B412F-A8EA-44AC-B40E-F5D7FCCA5048}" type="presOf" srcId="{0F4F5DD5-0B27-4AD5-A167-DE9180AF8FF4}" destId="{DF289CCA-C31E-44DA-87F0-5C8FBC7BB065}" srcOrd="1" destOrd="0" presId="urn:microsoft.com/office/officeart/2005/8/layout/vProcess5"/>
    <dgm:cxn modelId="{5B1333E6-2871-4B6D-85FB-DE3DD566197F}" type="presOf" srcId="{615D50A6-C8C1-441E-9DD7-E620A0640FC5}" destId="{F61DB6C5-9402-4BE3-9467-EE1F037A9DB7}" srcOrd="0" destOrd="0" presId="urn:microsoft.com/office/officeart/2005/8/layout/vProcess5"/>
    <dgm:cxn modelId="{591D6D23-490B-4C82-9F01-9313CFC9E7A4}" type="presOf" srcId="{50C4F5A1-FE40-449F-BCB7-BBA47C782F7D}" destId="{16CFCAEC-4FAC-4352-8004-7140A899C479}" srcOrd="0" destOrd="0" presId="urn:microsoft.com/office/officeart/2005/8/layout/vProcess5"/>
    <dgm:cxn modelId="{71E0E5F8-C1AF-48EA-80E4-15C0F5BAC09D}" type="presOf" srcId="{6164530C-A977-4F59-B37F-D7165E906AC3}" destId="{8766BA1A-7443-4627-AB48-50B4A708B492}" srcOrd="0" destOrd="0" presId="urn:microsoft.com/office/officeart/2005/8/layout/vProcess5"/>
    <dgm:cxn modelId="{4E99D405-9EED-4089-9326-0DDB8107EB98}" srcId="{6164530C-A977-4F59-B37F-D7165E906AC3}" destId="{6E39AE0A-71F7-4CCB-8A4B-550544553761}" srcOrd="0" destOrd="0" parTransId="{9F0F9230-9DA0-48D5-B76E-86B654486C4E}" sibTransId="{50C4F5A1-FE40-449F-BCB7-BBA47C782F7D}"/>
    <dgm:cxn modelId="{8CA7DE23-9D1E-40C2-BDE9-BEFCE7E69FF0}" srcId="{6164530C-A977-4F59-B37F-D7165E906AC3}" destId="{A7EF8783-A6DC-4F95-821B-1800B704E9F7}" srcOrd="3" destOrd="0" parTransId="{A418DFBE-1EF1-41E3-905A-013A842FF5DA}" sibTransId="{EAD18BAE-CB8E-41D5-80CE-EEC27E9B8486}"/>
    <dgm:cxn modelId="{A380DD33-7894-4E09-A00C-5D00B8F88BA1}" type="presParOf" srcId="{8766BA1A-7443-4627-AB48-50B4A708B492}" destId="{5B42A6CE-EE8F-4685-838C-955036FCA45E}" srcOrd="0" destOrd="0" presId="urn:microsoft.com/office/officeart/2005/8/layout/vProcess5"/>
    <dgm:cxn modelId="{5953B623-1623-4DDA-B084-51F6613DD608}" type="presParOf" srcId="{8766BA1A-7443-4627-AB48-50B4A708B492}" destId="{357ED1C3-4B0D-4D37-8D31-19BC5939E3A5}" srcOrd="1" destOrd="0" presId="urn:microsoft.com/office/officeart/2005/8/layout/vProcess5"/>
    <dgm:cxn modelId="{28F670D1-E308-405D-B25E-3A5F9C61EB5B}" type="presParOf" srcId="{8766BA1A-7443-4627-AB48-50B4A708B492}" destId="{F61DB6C5-9402-4BE3-9467-EE1F037A9DB7}" srcOrd="2" destOrd="0" presId="urn:microsoft.com/office/officeart/2005/8/layout/vProcess5"/>
    <dgm:cxn modelId="{E8F6E3BE-DC14-4AE7-B82C-42447420805C}" type="presParOf" srcId="{8766BA1A-7443-4627-AB48-50B4A708B492}" destId="{A56C8D3C-8C3C-4F41-ADFF-25F8B1F19682}" srcOrd="3" destOrd="0" presId="urn:microsoft.com/office/officeart/2005/8/layout/vProcess5"/>
    <dgm:cxn modelId="{38956253-8AF1-4CF1-93FD-E43405EC1719}" type="presParOf" srcId="{8766BA1A-7443-4627-AB48-50B4A708B492}" destId="{B3D1D725-0A8F-4246-A66C-607CE2A15334}" srcOrd="4" destOrd="0" presId="urn:microsoft.com/office/officeart/2005/8/layout/vProcess5"/>
    <dgm:cxn modelId="{A71AC279-F971-4E52-8431-109F91DE5527}" type="presParOf" srcId="{8766BA1A-7443-4627-AB48-50B4A708B492}" destId="{4C1C9C59-9B5D-4FA6-9B73-1F38CA26614D}" srcOrd="5" destOrd="0" presId="urn:microsoft.com/office/officeart/2005/8/layout/vProcess5"/>
    <dgm:cxn modelId="{2A6F603D-4710-40B3-9B91-B80D2463F76A}" type="presParOf" srcId="{8766BA1A-7443-4627-AB48-50B4A708B492}" destId="{16CFCAEC-4FAC-4352-8004-7140A899C479}" srcOrd="6" destOrd="0" presId="urn:microsoft.com/office/officeart/2005/8/layout/vProcess5"/>
    <dgm:cxn modelId="{4DF85138-275E-4DF1-B133-409CE4EE6240}" type="presParOf" srcId="{8766BA1A-7443-4627-AB48-50B4A708B492}" destId="{795A9558-AA00-48BD-9762-9A06350BCB47}" srcOrd="7" destOrd="0" presId="urn:microsoft.com/office/officeart/2005/8/layout/vProcess5"/>
    <dgm:cxn modelId="{202F40BB-1319-48C5-809F-4C76C0F05690}" type="presParOf" srcId="{8766BA1A-7443-4627-AB48-50B4A708B492}" destId="{DF778A53-14A1-4BE7-AA6C-85AA717195AF}" srcOrd="8" destOrd="0" presId="urn:microsoft.com/office/officeart/2005/8/layout/vProcess5"/>
    <dgm:cxn modelId="{96E5CE23-3A5D-4BA5-AB6D-0FD63FA07589}" type="presParOf" srcId="{8766BA1A-7443-4627-AB48-50B4A708B492}" destId="{FE974D46-F0E9-4AEB-8EE8-9ABE237604AE}" srcOrd="9" destOrd="0" presId="urn:microsoft.com/office/officeart/2005/8/layout/vProcess5"/>
    <dgm:cxn modelId="{F589167E-5D29-4162-83C8-75304F737990}" type="presParOf" srcId="{8766BA1A-7443-4627-AB48-50B4A708B492}" destId="{9849EFCC-CA46-47F7-9109-987B06CA6434}" srcOrd="10" destOrd="0" presId="urn:microsoft.com/office/officeart/2005/8/layout/vProcess5"/>
    <dgm:cxn modelId="{E80BB4DD-7D97-450F-8951-AAF4F9A6133A}" type="presParOf" srcId="{8766BA1A-7443-4627-AB48-50B4A708B492}" destId="{83D0E572-8AB8-43B8-A767-02D5CB3EE1D1}" srcOrd="11" destOrd="0" presId="urn:microsoft.com/office/officeart/2005/8/layout/vProcess5"/>
    <dgm:cxn modelId="{3FA65F19-6F23-4E10-907B-78DA50FB0521}" type="presParOf" srcId="{8766BA1A-7443-4627-AB48-50B4A708B492}" destId="{7C0A8657-7C5E-4E3E-A111-C9ED52BF0DB8}" srcOrd="12" destOrd="0" presId="urn:microsoft.com/office/officeart/2005/8/layout/vProcess5"/>
    <dgm:cxn modelId="{25FFA165-9DE1-4D2A-894A-83815EE30350}" type="presParOf" srcId="{8766BA1A-7443-4627-AB48-50B4A708B492}" destId="{5A7B441C-0F22-44CB-8058-78B97B4BB040}" srcOrd="13" destOrd="0" presId="urn:microsoft.com/office/officeart/2005/8/layout/vProcess5"/>
    <dgm:cxn modelId="{59E064E9-16D5-42D7-942A-A399FD221070}" type="presParOf" srcId="{8766BA1A-7443-4627-AB48-50B4A708B492}" destId="{DF289CCA-C31E-44DA-87F0-5C8FBC7BB06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F6981-FDEA-4EB6-A4D7-56E5A07A648F}" type="doc">
      <dgm:prSet loTypeId="urn:microsoft.com/office/officeart/2005/8/layout/architecture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BDCE9A-78FB-43C5-8513-3F46A4739D9A}" type="pres">
      <dgm:prSet presAssocID="{C5BF6981-FDEA-4EB6-A4D7-56E5A07A64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94635EE-C8E0-43EF-90E9-46CD0DB86F60}" type="presOf" srcId="{C5BF6981-FDEA-4EB6-A4D7-56E5A07A648F}" destId="{16BDCE9A-78FB-43C5-8513-3F46A4739D9A}" srcOrd="0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BF6981-FDEA-4EB6-A4D7-56E5A07A648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FC0B94-BEEC-4805-B7A9-E7904FBE09FA}" type="pres">
      <dgm:prSet presAssocID="{C5BF6981-FDEA-4EB6-A4D7-56E5A07A648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BE7BF36-F450-4D50-98CF-B99C04986BD5}" type="presOf" srcId="{C5BF6981-FDEA-4EB6-A4D7-56E5A07A648F}" destId="{FCFC0B94-BEEC-4805-B7A9-E7904FBE09FA}" srcOrd="0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BF6981-FDEA-4EB6-A4D7-56E5A07A64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1AE86-3256-44E3-ACCC-DD166AF940A7}" type="pres">
      <dgm:prSet presAssocID="{C5BF6981-FDEA-4EB6-A4D7-56E5A07A64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CA63EE7-6637-4405-84CA-732C938C51BC}" type="presOf" srcId="{C5BF6981-FDEA-4EB6-A4D7-56E5A07A648F}" destId="{D811AE86-3256-44E3-ACCC-DD166AF940A7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BF6981-FDEA-4EB6-A4D7-56E5A07A648F}" type="doc">
      <dgm:prSet loTypeId="urn:microsoft.com/office/officeart/2005/8/layout/hierarchy5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EAEDC0-7394-4CC9-98B4-D3DD197F454F}" type="pres">
      <dgm:prSet presAssocID="{C5BF6981-FDEA-4EB6-A4D7-56E5A07A64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B6B0B4-6499-472E-B14F-CF2C0239FB2E}" type="pres">
      <dgm:prSet presAssocID="{C5BF6981-FDEA-4EB6-A4D7-56E5A07A648F}" presName="hierFlow" presStyleCnt="0"/>
      <dgm:spPr/>
    </dgm:pt>
    <dgm:pt modelId="{89491682-12BA-4EF7-B6B7-17C9F14B60B6}" type="pres">
      <dgm:prSet presAssocID="{C5BF6981-FDEA-4EB6-A4D7-56E5A07A64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4CA56C2-08BC-4C5D-A6E1-C7D22091DFAE}" type="pres">
      <dgm:prSet presAssocID="{C5BF6981-FDEA-4EB6-A4D7-56E5A07A648F}" presName="bgShapesFlow" presStyleCnt="0"/>
      <dgm:spPr/>
    </dgm:pt>
  </dgm:ptLst>
  <dgm:cxnLst>
    <dgm:cxn modelId="{F4A804D5-4A07-48AC-88F4-09125BB8AA87}" type="presOf" srcId="{C5BF6981-FDEA-4EB6-A4D7-56E5A07A648F}" destId="{31EAEDC0-7394-4CC9-98B4-D3DD197F454F}" srcOrd="0" destOrd="0" presId="urn:microsoft.com/office/officeart/2005/8/layout/hierarchy5"/>
    <dgm:cxn modelId="{D0ABAA0C-E253-49E4-A04A-F854647BBFEB}" type="presParOf" srcId="{31EAEDC0-7394-4CC9-98B4-D3DD197F454F}" destId="{18B6B0B4-6499-472E-B14F-CF2C0239FB2E}" srcOrd="0" destOrd="0" presId="urn:microsoft.com/office/officeart/2005/8/layout/hierarchy5"/>
    <dgm:cxn modelId="{AE00C189-7419-43B3-B37D-32052A39E345}" type="presParOf" srcId="{18B6B0B4-6499-472E-B14F-CF2C0239FB2E}" destId="{89491682-12BA-4EF7-B6B7-17C9F14B60B6}" srcOrd="0" destOrd="0" presId="urn:microsoft.com/office/officeart/2005/8/layout/hierarchy5"/>
    <dgm:cxn modelId="{D8BEEAF2-B599-4679-8733-281D9702C354}" type="presParOf" srcId="{31EAEDC0-7394-4CC9-98B4-D3DD197F454F}" destId="{B4CA56C2-08BC-4C5D-A6E1-C7D22091DF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D1C3-4B0D-4D37-8D31-19BC5939E3A5}">
      <dsp:nvSpPr>
        <dsp:cNvPr id="0" name=""/>
        <dsp:cNvSpPr/>
      </dsp:nvSpPr>
      <dsp:spPr>
        <a:xfrm>
          <a:off x="0" y="0"/>
          <a:ext cx="6305086" cy="8240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Structure &amp; initialize</a:t>
          </a:r>
          <a:endParaRPr lang="en-US" sz="3700" b="1" kern="1200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sp:txBody>
      <dsp:txXfrm>
        <a:off x="24135" y="24135"/>
        <a:ext cx="5319481" cy="775760"/>
      </dsp:txXfrm>
    </dsp:sp>
    <dsp:sp modelId="{F61DB6C5-9402-4BE3-9467-EE1F037A9DB7}">
      <dsp:nvSpPr>
        <dsp:cNvPr id="0" name=""/>
        <dsp:cNvSpPr/>
      </dsp:nvSpPr>
      <dsp:spPr>
        <a:xfrm>
          <a:off x="470834" y="938479"/>
          <a:ext cx="6305086" cy="8240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Insertion</a:t>
          </a:r>
          <a:endParaRPr lang="en-US" sz="3700" b="1" kern="1200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sp:txBody>
      <dsp:txXfrm>
        <a:off x="494969" y="962614"/>
        <a:ext cx="5250362" cy="775760"/>
      </dsp:txXfrm>
    </dsp:sp>
    <dsp:sp modelId="{A56C8D3C-8C3C-4F41-ADFF-25F8B1F19682}">
      <dsp:nvSpPr>
        <dsp:cNvPr id="0" name=""/>
        <dsp:cNvSpPr/>
      </dsp:nvSpPr>
      <dsp:spPr>
        <a:xfrm>
          <a:off x="941668" y="1876958"/>
          <a:ext cx="6305086" cy="8240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Showing Hash table</a:t>
          </a:r>
          <a:endParaRPr lang="en-US" sz="3700" b="1" kern="1200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sp:txBody>
      <dsp:txXfrm>
        <a:off x="965803" y="1901093"/>
        <a:ext cx="5250362" cy="775760"/>
      </dsp:txXfrm>
    </dsp:sp>
    <dsp:sp modelId="{B3D1D725-0A8F-4246-A66C-607CE2A15334}">
      <dsp:nvSpPr>
        <dsp:cNvPr id="0" name=""/>
        <dsp:cNvSpPr/>
      </dsp:nvSpPr>
      <dsp:spPr>
        <a:xfrm>
          <a:off x="1412503" y="2815438"/>
          <a:ext cx="6305086" cy="8240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Search</a:t>
          </a:r>
          <a:endParaRPr lang="en-US" sz="3700" b="1" kern="1200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sp:txBody>
      <dsp:txXfrm>
        <a:off x="1436638" y="2839573"/>
        <a:ext cx="5250362" cy="775760"/>
      </dsp:txXfrm>
    </dsp:sp>
    <dsp:sp modelId="{4C1C9C59-9B5D-4FA6-9B73-1F38CA26614D}">
      <dsp:nvSpPr>
        <dsp:cNvPr id="0" name=""/>
        <dsp:cNvSpPr/>
      </dsp:nvSpPr>
      <dsp:spPr>
        <a:xfrm>
          <a:off x="1883337" y="3753917"/>
          <a:ext cx="6305086" cy="82403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rgbClr val="21212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rgbClr>
              <a:srgbClr val="21212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rgbClr>
            </a:duotone>
          </a:blip>
          <a:tile tx="0" ty="0" sx="100000" sy="100000" flip="none" algn="tl"/>
        </a:blip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cap="none" spc="0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596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Delete</a:t>
          </a:r>
          <a:endParaRPr lang="en-US" sz="3700" b="1" kern="1200" cap="none" spc="0" dirty="0">
            <a:ln w="10160">
              <a:solidFill>
                <a:srgbClr val="00B050"/>
              </a:solidFill>
              <a:prstDash val="solid"/>
            </a:ln>
            <a:solidFill>
              <a:srgbClr val="FF5969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aramond" panose="02020404030301010803"/>
            <a:ea typeface="+mn-ea"/>
            <a:cs typeface="+mn-cs"/>
          </a:endParaRPr>
        </a:p>
      </dsp:txBody>
      <dsp:txXfrm>
        <a:off x="1907472" y="3778052"/>
        <a:ext cx="5250362" cy="775760"/>
      </dsp:txXfrm>
    </dsp:sp>
    <dsp:sp modelId="{16CFCAEC-4FAC-4352-8004-7140A899C479}">
      <dsp:nvSpPr>
        <dsp:cNvPr id="0" name=""/>
        <dsp:cNvSpPr/>
      </dsp:nvSpPr>
      <dsp:spPr>
        <a:xfrm>
          <a:off x="7299904" y="290124"/>
          <a:ext cx="367553" cy="145206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aramond" panose="02020404030301010803"/>
            <a:ea typeface="+mn-ea"/>
            <a:cs typeface="+mn-cs"/>
          </a:endParaRPr>
        </a:p>
      </dsp:txBody>
      <dsp:txXfrm>
        <a:off x="7382603" y="290124"/>
        <a:ext cx="202155" cy="109268"/>
      </dsp:txXfrm>
    </dsp:sp>
    <dsp:sp modelId="{795A9558-AA00-48BD-9762-9A06350BCB47}">
      <dsp:nvSpPr>
        <dsp:cNvPr id="0" name=""/>
        <dsp:cNvSpPr/>
      </dsp:nvSpPr>
      <dsp:spPr>
        <a:xfrm>
          <a:off x="7239141" y="165848"/>
          <a:ext cx="535619" cy="535619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3837973"/>
            <a:satOff val="-20420"/>
            <a:lumOff val="-116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aramond" panose="02020404030301010803"/>
            <a:ea typeface="+mn-ea"/>
            <a:cs typeface="+mn-cs"/>
          </a:endParaRPr>
        </a:p>
      </dsp:txBody>
      <dsp:txXfrm>
        <a:off x="7359655" y="165848"/>
        <a:ext cx="294591" cy="403053"/>
      </dsp:txXfrm>
    </dsp:sp>
    <dsp:sp modelId="{DF778A53-14A1-4BE7-AA6C-85AA717195AF}">
      <dsp:nvSpPr>
        <dsp:cNvPr id="0" name=""/>
        <dsp:cNvSpPr/>
      </dsp:nvSpPr>
      <dsp:spPr>
        <a:xfrm>
          <a:off x="7257767" y="152193"/>
          <a:ext cx="535619" cy="535619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7675946"/>
            <a:satOff val="-40841"/>
            <a:lumOff val="-2327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aramond" panose="02020404030301010803"/>
            <a:ea typeface="+mn-ea"/>
            <a:cs typeface="+mn-cs"/>
          </a:endParaRPr>
        </a:p>
      </dsp:txBody>
      <dsp:txXfrm>
        <a:off x="7378281" y="152193"/>
        <a:ext cx="294591" cy="403053"/>
      </dsp:txXfrm>
    </dsp:sp>
    <dsp:sp modelId="{FE974D46-F0E9-4AEB-8EE8-9ABE237604AE}">
      <dsp:nvSpPr>
        <dsp:cNvPr id="0" name=""/>
        <dsp:cNvSpPr/>
      </dsp:nvSpPr>
      <dsp:spPr>
        <a:xfrm>
          <a:off x="7257765" y="175578"/>
          <a:ext cx="535619" cy="535619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 prst="angl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378279" y="175578"/>
        <a:ext cx="294591" cy="403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5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slide" Target="slide10.xml"/><Relationship Id="rId5" Type="http://schemas.openxmlformats.org/officeDocument/2006/relationships/diagramQuickStyle" Target="../diagrams/quickStyle2.xml"/><Relationship Id="rId10" Type="http://schemas.openxmlformats.org/officeDocument/2006/relationships/slide" Target="slide9.xml"/><Relationship Id="rId4" Type="http://schemas.openxmlformats.org/officeDocument/2006/relationships/diagramLayout" Target="../diagrams/layout2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584775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of Chained Hash Table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2319" y="2337437"/>
            <a:ext cx="8938953" cy="38395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0" indent="0" algn="ctr"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Muhtasim-Ul-Alam(2016-1-60-079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b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Sayed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Shafa</a:t>
            </a:r>
            <a:r>
              <a:rPr lang="b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(2017-3-60-016)</a:t>
            </a:r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677411" y="0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356780440"/>
              </p:ext>
            </p:extLst>
          </p:nvPr>
        </p:nvGraphicFramePr>
        <p:xfrm>
          <a:off x="1198484" y="1038688"/>
          <a:ext cx="9152878" cy="466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Action Button: Return 24">
            <a:hlinkClick r:id="rId8" action="ppaction://hlinksldjump" highlightClick="1"/>
          </p:cNvPr>
          <p:cNvSpPr/>
          <p:nvPr/>
        </p:nvSpPr>
        <p:spPr>
          <a:xfrm>
            <a:off x="10125186" y="6148476"/>
            <a:ext cx="752723" cy="451824"/>
          </a:xfrm>
          <a:prstGeom prst="actionButtonRetur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Home 26">
            <a:hlinkClick r:id="rId8" action="ppaction://hlinksldjump" highlightClick="1"/>
          </p:cNvPr>
          <p:cNvSpPr/>
          <p:nvPr/>
        </p:nvSpPr>
        <p:spPr>
          <a:xfrm>
            <a:off x="4735902" y="6469811"/>
            <a:ext cx="962295" cy="374153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5629" y="89325"/>
            <a:ext cx="6882938" cy="6279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395480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677411" y="0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42842" y="417816"/>
            <a:ext cx="10515600" cy="132556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                             </a:t>
            </a:r>
            <a:r>
              <a:rPr kumimoji="0" lang="en-US" sz="4400" b="1" i="0" u="none" strike="noStrike" kern="1200" cap="none" spc="0" normalizeH="0" baseline="0" noProof="0" dirty="0" smtClean="0">
                <a:ln w="12700">
                  <a:solidFill>
                    <a:srgbClr val="002060"/>
                  </a:solidFill>
                  <a:prstDash val="solid"/>
                </a:ln>
                <a:pattFill prst="pct50">
                  <a:fgClr>
                    <a:srgbClr val="5B9BD5"/>
                  </a:fgClr>
                  <a:bgClr>
                    <a:srgbClr val="5B9BD5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</a:rPr>
              <a:t>LIMITATIONS</a:t>
            </a:r>
            <a:endParaRPr kumimoji="0" lang="en-US" sz="4400" b="0" i="0" u="none" strike="noStrike" kern="1200" cap="none" spc="0" normalizeH="0" baseline="0" noProof="0" dirty="0">
              <a:ln w="12700">
                <a:solidFill>
                  <a:srgbClr val="002060"/>
                </a:solidFill>
                <a:prstDash val="solid"/>
              </a:ln>
              <a:solidFill>
                <a:prstClr val="black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</a:endParaRPr>
          </a:p>
        </p:txBody>
      </p:sp>
      <p:sp>
        <p:nvSpPr>
          <p:cNvPr id="23" name="Action Button: Return 22">
            <a:hlinkClick r:id="" action="ppaction://hlinkshowjump?jump=lastslideviewed" highlightClick="1"/>
          </p:cNvPr>
          <p:cNvSpPr/>
          <p:nvPr/>
        </p:nvSpPr>
        <p:spPr>
          <a:xfrm>
            <a:off x="9661586" y="6148476"/>
            <a:ext cx="1216324" cy="451824"/>
          </a:xfrm>
          <a:prstGeom prst="actionButtonRetur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0060" y="3258770"/>
            <a:ext cx="9066363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Not capable to handle negative number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25" name="Action Button: Home 24">
            <a:hlinkClick r:id="rId3" action="ppaction://hlinksldjump" highlightClick="1"/>
          </p:cNvPr>
          <p:cNvSpPr/>
          <p:nvPr/>
        </p:nvSpPr>
        <p:spPr>
          <a:xfrm>
            <a:off x="4735902" y="6469811"/>
            <a:ext cx="962295" cy="374153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8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390673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DC9F996-36A0-4A1D-8C4B-F6DAF0FDA7C8}"/>
              </a:ext>
            </a:extLst>
          </p:cNvPr>
          <p:cNvSpPr txBox="1"/>
          <p:nvPr/>
        </p:nvSpPr>
        <p:spPr>
          <a:xfrm>
            <a:off x="5772029" y="316993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99010" y="1001405"/>
            <a:ext cx="8190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Hashing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an important Data Structure which is designed to use a special function called the Hash function which is used to map a given value with a particular key for faster access of elements. The efficiency of mapping depends of the efficiency of the hash function used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34" y="2424481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453167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Cz</a:t>
              </a:r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Since a hash function gets us a small number for a key which is a big integer or string, there is a possibility that two keys result in the same value. The situation where a newly inserted key maps to an already occupied slot in the hash table is called collision and must be handled using some collision handling technique.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4184" y="1141129"/>
            <a:ext cx="2998259" cy="36933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Collision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50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26333" y="-14036"/>
            <a:ext cx="11061668" cy="6858000"/>
            <a:chOff x="598046" y="-152130"/>
            <a:chExt cx="8812790" cy="685366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598046" y="-152130"/>
              <a:ext cx="8812790" cy="6853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5309"/>
              <a:ext cx="1992086" cy="51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35603" cy="6858000"/>
            <a:chOff x="-9337032" y="-1"/>
            <a:chExt cx="9935603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66328" y="340786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Solution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26280" y="3407050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2239954" y="496102"/>
            <a:ext cx="64087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to handle Collisions?</a:t>
            </a:r>
            <a:endParaRPr lang="en-GB" b="1" dirty="0">
              <a:latin typeface="Times New Roman" pitchFamily="18" charset="0"/>
              <a:ea typeface="Adobe Fan Heiti Std B" pitchFamily="34" charset="-128"/>
              <a:cs typeface="Times New Roman" pitchFamily="18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403648" y="1628800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/>
              <a:t>1) Separate Chaining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1259632" y="2564904"/>
            <a:ext cx="6480720" cy="792088"/>
          </a:xfrm>
          <a:prstGeom prst="homePlate">
            <a:avLst/>
          </a:prstGeom>
          <a:noFill/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2393858" y="3975426"/>
            <a:ext cx="6480720" cy="864096"/>
          </a:xfrm>
          <a:prstGeom prst="homePlate">
            <a:avLst/>
          </a:prstGeom>
          <a:noFill/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glow rad="63500">
              <a:srgbClr val="4F81BD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lvl="0">
              <a:defRPr/>
            </a:pPr>
            <a:r>
              <a:rPr lang="en-US" sz="2800" dirty="0" smtClean="0"/>
              <a:t> </a:t>
            </a:r>
            <a:r>
              <a:rPr lang="en-US" sz="2800" dirty="0"/>
              <a:t>2) Open Addressing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789554" y="-14036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6835" y="241941"/>
            <a:ext cx="8829973" cy="707886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E7355"/>
            </a:solidFill>
            <a:prstDash val="solid"/>
          </a:ln>
          <a:effectLst>
            <a:glow rad="228600">
              <a:srgbClr val="8B7B56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defTabSz="457200"/>
            <a:r>
              <a:rPr lang="en-US" b="1" kern="0" dirty="0">
                <a:ln w="12700">
                  <a:solidFill>
                    <a:srgbClr val="8B7B56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8B7B56"/>
                  </a:fgClr>
                  <a:bgClr>
                    <a:srgbClr val="8B7B56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8B7B56">
                      <a:lumMod val="50000"/>
                    </a:srgbClr>
                  </a:innerShdw>
                </a:effectLst>
                <a:latin typeface="Garamond" panose="02020404030301010803"/>
              </a:rPr>
              <a:t>                                            </a:t>
            </a:r>
            <a:r>
              <a:rPr lang="en-US" sz="4000" b="1" kern="0" dirty="0">
                <a:ln w="12700">
                  <a:solidFill>
                    <a:srgbClr val="8B7B56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8B7B56"/>
                  </a:fgClr>
                  <a:bgClr>
                    <a:srgbClr val="8B7B56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8B7B56">
                      <a:lumMod val="50000"/>
                    </a:srgbClr>
                  </a:innerShdw>
                </a:effectLst>
                <a:latin typeface="Garamond" panose="02020404030301010803"/>
              </a:rPr>
              <a:t>Implementations 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64270377"/>
              </p:ext>
            </p:extLst>
          </p:nvPr>
        </p:nvGraphicFramePr>
        <p:xfrm>
          <a:off x="1861351" y="1778406"/>
          <a:ext cx="8188424" cy="457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7032" y="1581923"/>
            <a:ext cx="1158340" cy="11522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1850" y="1843087"/>
            <a:ext cx="5448300" cy="3171825"/>
          </a:xfrm>
          <a:prstGeom prst="rect">
            <a:avLst/>
          </a:prstGeom>
        </p:spPr>
      </p:pic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0141527" y="5577840"/>
            <a:ext cx="781397" cy="299258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6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789554" y="-14036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6835" y="241941"/>
            <a:ext cx="8829973" cy="707886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6E7355"/>
            </a:solidFill>
            <a:prstDash val="solid"/>
          </a:ln>
          <a:effectLst>
            <a:glow rad="228600">
              <a:srgbClr val="8B7B56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defTabSz="457200"/>
            <a:r>
              <a:rPr lang="en-US" b="1" kern="0" dirty="0">
                <a:ln w="12700">
                  <a:solidFill>
                    <a:srgbClr val="8B7B56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8B7B56"/>
                  </a:fgClr>
                  <a:bgClr>
                    <a:srgbClr val="8B7B56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8B7B56">
                      <a:lumMod val="50000"/>
                    </a:srgbClr>
                  </a:innerShdw>
                </a:effectLst>
                <a:latin typeface="Garamond" panose="02020404030301010803"/>
              </a:rPr>
              <a:t>                                            </a:t>
            </a:r>
            <a:r>
              <a:rPr lang="en-US" sz="4000" b="1" kern="0" dirty="0">
                <a:ln w="12700">
                  <a:solidFill>
                    <a:srgbClr val="8B7B56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8B7B56"/>
                  </a:fgClr>
                  <a:bgClr>
                    <a:srgbClr val="8B7B56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8B7B56">
                      <a:lumMod val="50000"/>
                    </a:srgbClr>
                  </a:innerShdw>
                </a:effectLst>
                <a:latin typeface="Garamond" panose="02020404030301010803"/>
              </a:rPr>
              <a:t>Implementations 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791522637"/>
              </p:ext>
            </p:extLst>
          </p:nvPr>
        </p:nvGraphicFramePr>
        <p:xfrm>
          <a:off x="1861351" y="1778406"/>
          <a:ext cx="8188424" cy="457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Action Button: Forward or Next 23">
            <a:hlinkClick r:id="rId8" action="ppaction://hlinksldjump" highlightClick="1"/>
          </p:cNvPr>
          <p:cNvSpPr/>
          <p:nvPr/>
        </p:nvSpPr>
        <p:spPr>
          <a:xfrm>
            <a:off x="7154664" y="2068530"/>
            <a:ext cx="745724" cy="274129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rtDeco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Action Button: Forward or Next 24">
            <a:hlinkClick r:id="rId9" action="ppaction://hlinksldjump" highlightClick="1"/>
          </p:cNvPr>
          <p:cNvSpPr/>
          <p:nvPr/>
        </p:nvSpPr>
        <p:spPr>
          <a:xfrm>
            <a:off x="7772400" y="3004908"/>
            <a:ext cx="745724" cy="274129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rtDeco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Action Button: Forward or Next 26">
            <a:hlinkClick r:id="rId10" action="ppaction://hlinksldjump" highlightClick="1"/>
          </p:cNvPr>
          <p:cNvSpPr/>
          <p:nvPr/>
        </p:nvSpPr>
        <p:spPr>
          <a:xfrm>
            <a:off x="8136321" y="3898809"/>
            <a:ext cx="745724" cy="274129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rtDeco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Action Button: Forward or Next 27">
            <a:hlinkClick r:id="rId11" action="ppaction://hlinksldjump" highlightClick="1"/>
          </p:cNvPr>
          <p:cNvSpPr/>
          <p:nvPr/>
        </p:nvSpPr>
        <p:spPr>
          <a:xfrm>
            <a:off x="8518124" y="4840408"/>
            <a:ext cx="745724" cy="274129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rtDeco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Action Button: Forward or Next 28">
            <a:hlinkClick r:id="" action="ppaction://noaction" highlightClick="1"/>
          </p:cNvPr>
          <p:cNvSpPr/>
          <p:nvPr/>
        </p:nvSpPr>
        <p:spPr>
          <a:xfrm>
            <a:off x="9014064" y="5765769"/>
            <a:ext cx="745724" cy="274129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rtDeco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7032" y="1581923"/>
            <a:ext cx="1158340" cy="1152244"/>
          </a:xfrm>
          <a:prstGeom prst="rect">
            <a:avLst/>
          </a:prstGeom>
        </p:spPr>
      </p:pic>
      <p:sp>
        <p:nvSpPr>
          <p:cNvPr id="12" name="Action Button: Back or Previous 11">
            <a:hlinkClick r:id="rId13" action="ppaction://hlinksldjump" highlightClick="1"/>
          </p:cNvPr>
          <p:cNvSpPr/>
          <p:nvPr/>
        </p:nvSpPr>
        <p:spPr>
          <a:xfrm>
            <a:off x="1197033" y="6148476"/>
            <a:ext cx="1064029" cy="451824"/>
          </a:xfrm>
          <a:prstGeom prst="actionButtonBackPrevio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9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677411" y="0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3244814480"/>
              </p:ext>
            </p:extLst>
          </p:nvPr>
        </p:nvGraphicFramePr>
        <p:xfrm>
          <a:off x="870011" y="852256"/>
          <a:ext cx="9938887" cy="438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Action Button: Return 10">
            <a:hlinkClick r:id="rId8" action="ppaction://hlinksldjump" highlightClick="1"/>
          </p:cNvPr>
          <p:cNvSpPr/>
          <p:nvPr/>
        </p:nvSpPr>
        <p:spPr>
          <a:xfrm>
            <a:off x="10125186" y="6072996"/>
            <a:ext cx="752723" cy="527304"/>
          </a:xfrm>
          <a:prstGeom prst="actionButtonRetur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2" descr="Global Settings - Fre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tion Button: Home 13">
            <a:hlinkClick r:id="rId8" action="ppaction://hlinksldjump" highlightClick="1"/>
          </p:cNvPr>
          <p:cNvSpPr/>
          <p:nvPr/>
        </p:nvSpPr>
        <p:spPr>
          <a:xfrm>
            <a:off x="4735902" y="6469811"/>
            <a:ext cx="962295" cy="374153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5720" y="399787"/>
            <a:ext cx="7140559" cy="60584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3362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677411" y="0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02380344"/>
              </p:ext>
            </p:extLst>
          </p:nvPr>
        </p:nvGraphicFramePr>
        <p:xfrm>
          <a:off x="1198484" y="1038688"/>
          <a:ext cx="9152878" cy="466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Action Button: Return 22">
            <a:hlinkClick r:id="rId8" action="ppaction://hlinksldjump" highlightClick="1"/>
          </p:cNvPr>
          <p:cNvSpPr/>
          <p:nvPr/>
        </p:nvSpPr>
        <p:spPr>
          <a:xfrm>
            <a:off x="9984612" y="6148476"/>
            <a:ext cx="893297" cy="451824"/>
          </a:xfrm>
          <a:prstGeom prst="actionButtonRetur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ome 24">
            <a:hlinkClick r:id="rId8" action="ppaction://hlinksldjump" highlightClick="1"/>
          </p:cNvPr>
          <p:cNvSpPr/>
          <p:nvPr/>
        </p:nvSpPr>
        <p:spPr>
          <a:xfrm>
            <a:off x="4735902" y="6469811"/>
            <a:ext cx="962295" cy="374153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0428" y="49237"/>
            <a:ext cx="7048139" cy="62267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93164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87081" y="347691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Time Masked Face Recognition for 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98197" y="6148476"/>
            <a:ext cx="4140553" cy="451824"/>
            <a:chOff x="4679586" y="878988"/>
            <a:chExt cx="1745757" cy="190500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70961" y="1629552"/>
            <a:ext cx="74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Thesis Presentation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677411" y="0"/>
            <a:ext cx="1092553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322320" y="2337437"/>
            <a:ext cx="4304218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7772400" y="2337437"/>
            <a:ext cx="4221479" cy="3839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622354" y="-14036"/>
            <a:ext cx="9942920" cy="6858000"/>
            <a:chOff x="-9337032" y="-1"/>
            <a:chExt cx="9942920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69829" y="2357646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68303" y="3332553"/>
              <a:ext cx="2486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400" b="1" dirty="0">
                <a:solidFill>
                  <a:srgbClr val="F0E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31719" y="3272805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itle 1"/>
          <p:cNvSpPr txBox="1">
            <a:spLocks/>
          </p:cNvSpPr>
          <p:nvPr/>
        </p:nvSpPr>
        <p:spPr>
          <a:xfrm>
            <a:off x="3870961" y="170458"/>
            <a:ext cx="4353895" cy="116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33EBC1-43B0-40AF-A6B2-AEFDFC164DD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211898827"/>
              </p:ext>
            </p:extLst>
          </p:nvPr>
        </p:nvGraphicFramePr>
        <p:xfrm>
          <a:off x="1638907" y="1730484"/>
          <a:ext cx="9152878" cy="466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ction Button: Return 28">
            <a:hlinkClick r:id="rId8" action="ppaction://hlinksldjump" highlightClick="1"/>
          </p:cNvPr>
          <p:cNvSpPr/>
          <p:nvPr/>
        </p:nvSpPr>
        <p:spPr>
          <a:xfrm>
            <a:off x="10271448" y="6148476"/>
            <a:ext cx="606462" cy="451824"/>
          </a:xfrm>
          <a:prstGeom prst="actionButtonRetur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rId8" action="ppaction://hlinksldjump" highlightClick="1"/>
          </p:cNvPr>
          <p:cNvSpPr/>
          <p:nvPr/>
        </p:nvSpPr>
        <p:spPr>
          <a:xfrm>
            <a:off x="4735902" y="6469811"/>
            <a:ext cx="962295" cy="374153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3695" y="274320"/>
            <a:ext cx="6942716" cy="62715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12586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280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Fan Heiti Std B</vt:lpstr>
      <vt:lpstr>Arial</vt:lpstr>
      <vt:lpstr>Calibri</vt:lpstr>
      <vt:lpstr>Calibri Light</vt:lpstr>
      <vt:lpstr>Garamond</vt:lpstr>
      <vt:lpstr>Times New Roman</vt:lpstr>
      <vt:lpstr>Tw Cen MT</vt:lpstr>
      <vt:lpstr>Vrinda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Muhtasim Alam</cp:lastModifiedBy>
  <cp:revision>167</cp:revision>
  <dcterms:created xsi:type="dcterms:W3CDTF">2017-01-05T13:17:27Z</dcterms:created>
  <dcterms:modified xsi:type="dcterms:W3CDTF">2021-01-13T03:49:21Z</dcterms:modified>
</cp:coreProperties>
</file>