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0"/>
  </p:notesMasterIdLst>
  <p:sldIdLst>
    <p:sldId id="401" r:id="rId5"/>
    <p:sldId id="403" r:id="rId6"/>
    <p:sldId id="411" r:id="rId7"/>
    <p:sldId id="412" r:id="rId8"/>
    <p:sldId id="4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0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Muhtasin Arif Chowdhury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62E655-1060-1F7C-5951-3E1E9E7C6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5"/>
          <a:stretch/>
        </p:blipFill>
        <p:spPr>
          <a:xfrm>
            <a:off x="0" y="-113122"/>
            <a:ext cx="12192000" cy="69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B718C-48DC-0611-7226-B6B499C3B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6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79581-3052-CC88-D2D9-6AB76DF1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7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E4D08-3D0F-4BDE-8D34-2B398D2D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4768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24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Elephant</vt:lpstr>
      <vt:lpstr>Brush</vt:lpstr>
      <vt:lpstr>Muhtasin Arif Chowdhury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Muhtasin Arif Chowdhury</dc:title>
  <dc:creator>Muhtasin Arif Chowdhury</dc:creator>
  <cp:lastModifiedBy>Muhtasin Arif Chowdhury</cp:lastModifiedBy>
  <cp:revision>1</cp:revision>
  <dcterms:created xsi:type="dcterms:W3CDTF">2024-05-21T04:40:37Z</dcterms:created>
  <dcterms:modified xsi:type="dcterms:W3CDTF">2024-05-21T05:05:32Z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