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84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737100"/>
            <a:ext cx="9144000" cy="406400"/>
          </a:xfrm>
          <a:custGeom>
            <a:avLst/>
            <a:gdLst/>
            <a:ahLst/>
            <a:cxnLst/>
            <a:rect l="l" t="t" r="r" b="b"/>
            <a:pathLst>
              <a:path w="9144000" h="406400">
                <a:moveTo>
                  <a:pt x="9143987" y="228600"/>
                </a:moveTo>
                <a:lnTo>
                  <a:pt x="7965567" y="228600"/>
                </a:lnTo>
                <a:lnTo>
                  <a:pt x="7965567" y="0"/>
                </a:lnTo>
                <a:lnTo>
                  <a:pt x="7954391" y="0"/>
                </a:lnTo>
                <a:lnTo>
                  <a:pt x="7954391" y="228600"/>
                </a:lnTo>
                <a:lnTo>
                  <a:pt x="7723505" y="228600"/>
                </a:lnTo>
                <a:lnTo>
                  <a:pt x="7723505" y="0"/>
                </a:lnTo>
                <a:lnTo>
                  <a:pt x="7712329" y="0"/>
                </a:lnTo>
                <a:lnTo>
                  <a:pt x="7712329" y="228600"/>
                </a:lnTo>
                <a:lnTo>
                  <a:pt x="7481570" y="228600"/>
                </a:lnTo>
                <a:lnTo>
                  <a:pt x="7481570" y="0"/>
                </a:lnTo>
                <a:lnTo>
                  <a:pt x="7470394" y="0"/>
                </a:lnTo>
                <a:lnTo>
                  <a:pt x="7470394" y="228600"/>
                </a:lnTo>
                <a:lnTo>
                  <a:pt x="7239635" y="228600"/>
                </a:lnTo>
                <a:lnTo>
                  <a:pt x="7239635" y="0"/>
                </a:lnTo>
                <a:lnTo>
                  <a:pt x="7228459" y="0"/>
                </a:lnTo>
                <a:lnTo>
                  <a:pt x="7228459" y="228600"/>
                </a:lnTo>
                <a:lnTo>
                  <a:pt x="6997700" y="228600"/>
                </a:lnTo>
                <a:lnTo>
                  <a:pt x="6997700" y="0"/>
                </a:lnTo>
                <a:lnTo>
                  <a:pt x="6986524" y="0"/>
                </a:lnTo>
                <a:lnTo>
                  <a:pt x="6986524" y="228600"/>
                </a:lnTo>
                <a:lnTo>
                  <a:pt x="6755765" y="228600"/>
                </a:lnTo>
                <a:lnTo>
                  <a:pt x="6755765" y="0"/>
                </a:lnTo>
                <a:lnTo>
                  <a:pt x="6744589" y="0"/>
                </a:lnTo>
                <a:lnTo>
                  <a:pt x="6744589" y="228600"/>
                </a:lnTo>
                <a:lnTo>
                  <a:pt x="6513830" y="228600"/>
                </a:lnTo>
                <a:lnTo>
                  <a:pt x="6513830" y="0"/>
                </a:lnTo>
                <a:lnTo>
                  <a:pt x="6502527" y="0"/>
                </a:lnTo>
                <a:lnTo>
                  <a:pt x="6502527" y="228600"/>
                </a:lnTo>
                <a:lnTo>
                  <a:pt x="6271895" y="2286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228600"/>
                </a:lnTo>
                <a:lnTo>
                  <a:pt x="6029960" y="2286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228600"/>
                </a:lnTo>
                <a:lnTo>
                  <a:pt x="5788025" y="2286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228600"/>
                </a:lnTo>
                <a:lnTo>
                  <a:pt x="5546090" y="2286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190942" y="228600"/>
                </a:lnTo>
                <a:lnTo>
                  <a:pt x="1190942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06400"/>
                </a:lnTo>
                <a:lnTo>
                  <a:pt x="223227" y="4064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406400"/>
                </a:lnTo>
                <a:lnTo>
                  <a:pt x="465162" y="4064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406400"/>
                </a:lnTo>
                <a:lnTo>
                  <a:pt x="707085" y="4064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406400"/>
                </a:lnTo>
                <a:lnTo>
                  <a:pt x="949020" y="4064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406400"/>
                </a:lnTo>
                <a:lnTo>
                  <a:pt x="1190942" y="406400"/>
                </a:lnTo>
                <a:lnTo>
                  <a:pt x="1190942" y="241300"/>
                </a:lnTo>
                <a:lnTo>
                  <a:pt x="1421765" y="241300"/>
                </a:lnTo>
                <a:lnTo>
                  <a:pt x="1421765" y="406400"/>
                </a:lnTo>
                <a:lnTo>
                  <a:pt x="1432941" y="4064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406400"/>
                </a:lnTo>
                <a:lnTo>
                  <a:pt x="1674876" y="4064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406400"/>
                </a:lnTo>
                <a:lnTo>
                  <a:pt x="1916811" y="4064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406400"/>
                </a:lnTo>
                <a:lnTo>
                  <a:pt x="2158746" y="4064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406400"/>
                </a:lnTo>
                <a:lnTo>
                  <a:pt x="2400681" y="4064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406400"/>
                </a:lnTo>
                <a:lnTo>
                  <a:pt x="2642743" y="4064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406400"/>
                </a:lnTo>
                <a:lnTo>
                  <a:pt x="2884678" y="4064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406400"/>
                </a:lnTo>
                <a:lnTo>
                  <a:pt x="3126613" y="4064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406400"/>
                </a:lnTo>
                <a:lnTo>
                  <a:pt x="3368548" y="4064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406400"/>
                </a:lnTo>
                <a:lnTo>
                  <a:pt x="3610483" y="4064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406400"/>
                </a:lnTo>
                <a:lnTo>
                  <a:pt x="3852418" y="4064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406400"/>
                </a:lnTo>
                <a:lnTo>
                  <a:pt x="4094353" y="4064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406400"/>
                </a:lnTo>
                <a:lnTo>
                  <a:pt x="4336288" y="4064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406400"/>
                </a:lnTo>
                <a:lnTo>
                  <a:pt x="4578223" y="4064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406400"/>
                </a:lnTo>
                <a:lnTo>
                  <a:pt x="4820158" y="4064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406400"/>
                </a:lnTo>
                <a:lnTo>
                  <a:pt x="5062093" y="4064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406400"/>
                </a:lnTo>
                <a:lnTo>
                  <a:pt x="5304155" y="4064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406400"/>
                </a:lnTo>
                <a:lnTo>
                  <a:pt x="5546090" y="4064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406400"/>
                </a:lnTo>
                <a:lnTo>
                  <a:pt x="5788025" y="4064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406400"/>
                </a:lnTo>
                <a:lnTo>
                  <a:pt x="6029960" y="4064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406400"/>
                </a:lnTo>
                <a:lnTo>
                  <a:pt x="6271895" y="4064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406400"/>
                </a:lnTo>
                <a:lnTo>
                  <a:pt x="6513830" y="4064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406400"/>
                </a:lnTo>
                <a:lnTo>
                  <a:pt x="6755765" y="4064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406400"/>
                </a:lnTo>
                <a:lnTo>
                  <a:pt x="6997700" y="4064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406400"/>
                </a:lnTo>
                <a:lnTo>
                  <a:pt x="7239635" y="4064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406400"/>
                </a:lnTo>
                <a:lnTo>
                  <a:pt x="7481570" y="4064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406400"/>
                </a:lnTo>
                <a:lnTo>
                  <a:pt x="7723505" y="4064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406400"/>
                </a:lnTo>
                <a:lnTo>
                  <a:pt x="7965567" y="4064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406400"/>
                </a:lnTo>
                <a:lnTo>
                  <a:pt x="8207502" y="4064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406400"/>
                </a:lnTo>
                <a:lnTo>
                  <a:pt x="8449437" y="4064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406400"/>
                </a:lnTo>
                <a:lnTo>
                  <a:pt x="8691372" y="4064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406400"/>
                </a:lnTo>
                <a:lnTo>
                  <a:pt x="8933307" y="4064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784600"/>
            <a:ext cx="9144000" cy="1181100"/>
          </a:xfrm>
          <a:custGeom>
            <a:avLst/>
            <a:gdLst/>
            <a:ahLst/>
            <a:cxnLst/>
            <a:rect l="l" t="t" r="r" b="b"/>
            <a:pathLst>
              <a:path w="9144000" h="11811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939800"/>
                </a:lnTo>
                <a:lnTo>
                  <a:pt x="8691372" y="9398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939800"/>
                </a:lnTo>
                <a:lnTo>
                  <a:pt x="8449437" y="9398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939800"/>
                </a:lnTo>
                <a:lnTo>
                  <a:pt x="8207502" y="9398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939800"/>
                </a:lnTo>
                <a:lnTo>
                  <a:pt x="7965567" y="9398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939800"/>
                </a:lnTo>
                <a:lnTo>
                  <a:pt x="7723505" y="9398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939800"/>
                </a:lnTo>
                <a:lnTo>
                  <a:pt x="7481570" y="9398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939800"/>
                </a:lnTo>
                <a:lnTo>
                  <a:pt x="7239635" y="9398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939800"/>
                </a:lnTo>
                <a:lnTo>
                  <a:pt x="6997700" y="9398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939800"/>
                </a:lnTo>
                <a:lnTo>
                  <a:pt x="6755765" y="9398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939800"/>
                </a:lnTo>
                <a:lnTo>
                  <a:pt x="6513830" y="9398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939800"/>
                </a:lnTo>
                <a:lnTo>
                  <a:pt x="6271895" y="9398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71895" y="2286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939800"/>
                </a:lnTo>
                <a:lnTo>
                  <a:pt x="6029960" y="9398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29960" y="2286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939800"/>
                </a:lnTo>
                <a:lnTo>
                  <a:pt x="5788025" y="9398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88025" y="2286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939800"/>
                </a:lnTo>
                <a:lnTo>
                  <a:pt x="5546090" y="9398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46090" y="2286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939800"/>
                </a:lnTo>
                <a:lnTo>
                  <a:pt x="5304155" y="9398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939800"/>
                </a:lnTo>
                <a:lnTo>
                  <a:pt x="5062093" y="9398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939800"/>
                </a:lnTo>
                <a:lnTo>
                  <a:pt x="4820158" y="9398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939800"/>
                </a:lnTo>
                <a:lnTo>
                  <a:pt x="4578223" y="9398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939800"/>
                </a:lnTo>
                <a:lnTo>
                  <a:pt x="4336288" y="9398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939800"/>
                </a:lnTo>
                <a:lnTo>
                  <a:pt x="4094353" y="9398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939800"/>
                </a:lnTo>
                <a:lnTo>
                  <a:pt x="3852418" y="9398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939800"/>
                </a:lnTo>
                <a:lnTo>
                  <a:pt x="3610483" y="9398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939800"/>
                </a:lnTo>
                <a:lnTo>
                  <a:pt x="3368548" y="9398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939800"/>
                </a:lnTo>
                <a:lnTo>
                  <a:pt x="3126613" y="9398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939800"/>
                </a:lnTo>
                <a:lnTo>
                  <a:pt x="2884678" y="9398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939800"/>
                </a:lnTo>
                <a:lnTo>
                  <a:pt x="2642743" y="9398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939800"/>
                </a:lnTo>
                <a:lnTo>
                  <a:pt x="2400681" y="9398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939800"/>
                </a:lnTo>
                <a:lnTo>
                  <a:pt x="2158746" y="9398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939800"/>
                </a:lnTo>
                <a:lnTo>
                  <a:pt x="1916811" y="9398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939800"/>
                </a:lnTo>
                <a:lnTo>
                  <a:pt x="1674876" y="9398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939800"/>
                </a:lnTo>
                <a:lnTo>
                  <a:pt x="1432941" y="9398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939800"/>
                </a:lnTo>
                <a:lnTo>
                  <a:pt x="1190967" y="939800"/>
                </a:lnTo>
                <a:lnTo>
                  <a:pt x="1190967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1179753" y="939800"/>
                </a:lnTo>
                <a:lnTo>
                  <a:pt x="949020" y="9398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939800"/>
                </a:lnTo>
                <a:lnTo>
                  <a:pt x="707085" y="9398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939800"/>
                </a:lnTo>
                <a:lnTo>
                  <a:pt x="465162" y="9398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939800"/>
                </a:lnTo>
                <a:lnTo>
                  <a:pt x="223227" y="9398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939800"/>
                </a:lnTo>
                <a:lnTo>
                  <a:pt x="0" y="939800"/>
                </a:lnTo>
                <a:lnTo>
                  <a:pt x="0" y="952500"/>
                </a:lnTo>
                <a:lnTo>
                  <a:pt x="7954391" y="952500"/>
                </a:lnTo>
                <a:lnTo>
                  <a:pt x="7954391" y="1181100"/>
                </a:lnTo>
                <a:lnTo>
                  <a:pt x="7965567" y="1181100"/>
                </a:lnTo>
                <a:lnTo>
                  <a:pt x="7965567" y="952500"/>
                </a:lnTo>
                <a:lnTo>
                  <a:pt x="8196199" y="952500"/>
                </a:lnTo>
                <a:lnTo>
                  <a:pt x="8196199" y="1181100"/>
                </a:lnTo>
                <a:lnTo>
                  <a:pt x="8207502" y="1181100"/>
                </a:lnTo>
                <a:lnTo>
                  <a:pt x="8207502" y="952500"/>
                </a:lnTo>
                <a:lnTo>
                  <a:pt x="8438134" y="952500"/>
                </a:lnTo>
                <a:lnTo>
                  <a:pt x="8438134" y="1181100"/>
                </a:lnTo>
                <a:lnTo>
                  <a:pt x="8449437" y="1181100"/>
                </a:lnTo>
                <a:lnTo>
                  <a:pt x="8449437" y="952500"/>
                </a:lnTo>
                <a:lnTo>
                  <a:pt x="8680069" y="952500"/>
                </a:lnTo>
                <a:lnTo>
                  <a:pt x="8680069" y="1181100"/>
                </a:lnTo>
                <a:lnTo>
                  <a:pt x="8691372" y="1181100"/>
                </a:lnTo>
                <a:lnTo>
                  <a:pt x="8691372" y="952500"/>
                </a:lnTo>
                <a:lnTo>
                  <a:pt x="8922004" y="952500"/>
                </a:lnTo>
                <a:lnTo>
                  <a:pt x="8922004" y="1181100"/>
                </a:lnTo>
                <a:lnTo>
                  <a:pt x="8933307" y="1181100"/>
                </a:lnTo>
                <a:lnTo>
                  <a:pt x="8933307" y="952500"/>
                </a:lnTo>
                <a:lnTo>
                  <a:pt x="9143987" y="952500"/>
                </a:lnTo>
                <a:lnTo>
                  <a:pt x="9143987" y="939800"/>
                </a:lnTo>
                <a:lnTo>
                  <a:pt x="8933307" y="9398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302000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6260592" y="482600"/>
                </a:lnTo>
                <a:lnTo>
                  <a:pt x="6260592" y="711200"/>
                </a:lnTo>
                <a:lnTo>
                  <a:pt x="6271895" y="711200"/>
                </a:lnTo>
                <a:lnTo>
                  <a:pt x="6271895" y="482600"/>
                </a:lnTo>
                <a:lnTo>
                  <a:pt x="6502527" y="482600"/>
                </a:lnTo>
                <a:lnTo>
                  <a:pt x="6502527" y="711200"/>
                </a:lnTo>
                <a:lnTo>
                  <a:pt x="6513830" y="711200"/>
                </a:lnTo>
                <a:lnTo>
                  <a:pt x="6513830" y="482600"/>
                </a:lnTo>
                <a:lnTo>
                  <a:pt x="6744589" y="482600"/>
                </a:lnTo>
                <a:lnTo>
                  <a:pt x="6744589" y="711200"/>
                </a:lnTo>
                <a:lnTo>
                  <a:pt x="6755765" y="711200"/>
                </a:lnTo>
                <a:lnTo>
                  <a:pt x="6755765" y="482600"/>
                </a:lnTo>
                <a:lnTo>
                  <a:pt x="6986524" y="482600"/>
                </a:lnTo>
                <a:lnTo>
                  <a:pt x="6986524" y="711200"/>
                </a:lnTo>
                <a:lnTo>
                  <a:pt x="6997700" y="711200"/>
                </a:lnTo>
                <a:lnTo>
                  <a:pt x="6997700" y="482600"/>
                </a:lnTo>
                <a:lnTo>
                  <a:pt x="7228459" y="482600"/>
                </a:lnTo>
                <a:lnTo>
                  <a:pt x="7228459" y="711200"/>
                </a:lnTo>
                <a:lnTo>
                  <a:pt x="7239635" y="711200"/>
                </a:lnTo>
                <a:lnTo>
                  <a:pt x="7239635" y="482600"/>
                </a:lnTo>
                <a:lnTo>
                  <a:pt x="7470394" y="482600"/>
                </a:lnTo>
                <a:lnTo>
                  <a:pt x="7470394" y="711200"/>
                </a:lnTo>
                <a:lnTo>
                  <a:pt x="7481570" y="711200"/>
                </a:lnTo>
                <a:lnTo>
                  <a:pt x="7481570" y="482600"/>
                </a:lnTo>
                <a:lnTo>
                  <a:pt x="7712329" y="482600"/>
                </a:lnTo>
                <a:lnTo>
                  <a:pt x="7712329" y="711200"/>
                </a:lnTo>
                <a:lnTo>
                  <a:pt x="7723505" y="711200"/>
                </a:lnTo>
                <a:lnTo>
                  <a:pt x="7723505" y="482600"/>
                </a:lnTo>
                <a:lnTo>
                  <a:pt x="7954391" y="482600"/>
                </a:lnTo>
                <a:lnTo>
                  <a:pt x="7954391" y="711200"/>
                </a:lnTo>
                <a:lnTo>
                  <a:pt x="7965567" y="711200"/>
                </a:lnTo>
                <a:lnTo>
                  <a:pt x="7965567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819399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4808982" y="482600"/>
                </a:lnTo>
                <a:lnTo>
                  <a:pt x="4808982" y="711200"/>
                </a:lnTo>
                <a:lnTo>
                  <a:pt x="4820158" y="711200"/>
                </a:lnTo>
                <a:lnTo>
                  <a:pt x="4820158" y="482600"/>
                </a:lnTo>
                <a:lnTo>
                  <a:pt x="5050917" y="482600"/>
                </a:lnTo>
                <a:lnTo>
                  <a:pt x="5050917" y="711200"/>
                </a:lnTo>
                <a:lnTo>
                  <a:pt x="5062093" y="711200"/>
                </a:lnTo>
                <a:lnTo>
                  <a:pt x="5062093" y="482600"/>
                </a:lnTo>
                <a:lnTo>
                  <a:pt x="5292979" y="482600"/>
                </a:lnTo>
                <a:lnTo>
                  <a:pt x="5292979" y="711200"/>
                </a:lnTo>
                <a:lnTo>
                  <a:pt x="5304155" y="711200"/>
                </a:lnTo>
                <a:lnTo>
                  <a:pt x="5304155" y="482600"/>
                </a:lnTo>
                <a:lnTo>
                  <a:pt x="5534787" y="482600"/>
                </a:lnTo>
                <a:lnTo>
                  <a:pt x="5534787" y="711200"/>
                </a:lnTo>
                <a:lnTo>
                  <a:pt x="5546090" y="711200"/>
                </a:lnTo>
                <a:lnTo>
                  <a:pt x="5546090" y="482600"/>
                </a:lnTo>
                <a:lnTo>
                  <a:pt x="5776722" y="482600"/>
                </a:lnTo>
                <a:lnTo>
                  <a:pt x="5776722" y="711200"/>
                </a:lnTo>
                <a:lnTo>
                  <a:pt x="5788025" y="711200"/>
                </a:lnTo>
                <a:lnTo>
                  <a:pt x="5788025" y="482600"/>
                </a:lnTo>
                <a:lnTo>
                  <a:pt x="6018657" y="482600"/>
                </a:lnTo>
                <a:lnTo>
                  <a:pt x="6018657" y="711200"/>
                </a:lnTo>
                <a:lnTo>
                  <a:pt x="6029960" y="711200"/>
                </a:lnTo>
                <a:lnTo>
                  <a:pt x="6029960" y="482600"/>
                </a:lnTo>
                <a:lnTo>
                  <a:pt x="6260592" y="482600"/>
                </a:lnTo>
                <a:lnTo>
                  <a:pt x="6260592" y="711200"/>
                </a:lnTo>
                <a:lnTo>
                  <a:pt x="6271895" y="711200"/>
                </a:lnTo>
                <a:lnTo>
                  <a:pt x="6271895" y="482600"/>
                </a:lnTo>
                <a:lnTo>
                  <a:pt x="6502527" y="482600"/>
                </a:lnTo>
                <a:lnTo>
                  <a:pt x="6502527" y="711200"/>
                </a:lnTo>
                <a:lnTo>
                  <a:pt x="6513830" y="711200"/>
                </a:lnTo>
                <a:lnTo>
                  <a:pt x="6513830" y="482600"/>
                </a:lnTo>
                <a:lnTo>
                  <a:pt x="6744589" y="482600"/>
                </a:lnTo>
                <a:lnTo>
                  <a:pt x="6744589" y="711200"/>
                </a:lnTo>
                <a:lnTo>
                  <a:pt x="6755765" y="711200"/>
                </a:lnTo>
                <a:lnTo>
                  <a:pt x="6755765" y="482600"/>
                </a:lnTo>
                <a:lnTo>
                  <a:pt x="6986524" y="482600"/>
                </a:lnTo>
                <a:lnTo>
                  <a:pt x="6986524" y="711200"/>
                </a:lnTo>
                <a:lnTo>
                  <a:pt x="6997700" y="711200"/>
                </a:lnTo>
                <a:lnTo>
                  <a:pt x="6997700" y="482600"/>
                </a:lnTo>
                <a:lnTo>
                  <a:pt x="7228459" y="482600"/>
                </a:lnTo>
                <a:lnTo>
                  <a:pt x="7228459" y="711200"/>
                </a:lnTo>
                <a:lnTo>
                  <a:pt x="7239635" y="711200"/>
                </a:lnTo>
                <a:lnTo>
                  <a:pt x="7239635" y="482600"/>
                </a:lnTo>
                <a:lnTo>
                  <a:pt x="7470394" y="482600"/>
                </a:lnTo>
                <a:lnTo>
                  <a:pt x="7470394" y="711200"/>
                </a:lnTo>
                <a:lnTo>
                  <a:pt x="7481570" y="711200"/>
                </a:lnTo>
                <a:lnTo>
                  <a:pt x="7481570" y="482600"/>
                </a:lnTo>
                <a:lnTo>
                  <a:pt x="7712329" y="482600"/>
                </a:lnTo>
                <a:lnTo>
                  <a:pt x="7712329" y="711200"/>
                </a:lnTo>
                <a:lnTo>
                  <a:pt x="7723505" y="711200"/>
                </a:lnTo>
                <a:lnTo>
                  <a:pt x="7723505" y="482600"/>
                </a:lnTo>
                <a:lnTo>
                  <a:pt x="7954391" y="482600"/>
                </a:lnTo>
                <a:lnTo>
                  <a:pt x="7954391" y="711200"/>
                </a:lnTo>
                <a:lnTo>
                  <a:pt x="7965567" y="711200"/>
                </a:lnTo>
                <a:lnTo>
                  <a:pt x="7965567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2336799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3357245" y="482600"/>
                </a:lnTo>
                <a:lnTo>
                  <a:pt x="3357245" y="711200"/>
                </a:lnTo>
                <a:lnTo>
                  <a:pt x="3368548" y="711200"/>
                </a:lnTo>
                <a:lnTo>
                  <a:pt x="3368548" y="482600"/>
                </a:lnTo>
                <a:lnTo>
                  <a:pt x="3599180" y="482600"/>
                </a:lnTo>
                <a:lnTo>
                  <a:pt x="3599180" y="711200"/>
                </a:lnTo>
                <a:lnTo>
                  <a:pt x="3610483" y="711200"/>
                </a:lnTo>
                <a:lnTo>
                  <a:pt x="3610483" y="482600"/>
                </a:lnTo>
                <a:lnTo>
                  <a:pt x="3841115" y="482600"/>
                </a:lnTo>
                <a:lnTo>
                  <a:pt x="3841115" y="711200"/>
                </a:lnTo>
                <a:lnTo>
                  <a:pt x="3852418" y="711200"/>
                </a:lnTo>
                <a:lnTo>
                  <a:pt x="3852418" y="482600"/>
                </a:lnTo>
                <a:lnTo>
                  <a:pt x="4083177" y="482600"/>
                </a:lnTo>
                <a:lnTo>
                  <a:pt x="4083177" y="711200"/>
                </a:lnTo>
                <a:lnTo>
                  <a:pt x="4094353" y="711200"/>
                </a:lnTo>
                <a:lnTo>
                  <a:pt x="4094353" y="482600"/>
                </a:lnTo>
                <a:lnTo>
                  <a:pt x="4325112" y="482600"/>
                </a:lnTo>
                <a:lnTo>
                  <a:pt x="4325112" y="711200"/>
                </a:lnTo>
                <a:lnTo>
                  <a:pt x="4336288" y="711200"/>
                </a:lnTo>
                <a:lnTo>
                  <a:pt x="4336288" y="482600"/>
                </a:lnTo>
                <a:lnTo>
                  <a:pt x="4567047" y="482600"/>
                </a:lnTo>
                <a:lnTo>
                  <a:pt x="4567047" y="711200"/>
                </a:lnTo>
                <a:lnTo>
                  <a:pt x="4578223" y="711200"/>
                </a:lnTo>
                <a:lnTo>
                  <a:pt x="4578223" y="482600"/>
                </a:lnTo>
                <a:lnTo>
                  <a:pt x="4808982" y="482600"/>
                </a:lnTo>
                <a:lnTo>
                  <a:pt x="4808982" y="711200"/>
                </a:lnTo>
                <a:lnTo>
                  <a:pt x="4820158" y="711200"/>
                </a:lnTo>
                <a:lnTo>
                  <a:pt x="4820158" y="482600"/>
                </a:lnTo>
                <a:lnTo>
                  <a:pt x="5050917" y="482600"/>
                </a:lnTo>
                <a:lnTo>
                  <a:pt x="5050917" y="711200"/>
                </a:lnTo>
                <a:lnTo>
                  <a:pt x="5062093" y="711200"/>
                </a:lnTo>
                <a:lnTo>
                  <a:pt x="5062093" y="482600"/>
                </a:lnTo>
                <a:lnTo>
                  <a:pt x="5292979" y="482600"/>
                </a:lnTo>
                <a:lnTo>
                  <a:pt x="5292979" y="711200"/>
                </a:lnTo>
                <a:lnTo>
                  <a:pt x="5304155" y="711200"/>
                </a:lnTo>
                <a:lnTo>
                  <a:pt x="5304155" y="482600"/>
                </a:lnTo>
                <a:lnTo>
                  <a:pt x="5534787" y="482600"/>
                </a:lnTo>
                <a:lnTo>
                  <a:pt x="5534787" y="711200"/>
                </a:lnTo>
                <a:lnTo>
                  <a:pt x="5546090" y="711200"/>
                </a:lnTo>
                <a:lnTo>
                  <a:pt x="5546090" y="482600"/>
                </a:lnTo>
                <a:lnTo>
                  <a:pt x="5776722" y="482600"/>
                </a:lnTo>
                <a:lnTo>
                  <a:pt x="5776722" y="711200"/>
                </a:lnTo>
                <a:lnTo>
                  <a:pt x="5788025" y="711200"/>
                </a:lnTo>
                <a:lnTo>
                  <a:pt x="5788025" y="482600"/>
                </a:lnTo>
                <a:lnTo>
                  <a:pt x="6018657" y="482600"/>
                </a:lnTo>
                <a:lnTo>
                  <a:pt x="6018657" y="711200"/>
                </a:lnTo>
                <a:lnTo>
                  <a:pt x="6029960" y="711200"/>
                </a:lnTo>
                <a:lnTo>
                  <a:pt x="6029960" y="482600"/>
                </a:lnTo>
                <a:lnTo>
                  <a:pt x="6260592" y="482600"/>
                </a:lnTo>
                <a:lnTo>
                  <a:pt x="6260592" y="711200"/>
                </a:lnTo>
                <a:lnTo>
                  <a:pt x="6271895" y="711200"/>
                </a:lnTo>
                <a:lnTo>
                  <a:pt x="6271895" y="482600"/>
                </a:lnTo>
                <a:lnTo>
                  <a:pt x="6502527" y="482600"/>
                </a:lnTo>
                <a:lnTo>
                  <a:pt x="6502527" y="711200"/>
                </a:lnTo>
                <a:lnTo>
                  <a:pt x="6513830" y="711200"/>
                </a:lnTo>
                <a:lnTo>
                  <a:pt x="6513830" y="482600"/>
                </a:lnTo>
                <a:lnTo>
                  <a:pt x="6744589" y="482600"/>
                </a:lnTo>
                <a:lnTo>
                  <a:pt x="6744589" y="711200"/>
                </a:lnTo>
                <a:lnTo>
                  <a:pt x="6755765" y="711200"/>
                </a:lnTo>
                <a:lnTo>
                  <a:pt x="6755765" y="482600"/>
                </a:lnTo>
                <a:lnTo>
                  <a:pt x="6986524" y="482600"/>
                </a:lnTo>
                <a:lnTo>
                  <a:pt x="6986524" y="711200"/>
                </a:lnTo>
                <a:lnTo>
                  <a:pt x="6997700" y="711200"/>
                </a:lnTo>
                <a:lnTo>
                  <a:pt x="6997700" y="482600"/>
                </a:lnTo>
                <a:lnTo>
                  <a:pt x="7228459" y="482600"/>
                </a:lnTo>
                <a:lnTo>
                  <a:pt x="7228459" y="711200"/>
                </a:lnTo>
                <a:lnTo>
                  <a:pt x="7239635" y="711200"/>
                </a:lnTo>
                <a:lnTo>
                  <a:pt x="7239635" y="482600"/>
                </a:lnTo>
                <a:lnTo>
                  <a:pt x="7470394" y="482600"/>
                </a:lnTo>
                <a:lnTo>
                  <a:pt x="7470394" y="711200"/>
                </a:lnTo>
                <a:lnTo>
                  <a:pt x="7481570" y="711200"/>
                </a:lnTo>
                <a:lnTo>
                  <a:pt x="7481570" y="482600"/>
                </a:lnTo>
                <a:lnTo>
                  <a:pt x="7712329" y="482600"/>
                </a:lnTo>
                <a:lnTo>
                  <a:pt x="7712329" y="711200"/>
                </a:lnTo>
                <a:lnTo>
                  <a:pt x="7723505" y="711200"/>
                </a:lnTo>
                <a:lnTo>
                  <a:pt x="7723505" y="482600"/>
                </a:lnTo>
                <a:lnTo>
                  <a:pt x="7954391" y="482600"/>
                </a:lnTo>
                <a:lnTo>
                  <a:pt x="7954391" y="711200"/>
                </a:lnTo>
                <a:lnTo>
                  <a:pt x="7965567" y="711200"/>
                </a:lnTo>
                <a:lnTo>
                  <a:pt x="7965567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384299"/>
            <a:ext cx="9144000" cy="1181100"/>
          </a:xfrm>
          <a:custGeom>
            <a:avLst/>
            <a:gdLst/>
            <a:ahLst/>
            <a:cxnLst/>
            <a:rect l="l" t="t" r="r" b="b"/>
            <a:pathLst>
              <a:path w="9144000" h="11811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939800"/>
                </a:lnTo>
                <a:lnTo>
                  <a:pt x="8691372" y="9398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939800"/>
                </a:lnTo>
                <a:lnTo>
                  <a:pt x="8449437" y="9398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939800"/>
                </a:lnTo>
                <a:lnTo>
                  <a:pt x="8207502" y="9398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939800"/>
                </a:lnTo>
                <a:lnTo>
                  <a:pt x="7965567" y="9398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939800"/>
                </a:lnTo>
                <a:lnTo>
                  <a:pt x="7723505" y="9398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939800"/>
                </a:lnTo>
                <a:lnTo>
                  <a:pt x="7481570" y="9398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939800"/>
                </a:lnTo>
                <a:lnTo>
                  <a:pt x="7239635" y="9398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939800"/>
                </a:lnTo>
                <a:lnTo>
                  <a:pt x="6997700" y="9398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939800"/>
                </a:lnTo>
                <a:lnTo>
                  <a:pt x="6755765" y="9398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939800"/>
                </a:lnTo>
                <a:lnTo>
                  <a:pt x="6513830" y="9398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939800"/>
                </a:lnTo>
                <a:lnTo>
                  <a:pt x="6271895" y="9398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939800"/>
                </a:lnTo>
                <a:lnTo>
                  <a:pt x="6029960" y="9398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939800"/>
                </a:lnTo>
                <a:lnTo>
                  <a:pt x="5788025" y="9398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939800"/>
                </a:lnTo>
                <a:lnTo>
                  <a:pt x="5546090" y="9398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939800"/>
                </a:lnTo>
                <a:lnTo>
                  <a:pt x="5304155" y="9398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939800"/>
                </a:lnTo>
                <a:lnTo>
                  <a:pt x="5062093" y="9398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939800"/>
                </a:lnTo>
                <a:lnTo>
                  <a:pt x="4820158" y="9398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939800"/>
                </a:lnTo>
                <a:lnTo>
                  <a:pt x="4578223" y="9398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939800"/>
                </a:lnTo>
                <a:lnTo>
                  <a:pt x="4336288" y="9398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939800"/>
                </a:lnTo>
                <a:lnTo>
                  <a:pt x="4094353" y="9398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939800"/>
                </a:lnTo>
                <a:lnTo>
                  <a:pt x="3852418" y="9398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939800"/>
                </a:lnTo>
                <a:lnTo>
                  <a:pt x="3610483" y="9398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939800"/>
                </a:lnTo>
                <a:lnTo>
                  <a:pt x="3368548" y="9398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939800"/>
                </a:lnTo>
                <a:lnTo>
                  <a:pt x="3126613" y="9398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939800"/>
                </a:lnTo>
                <a:lnTo>
                  <a:pt x="2884678" y="9398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939800"/>
                </a:lnTo>
                <a:lnTo>
                  <a:pt x="2642743" y="9398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939800"/>
                </a:lnTo>
                <a:lnTo>
                  <a:pt x="2400681" y="9398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939800"/>
                </a:lnTo>
                <a:lnTo>
                  <a:pt x="2158746" y="9398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939800"/>
                </a:lnTo>
                <a:lnTo>
                  <a:pt x="1916811" y="9398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939800"/>
                </a:lnTo>
                <a:lnTo>
                  <a:pt x="1674876" y="9398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939800"/>
                </a:lnTo>
                <a:lnTo>
                  <a:pt x="1432941" y="9398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939800"/>
                </a:lnTo>
                <a:lnTo>
                  <a:pt x="1191006" y="9398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939800"/>
                </a:lnTo>
                <a:lnTo>
                  <a:pt x="949020" y="9398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939800"/>
                </a:lnTo>
                <a:lnTo>
                  <a:pt x="707085" y="9398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939800"/>
                </a:lnTo>
                <a:lnTo>
                  <a:pt x="465162" y="9398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939800"/>
                </a:lnTo>
                <a:lnTo>
                  <a:pt x="223227" y="9398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939800"/>
                </a:lnTo>
                <a:lnTo>
                  <a:pt x="0" y="939800"/>
                </a:lnTo>
                <a:lnTo>
                  <a:pt x="0" y="952500"/>
                </a:lnTo>
                <a:lnTo>
                  <a:pt x="1905635" y="952500"/>
                </a:lnTo>
                <a:lnTo>
                  <a:pt x="1905635" y="1181100"/>
                </a:lnTo>
                <a:lnTo>
                  <a:pt x="1916811" y="1181100"/>
                </a:lnTo>
                <a:lnTo>
                  <a:pt x="1916811" y="952500"/>
                </a:lnTo>
                <a:lnTo>
                  <a:pt x="2147570" y="952500"/>
                </a:lnTo>
                <a:lnTo>
                  <a:pt x="2147570" y="1181100"/>
                </a:lnTo>
                <a:lnTo>
                  <a:pt x="2158746" y="1181100"/>
                </a:lnTo>
                <a:lnTo>
                  <a:pt x="2158746" y="952500"/>
                </a:lnTo>
                <a:lnTo>
                  <a:pt x="2389505" y="952500"/>
                </a:lnTo>
                <a:lnTo>
                  <a:pt x="2389505" y="1181100"/>
                </a:lnTo>
                <a:lnTo>
                  <a:pt x="2400681" y="1181100"/>
                </a:lnTo>
                <a:lnTo>
                  <a:pt x="2400681" y="952500"/>
                </a:lnTo>
                <a:lnTo>
                  <a:pt x="2631567" y="952500"/>
                </a:lnTo>
                <a:lnTo>
                  <a:pt x="2631567" y="1181100"/>
                </a:lnTo>
                <a:lnTo>
                  <a:pt x="2642743" y="1181100"/>
                </a:lnTo>
                <a:lnTo>
                  <a:pt x="2642743" y="952500"/>
                </a:lnTo>
                <a:lnTo>
                  <a:pt x="2873502" y="952500"/>
                </a:lnTo>
                <a:lnTo>
                  <a:pt x="2873502" y="1181100"/>
                </a:lnTo>
                <a:lnTo>
                  <a:pt x="2884678" y="1181100"/>
                </a:lnTo>
                <a:lnTo>
                  <a:pt x="2884678" y="952500"/>
                </a:lnTo>
                <a:lnTo>
                  <a:pt x="3115310" y="952500"/>
                </a:lnTo>
                <a:lnTo>
                  <a:pt x="3115310" y="1181100"/>
                </a:lnTo>
                <a:lnTo>
                  <a:pt x="3126613" y="1181100"/>
                </a:lnTo>
                <a:lnTo>
                  <a:pt x="3126613" y="952500"/>
                </a:lnTo>
                <a:lnTo>
                  <a:pt x="3357245" y="952500"/>
                </a:lnTo>
                <a:lnTo>
                  <a:pt x="3357245" y="1181100"/>
                </a:lnTo>
                <a:lnTo>
                  <a:pt x="3368548" y="1181100"/>
                </a:lnTo>
                <a:lnTo>
                  <a:pt x="3368548" y="952500"/>
                </a:lnTo>
                <a:lnTo>
                  <a:pt x="3599180" y="952500"/>
                </a:lnTo>
                <a:lnTo>
                  <a:pt x="3599180" y="1181100"/>
                </a:lnTo>
                <a:lnTo>
                  <a:pt x="3610483" y="1181100"/>
                </a:lnTo>
                <a:lnTo>
                  <a:pt x="3610483" y="952500"/>
                </a:lnTo>
                <a:lnTo>
                  <a:pt x="3841115" y="952500"/>
                </a:lnTo>
                <a:lnTo>
                  <a:pt x="3841115" y="1181100"/>
                </a:lnTo>
                <a:lnTo>
                  <a:pt x="3852418" y="1181100"/>
                </a:lnTo>
                <a:lnTo>
                  <a:pt x="3852418" y="952500"/>
                </a:lnTo>
                <a:lnTo>
                  <a:pt x="4083177" y="952500"/>
                </a:lnTo>
                <a:lnTo>
                  <a:pt x="4083177" y="1181100"/>
                </a:lnTo>
                <a:lnTo>
                  <a:pt x="4094353" y="1181100"/>
                </a:lnTo>
                <a:lnTo>
                  <a:pt x="4094353" y="952500"/>
                </a:lnTo>
                <a:lnTo>
                  <a:pt x="4325112" y="952500"/>
                </a:lnTo>
                <a:lnTo>
                  <a:pt x="4325112" y="1181100"/>
                </a:lnTo>
                <a:lnTo>
                  <a:pt x="4336288" y="1181100"/>
                </a:lnTo>
                <a:lnTo>
                  <a:pt x="4336288" y="952500"/>
                </a:lnTo>
                <a:lnTo>
                  <a:pt x="4567047" y="952500"/>
                </a:lnTo>
                <a:lnTo>
                  <a:pt x="4567047" y="1181100"/>
                </a:lnTo>
                <a:lnTo>
                  <a:pt x="4578223" y="1181100"/>
                </a:lnTo>
                <a:lnTo>
                  <a:pt x="4578223" y="952500"/>
                </a:lnTo>
                <a:lnTo>
                  <a:pt x="4808982" y="952500"/>
                </a:lnTo>
                <a:lnTo>
                  <a:pt x="4808982" y="1181100"/>
                </a:lnTo>
                <a:lnTo>
                  <a:pt x="4820158" y="1181100"/>
                </a:lnTo>
                <a:lnTo>
                  <a:pt x="4820158" y="952500"/>
                </a:lnTo>
                <a:lnTo>
                  <a:pt x="5050917" y="952500"/>
                </a:lnTo>
                <a:lnTo>
                  <a:pt x="5050917" y="1181100"/>
                </a:lnTo>
                <a:lnTo>
                  <a:pt x="5062093" y="1181100"/>
                </a:lnTo>
                <a:lnTo>
                  <a:pt x="5062093" y="952500"/>
                </a:lnTo>
                <a:lnTo>
                  <a:pt x="5292979" y="952500"/>
                </a:lnTo>
                <a:lnTo>
                  <a:pt x="5292979" y="1181100"/>
                </a:lnTo>
                <a:lnTo>
                  <a:pt x="5304155" y="1181100"/>
                </a:lnTo>
                <a:lnTo>
                  <a:pt x="5304155" y="952500"/>
                </a:lnTo>
                <a:lnTo>
                  <a:pt x="5534787" y="952500"/>
                </a:lnTo>
                <a:lnTo>
                  <a:pt x="5534787" y="1181100"/>
                </a:lnTo>
                <a:lnTo>
                  <a:pt x="5546090" y="1181100"/>
                </a:lnTo>
                <a:lnTo>
                  <a:pt x="5546090" y="952500"/>
                </a:lnTo>
                <a:lnTo>
                  <a:pt x="5776722" y="952500"/>
                </a:lnTo>
                <a:lnTo>
                  <a:pt x="5776722" y="1181100"/>
                </a:lnTo>
                <a:lnTo>
                  <a:pt x="5788025" y="1181100"/>
                </a:lnTo>
                <a:lnTo>
                  <a:pt x="5788025" y="952500"/>
                </a:lnTo>
                <a:lnTo>
                  <a:pt x="6018657" y="952500"/>
                </a:lnTo>
                <a:lnTo>
                  <a:pt x="6018657" y="1181100"/>
                </a:lnTo>
                <a:lnTo>
                  <a:pt x="6029960" y="1181100"/>
                </a:lnTo>
                <a:lnTo>
                  <a:pt x="6029960" y="952500"/>
                </a:lnTo>
                <a:lnTo>
                  <a:pt x="6260592" y="952500"/>
                </a:lnTo>
                <a:lnTo>
                  <a:pt x="6260592" y="1181100"/>
                </a:lnTo>
                <a:lnTo>
                  <a:pt x="6271895" y="1181100"/>
                </a:lnTo>
                <a:lnTo>
                  <a:pt x="6271895" y="952500"/>
                </a:lnTo>
                <a:lnTo>
                  <a:pt x="6502527" y="952500"/>
                </a:lnTo>
                <a:lnTo>
                  <a:pt x="6502527" y="1181100"/>
                </a:lnTo>
                <a:lnTo>
                  <a:pt x="6513830" y="1181100"/>
                </a:lnTo>
                <a:lnTo>
                  <a:pt x="6513830" y="952500"/>
                </a:lnTo>
                <a:lnTo>
                  <a:pt x="6744589" y="952500"/>
                </a:lnTo>
                <a:lnTo>
                  <a:pt x="6744589" y="1181100"/>
                </a:lnTo>
                <a:lnTo>
                  <a:pt x="6755765" y="1181100"/>
                </a:lnTo>
                <a:lnTo>
                  <a:pt x="6755765" y="952500"/>
                </a:lnTo>
                <a:lnTo>
                  <a:pt x="6986524" y="952500"/>
                </a:lnTo>
                <a:lnTo>
                  <a:pt x="6986524" y="1181100"/>
                </a:lnTo>
                <a:lnTo>
                  <a:pt x="6997700" y="1181100"/>
                </a:lnTo>
                <a:lnTo>
                  <a:pt x="6997700" y="952500"/>
                </a:lnTo>
                <a:lnTo>
                  <a:pt x="7228459" y="952500"/>
                </a:lnTo>
                <a:lnTo>
                  <a:pt x="7228459" y="1181100"/>
                </a:lnTo>
                <a:lnTo>
                  <a:pt x="7239635" y="1181100"/>
                </a:lnTo>
                <a:lnTo>
                  <a:pt x="7239635" y="952500"/>
                </a:lnTo>
                <a:lnTo>
                  <a:pt x="7470394" y="952500"/>
                </a:lnTo>
                <a:lnTo>
                  <a:pt x="7470394" y="1181100"/>
                </a:lnTo>
                <a:lnTo>
                  <a:pt x="7481570" y="1181100"/>
                </a:lnTo>
                <a:lnTo>
                  <a:pt x="7481570" y="952500"/>
                </a:lnTo>
                <a:lnTo>
                  <a:pt x="7712329" y="952500"/>
                </a:lnTo>
                <a:lnTo>
                  <a:pt x="7712329" y="1181100"/>
                </a:lnTo>
                <a:lnTo>
                  <a:pt x="7723505" y="1181100"/>
                </a:lnTo>
                <a:lnTo>
                  <a:pt x="7723505" y="952500"/>
                </a:lnTo>
                <a:lnTo>
                  <a:pt x="7954391" y="952500"/>
                </a:lnTo>
                <a:lnTo>
                  <a:pt x="7954391" y="1181100"/>
                </a:lnTo>
                <a:lnTo>
                  <a:pt x="7965567" y="1181100"/>
                </a:lnTo>
                <a:lnTo>
                  <a:pt x="7965567" y="952500"/>
                </a:lnTo>
                <a:lnTo>
                  <a:pt x="8196199" y="952500"/>
                </a:lnTo>
                <a:lnTo>
                  <a:pt x="8196199" y="1181100"/>
                </a:lnTo>
                <a:lnTo>
                  <a:pt x="8207502" y="1181100"/>
                </a:lnTo>
                <a:lnTo>
                  <a:pt x="8207502" y="952500"/>
                </a:lnTo>
                <a:lnTo>
                  <a:pt x="8438134" y="952500"/>
                </a:lnTo>
                <a:lnTo>
                  <a:pt x="8438134" y="1181100"/>
                </a:lnTo>
                <a:lnTo>
                  <a:pt x="8449437" y="1181100"/>
                </a:lnTo>
                <a:lnTo>
                  <a:pt x="8449437" y="952500"/>
                </a:lnTo>
                <a:lnTo>
                  <a:pt x="8680069" y="952500"/>
                </a:lnTo>
                <a:lnTo>
                  <a:pt x="8680069" y="1181100"/>
                </a:lnTo>
                <a:lnTo>
                  <a:pt x="8691372" y="1181100"/>
                </a:lnTo>
                <a:lnTo>
                  <a:pt x="8691372" y="952500"/>
                </a:lnTo>
                <a:lnTo>
                  <a:pt x="8922004" y="952500"/>
                </a:lnTo>
                <a:lnTo>
                  <a:pt x="8922004" y="1181100"/>
                </a:lnTo>
                <a:lnTo>
                  <a:pt x="8933307" y="1181100"/>
                </a:lnTo>
                <a:lnTo>
                  <a:pt x="8933307" y="952500"/>
                </a:lnTo>
                <a:lnTo>
                  <a:pt x="9143987" y="952500"/>
                </a:lnTo>
                <a:lnTo>
                  <a:pt x="9143987" y="939800"/>
                </a:lnTo>
                <a:lnTo>
                  <a:pt x="8933307" y="9398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142999"/>
            <a:ext cx="9144000" cy="469900"/>
          </a:xfrm>
          <a:custGeom>
            <a:avLst/>
            <a:gdLst/>
            <a:ahLst/>
            <a:cxnLst/>
            <a:rect l="l" t="t" r="r" b="b"/>
            <a:pathLst>
              <a:path w="9144000" h="469900">
                <a:moveTo>
                  <a:pt x="9143987" y="228600"/>
                </a:moveTo>
                <a:lnTo>
                  <a:pt x="8207502" y="228600"/>
                </a:lnTo>
                <a:lnTo>
                  <a:pt x="8207502" y="0"/>
                </a:lnTo>
                <a:lnTo>
                  <a:pt x="8196199" y="0"/>
                </a:lnTo>
                <a:lnTo>
                  <a:pt x="8196199" y="228600"/>
                </a:lnTo>
                <a:lnTo>
                  <a:pt x="7965567" y="228600"/>
                </a:lnTo>
                <a:lnTo>
                  <a:pt x="7965567" y="0"/>
                </a:lnTo>
                <a:lnTo>
                  <a:pt x="7954391" y="0"/>
                </a:lnTo>
                <a:lnTo>
                  <a:pt x="7954391" y="228600"/>
                </a:lnTo>
                <a:lnTo>
                  <a:pt x="7723505" y="228600"/>
                </a:lnTo>
                <a:lnTo>
                  <a:pt x="7723505" y="0"/>
                </a:lnTo>
                <a:lnTo>
                  <a:pt x="7712329" y="0"/>
                </a:lnTo>
                <a:lnTo>
                  <a:pt x="7712329" y="228600"/>
                </a:lnTo>
                <a:lnTo>
                  <a:pt x="7481570" y="228600"/>
                </a:lnTo>
                <a:lnTo>
                  <a:pt x="7481570" y="0"/>
                </a:lnTo>
                <a:lnTo>
                  <a:pt x="7470394" y="0"/>
                </a:lnTo>
                <a:lnTo>
                  <a:pt x="7470394" y="228600"/>
                </a:lnTo>
                <a:lnTo>
                  <a:pt x="7239635" y="228600"/>
                </a:lnTo>
                <a:lnTo>
                  <a:pt x="7239635" y="0"/>
                </a:lnTo>
                <a:lnTo>
                  <a:pt x="7228459" y="0"/>
                </a:lnTo>
                <a:lnTo>
                  <a:pt x="7228459" y="228600"/>
                </a:lnTo>
                <a:lnTo>
                  <a:pt x="6997700" y="228600"/>
                </a:lnTo>
                <a:lnTo>
                  <a:pt x="6997700" y="0"/>
                </a:lnTo>
                <a:lnTo>
                  <a:pt x="6986524" y="0"/>
                </a:lnTo>
                <a:lnTo>
                  <a:pt x="6986524" y="228600"/>
                </a:lnTo>
                <a:lnTo>
                  <a:pt x="6755765" y="228600"/>
                </a:lnTo>
                <a:lnTo>
                  <a:pt x="6755765" y="0"/>
                </a:lnTo>
                <a:lnTo>
                  <a:pt x="6744589" y="0"/>
                </a:lnTo>
                <a:lnTo>
                  <a:pt x="6744589" y="228600"/>
                </a:lnTo>
                <a:lnTo>
                  <a:pt x="6513830" y="228600"/>
                </a:lnTo>
                <a:lnTo>
                  <a:pt x="6513830" y="0"/>
                </a:lnTo>
                <a:lnTo>
                  <a:pt x="6502527" y="0"/>
                </a:lnTo>
                <a:lnTo>
                  <a:pt x="6502527" y="228600"/>
                </a:lnTo>
                <a:lnTo>
                  <a:pt x="6271895" y="2286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228600"/>
                </a:lnTo>
                <a:lnTo>
                  <a:pt x="6029960" y="2286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228600"/>
                </a:lnTo>
                <a:lnTo>
                  <a:pt x="5788025" y="2286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228600"/>
                </a:lnTo>
                <a:lnTo>
                  <a:pt x="5546090" y="2286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60399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55765" y="228600"/>
                </a:lnTo>
                <a:lnTo>
                  <a:pt x="6755765" y="0"/>
                </a:lnTo>
                <a:lnTo>
                  <a:pt x="6744589" y="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13830" y="228600"/>
                </a:lnTo>
                <a:lnTo>
                  <a:pt x="6513830" y="0"/>
                </a:lnTo>
                <a:lnTo>
                  <a:pt x="6502527" y="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71895" y="2286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29960" y="2286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88025" y="2286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46090" y="2286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77799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6744589" y="482600"/>
                </a:lnTo>
                <a:lnTo>
                  <a:pt x="6744589" y="711200"/>
                </a:lnTo>
                <a:lnTo>
                  <a:pt x="6755765" y="711200"/>
                </a:lnTo>
                <a:lnTo>
                  <a:pt x="6755765" y="482600"/>
                </a:lnTo>
                <a:lnTo>
                  <a:pt x="6986524" y="482600"/>
                </a:lnTo>
                <a:lnTo>
                  <a:pt x="6986524" y="711200"/>
                </a:lnTo>
                <a:lnTo>
                  <a:pt x="6997700" y="711200"/>
                </a:lnTo>
                <a:lnTo>
                  <a:pt x="6997700" y="482600"/>
                </a:lnTo>
                <a:lnTo>
                  <a:pt x="7228459" y="482600"/>
                </a:lnTo>
                <a:lnTo>
                  <a:pt x="7228459" y="711200"/>
                </a:lnTo>
                <a:lnTo>
                  <a:pt x="7239635" y="711200"/>
                </a:lnTo>
                <a:lnTo>
                  <a:pt x="7239635" y="482600"/>
                </a:lnTo>
                <a:lnTo>
                  <a:pt x="7470394" y="482600"/>
                </a:lnTo>
                <a:lnTo>
                  <a:pt x="7470394" y="711200"/>
                </a:lnTo>
                <a:lnTo>
                  <a:pt x="7481570" y="711200"/>
                </a:lnTo>
                <a:lnTo>
                  <a:pt x="7481570" y="482600"/>
                </a:lnTo>
                <a:lnTo>
                  <a:pt x="7712329" y="482600"/>
                </a:lnTo>
                <a:lnTo>
                  <a:pt x="7712329" y="711200"/>
                </a:lnTo>
                <a:lnTo>
                  <a:pt x="7723505" y="711200"/>
                </a:lnTo>
                <a:lnTo>
                  <a:pt x="7723505" y="482600"/>
                </a:lnTo>
                <a:lnTo>
                  <a:pt x="7954391" y="482600"/>
                </a:lnTo>
                <a:lnTo>
                  <a:pt x="7954391" y="711200"/>
                </a:lnTo>
                <a:lnTo>
                  <a:pt x="7965567" y="711200"/>
                </a:lnTo>
                <a:lnTo>
                  <a:pt x="7965567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12699"/>
            <a:ext cx="9144000" cy="393700"/>
          </a:xfrm>
          <a:custGeom>
            <a:avLst/>
            <a:gdLst/>
            <a:ahLst/>
            <a:cxnLst/>
            <a:rect l="l" t="t" r="r" b="b"/>
            <a:pathLst>
              <a:path w="9144000" h="393700">
                <a:moveTo>
                  <a:pt x="9143987" y="152400"/>
                </a:moveTo>
                <a:lnTo>
                  <a:pt x="8933307" y="152400"/>
                </a:lnTo>
                <a:lnTo>
                  <a:pt x="8933307" y="0"/>
                </a:lnTo>
                <a:lnTo>
                  <a:pt x="8922004" y="0"/>
                </a:lnTo>
                <a:lnTo>
                  <a:pt x="8922004" y="152400"/>
                </a:lnTo>
                <a:lnTo>
                  <a:pt x="8691372" y="152400"/>
                </a:lnTo>
                <a:lnTo>
                  <a:pt x="8691372" y="0"/>
                </a:lnTo>
                <a:lnTo>
                  <a:pt x="8680069" y="0"/>
                </a:lnTo>
                <a:lnTo>
                  <a:pt x="8680069" y="152400"/>
                </a:lnTo>
                <a:lnTo>
                  <a:pt x="8449437" y="152400"/>
                </a:lnTo>
                <a:lnTo>
                  <a:pt x="8449437" y="0"/>
                </a:lnTo>
                <a:lnTo>
                  <a:pt x="8438134" y="0"/>
                </a:lnTo>
                <a:lnTo>
                  <a:pt x="8438134" y="152400"/>
                </a:lnTo>
                <a:lnTo>
                  <a:pt x="8207502" y="152400"/>
                </a:lnTo>
                <a:lnTo>
                  <a:pt x="8207502" y="0"/>
                </a:lnTo>
                <a:lnTo>
                  <a:pt x="8196199" y="0"/>
                </a:lnTo>
                <a:lnTo>
                  <a:pt x="8196199" y="152400"/>
                </a:lnTo>
                <a:lnTo>
                  <a:pt x="7965567" y="152400"/>
                </a:lnTo>
                <a:lnTo>
                  <a:pt x="7965567" y="0"/>
                </a:lnTo>
                <a:lnTo>
                  <a:pt x="7954391" y="0"/>
                </a:lnTo>
                <a:lnTo>
                  <a:pt x="7954391" y="152400"/>
                </a:lnTo>
                <a:lnTo>
                  <a:pt x="7723505" y="152400"/>
                </a:lnTo>
                <a:lnTo>
                  <a:pt x="7723505" y="0"/>
                </a:lnTo>
                <a:lnTo>
                  <a:pt x="7712329" y="0"/>
                </a:lnTo>
                <a:lnTo>
                  <a:pt x="7712329" y="152400"/>
                </a:lnTo>
                <a:lnTo>
                  <a:pt x="7481570" y="152400"/>
                </a:lnTo>
                <a:lnTo>
                  <a:pt x="7481570" y="0"/>
                </a:lnTo>
                <a:lnTo>
                  <a:pt x="7470394" y="0"/>
                </a:lnTo>
                <a:lnTo>
                  <a:pt x="7470394" y="152400"/>
                </a:lnTo>
                <a:lnTo>
                  <a:pt x="7239635" y="152400"/>
                </a:lnTo>
                <a:lnTo>
                  <a:pt x="7239635" y="0"/>
                </a:lnTo>
                <a:lnTo>
                  <a:pt x="7228459" y="0"/>
                </a:lnTo>
                <a:lnTo>
                  <a:pt x="7228459" y="152400"/>
                </a:lnTo>
                <a:lnTo>
                  <a:pt x="6997700" y="152400"/>
                </a:lnTo>
                <a:lnTo>
                  <a:pt x="6997700" y="0"/>
                </a:lnTo>
                <a:lnTo>
                  <a:pt x="6986524" y="0"/>
                </a:lnTo>
                <a:lnTo>
                  <a:pt x="6986524" y="152400"/>
                </a:lnTo>
                <a:lnTo>
                  <a:pt x="6755765" y="152400"/>
                </a:lnTo>
                <a:lnTo>
                  <a:pt x="6755765" y="0"/>
                </a:lnTo>
                <a:lnTo>
                  <a:pt x="6744589" y="0"/>
                </a:lnTo>
                <a:lnTo>
                  <a:pt x="6744589" y="152400"/>
                </a:lnTo>
                <a:lnTo>
                  <a:pt x="6513830" y="152400"/>
                </a:lnTo>
                <a:lnTo>
                  <a:pt x="6513830" y="0"/>
                </a:lnTo>
                <a:lnTo>
                  <a:pt x="6502527" y="0"/>
                </a:lnTo>
                <a:lnTo>
                  <a:pt x="6502527" y="152400"/>
                </a:lnTo>
                <a:lnTo>
                  <a:pt x="6271895" y="1524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152400"/>
                </a:lnTo>
                <a:lnTo>
                  <a:pt x="6029960" y="1524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152400"/>
                </a:lnTo>
                <a:lnTo>
                  <a:pt x="5788025" y="1524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152400"/>
                </a:lnTo>
                <a:lnTo>
                  <a:pt x="5546090" y="1524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152400"/>
                </a:lnTo>
                <a:lnTo>
                  <a:pt x="5304155" y="1524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152400"/>
                </a:lnTo>
                <a:lnTo>
                  <a:pt x="5062093" y="1524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152400"/>
                </a:lnTo>
                <a:lnTo>
                  <a:pt x="4820158" y="1524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152400"/>
                </a:lnTo>
                <a:lnTo>
                  <a:pt x="4578223" y="1524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152400"/>
                </a:lnTo>
                <a:lnTo>
                  <a:pt x="4336288" y="1524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152400"/>
                </a:lnTo>
                <a:lnTo>
                  <a:pt x="4094353" y="1524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152400"/>
                </a:lnTo>
                <a:lnTo>
                  <a:pt x="3852418" y="1524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152400"/>
                </a:lnTo>
                <a:lnTo>
                  <a:pt x="3610483" y="1524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152400"/>
                </a:lnTo>
                <a:lnTo>
                  <a:pt x="3368548" y="1524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152400"/>
                </a:lnTo>
                <a:lnTo>
                  <a:pt x="3126613" y="1524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152400"/>
                </a:lnTo>
                <a:lnTo>
                  <a:pt x="2884678" y="1524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152400"/>
                </a:lnTo>
                <a:lnTo>
                  <a:pt x="2642743" y="1524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152400"/>
                </a:lnTo>
                <a:lnTo>
                  <a:pt x="2400681" y="1524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152400"/>
                </a:lnTo>
                <a:lnTo>
                  <a:pt x="2158746" y="1524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152400"/>
                </a:lnTo>
                <a:lnTo>
                  <a:pt x="1916811" y="1524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152400"/>
                </a:lnTo>
                <a:lnTo>
                  <a:pt x="1674876" y="1524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152400"/>
                </a:lnTo>
                <a:lnTo>
                  <a:pt x="1432941" y="1524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152400"/>
                </a:lnTo>
                <a:lnTo>
                  <a:pt x="1191006" y="1524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152400"/>
                </a:lnTo>
                <a:lnTo>
                  <a:pt x="949020" y="1524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152400"/>
                </a:lnTo>
                <a:lnTo>
                  <a:pt x="707085" y="1524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152400"/>
                </a:lnTo>
                <a:lnTo>
                  <a:pt x="465162" y="1524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152400"/>
                </a:lnTo>
                <a:lnTo>
                  <a:pt x="223227" y="1524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152400"/>
                </a:lnTo>
                <a:lnTo>
                  <a:pt x="0" y="152400"/>
                </a:lnTo>
                <a:lnTo>
                  <a:pt x="0" y="165100"/>
                </a:lnTo>
                <a:lnTo>
                  <a:pt x="5292979" y="165100"/>
                </a:lnTo>
                <a:lnTo>
                  <a:pt x="5292979" y="393700"/>
                </a:lnTo>
                <a:lnTo>
                  <a:pt x="5304155" y="393700"/>
                </a:lnTo>
                <a:lnTo>
                  <a:pt x="5304155" y="165100"/>
                </a:lnTo>
                <a:lnTo>
                  <a:pt x="5534787" y="165100"/>
                </a:lnTo>
                <a:lnTo>
                  <a:pt x="5534787" y="393700"/>
                </a:lnTo>
                <a:lnTo>
                  <a:pt x="5546090" y="393700"/>
                </a:lnTo>
                <a:lnTo>
                  <a:pt x="5546090" y="165100"/>
                </a:lnTo>
                <a:lnTo>
                  <a:pt x="5776722" y="165100"/>
                </a:lnTo>
                <a:lnTo>
                  <a:pt x="5776722" y="393700"/>
                </a:lnTo>
                <a:lnTo>
                  <a:pt x="5788025" y="393700"/>
                </a:lnTo>
                <a:lnTo>
                  <a:pt x="5788025" y="165100"/>
                </a:lnTo>
                <a:lnTo>
                  <a:pt x="6018657" y="165100"/>
                </a:lnTo>
                <a:lnTo>
                  <a:pt x="6018657" y="393700"/>
                </a:lnTo>
                <a:lnTo>
                  <a:pt x="6029960" y="393700"/>
                </a:lnTo>
                <a:lnTo>
                  <a:pt x="6029960" y="165100"/>
                </a:lnTo>
                <a:lnTo>
                  <a:pt x="6260592" y="165100"/>
                </a:lnTo>
                <a:lnTo>
                  <a:pt x="6260592" y="393700"/>
                </a:lnTo>
                <a:lnTo>
                  <a:pt x="6271895" y="393700"/>
                </a:lnTo>
                <a:lnTo>
                  <a:pt x="6271895" y="165100"/>
                </a:lnTo>
                <a:lnTo>
                  <a:pt x="6502527" y="165100"/>
                </a:lnTo>
                <a:lnTo>
                  <a:pt x="6502527" y="393700"/>
                </a:lnTo>
                <a:lnTo>
                  <a:pt x="6513830" y="393700"/>
                </a:lnTo>
                <a:lnTo>
                  <a:pt x="6513830" y="165100"/>
                </a:lnTo>
                <a:lnTo>
                  <a:pt x="6744589" y="165100"/>
                </a:lnTo>
                <a:lnTo>
                  <a:pt x="6744589" y="393700"/>
                </a:lnTo>
                <a:lnTo>
                  <a:pt x="6755765" y="393700"/>
                </a:lnTo>
                <a:lnTo>
                  <a:pt x="6755765" y="165100"/>
                </a:lnTo>
                <a:lnTo>
                  <a:pt x="6986524" y="165100"/>
                </a:lnTo>
                <a:lnTo>
                  <a:pt x="6986524" y="393700"/>
                </a:lnTo>
                <a:lnTo>
                  <a:pt x="6997700" y="393700"/>
                </a:lnTo>
                <a:lnTo>
                  <a:pt x="6997700" y="165100"/>
                </a:lnTo>
                <a:lnTo>
                  <a:pt x="7228459" y="165100"/>
                </a:lnTo>
                <a:lnTo>
                  <a:pt x="7228459" y="393700"/>
                </a:lnTo>
                <a:lnTo>
                  <a:pt x="7239635" y="393700"/>
                </a:lnTo>
                <a:lnTo>
                  <a:pt x="7239635" y="165100"/>
                </a:lnTo>
                <a:lnTo>
                  <a:pt x="7470394" y="165100"/>
                </a:lnTo>
                <a:lnTo>
                  <a:pt x="7470394" y="393700"/>
                </a:lnTo>
                <a:lnTo>
                  <a:pt x="7481570" y="393700"/>
                </a:lnTo>
                <a:lnTo>
                  <a:pt x="7481570" y="165100"/>
                </a:lnTo>
                <a:lnTo>
                  <a:pt x="7712329" y="165100"/>
                </a:lnTo>
                <a:lnTo>
                  <a:pt x="7712329" y="393700"/>
                </a:lnTo>
                <a:lnTo>
                  <a:pt x="7723505" y="393700"/>
                </a:lnTo>
                <a:lnTo>
                  <a:pt x="7723505" y="165100"/>
                </a:lnTo>
                <a:lnTo>
                  <a:pt x="7954391" y="165100"/>
                </a:lnTo>
                <a:lnTo>
                  <a:pt x="7954391" y="393700"/>
                </a:lnTo>
                <a:lnTo>
                  <a:pt x="7965567" y="393700"/>
                </a:lnTo>
                <a:lnTo>
                  <a:pt x="7965567" y="165100"/>
                </a:lnTo>
                <a:lnTo>
                  <a:pt x="8196199" y="165100"/>
                </a:lnTo>
                <a:lnTo>
                  <a:pt x="8196199" y="393700"/>
                </a:lnTo>
                <a:lnTo>
                  <a:pt x="8207502" y="393700"/>
                </a:lnTo>
                <a:lnTo>
                  <a:pt x="8207502" y="165100"/>
                </a:lnTo>
                <a:lnTo>
                  <a:pt x="8438134" y="165100"/>
                </a:lnTo>
                <a:lnTo>
                  <a:pt x="8438134" y="393700"/>
                </a:lnTo>
                <a:lnTo>
                  <a:pt x="8449437" y="393700"/>
                </a:lnTo>
                <a:lnTo>
                  <a:pt x="8449437" y="165100"/>
                </a:lnTo>
                <a:lnTo>
                  <a:pt x="8680069" y="165100"/>
                </a:lnTo>
                <a:lnTo>
                  <a:pt x="8680069" y="393700"/>
                </a:lnTo>
                <a:lnTo>
                  <a:pt x="8691372" y="393700"/>
                </a:lnTo>
                <a:lnTo>
                  <a:pt x="8691372" y="165100"/>
                </a:lnTo>
                <a:lnTo>
                  <a:pt x="8922004" y="165100"/>
                </a:lnTo>
                <a:lnTo>
                  <a:pt x="8922004" y="393700"/>
                </a:lnTo>
                <a:lnTo>
                  <a:pt x="8933307" y="393700"/>
                </a:lnTo>
                <a:lnTo>
                  <a:pt x="8933307" y="165100"/>
                </a:lnTo>
                <a:lnTo>
                  <a:pt x="9143987" y="165100"/>
                </a:lnTo>
                <a:lnTo>
                  <a:pt x="9143987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93419" y="406400"/>
            <a:ext cx="7975600" cy="426720"/>
          </a:xfrm>
          <a:custGeom>
            <a:avLst/>
            <a:gdLst/>
            <a:ahLst/>
            <a:cxnLst/>
            <a:rect l="l" t="t" r="r" b="b"/>
            <a:pathLst>
              <a:path w="7975600" h="426719">
                <a:moveTo>
                  <a:pt x="7861300" y="0"/>
                </a:moveTo>
                <a:lnTo>
                  <a:pt x="114249" y="0"/>
                </a:lnTo>
                <a:lnTo>
                  <a:pt x="69780" y="8983"/>
                </a:lnTo>
                <a:lnTo>
                  <a:pt x="33464" y="33480"/>
                </a:lnTo>
                <a:lnTo>
                  <a:pt x="8978" y="69812"/>
                </a:lnTo>
                <a:lnTo>
                  <a:pt x="0" y="114300"/>
                </a:lnTo>
                <a:lnTo>
                  <a:pt x="0" y="312420"/>
                </a:lnTo>
                <a:lnTo>
                  <a:pt x="8978" y="356907"/>
                </a:lnTo>
                <a:lnTo>
                  <a:pt x="33464" y="393239"/>
                </a:lnTo>
                <a:lnTo>
                  <a:pt x="69780" y="417736"/>
                </a:lnTo>
                <a:lnTo>
                  <a:pt x="114249" y="426720"/>
                </a:lnTo>
                <a:lnTo>
                  <a:pt x="7861300" y="426720"/>
                </a:lnTo>
                <a:lnTo>
                  <a:pt x="7905787" y="417736"/>
                </a:lnTo>
                <a:lnTo>
                  <a:pt x="7942119" y="393239"/>
                </a:lnTo>
                <a:lnTo>
                  <a:pt x="7966616" y="356907"/>
                </a:lnTo>
                <a:lnTo>
                  <a:pt x="7975600" y="312420"/>
                </a:lnTo>
                <a:lnTo>
                  <a:pt x="7975600" y="114300"/>
                </a:lnTo>
                <a:lnTo>
                  <a:pt x="7966616" y="69812"/>
                </a:lnTo>
                <a:lnTo>
                  <a:pt x="7942119" y="33480"/>
                </a:lnTo>
                <a:lnTo>
                  <a:pt x="7905787" y="8983"/>
                </a:lnTo>
                <a:lnTo>
                  <a:pt x="7861300" y="0"/>
                </a:lnTo>
                <a:close/>
              </a:path>
            </a:pathLst>
          </a:custGeom>
          <a:solidFill>
            <a:srgbClr val="FFCC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93419" y="406400"/>
            <a:ext cx="7975600" cy="426720"/>
          </a:xfrm>
          <a:custGeom>
            <a:avLst/>
            <a:gdLst/>
            <a:ahLst/>
            <a:cxnLst/>
            <a:rect l="l" t="t" r="r" b="b"/>
            <a:pathLst>
              <a:path w="7975600" h="426719">
                <a:moveTo>
                  <a:pt x="0" y="114300"/>
                </a:moveTo>
                <a:lnTo>
                  <a:pt x="8978" y="69812"/>
                </a:lnTo>
                <a:lnTo>
                  <a:pt x="33464" y="33480"/>
                </a:lnTo>
                <a:lnTo>
                  <a:pt x="69780" y="8983"/>
                </a:lnTo>
                <a:lnTo>
                  <a:pt x="114249" y="0"/>
                </a:lnTo>
                <a:lnTo>
                  <a:pt x="7861300" y="0"/>
                </a:lnTo>
                <a:lnTo>
                  <a:pt x="7905787" y="8983"/>
                </a:lnTo>
                <a:lnTo>
                  <a:pt x="7942119" y="33480"/>
                </a:lnTo>
                <a:lnTo>
                  <a:pt x="7966616" y="69812"/>
                </a:lnTo>
                <a:lnTo>
                  <a:pt x="7975600" y="114300"/>
                </a:lnTo>
                <a:lnTo>
                  <a:pt x="7975600" y="312420"/>
                </a:lnTo>
                <a:lnTo>
                  <a:pt x="7966616" y="356907"/>
                </a:lnTo>
                <a:lnTo>
                  <a:pt x="7942119" y="393239"/>
                </a:lnTo>
                <a:lnTo>
                  <a:pt x="7905787" y="417736"/>
                </a:lnTo>
                <a:lnTo>
                  <a:pt x="7861300" y="426720"/>
                </a:lnTo>
                <a:lnTo>
                  <a:pt x="114249" y="426720"/>
                </a:lnTo>
                <a:lnTo>
                  <a:pt x="69780" y="417736"/>
                </a:lnTo>
                <a:lnTo>
                  <a:pt x="33464" y="393239"/>
                </a:lnTo>
                <a:lnTo>
                  <a:pt x="8978" y="356907"/>
                </a:lnTo>
                <a:lnTo>
                  <a:pt x="0" y="31242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98500" y="739140"/>
            <a:ext cx="7749540" cy="3985260"/>
          </a:xfrm>
          <a:custGeom>
            <a:avLst/>
            <a:gdLst/>
            <a:ahLst/>
            <a:cxnLst/>
            <a:rect l="l" t="t" r="r" b="b"/>
            <a:pathLst>
              <a:path w="7749540" h="3985260">
                <a:moveTo>
                  <a:pt x="0" y="3985260"/>
                </a:moveTo>
                <a:lnTo>
                  <a:pt x="7749540" y="3985260"/>
                </a:lnTo>
                <a:lnTo>
                  <a:pt x="7749540" y="0"/>
                </a:lnTo>
                <a:lnTo>
                  <a:pt x="0" y="0"/>
                </a:lnTo>
                <a:lnTo>
                  <a:pt x="0" y="3985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00" y="739140"/>
            <a:ext cx="7970520" cy="3985260"/>
          </a:xfrm>
          <a:custGeom>
            <a:avLst/>
            <a:gdLst/>
            <a:ahLst/>
            <a:cxnLst/>
            <a:rect l="l" t="t" r="r" b="b"/>
            <a:pathLst>
              <a:path w="7970520" h="3985260">
                <a:moveTo>
                  <a:pt x="0" y="3985260"/>
                </a:moveTo>
                <a:lnTo>
                  <a:pt x="7970520" y="3985260"/>
                </a:lnTo>
                <a:lnTo>
                  <a:pt x="7970520" y="0"/>
                </a:lnTo>
                <a:lnTo>
                  <a:pt x="0" y="0"/>
                </a:lnTo>
                <a:lnTo>
                  <a:pt x="0" y="3985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9140" y="480060"/>
            <a:ext cx="200659" cy="198119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1140" y="480060"/>
            <a:ext cx="198119" cy="19811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5140" y="480060"/>
            <a:ext cx="200659" cy="198119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8448040" y="1389380"/>
            <a:ext cx="220979" cy="3335020"/>
          </a:xfrm>
          <a:custGeom>
            <a:avLst/>
            <a:gdLst/>
            <a:ahLst/>
            <a:cxnLst/>
            <a:rect l="l" t="t" r="r" b="b"/>
            <a:pathLst>
              <a:path w="220979" h="3335020">
                <a:moveTo>
                  <a:pt x="0" y="3335020"/>
                </a:moveTo>
                <a:lnTo>
                  <a:pt x="220979" y="3335020"/>
                </a:lnTo>
                <a:lnTo>
                  <a:pt x="220979" y="0"/>
                </a:lnTo>
                <a:lnTo>
                  <a:pt x="0" y="0"/>
                </a:lnTo>
                <a:lnTo>
                  <a:pt x="0" y="3335020"/>
                </a:lnTo>
                <a:close/>
              </a:path>
            </a:pathLst>
          </a:custGeom>
          <a:solidFill>
            <a:srgbClr val="2F3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448040" y="739140"/>
            <a:ext cx="220979" cy="3985260"/>
          </a:xfrm>
          <a:custGeom>
            <a:avLst/>
            <a:gdLst/>
            <a:ahLst/>
            <a:cxnLst/>
            <a:rect l="l" t="t" r="r" b="b"/>
            <a:pathLst>
              <a:path w="220979" h="3985260">
                <a:moveTo>
                  <a:pt x="0" y="3985260"/>
                </a:moveTo>
                <a:lnTo>
                  <a:pt x="220979" y="3985260"/>
                </a:lnTo>
                <a:lnTo>
                  <a:pt x="220979" y="0"/>
                </a:lnTo>
                <a:lnTo>
                  <a:pt x="0" y="0"/>
                </a:lnTo>
                <a:lnTo>
                  <a:pt x="0" y="3985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448040" y="739140"/>
            <a:ext cx="220979" cy="650240"/>
          </a:xfrm>
          <a:custGeom>
            <a:avLst/>
            <a:gdLst/>
            <a:ahLst/>
            <a:cxnLst/>
            <a:rect l="l" t="t" r="r" b="b"/>
            <a:pathLst>
              <a:path w="220979" h="650240">
                <a:moveTo>
                  <a:pt x="220979" y="0"/>
                </a:moveTo>
                <a:lnTo>
                  <a:pt x="0" y="0"/>
                </a:lnTo>
                <a:lnTo>
                  <a:pt x="0" y="650239"/>
                </a:lnTo>
                <a:lnTo>
                  <a:pt x="220979" y="650239"/>
                </a:lnTo>
                <a:lnTo>
                  <a:pt x="220979" y="0"/>
                </a:lnTo>
                <a:close/>
              </a:path>
            </a:pathLst>
          </a:custGeom>
          <a:solidFill>
            <a:srgbClr val="5D7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448040" y="739140"/>
            <a:ext cx="220979" cy="650240"/>
          </a:xfrm>
          <a:custGeom>
            <a:avLst/>
            <a:gdLst/>
            <a:ahLst/>
            <a:cxnLst/>
            <a:rect l="l" t="t" r="r" b="b"/>
            <a:pathLst>
              <a:path w="220979" h="650240">
                <a:moveTo>
                  <a:pt x="0" y="650239"/>
                </a:moveTo>
                <a:lnTo>
                  <a:pt x="220979" y="650239"/>
                </a:lnTo>
                <a:lnTo>
                  <a:pt x="220979" y="0"/>
                </a:lnTo>
                <a:lnTo>
                  <a:pt x="0" y="0"/>
                </a:lnTo>
                <a:lnTo>
                  <a:pt x="0" y="650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33679" y="4328159"/>
            <a:ext cx="810260" cy="807720"/>
          </a:xfrm>
          <a:custGeom>
            <a:avLst/>
            <a:gdLst/>
            <a:ahLst/>
            <a:cxnLst/>
            <a:rect l="l" t="t" r="r" b="b"/>
            <a:pathLst>
              <a:path w="810260" h="807720">
                <a:moveTo>
                  <a:pt x="405130" y="0"/>
                </a:moveTo>
                <a:lnTo>
                  <a:pt x="357883" y="2716"/>
                </a:lnTo>
                <a:lnTo>
                  <a:pt x="312236" y="10666"/>
                </a:lnTo>
                <a:lnTo>
                  <a:pt x="268495" y="23544"/>
                </a:lnTo>
                <a:lnTo>
                  <a:pt x="226963" y="41048"/>
                </a:lnTo>
                <a:lnTo>
                  <a:pt x="187943" y="62875"/>
                </a:lnTo>
                <a:lnTo>
                  <a:pt x="151741" y="88722"/>
                </a:lnTo>
                <a:lnTo>
                  <a:pt x="118659" y="118286"/>
                </a:lnTo>
                <a:lnTo>
                  <a:pt x="89002" y="151264"/>
                </a:lnTo>
                <a:lnTo>
                  <a:pt x="63073" y="187353"/>
                </a:lnTo>
                <a:lnTo>
                  <a:pt x="41177" y="226250"/>
                </a:lnTo>
                <a:lnTo>
                  <a:pt x="23618" y="267652"/>
                </a:lnTo>
                <a:lnTo>
                  <a:pt x="10699" y="311257"/>
                </a:lnTo>
                <a:lnTo>
                  <a:pt x="2725" y="356760"/>
                </a:lnTo>
                <a:lnTo>
                  <a:pt x="0" y="403859"/>
                </a:lnTo>
                <a:lnTo>
                  <a:pt x="2725" y="450959"/>
                </a:lnTo>
                <a:lnTo>
                  <a:pt x="10699" y="496462"/>
                </a:lnTo>
                <a:lnTo>
                  <a:pt x="23618" y="540067"/>
                </a:lnTo>
                <a:lnTo>
                  <a:pt x="41177" y="581469"/>
                </a:lnTo>
                <a:lnTo>
                  <a:pt x="63073" y="620366"/>
                </a:lnTo>
                <a:lnTo>
                  <a:pt x="89002" y="656455"/>
                </a:lnTo>
                <a:lnTo>
                  <a:pt x="118659" y="689434"/>
                </a:lnTo>
                <a:lnTo>
                  <a:pt x="151741" y="718998"/>
                </a:lnTo>
                <a:lnTo>
                  <a:pt x="187943" y="744845"/>
                </a:lnTo>
                <a:lnTo>
                  <a:pt x="226963" y="766672"/>
                </a:lnTo>
                <a:lnTo>
                  <a:pt x="268495" y="784176"/>
                </a:lnTo>
                <a:lnTo>
                  <a:pt x="312236" y="797054"/>
                </a:lnTo>
                <a:lnTo>
                  <a:pt x="357883" y="805003"/>
                </a:lnTo>
                <a:lnTo>
                  <a:pt x="405130" y="807720"/>
                </a:lnTo>
                <a:lnTo>
                  <a:pt x="452376" y="805003"/>
                </a:lnTo>
                <a:lnTo>
                  <a:pt x="498023" y="797054"/>
                </a:lnTo>
                <a:lnTo>
                  <a:pt x="541764" y="784176"/>
                </a:lnTo>
                <a:lnTo>
                  <a:pt x="583296" y="766672"/>
                </a:lnTo>
                <a:lnTo>
                  <a:pt x="622316" y="744845"/>
                </a:lnTo>
                <a:lnTo>
                  <a:pt x="658518" y="718998"/>
                </a:lnTo>
                <a:lnTo>
                  <a:pt x="691600" y="689434"/>
                </a:lnTo>
                <a:lnTo>
                  <a:pt x="721257" y="656455"/>
                </a:lnTo>
                <a:lnTo>
                  <a:pt x="747186" y="620366"/>
                </a:lnTo>
                <a:lnTo>
                  <a:pt x="755391" y="605789"/>
                </a:lnTo>
                <a:lnTo>
                  <a:pt x="405130" y="605789"/>
                </a:lnTo>
                <a:lnTo>
                  <a:pt x="358536" y="600456"/>
                </a:lnTo>
                <a:lnTo>
                  <a:pt x="315765" y="585264"/>
                </a:lnTo>
                <a:lnTo>
                  <a:pt x="278036" y="561426"/>
                </a:lnTo>
                <a:lnTo>
                  <a:pt x="246568" y="530155"/>
                </a:lnTo>
                <a:lnTo>
                  <a:pt x="222582" y="492661"/>
                </a:lnTo>
                <a:lnTo>
                  <a:pt x="207296" y="450159"/>
                </a:lnTo>
                <a:lnTo>
                  <a:pt x="201929" y="403859"/>
                </a:lnTo>
                <a:lnTo>
                  <a:pt x="207296" y="357560"/>
                </a:lnTo>
                <a:lnTo>
                  <a:pt x="222582" y="315058"/>
                </a:lnTo>
                <a:lnTo>
                  <a:pt x="246568" y="277564"/>
                </a:lnTo>
                <a:lnTo>
                  <a:pt x="278036" y="246293"/>
                </a:lnTo>
                <a:lnTo>
                  <a:pt x="315765" y="222455"/>
                </a:lnTo>
                <a:lnTo>
                  <a:pt x="358536" y="207263"/>
                </a:lnTo>
                <a:lnTo>
                  <a:pt x="405130" y="201929"/>
                </a:lnTo>
                <a:lnTo>
                  <a:pt x="755391" y="201929"/>
                </a:lnTo>
                <a:lnTo>
                  <a:pt x="747186" y="187353"/>
                </a:lnTo>
                <a:lnTo>
                  <a:pt x="721257" y="151264"/>
                </a:lnTo>
                <a:lnTo>
                  <a:pt x="691600" y="118286"/>
                </a:lnTo>
                <a:lnTo>
                  <a:pt x="658518" y="88722"/>
                </a:lnTo>
                <a:lnTo>
                  <a:pt x="622316" y="62875"/>
                </a:lnTo>
                <a:lnTo>
                  <a:pt x="583296" y="41048"/>
                </a:lnTo>
                <a:lnTo>
                  <a:pt x="541764" y="23544"/>
                </a:lnTo>
                <a:lnTo>
                  <a:pt x="498023" y="10666"/>
                </a:lnTo>
                <a:lnTo>
                  <a:pt x="452376" y="2716"/>
                </a:lnTo>
                <a:lnTo>
                  <a:pt x="405130" y="0"/>
                </a:lnTo>
                <a:close/>
              </a:path>
              <a:path w="810260" h="807720">
                <a:moveTo>
                  <a:pt x="755391" y="201929"/>
                </a:moveTo>
                <a:lnTo>
                  <a:pt x="405130" y="201929"/>
                </a:lnTo>
                <a:lnTo>
                  <a:pt x="451723" y="207263"/>
                </a:lnTo>
                <a:lnTo>
                  <a:pt x="494494" y="222455"/>
                </a:lnTo>
                <a:lnTo>
                  <a:pt x="532223" y="246293"/>
                </a:lnTo>
                <a:lnTo>
                  <a:pt x="563691" y="277564"/>
                </a:lnTo>
                <a:lnTo>
                  <a:pt x="587677" y="315058"/>
                </a:lnTo>
                <a:lnTo>
                  <a:pt x="602963" y="357560"/>
                </a:lnTo>
                <a:lnTo>
                  <a:pt x="608330" y="403859"/>
                </a:lnTo>
                <a:lnTo>
                  <a:pt x="602963" y="450159"/>
                </a:lnTo>
                <a:lnTo>
                  <a:pt x="587677" y="492661"/>
                </a:lnTo>
                <a:lnTo>
                  <a:pt x="563691" y="530155"/>
                </a:lnTo>
                <a:lnTo>
                  <a:pt x="532223" y="561426"/>
                </a:lnTo>
                <a:lnTo>
                  <a:pt x="494494" y="585264"/>
                </a:lnTo>
                <a:lnTo>
                  <a:pt x="451723" y="600456"/>
                </a:lnTo>
                <a:lnTo>
                  <a:pt x="405130" y="605789"/>
                </a:lnTo>
                <a:lnTo>
                  <a:pt x="755391" y="605789"/>
                </a:lnTo>
                <a:lnTo>
                  <a:pt x="786641" y="540067"/>
                </a:lnTo>
                <a:lnTo>
                  <a:pt x="799560" y="496462"/>
                </a:lnTo>
                <a:lnTo>
                  <a:pt x="807534" y="450959"/>
                </a:lnTo>
                <a:lnTo>
                  <a:pt x="810260" y="403859"/>
                </a:lnTo>
                <a:lnTo>
                  <a:pt x="807534" y="356760"/>
                </a:lnTo>
                <a:lnTo>
                  <a:pt x="799560" y="311257"/>
                </a:lnTo>
                <a:lnTo>
                  <a:pt x="786641" y="267652"/>
                </a:lnTo>
                <a:lnTo>
                  <a:pt x="769082" y="226250"/>
                </a:lnTo>
                <a:lnTo>
                  <a:pt x="755391" y="201929"/>
                </a:lnTo>
                <a:close/>
              </a:path>
            </a:pathLst>
          </a:custGeom>
          <a:solidFill>
            <a:srgbClr val="FFCC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33679" y="4328159"/>
            <a:ext cx="810260" cy="807720"/>
          </a:xfrm>
          <a:custGeom>
            <a:avLst/>
            <a:gdLst/>
            <a:ahLst/>
            <a:cxnLst/>
            <a:rect l="l" t="t" r="r" b="b"/>
            <a:pathLst>
              <a:path w="810260" h="807720">
                <a:moveTo>
                  <a:pt x="0" y="403859"/>
                </a:moveTo>
                <a:lnTo>
                  <a:pt x="2725" y="356760"/>
                </a:lnTo>
                <a:lnTo>
                  <a:pt x="10699" y="311257"/>
                </a:lnTo>
                <a:lnTo>
                  <a:pt x="23618" y="267652"/>
                </a:lnTo>
                <a:lnTo>
                  <a:pt x="41177" y="226250"/>
                </a:lnTo>
                <a:lnTo>
                  <a:pt x="63073" y="187353"/>
                </a:lnTo>
                <a:lnTo>
                  <a:pt x="89002" y="151264"/>
                </a:lnTo>
                <a:lnTo>
                  <a:pt x="118659" y="118286"/>
                </a:lnTo>
                <a:lnTo>
                  <a:pt x="151741" y="88722"/>
                </a:lnTo>
                <a:lnTo>
                  <a:pt x="187943" y="62875"/>
                </a:lnTo>
                <a:lnTo>
                  <a:pt x="226963" y="41048"/>
                </a:lnTo>
                <a:lnTo>
                  <a:pt x="268495" y="23544"/>
                </a:lnTo>
                <a:lnTo>
                  <a:pt x="312236" y="10666"/>
                </a:lnTo>
                <a:lnTo>
                  <a:pt x="357883" y="2716"/>
                </a:lnTo>
                <a:lnTo>
                  <a:pt x="405130" y="0"/>
                </a:lnTo>
                <a:lnTo>
                  <a:pt x="452376" y="2716"/>
                </a:lnTo>
                <a:lnTo>
                  <a:pt x="498023" y="10666"/>
                </a:lnTo>
                <a:lnTo>
                  <a:pt x="541764" y="23544"/>
                </a:lnTo>
                <a:lnTo>
                  <a:pt x="583296" y="41048"/>
                </a:lnTo>
                <a:lnTo>
                  <a:pt x="622316" y="62875"/>
                </a:lnTo>
                <a:lnTo>
                  <a:pt x="658518" y="88722"/>
                </a:lnTo>
                <a:lnTo>
                  <a:pt x="691600" y="118286"/>
                </a:lnTo>
                <a:lnTo>
                  <a:pt x="721257" y="151264"/>
                </a:lnTo>
                <a:lnTo>
                  <a:pt x="747186" y="187353"/>
                </a:lnTo>
                <a:lnTo>
                  <a:pt x="769082" y="226250"/>
                </a:lnTo>
                <a:lnTo>
                  <a:pt x="786641" y="267652"/>
                </a:lnTo>
                <a:lnTo>
                  <a:pt x="799560" y="311257"/>
                </a:lnTo>
                <a:lnTo>
                  <a:pt x="807534" y="356760"/>
                </a:lnTo>
                <a:lnTo>
                  <a:pt x="810260" y="403859"/>
                </a:lnTo>
                <a:lnTo>
                  <a:pt x="807534" y="450959"/>
                </a:lnTo>
                <a:lnTo>
                  <a:pt x="799560" y="496462"/>
                </a:lnTo>
                <a:lnTo>
                  <a:pt x="786641" y="540067"/>
                </a:lnTo>
                <a:lnTo>
                  <a:pt x="769082" y="581469"/>
                </a:lnTo>
                <a:lnTo>
                  <a:pt x="747186" y="620366"/>
                </a:lnTo>
                <a:lnTo>
                  <a:pt x="721257" y="656455"/>
                </a:lnTo>
                <a:lnTo>
                  <a:pt x="691600" y="689434"/>
                </a:lnTo>
                <a:lnTo>
                  <a:pt x="658518" y="718998"/>
                </a:lnTo>
                <a:lnTo>
                  <a:pt x="622316" y="744845"/>
                </a:lnTo>
                <a:lnTo>
                  <a:pt x="583296" y="766672"/>
                </a:lnTo>
                <a:lnTo>
                  <a:pt x="541764" y="784176"/>
                </a:lnTo>
                <a:lnTo>
                  <a:pt x="498023" y="797054"/>
                </a:lnTo>
                <a:lnTo>
                  <a:pt x="452376" y="805003"/>
                </a:lnTo>
                <a:lnTo>
                  <a:pt x="405130" y="807720"/>
                </a:lnTo>
                <a:lnTo>
                  <a:pt x="357883" y="805003"/>
                </a:lnTo>
                <a:lnTo>
                  <a:pt x="312236" y="797054"/>
                </a:lnTo>
                <a:lnTo>
                  <a:pt x="268495" y="784176"/>
                </a:lnTo>
                <a:lnTo>
                  <a:pt x="226963" y="766672"/>
                </a:lnTo>
                <a:lnTo>
                  <a:pt x="187943" y="744845"/>
                </a:lnTo>
                <a:lnTo>
                  <a:pt x="151741" y="718998"/>
                </a:lnTo>
                <a:lnTo>
                  <a:pt x="118659" y="689434"/>
                </a:lnTo>
                <a:lnTo>
                  <a:pt x="89002" y="656455"/>
                </a:lnTo>
                <a:lnTo>
                  <a:pt x="63073" y="620366"/>
                </a:lnTo>
                <a:lnTo>
                  <a:pt x="41177" y="581469"/>
                </a:lnTo>
                <a:lnTo>
                  <a:pt x="23618" y="540067"/>
                </a:lnTo>
                <a:lnTo>
                  <a:pt x="10699" y="496462"/>
                </a:lnTo>
                <a:lnTo>
                  <a:pt x="2725" y="450959"/>
                </a:lnTo>
                <a:lnTo>
                  <a:pt x="0" y="403859"/>
                </a:lnTo>
                <a:close/>
              </a:path>
              <a:path w="810260" h="807720">
                <a:moveTo>
                  <a:pt x="201929" y="403859"/>
                </a:moveTo>
                <a:lnTo>
                  <a:pt x="207296" y="450159"/>
                </a:lnTo>
                <a:lnTo>
                  <a:pt x="222582" y="492661"/>
                </a:lnTo>
                <a:lnTo>
                  <a:pt x="246568" y="530155"/>
                </a:lnTo>
                <a:lnTo>
                  <a:pt x="278036" y="561426"/>
                </a:lnTo>
                <a:lnTo>
                  <a:pt x="315765" y="585264"/>
                </a:lnTo>
                <a:lnTo>
                  <a:pt x="358536" y="600456"/>
                </a:lnTo>
                <a:lnTo>
                  <a:pt x="405130" y="605789"/>
                </a:lnTo>
                <a:lnTo>
                  <a:pt x="451723" y="600456"/>
                </a:lnTo>
                <a:lnTo>
                  <a:pt x="494494" y="585264"/>
                </a:lnTo>
                <a:lnTo>
                  <a:pt x="532223" y="561426"/>
                </a:lnTo>
                <a:lnTo>
                  <a:pt x="563691" y="530155"/>
                </a:lnTo>
                <a:lnTo>
                  <a:pt x="587677" y="492661"/>
                </a:lnTo>
                <a:lnTo>
                  <a:pt x="602963" y="450159"/>
                </a:lnTo>
                <a:lnTo>
                  <a:pt x="608330" y="403859"/>
                </a:lnTo>
                <a:lnTo>
                  <a:pt x="602963" y="357560"/>
                </a:lnTo>
                <a:lnTo>
                  <a:pt x="587677" y="315058"/>
                </a:lnTo>
                <a:lnTo>
                  <a:pt x="563691" y="277564"/>
                </a:lnTo>
                <a:lnTo>
                  <a:pt x="532223" y="246293"/>
                </a:lnTo>
                <a:lnTo>
                  <a:pt x="494494" y="222455"/>
                </a:lnTo>
                <a:lnTo>
                  <a:pt x="451723" y="207263"/>
                </a:lnTo>
                <a:lnTo>
                  <a:pt x="405130" y="201929"/>
                </a:lnTo>
                <a:lnTo>
                  <a:pt x="358536" y="207263"/>
                </a:lnTo>
                <a:lnTo>
                  <a:pt x="315765" y="222455"/>
                </a:lnTo>
                <a:lnTo>
                  <a:pt x="278036" y="246293"/>
                </a:lnTo>
                <a:lnTo>
                  <a:pt x="246568" y="277564"/>
                </a:lnTo>
                <a:lnTo>
                  <a:pt x="222582" y="315058"/>
                </a:lnTo>
                <a:lnTo>
                  <a:pt x="207296" y="357560"/>
                </a:lnTo>
                <a:lnTo>
                  <a:pt x="201929" y="4038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3444239"/>
            <a:ext cx="434340" cy="800100"/>
          </a:xfrm>
          <a:custGeom>
            <a:avLst/>
            <a:gdLst/>
            <a:ahLst/>
            <a:cxnLst/>
            <a:rect l="l" t="t" r="r" b="b"/>
            <a:pathLst>
              <a:path w="434340" h="800100">
                <a:moveTo>
                  <a:pt x="298983" y="0"/>
                </a:moveTo>
                <a:lnTo>
                  <a:pt x="0" y="0"/>
                </a:lnTo>
                <a:lnTo>
                  <a:pt x="0" y="800100"/>
                </a:lnTo>
                <a:lnTo>
                  <a:pt x="434314" y="800100"/>
                </a:lnTo>
                <a:lnTo>
                  <a:pt x="434314" y="144780"/>
                </a:lnTo>
                <a:lnTo>
                  <a:pt x="2989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3439159"/>
            <a:ext cx="439420" cy="810260"/>
          </a:xfrm>
          <a:custGeom>
            <a:avLst/>
            <a:gdLst/>
            <a:ahLst/>
            <a:cxnLst/>
            <a:rect l="l" t="t" r="r" b="b"/>
            <a:pathLst>
              <a:path w="439420" h="810260">
                <a:moveTo>
                  <a:pt x="342900" y="594372"/>
                </a:moveTo>
                <a:lnTo>
                  <a:pt x="0" y="594372"/>
                </a:lnTo>
                <a:lnTo>
                  <a:pt x="0" y="604520"/>
                </a:lnTo>
                <a:lnTo>
                  <a:pt x="342900" y="604520"/>
                </a:lnTo>
                <a:lnTo>
                  <a:pt x="342900" y="594372"/>
                </a:lnTo>
                <a:close/>
              </a:path>
              <a:path w="439420" h="810260">
                <a:moveTo>
                  <a:pt x="342900" y="508025"/>
                </a:moveTo>
                <a:lnTo>
                  <a:pt x="0" y="508025"/>
                </a:lnTo>
                <a:lnTo>
                  <a:pt x="0" y="518160"/>
                </a:lnTo>
                <a:lnTo>
                  <a:pt x="342900" y="518160"/>
                </a:lnTo>
                <a:lnTo>
                  <a:pt x="342900" y="508025"/>
                </a:lnTo>
                <a:close/>
              </a:path>
              <a:path w="439420" h="810260">
                <a:moveTo>
                  <a:pt x="342900" y="421665"/>
                </a:moveTo>
                <a:lnTo>
                  <a:pt x="0" y="421665"/>
                </a:lnTo>
                <a:lnTo>
                  <a:pt x="0" y="431800"/>
                </a:lnTo>
                <a:lnTo>
                  <a:pt x="342900" y="431800"/>
                </a:lnTo>
                <a:lnTo>
                  <a:pt x="342900" y="421665"/>
                </a:lnTo>
                <a:close/>
              </a:path>
              <a:path w="439420" h="810260">
                <a:moveTo>
                  <a:pt x="342900" y="335292"/>
                </a:moveTo>
                <a:lnTo>
                  <a:pt x="0" y="335292"/>
                </a:lnTo>
                <a:lnTo>
                  <a:pt x="0" y="345440"/>
                </a:lnTo>
                <a:lnTo>
                  <a:pt x="342900" y="345440"/>
                </a:lnTo>
                <a:lnTo>
                  <a:pt x="342900" y="335292"/>
                </a:lnTo>
                <a:close/>
              </a:path>
              <a:path w="439420" h="810260">
                <a:moveTo>
                  <a:pt x="439420" y="147828"/>
                </a:moveTo>
                <a:lnTo>
                  <a:pt x="427342" y="134912"/>
                </a:lnTo>
                <a:lnTo>
                  <a:pt x="427342" y="149860"/>
                </a:lnTo>
                <a:lnTo>
                  <a:pt x="304736" y="149860"/>
                </a:lnTo>
                <a:lnTo>
                  <a:pt x="304736" y="18669"/>
                </a:lnTo>
                <a:lnTo>
                  <a:pt x="427342" y="149860"/>
                </a:lnTo>
                <a:lnTo>
                  <a:pt x="427342" y="134912"/>
                </a:lnTo>
                <a:lnTo>
                  <a:pt x="304736" y="3797"/>
                </a:lnTo>
                <a:lnTo>
                  <a:pt x="304736" y="2540"/>
                </a:lnTo>
                <a:lnTo>
                  <a:pt x="303568" y="2540"/>
                </a:lnTo>
                <a:lnTo>
                  <a:pt x="301193" y="0"/>
                </a:lnTo>
                <a:lnTo>
                  <a:pt x="0" y="0"/>
                </a:lnTo>
                <a:lnTo>
                  <a:pt x="0" y="10160"/>
                </a:lnTo>
                <a:lnTo>
                  <a:pt x="294640" y="10160"/>
                </a:lnTo>
                <a:lnTo>
                  <a:pt x="294640" y="149860"/>
                </a:lnTo>
                <a:lnTo>
                  <a:pt x="294640" y="160020"/>
                </a:lnTo>
                <a:lnTo>
                  <a:pt x="429247" y="160020"/>
                </a:lnTo>
                <a:lnTo>
                  <a:pt x="429247" y="800112"/>
                </a:lnTo>
                <a:lnTo>
                  <a:pt x="0" y="800112"/>
                </a:lnTo>
                <a:lnTo>
                  <a:pt x="0" y="810260"/>
                </a:lnTo>
                <a:lnTo>
                  <a:pt x="439420" y="810260"/>
                </a:lnTo>
                <a:lnTo>
                  <a:pt x="439420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6792" y="1684464"/>
            <a:ext cx="3361690" cy="272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84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737100"/>
            <a:ext cx="9144000" cy="406400"/>
          </a:xfrm>
          <a:custGeom>
            <a:avLst/>
            <a:gdLst/>
            <a:ahLst/>
            <a:cxnLst/>
            <a:rect l="l" t="t" r="r" b="b"/>
            <a:pathLst>
              <a:path w="9144000" h="406400">
                <a:moveTo>
                  <a:pt x="9143987" y="228600"/>
                </a:moveTo>
                <a:lnTo>
                  <a:pt x="7965567" y="228600"/>
                </a:lnTo>
                <a:lnTo>
                  <a:pt x="7965567" y="0"/>
                </a:lnTo>
                <a:lnTo>
                  <a:pt x="7954391" y="0"/>
                </a:lnTo>
                <a:lnTo>
                  <a:pt x="7954391" y="228600"/>
                </a:lnTo>
                <a:lnTo>
                  <a:pt x="7723505" y="228600"/>
                </a:lnTo>
                <a:lnTo>
                  <a:pt x="7723505" y="0"/>
                </a:lnTo>
                <a:lnTo>
                  <a:pt x="7712329" y="0"/>
                </a:lnTo>
                <a:lnTo>
                  <a:pt x="7712329" y="228600"/>
                </a:lnTo>
                <a:lnTo>
                  <a:pt x="7481570" y="228600"/>
                </a:lnTo>
                <a:lnTo>
                  <a:pt x="7481570" y="0"/>
                </a:lnTo>
                <a:lnTo>
                  <a:pt x="7470394" y="0"/>
                </a:lnTo>
                <a:lnTo>
                  <a:pt x="7470394" y="228600"/>
                </a:lnTo>
                <a:lnTo>
                  <a:pt x="7239635" y="228600"/>
                </a:lnTo>
                <a:lnTo>
                  <a:pt x="7239635" y="0"/>
                </a:lnTo>
                <a:lnTo>
                  <a:pt x="7228459" y="0"/>
                </a:lnTo>
                <a:lnTo>
                  <a:pt x="7228459" y="228600"/>
                </a:lnTo>
                <a:lnTo>
                  <a:pt x="6997700" y="228600"/>
                </a:lnTo>
                <a:lnTo>
                  <a:pt x="6997700" y="0"/>
                </a:lnTo>
                <a:lnTo>
                  <a:pt x="6986524" y="0"/>
                </a:lnTo>
                <a:lnTo>
                  <a:pt x="6986524" y="228600"/>
                </a:lnTo>
                <a:lnTo>
                  <a:pt x="6755765" y="228600"/>
                </a:lnTo>
                <a:lnTo>
                  <a:pt x="6755765" y="0"/>
                </a:lnTo>
                <a:lnTo>
                  <a:pt x="6744589" y="0"/>
                </a:lnTo>
                <a:lnTo>
                  <a:pt x="6744589" y="228600"/>
                </a:lnTo>
                <a:lnTo>
                  <a:pt x="6513830" y="228600"/>
                </a:lnTo>
                <a:lnTo>
                  <a:pt x="6513830" y="0"/>
                </a:lnTo>
                <a:lnTo>
                  <a:pt x="6502527" y="0"/>
                </a:lnTo>
                <a:lnTo>
                  <a:pt x="6502527" y="228600"/>
                </a:lnTo>
                <a:lnTo>
                  <a:pt x="6271895" y="2286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228600"/>
                </a:lnTo>
                <a:lnTo>
                  <a:pt x="6029960" y="2286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228600"/>
                </a:lnTo>
                <a:lnTo>
                  <a:pt x="5788025" y="2286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228600"/>
                </a:lnTo>
                <a:lnTo>
                  <a:pt x="5546090" y="2286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190942" y="228600"/>
                </a:lnTo>
                <a:lnTo>
                  <a:pt x="1190942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06400"/>
                </a:lnTo>
                <a:lnTo>
                  <a:pt x="223227" y="4064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406400"/>
                </a:lnTo>
                <a:lnTo>
                  <a:pt x="465162" y="4064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406400"/>
                </a:lnTo>
                <a:lnTo>
                  <a:pt x="707085" y="4064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406400"/>
                </a:lnTo>
                <a:lnTo>
                  <a:pt x="949020" y="4064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406400"/>
                </a:lnTo>
                <a:lnTo>
                  <a:pt x="1190942" y="406400"/>
                </a:lnTo>
                <a:lnTo>
                  <a:pt x="1190942" y="241300"/>
                </a:lnTo>
                <a:lnTo>
                  <a:pt x="1421765" y="241300"/>
                </a:lnTo>
                <a:lnTo>
                  <a:pt x="1421765" y="406400"/>
                </a:lnTo>
                <a:lnTo>
                  <a:pt x="1432941" y="4064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406400"/>
                </a:lnTo>
                <a:lnTo>
                  <a:pt x="1674876" y="4064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406400"/>
                </a:lnTo>
                <a:lnTo>
                  <a:pt x="1916811" y="4064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406400"/>
                </a:lnTo>
                <a:lnTo>
                  <a:pt x="2158746" y="4064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406400"/>
                </a:lnTo>
                <a:lnTo>
                  <a:pt x="2400681" y="4064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406400"/>
                </a:lnTo>
                <a:lnTo>
                  <a:pt x="2642743" y="4064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406400"/>
                </a:lnTo>
                <a:lnTo>
                  <a:pt x="2884678" y="4064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406400"/>
                </a:lnTo>
                <a:lnTo>
                  <a:pt x="3126613" y="4064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406400"/>
                </a:lnTo>
                <a:lnTo>
                  <a:pt x="3368548" y="4064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406400"/>
                </a:lnTo>
                <a:lnTo>
                  <a:pt x="3610483" y="4064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406400"/>
                </a:lnTo>
                <a:lnTo>
                  <a:pt x="3852418" y="4064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406400"/>
                </a:lnTo>
                <a:lnTo>
                  <a:pt x="4094353" y="4064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406400"/>
                </a:lnTo>
                <a:lnTo>
                  <a:pt x="4336288" y="4064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406400"/>
                </a:lnTo>
                <a:lnTo>
                  <a:pt x="4578223" y="4064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406400"/>
                </a:lnTo>
                <a:lnTo>
                  <a:pt x="4820158" y="4064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406400"/>
                </a:lnTo>
                <a:lnTo>
                  <a:pt x="5062093" y="4064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406400"/>
                </a:lnTo>
                <a:lnTo>
                  <a:pt x="5304155" y="4064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406400"/>
                </a:lnTo>
                <a:lnTo>
                  <a:pt x="5546090" y="4064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406400"/>
                </a:lnTo>
                <a:lnTo>
                  <a:pt x="5788025" y="4064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406400"/>
                </a:lnTo>
                <a:lnTo>
                  <a:pt x="6029960" y="4064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406400"/>
                </a:lnTo>
                <a:lnTo>
                  <a:pt x="6271895" y="4064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406400"/>
                </a:lnTo>
                <a:lnTo>
                  <a:pt x="6513830" y="4064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406400"/>
                </a:lnTo>
                <a:lnTo>
                  <a:pt x="6755765" y="4064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406400"/>
                </a:lnTo>
                <a:lnTo>
                  <a:pt x="6997700" y="4064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406400"/>
                </a:lnTo>
                <a:lnTo>
                  <a:pt x="7239635" y="4064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406400"/>
                </a:lnTo>
                <a:lnTo>
                  <a:pt x="7481570" y="4064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406400"/>
                </a:lnTo>
                <a:lnTo>
                  <a:pt x="7723505" y="4064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406400"/>
                </a:lnTo>
                <a:lnTo>
                  <a:pt x="7965567" y="4064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406400"/>
                </a:lnTo>
                <a:lnTo>
                  <a:pt x="8207502" y="4064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406400"/>
                </a:lnTo>
                <a:lnTo>
                  <a:pt x="8449437" y="4064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406400"/>
                </a:lnTo>
                <a:lnTo>
                  <a:pt x="8691372" y="4064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406400"/>
                </a:lnTo>
                <a:lnTo>
                  <a:pt x="8933307" y="4064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784600"/>
            <a:ext cx="9144000" cy="1181100"/>
          </a:xfrm>
          <a:custGeom>
            <a:avLst/>
            <a:gdLst/>
            <a:ahLst/>
            <a:cxnLst/>
            <a:rect l="l" t="t" r="r" b="b"/>
            <a:pathLst>
              <a:path w="9144000" h="11811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939800"/>
                </a:lnTo>
                <a:lnTo>
                  <a:pt x="8691372" y="9398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939800"/>
                </a:lnTo>
                <a:lnTo>
                  <a:pt x="8449437" y="9398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939800"/>
                </a:lnTo>
                <a:lnTo>
                  <a:pt x="8207502" y="9398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939800"/>
                </a:lnTo>
                <a:lnTo>
                  <a:pt x="7965567" y="9398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939800"/>
                </a:lnTo>
                <a:lnTo>
                  <a:pt x="7723505" y="9398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939800"/>
                </a:lnTo>
                <a:lnTo>
                  <a:pt x="7481570" y="9398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939800"/>
                </a:lnTo>
                <a:lnTo>
                  <a:pt x="7239635" y="9398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939800"/>
                </a:lnTo>
                <a:lnTo>
                  <a:pt x="6997700" y="9398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939800"/>
                </a:lnTo>
                <a:lnTo>
                  <a:pt x="6755765" y="9398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939800"/>
                </a:lnTo>
                <a:lnTo>
                  <a:pt x="6513830" y="9398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939800"/>
                </a:lnTo>
                <a:lnTo>
                  <a:pt x="6271895" y="9398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71895" y="2286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939800"/>
                </a:lnTo>
                <a:lnTo>
                  <a:pt x="6029960" y="9398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29960" y="2286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939800"/>
                </a:lnTo>
                <a:lnTo>
                  <a:pt x="5788025" y="9398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88025" y="2286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939800"/>
                </a:lnTo>
                <a:lnTo>
                  <a:pt x="5546090" y="9398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46090" y="2286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939800"/>
                </a:lnTo>
                <a:lnTo>
                  <a:pt x="5304155" y="9398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939800"/>
                </a:lnTo>
                <a:lnTo>
                  <a:pt x="5062093" y="9398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939800"/>
                </a:lnTo>
                <a:lnTo>
                  <a:pt x="4820158" y="9398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939800"/>
                </a:lnTo>
                <a:lnTo>
                  <a:pt x="4578223" y="9398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939800"/>
                </a:lnTo>
                <a:lnTo>
                  <a:pt x="4336288" y="9398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939800"/>
                </a:lnTo>
                <a:lnTo>
                  <a:pt x="4094353" y="9398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939800"/>
                </a:lnTo>
                <a:lnTo>
                  <a:pt x="3852418" y="9398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939800"/>
                </a:lnTo>
                <a:lnTo>
                  <a:pt x="3610483" y="9398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939800"/>
                </a:lnTo>
                <a:lnTo>
                  <a:pt x="3368548" y="9398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939800"/>
                </a:lnTo>
                <a:lnTo>
                  <a:pt x="3126613" y="9398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939800"/>
                </a:lnTo>
                <a:lnTo>
                  <a:pt x="2884678" y="9398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939800"/>
                </a:lnTo>
                <a:lnTo>
                  <a:pt x="2642743" y="9398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939800"/>
                </a:lnTo>
                <a:lnTo>
                  <a:pt x="2400681" y="9398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939800"/>
                </a:lnTo>
                <a:lnTo>
                  <a:pt x="2158746" y="9398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939800"/>
                </a:lnTo>
                <a:lnTo>
                  <a:pt x="1916811" y="9398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939800"/>
                </a:lnTo>
                <a:lnTo>
                  <a:pt x="1674876" y="9398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939800"/>
                </a:lnTo>
                <a:lnTo>
                  <a:pt x="1432941" y="9398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939800"/>
                </a:lnTo>
                <a:lnTo>
                  <a:pt x="1190967" y="939800"/>
                </a:lnTo>
                <a:lnTo>
                  <a:pt x="1190967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1179753" y="939800"/>
                </a:lnTo>
                <a:lnTo>
                  <a:pt x="949020" y="9398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939800"/>
                </a:lnTo>
                <a:lnTo>
                  <a:pt x="707085" y="9398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939800"/>
                </a:lnTo>
                <a:lnTo>
                  <a:pt x="465162" y="9398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939800"/>
                </a:lnTo>
                <a:lnTo>
                  <a:pt x="223227" y="9398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939800"/>
                </a:lnTo>
                <a:lnTo>
                  <a:pt x="0" y="939800"/>
                </a:lnTo>
                <a:lnTo>
                  <a:pt x="0" y="952500"/>
                </a:lnTo>
                <a:lnTo>
                  <a:pt x="7954391" y="952500"/>
                </a:lnTo>
                <a:lnTo>
                  <a:pt x="7954391" y="1181100"/>
                </a:lnTo>
                <a:lnTo>
                  <a:pt x="7965567" y="1181100"/>
                </a:lnTo>
                <a:lnTo>
                  <a:pt x="7965567" y="952500"/>
                </a:lnTo>
                <a:lnTo>
                  <a:pt x="8196199" y="952500"/>
                </a:lnTo>
                <a:lnTo>
                  <a:pt x="8196199" y="1181100"/>
                </a:lnTo>
                <a:lnTo>
                  <a:pt x="8207502" y="1181100"/>
                </a:lnTo>
                <a:lnTo>
                  <a:pt x="8207502" y="952500"/>
                </a:lnTo>
                <a:lnTo>
                  <a:pt x="8438134" y="952500"/>
                </a:lnTo>
                <a:lnTo>
                  <a:pt x="8438134" y="1181100"/>
                </a:lnTo>
                <a:lnTo>
                  <a:pt x="8449437" y="1181100"/>
                </a:lnTo>
                <a:lnTo>
                  <a:pt x="8449437" y="952500"/>
                </a:lnTo>
                <a:lnTo>
                  <a:pt x="8680069" y="952500"/>
                </a:lnTo>
                <a:lnTo>
                  <a:pt x="8680069" y="1181100"/>
                </a:lnTo>
                <a:lnTo>
                  <a:pt x="8691372" y="1181100"/>
                </a:lnTo>
                <a:lnTo>
                  <a:pt x="8691372" y="952500"/>
                </a:lnTo>
                <a:lnTo>
                  <a:pt x="8922004" y="952500"/>
                </a:lnTo>
                <a:lnTo>
                  <a:pt x="8922004" y="1181100"/>
                </a:lnTo>
                <a:lnTo>
                  <a:pt x="8933307" y="1181100"/>
                </a:lnTo>
                <a:lnTo>
                  <a:pt x="8933307" y="952500"/>
                </a:lnTo>
                <a:lnTo>
                  <a:pt x="9143987" y="952500"/>
                </a:lnTo>
                <a:lnTo>
                  <a:pt x="9143987" y="939800"/>
                </a:lnTo>
                <a:lnTo>
                  <a:pt x="8933307" y="9398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302000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6260592" y="482600"/>
                </a:lnTo>
                <a:lnTo>
                  <a:pt x="6260592" y="711200"/>
                </a:lnTo>
                <a:lnTo>
                  <a:pt x="6271895" y="711200"/>
                </a:lnTo>
                <a:lnTo>
                  <a:pt x="6271895" y="482600"/>
                </a:lnTo>
                <a:lnTo>
                  <a:pt x="6502527" y="482600"/>
                </a:lnTo>
                <a:lnTo>
                  <a:pt x="6502527" y="711200"/>
                </a:lnTo>
                <a:lnTo>
                  <a:pt x="6513830" y="711200"/>
                </a:lnTo>
                <a:lnTo>
                  <a:pt x="6513830" y="482600"/>
                </a:lnTo>
                <a:lnTo>
                  <a:pt x="6744589" y="482600"/>
                </a:lnTo>
                <a:lnTo>
                  <a:pt x="6744589" y="711200"/>
                </a:lnTo>
                <a:lnTo>
                  <a:pt x="6755765" y="711200"/>
                </a:lnTo>
                <a:lnTo>
                  <a:pt x="6755765" y="482600"/>
                </a:lnTo>
                <a:lnTo>
                  <a:pt x="6986524" y="482600"/>
                </a:lnTo>
                <a:lnTo>
                  <a:pt x="6986524" y="711200"/>
                </a:lnTo>
                <a:lnTo>
                  <a:pt x="6997700" y="711200"/>
                </a:lnTo>
                <a:lnTo>
                  <a:pt x="6997700" y="482600"/>
                </a:lnTo>
                <a:lnTo>
                  <a:pt x="7228459" y="482600"/>
                </a:lnTo>
                <a:lnTo>
                  <a:pt x="7228459" y="711200"/>
                </a:lnTo>
                <a:lnTo>
                  <a:pt x="7239635" y="711200"/>
                </a:lnTo>
                <a:lnTo>
                  <a:pt x="7239635" y="482600"/>
                </a:lnTo>
                <a:lnTo>
                  <a:pt x="7470394" y="482600"/>
                </a:lnTo>
                <a:lnTo>
                  <a:pt x="7470394" y="711200"/>
                </a:lnTo>
                <a:lnTo>
                  <a:pt x="7481570" y="711200"/>
                </a:lnTo>
                <a:lnTo>
                  <a:pt x="7481570" y="482600"/>
                </a:lnTo>
                <a:lnTo>
                  <a:pt x="7712329" y="482600"/>
                </a:lnTo>
                <a:lnTo>
                  <a:pt x="7712329" y="711200"/>
                </a:lnTo>
                <a:lnTo>
                  <a:pt x="7723505" y="711200"/>
                </a:lnTo>
                <a:lnTo>
                  <a:pt x="7723505" y="482600"/>
                </a:lnTo>
                <a:lnTo>
                  <a:pt x="7954391" y="482600"/>
                </a:lnTo>
                <a:lnTo>
                  <a:pt x="7954391" y="711200"/>
                </a:lnTo>
                <a:lnTo>
                  <a:pt x="7965567" y="711200"/>
                </a:lnTo>
                <a:lnTo>
                  <a:pt x="7965567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819399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4808982" y="482600"/>
                </a:lnTo>
                <a:lnTo>
                  <a:pt x="4808982" y="711200"/>
                </a:lnTo>
                <a:lnTo>
                  <a:pt x="4820158" y="711200"/>
                </a:lnTo>
                <a:lnTo>
                  <a:pt x="4820158" y="482600"/>
                </a:lnTo>
                <a:lnTo>
                  <a:pt x="5050917" y="482600"/>
                </a:lnTo>
                <a:lnTo>
                  <a:pt x="5050917" y="711200"/>
                </a:lnTo>
                <a:lnTo>
                  <a:pt x="5062093" y="711200"/>
                </a:lnTo>
                <a:lnTo>
                  <a:pt x="5062093" y="482600"/>
                </a:lnTo>
                <a:lnTo>
                  <a:pt x="5292979" y="482600"/>
                </a:lnTo>
                <a:lnTo>
                  <a:pt x="5292979" y="711200"/>
                </a:lnTo>
                <a:lnTo>
                  <a:pt x="5304155" y="711200"/>
                </a:lnTo>
                <a:lnTo>
                  <a:pt x="5304155" y="482600"/>
                </a:lnTo>
                <a:lnTo>
                  <a:pt x="5534787" y="482600"/>
                </a:lnTo>
                <a:lnTo>
                  <a:pt x="5534787" y="711200"/>
                </a:lnTo>
                <a:lnTo>
                  <a:pt x="5546090" y="711200"/>
                </a:lnTo>
                <a:lnTo>
                  <a:pt x="5546090" y="482600"/>
                </a:lnTo>
                <a:lnTo>
                  <a:pt x="5776722" y="482600"/>
                </a:lnTo>
                <a:lnTo>
                  <a:pt x="5776722" y="711200"/>
                </a:lnTo>
                <a:lnTo>
                  <a:pt x="5788025" y="711200"/>
                </a:lnTo>
                <a:lnTo>
                  <a:pt x="5788025" y="482600"/>
                </a:lnTo>
                <a:lnTo>
                  <a:pt x="6018657" y="482600"/>
                </a:lnTo>
                <a:lnTo>
                  <a:pt x="6018657" y="711200"/>
                </a:lnTo>
                <a:lnTo>
                  <a:pt x="6029960" y="711200"/>
                </a:lnTo>
                <a:lnTo>
                  <a:pt x="6029960" y="482600"/>
                </a:lnTo>
                <a:lnTo>
                  <a:pt x="6260592" y="482600"/>
                </a:lnTo>
                <a:lnTo>
                  <a:pt x="6260592" y="711200"/>
                </a:lnTo>
                <a:lnTo>
                  <a:pt x="6271895" y="711200"/>
                </a:lnTo>
                <a:lnTo>
                  <a:pt x="6271895" y="482600"/>
                </a:lnTo>
                <a:lnTo>
                  <a:pt x="6502527" y="482600"/>
                </a:lnTo>
                <a:lnTo>
                  <a:pt x="6502527" y="711200"/>
                </a:lnTo>
                <a:lnTo>
                  <a:pt x="6513830" y="711200"/>
                </a:lnTo>
                <a:lnTo>
                  <a:pt x="6513830" y="482600"/>
                </a:lnTo>
                <a:lnTo>
                  <a:pt x="6744589" y="482600"/>
                </a:lnTo>
                <a:lnTo>
                  <a:pt x="6744589" y="711200"/>
                </a:lnTo>
                <a:lnTo>
                  <a:pt x="6755765" y="711200"/>
                </a:lnTo>
                <a:lnTo>
                  <a:pt x="6755765" y="482600"/>
                </a:lnTo>
                <a:lnTo>
                  <a:pt x="6986524" y="482600"/>
                </a:lnTo>
                <a:lnTo>
                  <a:pt x="6986524" y="711200"/>
                </a:lnTo>
                <a:lnTo>
                  <a:pt x="6997700" y="711200"/>
                </a:lnTo>
                <a:lnTo>
                  <a:pt x="6997700" y="482600"/>
                </a:lnTo>
                <a:lnTo>
                  <a:pt x="7228459" y="482600"/>
                </a:lnTo>
                <a:lnTo>
                  <a:pt x="7228459" y="711200"/>
                </a:lnTo>
                <a:lnTo>
                  <a:pt x="7239635" y="711200"/>
                </a:lnTo>
                <a:lnTo>
                  <a:pt x="7239635" y="482600"/>
                </a:lnTo>
                <a:lnTo>
                  <a:pt x="7470394" y="482600"/>
                </a:lnTo>
                <a:lnTo>
                  <a:pt x="7470394" y="711200"/>
                </a:lnTo>
                <a:lnTo>
                  <a:pt x="7481570" y="711200"/>
                </a:lnTo>
                <a:lnTo>
                  <a:pt x="7481570" y="482600"/>
                </a:lnTo>
                <a:lnTo>
                  <a:pt x="7712329" y="482600"/>
                </a:lnTo>
                <a:lnTo>
                  <a:pt x="7712329" y="711200"/>
                </a:lnTo>
                <a:lnTo>
                  <a:pt x="7723505" y="711200"/>
                </a:lnTo>
                <a:lnTo>
                  <a:pt x="7723505" y="482600"/>
                </a:lnTo>
                <a:lnTo>
                  <a:pt x="7954391" y="482600"/>
                </a:lnTo>
                <a:lnTo>
                  <a:pt x="7954391" y="711200"/>
                </a:lnTo>
                <a:lnTo>
                  <a:pt x="7965567" y="711200"/>
                </a:lnTo>
                <a:lnTo>
                  <a:pt x="7965567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2336799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3357245" y="482600"/>
                </a:lnTo>
                <a:lnTo>
                  <a:pt x="3357245" y="711200"/>
                </a:lnTo>
                <a:lnTo>
                  <a:pt x="3368548" y="711200"/>
                </a:lnTo>
                <a:lnTo>
                  <a:pt x="3368548" y="482600"/>
                </a:lnTo>
                <a:lnTo>
                  <a:pt x="3599180" y="482600"/>
                </a:lnTo>
                <a:lnTo>
                  <a:pt x="3599180" y="711200"/>
                </a:lnTo>
                <a:lnTo>
                  <a:pt x="3610483" y="711200"/>
                </a:lnTo>
                <a:lnTo>
                  <a:pt x="3610483" y="482600"/>
                </a:lnTo>
                <a:lnTo>
                  <a:pt x="3841115" y="482600"/>
                </a:lnTo>
                <a:lnTo>
                  <a:pt x="3841115" y="711200"/>
                </a:lnTo>
                <a:lnTo>
                  <a:pt x="3852418" y="711200"/>
                </a:lnTo>
                <a:lnTo>
                  <a:pt x="3852418" y="482600"/>
                </a:lnTo>
                <a:lnTo>
                  <a:pt x="4083177" y="482600"/>
                </a:lnTo>
                <a:lnTo>
                  <a:pt x="4083177" y="711200"/>
                </a:lnTo>
                <a:lnTo>
                  <a:pt x="4094353" y="711200"/>
                </a:lnTo>
                <a:lnTo>
                  <a:pt x="4094353" y="482600"/>
                </a:lnTo>
                <a:lnTo>
                  <a:pt x="4325112" y="482600"/>
                </a:lnTo>
                <a:lnTo>
                  <a:pt x="4325112" y="711200"/>
                </a:lnTo>
                <a:lnTo>
                  <a:pt x="4336288" y="711200"/>
                </a:lnTo>
                <a:lnTo>
                  <a:pt x="4336288" y="482600"/>
                </a:lnTo>
                <a:lnTo>
                  <a:pt x="4567047" y="482600"/>
                </a:lnTo>
                <a:lnTo>
                  <a:pt x="4567047" y="711200"/>
                </a:lnTo>
                <a:lnTo>
                  <a:pt x="4578223" y="711200"/>
                </a:lnTo>
                <a:lnTo>
                  <a:pt x="4578223" y="482600"/>
                </a:lnTo>
                <a:lnTo>
                  <a:pt x="4808982" y="482600"/>
                </a:lnTo>
                <a:lnTo>
                  <a:pt x="4808982" y="711200"/>
                </a:lnTo>
                <a:lnTo>
                  <a:pt x="4820158" y="711200"/>
                </a:lnTo>
                <a:lnTo>
                  <a:pt x="4820158" y="482600"/>
                </a:lnTo>
                <a:lnTo>
                  <a:pt x="5050917" y="482600"/>
                </a:lnTo>
                <a:lnTo>
                  <a:pt x="5050917" y="711200"/>
                </a:lnTo>
                <a:lnTo>
                  <a:pt x="5062093" y="711200"/>
                </a:lnTo>
                <a:lnTo>
                  <a:pt x="5062093" y="482600"/>
                </a:lnTo>
                <a:lnTo>
                  <a:pt x="5292979" y="482600"/>
                </a:lnTo>
                <a:lnTo>
                  <a:pt x="5292979" y="711200"/>
                </a:lnTo>
                <a:lnTo>
                  <a:pt x="5304155" y="711200"/>
                </a:lnTo>
                <a:lnTo>
                  <a:pt x="5304155" y="482600"/>
                </a:lnTo>
                <a:lnTo>
                  <a:pt x="5534787" y="482600"/>
                </a:lnTo>
                <a:lnTo>
                  <a:pt x="5534787" y="711200"/>
                </a:lnTo>
                <a:lnTo>
                  <a:pt x="5546090" y="711200"/>
                </a:lnTo>
                <a:lnTo>
                  <a:pt x="5546090" y="482600"/>
                </a:lnTo>
                <a:lnTo>
                  <a:pt x="5776722" y="482600"/>
                </a:lnTo>
                <a:lnTo>
                  <a:pt x="5776722" y="711200"/>
                </a:lnTo>
                <a:lnTo>
                  <a:pt x="5788025" y="711200"/>
                </a:lnTo>
                <a:lnTo>
                  <a:pt x="5788025" y="482600"/>
                </a:lnTo>
                <a:lnTo>
                  <a:pt x="6018657" y="482600"/>
                </a:lnTo>
                <a:lnTo>
                  <a:pt x="6018657" y="711200"/>
                </a:lnTo>
                <a:lnTo>
                  <a:pt x="6029960" y="711200"/>
                </a:lnTo>
                <a:lnTo>
                  <a:pt x="6029960" y="482600"/>
                </a:lnTo>
                <a:lnTo>
                  <a:pt x="6260592" y="482600"/>
                </a:lnTo>
                <a:lnTo>
                  <a:pt x="6260592" y="711200"/>
                </a:lnTo>
                <a:lnTo>
                  <a:pt x="6271895" y="711200"/>
                </a:lnTo>
                <a:lnTo>
                  <a:pt x="6271895" y="482600"/>
                </a:lnTo>
                <a:lnTo>
                  <a:pt x="6502527" y="482600"/>
                </a:lnTo>
                <a:lnTo>
                  <a:pt x="6502527" y="711200"/>
                </a:lnTo>
                <a:lnTo>
                  <a:pt x="6513830" y="711200"/>
                </a:lnTo>
                <a:lnTo>
                  <a:pt x="6513830" y="482600"/>
                </a:lnTo>
                <a:lnTo>
                  <a:pt x="6744589" y="482600"/>
                </a:lnTo>
                <a:lnTo>
                  <a:pt x="6744589" y="711200"/>
                </a:lnTo>
                <a:lnTo>
                  <a:pt x="6755765" y="711200"/>
                </a:lnTo>
                <a:lnTo>
                  <a:pt x="6755765" y="482600"/>
                </a:lnTo>
                <a:lnTo>
                  <a:pt x="6986524" y="482600"/>
                </a:lnTo>
                <a:lnTo>
                  <a:pt x="6986524" y="711200"/>
                </a:lnTo>
                <a:lnTo>
                  <a:pt x="6997700" y="711200"/>
                </a:lnTo>
                <a:lnTo>
                  <a:pt x="6997700" y="482600"/>
                </a:lnTo>
                <a:lnTo>
                  <a:pt x="7228459" y="482600"/>
                </a:lnTo>
                <a:lnTo>
                  <a:pt x="7228459" y="711200"/>
                </a:lnTo>
                <a:lnTo>
                  <a:pt x="7239635" y="711200"/>
                </a:lnTo>
                <a:lnTo>
                  <a:pt x="7239635" y="482600"/>
                </a:lnTo>
                <a:lnTo>
                  <a:pt x="7470394" y="482600"/>
                </a:lnTo>
                <a:lnTo>
                  <a:pt x="7470394" y="711200"/>
                </a:lnTo>
                <a:lnTo>
                  <a:pt x="7481570" y="711200"/>
                </a:lnTo>
                <a:lnTo>
                  <a:pt x="7481570" y="482600"/>
                </a:lnTo>
                <a:lnTo>
                  <a:pt x="7712329" y="482600"/>
                </a:lnTo>
                <a:lnTo>
                  <a:pt x="7712329" y="711200"/>
                </a:lnTo>
                <a:lnTo>
                  <a:pt x="7723505" y="711200"/>
                </a:lnTo>
                <a:lnTo>
                  <a:pt x="7723505" y="482600"/>
                </a:lnTo>
                <a:lnTo>
                  <a:pt x="7954391" y="482600"/>
                </a:lnTo>
                <a:lnTo>
                  <a:pt x="7954391" y="711200"/>
                </a:lnTo>
                <a:lnTo>
                  <a:pt x="7965567" y="711200"/>
                </a:lnTo>
                <a:lnTo>
                  <a:pt x="7965567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384299"/>
            <a:ext cx="9144000" cy="1181100"/>
          </a:xfrm>
          <a:custGeom>
            <a:avLst/>
            <a:gdLst/>
            <a:ahLst/>
            <a:cxnLst/>
            <a:rect l="l" t="t" r="r" b="b"/>
            <a:pathLst>
              <a:path w="9144000" h="11811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939800"/>
                </a:lnTo>
                <a:lnTo>
                  <a:pt x="8691372" y="9398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939800"/>
                </a:lnTo>
                <a:lnTo>
                  <a:pt x="8449437" y="9398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939800"/>
                </a:lnTo>
                <a:lnTo>
                  <a:pt x="8207502" y="9398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939800"/>
                </a:lnTo>
                <a:lnTo>
                  <a:pt x="7965567" y="9398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939800"/>
                </a:lnTo>
                <a:lnTo>
                  <a:pt x="7723505" y="9398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939800"/>
                </a:lnTo>
                <a:lnTo>
                  <a:pt x="7481570" y="9398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939800"/>
                </a:lnTo>
                <a:lnTo>
                  <a:pt x="7239635" y="9398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939800"/>
                </a:lnTo>
                <a:lnTo>
                  <a:pt x="6997700" y="9398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939800"/>
                </a:lnTo>
                <a:lnTo>
                  <a:pt x="6755765" y="9398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939800"/>
                </a:lnTo>
                <a:lnTo>
                  <a:pt x="6513830" y="9398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939800"/>
                </a:lnTo>
                <a:lnTo>
                  <a:pt x="6271895" y="9398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939800"/>
                </a:lnTo>
                <a:lnTo>
                  <a:pt x="6029960" y="9398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939800"/>
                </a:lnTo>
                <a:lnTo>
                  <a:pt x="5788025" y="9398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939800"/>
                </a:lnTo>
                <a:lnTo>
                  <a:pt x="5546090" y="9398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939800"/>
                </a:lnTo>
                <a:lnTo>
                  <a:pt x="5304155" y="9398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939800"/>
                </a:lnTo>
                <a:lnTo>
                  <a:pt x="5062093" y="9398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939800"/>
                </a:lnTo>
                <a:lnTo>
                  <a:pt x="4820158" y="9398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939800"/>
                </a:lnTo>
                <a:lnTo>
                  <a:pt x="4578223" y="9398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939800"/>
                </a:lnTo>
                <a:lnTo>
                  <a:pt x="4336288" y="9398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939800"/>
                </a:lnTo>
                <a:lnTo>
                  <a:pt x="4094353" y="9398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939800"/>
                </a:lnTo>
                <a:lnTo>
                  <a:pt x="3852418" y="9398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939800"/>
                </a:lnTo>
                <a:lnTo>
                  <a:pt x="3610483" y="9398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939800"/>
                </a:lnTo>
                <a:lnTo>
                  <a:pt x="3368548" y="9398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939800"/>
                </a:lnTo>
                <a:lnTo>
                  <a:pt x="3126613" y="9398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939800"/>
                </a:lnTo>
                <a:lnTo>
                  <a:pt x="2884678" y="9398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939800"/>
                </a:lnTo>
                <a:lnTo>
                  <a:pt x="2642743" y="9398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939800"/>
                </a:lnTo>
                <a:lnTo>
                  <a:pt x="2400681" y="9398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939800"/>
                </a:lnTo>
                <a:lnTo>
                  <a:pt x="2158746" y="9398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939800"/>
                </a:lnTo>
                <a:lnTo>
                  <a:pt x="1916811" y="9398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939800"/>
                </a:lnTo>
                <a:lnTo>
                  <a:pt x="1674876" y="9398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939800"/>
                </a:lnTo>
                <a:lnTo>
                  <a:pt x="1432941" y="9398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939800"/>
                </a:lnTo>
                <a:lnTo>
                  <a:pt x="1191006" y="9398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939800"/>
                </a:lnTo>
                <a:lnTo>
                  <a:pt x="949020" y="9398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939800"/>
                </a:lnTo>
                <a:lnTo>
                  <a:pt x="707085" y="9398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939800"/>
                </a:lnTo>
                <a:lnTo>
                  <a:pt x="465162" y="9398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939800"/>
                </a:lnTo>
                <a:lnTo>
                  <a:pt x="223227" y="9398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939800"/>
                </a:lnTo>
                <a:lnTo>
                  <a:pt x="0" y="939800"/>
                </a:lnTo>
                <a:lnTo>
                  <a:pt x="0" y="952500"/>
                </a:lnTo>
                <a:lnTo>
                  <a:pt x="1905635" y="952500"/>
                </a:lnTo>
                <a:lnTo>
                  <a:pt x="1905635" y="1181100"/>
                </a:lnTo>
                <a:lnTo>
                  <a:pt x="1916811" y="1181100"/>
                </a:lnTo>
                <a:lnTo>
                  <a:pt x="1916811" y="952500"/>
                </a:lnTo>
                <a:lnTo>
                  <a:pt x="2147570" y="952500"/>
                </a:lnTo>
                <a:lnTo>
                  <a:pt x="2147570" y="1181100"/>
                </a:lnTo>
                <a:lnTo>
                  <a:pt x="2158746" y="1181100"/>
                </a:lnTo>
                <a:lnTo>
                  <a:pt x="2158746" y="952500"/>
                </a:lnTo>
                <a:lnTo>
                  <a:pt x="2389505" y="952500"/>
                </a:lnTo>
                <a:lnTo>
                  <a:pt x="2389505" y="1181100"/>
                </a:lnTo>
                <a:lnTo>
                  <a:pt x="2400681" y="1181100"/>
                </a:lnTo>
                <a:lnTo>
                  <a:pt x="2400681" y="952500"/>
                </a:lnTo>
                <a:lnTo>
                  <a:pt x="2631567" y="952500"/>
                </a:lnTo>
                <a:lnTo>
                  <a:pt x="2631567" y="1181100"/>
                </a:lnTo>
                <a:lnTo>
                  <a:pt x="2642743" y="1181100"/>
                </a:lnTo>
                <a:lnTo>
                  <a:pt x="2642743" y="952500"/>
                </a:lnTo>
                <a:lnTo>
                  <a:pt x="2873502" y="952500"/>
                </a:lnTo>
                <a:lnTo>
                  <a:pt x="2873502" y="1181100"/>
                </a:lnTo>
                <a:lnTo>
                  <a:pt x="2884678" y="1181100"/>
                </a:lnTo>
                <a:lnTo>
                  <a:pt x="2884678" y="952500"/>
                </a:lnTo>
                <a:lnTo>
                  <a:pt x="3115310" y="952500"/>
                </a:lnTo>
                <a:lnTo>
                  <a:pt x="3115310" y="1181100"/>
                </a:lnTo>
                <a:lnTo>
                  <a:pt x="3126613" y="1181100"/>
                </a:lnTo>
                <a:lnTo>
                  <a:pt x="3126613" y="952500"/>
                </a:lnTo>
                <a:lnTo>
                  <a:pt x="3357245" y="952500"/>
                </a:lnTo>
                <a:lnTo>
                  <a:pt x="3357245" y="1181100"/>
                </a:lnTo>
                <a:lnTo>
                  <a:pt x="3368548" y="1181100"/>
                </a:lnTo>
                <a:lnTo>
                  <a:pt x="3368548" y="952500"/>
                </a:lnTo>
                <a:lnTo>
                  <a:pt x="3599180" y="952500"/>
                </a:lnTo>
                <a:lnTo>
                  <a:pt x="3599180" y="1181100"/>
                </a:lnTo>
                <a:lnTo>
                  <a:pt x="3610483" y="1181100"/>
                </a:lnTo>
                <a:lnTo>
                  <a:pt x="3610483" y="952500"/>
                </a:lnTo>
                <a:lnTo>
                  <a:pt x="3841115" y="952500"/>
                </a:lnTo>
                <a:lnTo>
                  <a:pt x="3841115" y="1181100"/>
                </a:lnTo>
                <a:lnTo>
                  <a:pt x="3852418" y="1181100"/>
                </a:lnTo>
                <a:lnTo>
                  <a:pt x="3852418" y="952500"/>
                </a:lnTo>
                <a:lnTo>
                  <a:pt x="4083177" y="952500"/>
                </a:lnTo>
                <a:lnTo>
                  <a:pt x="4083177" y="1181100"/>
                </a:lnTo>
                <a:lnTo>
                  <a:pt x="4094353" y="1181100"/>
                </a:lnTo>
                <a:lnTo>
                  <a:pt x="4094353" y="952500"/>
                </a:lnTo>
                <a:lnTo>
                  <a:pt x="4325112" y="952500"/>
                </a:lnTo>
                <a:lnTo>
                  <a:pt x="4325112" y="1181100"/>
                </a:lnTo>
                <a:lnTo>
                  <a:pt x="4336288" y="1181100"/>
                </a:lnTo>
                <a:lnTo>
                  <a:pt x="4336288" y="952500"/>
                </a:lnTo>
                <a:lnTo>
                  <a:pt x="4567047" y="952500"/>
                </a:lnTo>
                <a:lnTo>
                  <a:pt x="4567047" y="1181100"/>
                </a:lnTo>
                <a:lnTo>
                  <a:pt x="4578223" y="1181100"/>
                </a:lnTo>
                <a:lnTo>
                  <a:pt x="4578223" y="952500"/>
                </a:lnTo>
                <a:lnTo>
                  <a:pt x="4808982" y="952500"/>
                </a:lnTo>
                <a:lnTo>
                  <a:pt x="4808982" y="1181100"/>
                </a:lnTo>
                <a:lnTo>
                  <a:pt x="4820158" y="1181100"/>
                </a:lnTo>
                <a:lnTo>
                  <a:pt x="4820158" y="952500"/>
                </a:lnTo>
                <a:lnTo>
                  <a:pt x="5050917" y="952500"/>
                </a:lnTo>
                <a:lnTo>
                  <a:pt x="5050917" y="1181100"/>
                </a:lnTo>
                <a:lnTo>
                  <a:pt x="5062093" y="1181100"/>
                </a:lnTo>
                <a:lnTo>
                  <a:pt x="5062093" y="952500"/>
                </a:lnTo>
                <a:lnTo>
                  <a:pt x="5292979" y="952500"/>
                </a:lnTo>
                <a:lnTo>
                  <a:pt x="5292979" y="1181100"/>
                </a:lnTo>
                <a:lnTo>
                  <a:pt x="5304155" y="1181100"/>
                </a:lnTo>
                <a:lnTo>
                  <a:pt x="5304155" y="952500"/>
                </a:lnTo>
                <a:lnTo>
                  <a:pt x="5534787" y="952500"/>
                </a:lnTo>
                <a:lnTo>
                  <a:pt x="5534787" y="1181100"/>
                </a:lnTo>
                <a:lnTo>
                  <a:pt x="5546090" y="1181100"/>
                </a:lnTo>
                <a:lnTo>
                  <a:pt x="5546090" y="952500"/>
                </a:lnTo>
                <a:lnTo>
                  <a:pt x="5776722" y="952500"/>
                </a:lnTo>
                <a:lnTo>
                  <a:pt x="5776722" y="1181100"/>
                </a:lnTo>
                <a:lnTo>
                  <a:pt x="5788025" y="1181100"/>
                </a:lnTo>
                <a:lnTo>
                  <a:pt x="5788025" y="952500"/>
                </a:lnTo>
                <a:lnTo>
                  <a:pt x="6018657" y="952500"/>
                </a:lnTo>
                <a:lnTo>
                  <a:pt x="6018657" y="1181100"/>
                </a:lnTo>
                <a:lnTo>
                  <a:pt x="6029960" y="1181100"/>
                </a:lnTo>
                <a:lnTo>
                  <a:pt x="6029960" y="952500"/>
                </a:lnTo>
                <a:lnTo>
                  <a:pt x="6260592" y="952500"/>
                </a:lnTo>
                <a:lnTo>
                  <a:pt x="6260592" y="1181100"/>
                </a:lnTo>
                <a:lnTo>
                  <a:pt x="6271895" y="1181100"/>
                </a:lnTo>
                <a:lnTo>
                  <a:pt x="6271895" y="952500"/>
                </a:lnTo>
                <a:lnTo>
                  <a:pt x="6502527" y="952500"/>
                </a:lnTo>
                <a:lnTo>
                  <a:pt x="6502527" y="1181100"/>
                </a:lnTo>
                <a:lnTo>
                  <a:pt x="6513830" y="1181100"/>
                </a:lnTo>
                <a:lnTo>
                  <a:pt x="6513830" y="952500"/>
                </a:lnTo>
                <a:lnTo>
                  <a:pt x="6744589" y="952500"/>
                </a:lnTo>
                <a:lnTo>
                  <a:pt x="6744589" y="1181100"/>
                </a:lnTo>
                <a:lnTo>
                  <a:pt x="6755765" y="1181100"/>
                </a:lnTo>
                <a:lnTo>
                  <a:pt x="6755765" y="952500"/>
                </a:lnTo>
                <a:lnTo>
                  <a:pt x="6986524" y="952500"/>
                </a:lnTo>
                <a:lnTo>
                  <a:pt x="6986524" y="1181100"/>
                </a:lnTo>
                <a:lnTo>
                  <a:pt x="6997700" y="1181100"/>
                </a:lnTo>
                <a:lnTo>
                  <a:pt x="6997700" y="952500"/>
                </a:lnTo>
                <a:lnTo>
                  <a:pt x="7228459" y="952500"/>
                </a:lnTo>
                <a:lnTo>
                  <a:pt x="7228459" y="1181100"/>
                </a:lnTo>
                <a:lnTo>
                  <a:pt x="7239635" y="1181100"/>
                </a:lnTo>
                <a:lnTo>
                  <a:pt x="7239635" y="952500"/>
                </a:lnTo>
                <a:lnTo>
                  <a:pt x="7470394" y="952500"/>
                </a:lnTo>
                <a:lnTo>
                  <a:pt x="7470394" y="1181100"/>
                </a:lnTo>
                <a:lnTo>
                  <a:pt x="7481570" y="1181100"/>
                </a:lnTo>
                <a:lnTo>
                  <a:pt x="7481570" y="952500"/>
                </a:lnTo>
                <a:lnTo>
                  <a:pt x="7712329" y="952500"/>
                </a:lnTo>
                <a:lnTo>
                  <a:pt x="7712329" y="1181100"/>
                </a:lnTo>
                <a:lnTo>
                  <a:pt x="7723505" y="1181100"/>
                </a:lnTo>
                <a:lnTo>
                  <a:pt x="7723505" y="952500"/>
                </a:lnTo>
                <a:lnTo>
                  <a:pt x="7954391" y="952500"/>
                </a:lnTo>
                <a:lnTo>
                  <a:pt x="7954391" y="1181100"/>
                </a:lnTo>
                <a:lnTo>
                  <a:pt x="7965567" y="1181100"/>
                </a:lnTo>
                <a:lnTo>
                  <a:pt x="7965567" y="952500"/>
                </a:lnTo>
                <a:lnTo>
                  <a:pt x="8196199" y="952500"/>
                </a:lnTo>
                <a:lnTo>
                  <a:pt x="8196199" y="1181100"/>
                </a:lnTo>
                <a:lnTo>
                  <a:pt x="8207502" y="1181100"/>
                </a:lnTo>
                <a:lnTo>
                  <a:pt x="8207502" y="952500"/>
                </a:lnTo>
                <a:lnTo>
                  <a:pt x="8438134" y="952500"/>
                </a:lnTo>
                <a:lnTo>
                  <a:pt x="8438134" y="1181100"/>
                </a:lnTo>
                <a:lnTo>
                  <a:pt x="8449437" y="1181100"/>
                </a:lnTo>
                <a:lnTo>
                  <a:pt x="8449437" y="952500"/>
                </a:lnTo>
                <a:lnTo>
                  <a:pt x="8680069" y="952500"/>
                </a:lnTo>
                <a:lnTo>
                  <a:pt x="8680069" y="1181100"/>
                </a:lnTo>
                <a:lnTo>
                  <a:pt x="8691372" y="1181100"/>
                </a:lnTo>
                <a:lnTo>
                  <a:pt x="8691372" y="952500"/>
                </a:lnTo>
                <a:lnTo>
                  <a:pt x="8922004" y="952500"/>
                </a:lnTo>
                <a:lnTo>
                  <a:pt x="8922004" y="1181100"/>
                </a:lnTo>
                <a:lnTo>
                  <a:pt x="8933307" y="1181100"/>
                </a:lnTo>
                <a:lnTo>
                  <a:pt x="8933307" y="952500"/>
                </a:lnTo>
                <a:lnTo>
                  <a:pt x="9143987" y="952500"/>
                </a:lnTo>
                <a:lnTo>
                  <a:pt x="9143987" y="939800"/>
                </a:lnTo>
                <a:lnTo>
                  <a:pt x="8933307" y="9398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142999"/>
            <a:ext cx="9144000" cy="469900"/>
          </a:xfrm>
          <a:custGeom>
            <a:avLst/>
            <a:gdLst/>
            <a:ahLst/>
            <a:cxnLst/>
            <a:rect l="l" t="t" r="r" b="b"/>
            <a:pathLst>
              <a:path w="9144000" h="469900">
                <a:moveTo>
                  <a:pt x="9143987" y="228600"/>
                </a:moveTo>
                <a:lnTo>
                  <a:pt x="8207502" y="228600"/>
                </a:lnTo>
                <a:lnTo>
                  <a:pt x="8207502" y="0"/>
                </a:lnTo>
                <a:lnTo>
                  <a:pt x="8196199" y="0"/>
                </a:lnTo>
                <a:lnTo>
                  <a:pt x="8196199" y="228600"/>
                </a:lnTo>
                <a:lnTo>
                  <a:pt x="7965567" y="228600"/>
                </a:lnTo>
                <a:lnTo>
                  <a:pt x="7965567" y="0"/>
                </a:lnTo>
                <a:lnTo>
                  <a:pt x="7954391" y="0"/>
                </a:lnTo>
                <a:lnTo>
                  <a:pt x="7954391" y="228600"/>
                </a:lnTo>
                <a:lnTo>
                  <a:pt x="7723505" y="228600"/>
                </a:lnTo>
                <a:lnTo>
                  <a:pt x="7723505" y="0"/>
                </a:lnTo>
                <a:lnTo>
                  <a:pt x="7712329" y="0"/>
                </a:lnTo>
                <a:lnTo>
                  <a:pt x="7712329" y="228600"/>
                </a:lnTo>
                <a:lnTo>
                  <a:pt x="7481570" y="228600"/>
                </a:lnTo>
                <a:lnTo>
                  <a:pt x="7481570" y="0"/>
                </a:lnTo>
                <a:lnTo>
                  <a:pt x="7470394" y="0"/>
                </a:lnTo>
                <a:lnTo>
                  <a:pt x="7470394" y="228600"/>
                </a:lnTo>
                <a:lnTo>
                  <a:pt x="7239635" y="228600"/>
                </a:lnTo>
                <a:lnTo>
                  <a:pt x="7239635" y="0"/>
                </a:lnTo>
                <a:lnTo>
                  <a:pt x="7228459" y="0"/>
                </a:lnTo>
                <a:lnTo>
                  <a:pt x="7228459" y="228600"/>
                </a:lnTo>
                <a:lnTo>
                  <a:pt x="6997700" y="228600"/>
                </a:lnTo>
                <a:lnTo>
                  <a:pt x="6997700" y="0"/>
                </a:lnTo>
                <a:lnTo>
                  <a:pt x="6986524" y="0"/>
                </a:lnTo>
                <a:lnTo>
                  <a:pt x="6986524" y="228600"/>
                </a:lnTo>
                <a:lnTo>
                  <a:pt x="6755765" y="228600"/>
                </a:lnTo>
                <a:lnTo>
                  <a:pt x="6755765" y="0"/>
                </a:lnTo>
                <a:lnTo>
                  <a:pt x="6744589" y="0"/>
                </a:lnTo>
                <a:lnTo>
                  <a:pt x="6744589" y="228600"/>
                </a:lnTo>
                <a:lnTo>
                  <a:pt x="6513830" y="228600"/>
                </a:lnTo>
                <a:lnTo>
                  <a:pt x="6513830" y="0"/>
                </a:lnTo>
                <a:lnTo>
                  <a:pt x="6502527" y="0"/>
                </a:lnTo>
                <a:lnTo>
                  <a:pt x="6502527" y="228600"/>
                </a:lnTo>
                <a:lnTo>
                  <a:pt x="6271895" y="2286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228600"/>
                </a:lnTo>
                <a:lnTo>
                  <a:pt x="6029960" y="2286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228600"/>
                </a:lnTo>
                <a:lnTo>
                  <a:pt x="5788025" y="2286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228600"/>
                </a:lnTo>
                <a:lnTo>
                  <a:pt x="5546090" y="2286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60399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55765" y="228600"/>
                </a:lnTo>
                <a:lnTo>
                  <a:pt x="6755765" y="0"/>
                </a:lnTo>
                <a:lnTo>
                  <a:pt x="6744589" y="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13830" y="228600"/>
                </a:lnTo>
                <a:lnTo>
                  <a:pt x="6513830" y="0"/>
                </a:lnTo>
                <a:lnTo>
                  <a:pt x="6502527" y="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71895" y="2286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29960" y="2286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88025" y="2286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46090" y="2286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77799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6744589" y="482600"/>
                </a:lnTo>
                <a:lnTo>
                  <a:pt x="6744589" y="711200"/>
                </a:lnTo>
                <a:lnTo>
                  <a:pt x="6755765" y="711200"/>
                </a:lnTo>
                <a:lnTo>
                  <a:pt x="6755765" y="482600"/>
                </a:lnTo>
                <a:lnTo>
                  <a:pt x="6986524" y="482600"/>
                </a:lnTo>
                <a:lnTo>
                  <a:pt x="6986524" y="711200"/>
                </a:lnTo>
                <a:lnTo>
                  <a:pt x="6997700" y="711200"/>
                </a:lnTo>
                <a:lnTo>
                  <a:pt x="6997700" y="482600"/>
                </a:lnTo>
                <a:lnTo>
                  <a:pt x="7228459" y="482600"/>
                </a:lnTo>
                <a:lnTo>
                  <a:pt x="7228459" y="711200"/>
                </a:lnTo>
                <a:lnTo>
                  <a:pt x="7239635" y="711200"/>
                </a:lnTo>
                <a:lnTo>
                  <a:pt x="7239635" y="482600"/>
                </a:lnTo>
                <a:lnTo>
                  <a:pt x="7470394" y="482600"/>
                </a:lnTo>
                <a:lnTo>
                  <a:pt x="7470394" y="711200"/>
                </a:lnTo>
                <a:lnTo>
                  <a:pt x="7481570" y="711200"/>
                </a:lnTo>
                <a:lnTo>
                  <a:pt x="7481570" y="482600"/>
                </a:lnTo>
                <a:lnTo>
                  <a:pt x="7712329" y="482600"/>
                </a:lnTo>
                <a:lnTo>
                  <a:pt x="7712329" y="711200"/>
                </a:lnTo>
                <a:lnTo>
                  <a:pt x="7723505" y="711200"/>
                </a:lnTo>
                <a:lnTo>
                  <a:pt x="7723505" y="482600"/>
                </a:lnTo>
                <a:lnTo>
                  <a:pt x="7954391" y="482600"/>
                </a:lnTo>
                <a:lnTo>
                  <a:pt x="7954391" y="711200"/>
                </a:lnTo>
                <a:lnTo>
                  <a:pt x="7965567" y="711200"/>
                </a:lnTo>
                <a:lnTo>
                  <a:pt x="7965567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12699"/>
            <a:ext cx="9144000" cy="393700"/>
          </a:xfrm>
          <a:custGeom>
            <a:avLst/>
            <a:gdLst/>
            <a:ahLst/>
            <a:cxnLst/>
            <a:rect l="l" t="t" r="r" b="b"/>
            <a:pathLst>
              <a:path w="9144000" h="393700">
                <a:moveTo>
                  <a:pt x="9143987" y="152400"/>
                </a:moveTo>
                <a:lnTo>
                  <a:pt x="8933307" y="152400"/>
                </a:lnTo>
                <a:lnTo>
                  <a:pt x="8933307" y="0"/>
                </a:lnTo>
                <a:lnTo>
                  <a:pt x="8922004" y="0"/>
                </a:lnTo>
                <a:lnTo>
                  <a:pt x="8922004" y="152400"/>
                </a:lnTo>
                <a:lnTo>
                  <a:pt x="8691372" y="152400"/>
                </a:lnTo>
                <a:lnTo>
                  <a:pt x="8691372" y="0"/>
                </a:lnTo>
                <a:lnTo>
                  <a:pt x="8680069" y="0"/>
                </a:lnTo>
                <a:lnTo>
                  <a:pt x="8680069" y="152400"/>
                </a:lnTo>
                <a:lnTo>
                  <a:pt x="8449437" y="152400"/>
                </a:lnTo>
                <a:lnTo>
                  <a:pt x="8449437" y="0"/>
                </a:lnTo>
                <a:lnTo>
                  <a:pt x="8438134" y="0"/>
                </a:lnTo>
                <a:lnTo>
                  <a:pt x="8438134" y="152400"/>
                </a:lnTo>
                <a:lnTo>
                  <a:pt x="8207502" y="152400"/>
                </a:lnTo>
                <a:lnTo>
                  <a:pt x="8207502" y="0"/>
                </a:lnTo>
                <a:lnTo>
                  <a:pt x="8196199" y="0"/>
                </a:lnTo>
                <a:lnTo>
                  <a:pt x="8196199" y="152400"/>
                </a:lnTo>
                <a:lnTo>
                  <a:pt x="7965567" y="152400"/>
                </a:lnTo>
                <a:lnTo>
                  <a:pt x="7965567" y="0"/>
                </a:lnTo>
                <a:lnTo>
                  <a:pt x="7954391" y="0"/>
                </a:lnTo>
                <a:lnTo>
                  <a:pt x="7954391" y="152400"/>
                </a:lnTo>
                <a:lnTo>
                  <a:pt x="7723505" y="152400"/>
                </a:lnTo>
                <a:lnTo>
                  <a:pt x="7723505" y="0"/>
                </a:lnTo>
                <a:lnTo>
                  <a:pt x="7712329" y="0"/>
                </a:lnTo>
                <a:lnTo>
                  <a:pt x="7712329" y="152400"/>
                </a:lnTo>
                <a:lnTo>
                  <a:pt x="7481570" y="152400"/>
                </a:lnTo>
                <a:lnTo>
                  <a:pt x="7481570" y="0"/>
                </a:lnTo>
                <a:lnTo>
                  <a:pt x="7470394" y="0"/>
                </a:lnTo>
                <a:lnTo>
                  <a:pt x="7470394" y="152400"/>
                </a:lnTo>
                <a:lnTo>
                  <a:pt x="7239635" y="152400"/>
                </a:lnTo>
                <a:lnTo>
                  <a:pt x="7239635" y="0"/>
                </a:lnTo>
                <a:lnTo>
                  <a:pt x="7228459" y="0"/>
                </a:lnTo>
                <a:lnTo>
                  <a:pt x="7228459" y="152400"/>
                </a:lnTo>
                <a:lnTo>
                  <a:pt x="6997700" y="152400"/>
                </a:lnTo>
                <a:lnTo>
                  <a:pt x="6997700" y="0"/>
                </a:lnTo>
                <a:lnTo>
                  <a:pt x="6986524" y="0"/>
                </a:lnTo>
                <a:lnTo>
                  <a:pt x="6986524" y="152400"/>
                </a:lnTo>
                <a:lnTo>
                  <a:pt x="6755765" y="152400"/>
                </a:lnTo>
                <a:lnTo>
                  <a:pt x="6755765" y="0"/>
                </a:lnTo>
                <a:lnTo>
                  <a:pt x="6744589" y="0"/>
                </a:lnTo>
                <a:lnTo>
                  <a:pt x="6744589" y="152400"/>
                </a:lnTo>
                <a:lnTo>
                  <a:pt x="6513830" y="152400"/>
                </a:lnTo>
                <a:lnTo>
                  <a:pt x="6513830" y="0"/>
                </a:lnTo>
                <a:lnTo>
                  <a:pt x="6502527" y="0"/>
                </a:lnTo>
                <a:lnTo>
                  <a:pt x="6502527" y="152400"/>
                </a:lnTo>
                <a:lnTo>
                  <a:pt x="6271895" y="1524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152400"/>
                </a:lnTo>
                <a:lnTo>
                  <a:pt x="6029960" y="1524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152400"/>
                </a:lnTo>
                <a:lnTo>
                  <a:pt x="5788025" y="1524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152400"/>
                </a:lnTo>
                <a:lnTo>
                  <a:pt x="5546090" y="1524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152400"/>
                </a:lnTo>
                <a:lnTo>
                  <a:pt x="5304155" y="1524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152400"/>
                </a:lnTo>
                <a:lnTo>
                  <a:pt x="5062093" y="1524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152400"/>
                </a:lnTo>
                <a:lnTo>
                  <a:pt x="4820158" y="1524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152400"/>
                </a:lnTo>
                <a:lnTo>
                  <a:pt x="4578223" y="1524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152400"/>
                </a:lnTo>
                <a:lnTo>
                  <a:pt x="4336288" y="1524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152400"/>
                </a:lnTo>
                <a:lnTo>
                  <a:pt x="4094353" y="1524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152400"/>
                </a:lnTo>
                <a:lnTo>
                  <a:pt x="3852418" y="1524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152400"/>
                </a:lnTo>
                <a:lnTo>
                  <a:pt x="3610483" y="1524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152400"/>
                </a:lnTo>
                <a:lnTo>
                  <a:pt x="3368548" y="1524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152400"/>
                </a:lnTo>
                <a:lnTo>
                  <a:pt x="3126613" y="1524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152400"/>
                </a:lnTo>
                <a:lnTo>
                  <a:pt x="2884678" y="1524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152400"/>
                </a:lnTo>
                <a:lnTo>
                  <a:pt x="2642743" y="1524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152400"/>
                </a:lnTo>
                <a:lnTo>
                  <a:pt x="2400681" y="1524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152400"/>
                </a:lnTo>
                <a:lnTo>
                  <a:pt x="2158746" y="1524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152400"/>
                </a:lnTo>
                <a:lnTo>
                  <a:pt x="1916811" y="1524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152400"/>
                </a:lnTo>
                <a:lnTo>
                  <a:pt x="1674876" y="1524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152400"/>
                </a:lnTo>
                <a:lnTo>
                  <a:pt x="1432941" y="1524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152400"/>
                </a:lnTo>
                <a:lnTo>
                  <a:pt x="1191006" y="1524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152400"/>
                </a:lnTo>
                <a:lnTo>
                  <a:pt x="949020" y="1524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152400"/>
                </a:lnTo>
                <a:lnTo>
                  <a:pt x="707085" y="1524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152400"/>
                </a:lnTo>
                <a:lnTo>
                  <a:pt x="465162" y="1524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152400"/>
                </a:lnTo>
                <a:lnTo>
                  <a:pt x="223227" y="1524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152400"/>
                </a:lnTo>
                <a:lnTo>
                  <a:pt x="0" y="152400"/>
                </a:lnTo>
                <a:lnTo>
                  <a:pt x="0" y="165100"/>
                </a:lnTo>
                <a:lnTo>
                  <a:pt x="5292979" y="165100"/>
                </a:lnTo>
                <a:lnTo>
                  <a:pt x="5292979" y="393700"/>
                </a:lnTo>
                <a:lnTo>
                  <a:pt x="5304155" y="393700"/>
                </a:lnTo>
                <a:lnTo>
                  <a:pt x="5304155" y="165100"/>
                </a:lnTo>
                <a:lnTo>
                  <a:pt x="5534787" y="165100"/>
                </a:lnTo>
                <a:lnTo>
                  <a:pt x="5534787" y="393700"/>
                </a:lnTo>
                <a:lnTo>
                  <a:pt x="5546090" y="393700"/>
                </a:lnTo>
                <a:lnTo>
                  <a:pt x="5546090" y="165100"/>
                </a:lnTo>
                <a:lnTo>
                  <a:pt x="5776722" y="165100"/>
                </a:lnTo>
                <a:lnTo>
                  <a:pt x="5776722" y="393700"/>
                </a:lnTo>
                <a:lnTo>
                  <a:pt x="5788025" y="393700"/>
                </a:lnTo>
                <a:lnTo>
                  <a:pt x="5788025" y="165100"/>
                </a:lnTo>
                <a:lnTo>
                  <a:pt x="6018657" y="165100"/>
                </a:lnTo>
                <a:lnTo>
                  <a:pt x="6018657" y="393700"/>
                </a:lnTo>
                <a:lnTo>
                  <a:pt x="6029960" y="393700"/>
                </a:lnTo>
                <a:lnTo>
                  <a:pt x="6029960" y="165100"/>
                </a:lnTo>
                <a:lnTo>
                  <a:pt x="6260592" y="165100"/>
                </a:lnTo>
                <a:lnTo>
                  <a:pt x="6260592" y="393700"/>
                </a:lnTo>
                <a:lnTo>
                  <a:pt x="6271895" y="393700"/>
                </a:lnTo>
                <a:lnTo>
                  <a:pt x="6271895" y="165100"/>
                </a:lnTo>
                <a:lnTo>
                  <a:pt x="6502527" y="165100"/>
                </a:lnTo>
                <a:lnTo>
                  <a:pt x="6502527" y="393700"/>
                </a:lnTo>
                <a:lnTo>
                  <a:pt x="6513830" y="393700"/>
                </a:lnTo>
                <a:lnTo>
                  <a:pt x="6513830" y="165100"/>
                </a:lnTo>
                <a:lnTo>
                  <a:pt x="6744589" y="165100"/>
                </a:lnTo>
                <a:lnTo>
                  <a:pt x="6744589" y="393700"/>
                </a:lnTo>
                <a:lnTo>
                  <a:pt x="6755765" y="393700"/>
                </a:lnTo>
                <a:lnTo>
                  <a:pt x="6755765" y="165100"/>
                </a:lnTo>
                <a:lnTo>
                  <a:pt x="6986524" y="165100"/>
                </a:lnTo>
                <a:lnTo>
                  <a:pt x="6986524" y="393700"/>
                </a:lnTo>
                <a:lnTo>
                  <a:pt x="6997700" y="393700"/>
                </a:lnTo>
                <a:lnTo>
                  <a:pt x="6997700" y="165100"/>
                </a:lnTo>
                <a:lnTo>
                  <a:pt x="7228459" y="165100"/>
                </a:lnTo>
                <a:lnTo>
                  <a:pt x="7228459" y="393700"/>
                </a:lnTo>
                <a:lnTo>
                  <a:pt x="7239635" y="393700"/>
                </a:lnTo>
                <a:lnTo>
                  <a:pt x="7239635" y="165100"/>
                </a:lnTo>
                <a:lnTo>
                  <a:pt x="7470394" y="165100"/>
                </a:lnTo>
                <a:lnTo>
                  <a:pt x="7470394" y="393700"/>
                </a:lnTo>
                <a:lnTo>
                  <a:pt x="7481570" y="393700"/>
                </a:lnTo>
                <a:lnTo>
                  <a:pt x="7481570" y="165100"/>
                </a:lnTo>
                <a:lnTo>
                  <a:pt x="7712329" y="165100"/>
                </a:lnTo>
                <a:lnTo>
                  <a:pt x="7712329" y="393700"/>
                </a:lnTo>
                <a:lnTo>
                  <a:pt x="7723505" y="393700"/>
                </a:lnTo>
                <a:lnTo>
                  <a:pt x="7723505" y="165100"/>
                </a:lnTo>
                <a:lnTo>
                  <a:pt x="7954391" y="165100"/>
                </a:lnTo>
                <a:lnTo>
                  <a:pt x="7954391" y="393700"/>
                </a:lnTo>
                <a:lnTo>
                  <a:pt x="7965567" y="393700"/>
                </a:lnTo>
                <a:lnTo>
                  <a:pt x="7965567" y="165100"/>
                </a:lnTo>
                <a:lnTo>
                  <a:pt x="8196199" y="165100"/>
                </a:lnTo>
                <a:lnTo>
                  <a:pt x="8196199" y="393700"/>
                </a:lnTo>
                <a:lnTo>
                  <a:pt x="8207502" y="393700"/>
                </a:lnTo>
                <a:lnTo>
                  <a:pt x="8207502" y="165100"/>
                </a:lnTo>
                <a:lnTo>
                  <a:pt x="8438134" y="165100"/>
                </a:lnTo>
                <a:lnTo>
                  <a:pt x="8438134" y="393700"/>
                </a:lnTo>
                <a:lnTo>
                  <a:pt x="8449437" y="393700"/>
                </a:lnTo>
                <a:lnTo>
                  <a:pt x="8449437" y="165100"/>
                </a:lnTo>
                <a:lnTo>
                  <a:pt x="8680069" y="165100"/>
                </a:lnTo>
                <a:lnTo>
                  <a:pt x="8680069" y="393700"/>
                </a:lnTo>
                <a:lnTo>
                  <a:pt x="8691372" y="393700"/>
                </a:lnTo>
                <a:lnTo>
                  <a:pt x="8691372" y="165100"/>
                </a:lnTo>
                <a:lnTo>
                  <a:pt x="8922004" y="165100"/>
                </a:lnTo>
                <a:lnTo>
                  <a:pt x="8922004" y="393700"/>
                </a:lnTo>
                <a:lnTo>
                  <a:pt x="8933307" y="393700"/>
                </a:lnTo>
                <a:lnTo>
                  <a:pt x="8933307" y="165100"/>
                </a:lnTo>
                <a:lnTo>
                  <a:pt x="9143987" y="165100"/>
                </a:lnTo>
                <a:lnTo>
                  <a:pt x="9143987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93419" y="406400"/>
            <a:ext cx="7975600" cy="426720"/>
          </a:xfrm>
          <a:custGeom>
            <a:avLst/>
            <a:gdLst/>
            <a:ahLst/>
            <a:cxnLst/>
            <a:rect l="l" t="t" r="r" b="b"/>
            <a:pathLst>
              <a:path w="7975600" h="426719">
                <a:moveTo>
                  <a:pt x="7861300" y="0"/>
                </a:moveTo>
                <a:lnTo>
                  <a:pt x="114249" y="0"/>
                </a:lnTo>
                <a:lnTo>
                  <a:pt x="69780" y="8983"/>
                </a:lnTo>
                <a:lnTo>
                  <a:pt x="33464" y="33480"/>
                </a:lnTo>
                <a:lnTo>
                  <a:pt x="8978" y="69812"/>
                </a:lnTo>
                <a:lnTo>
                  <a:pt x="0" y="114300"/>
                </a:lnTo>
                <a:lnTo>
                  <a:pt x="0" y="312420"/>
                </a:lnTo>
                <a:lnTo>
                  <a:pt x="8978" y="356907"/>
                </a:lnTo>
                <a:lnTo>
                  <a:pt x="33464" y="393239"/>
                </a:lnTo>
                <a:lnTo>
                  <a:pt x="69780" y="417736"/>
                </a:lnTo>
                <a:lnTo>
                  <a:pt x="114249" y="426720"/>
                </a:lnTo>
                <a:lnTo>
                  <a:pt x="7861300" y="426720"/>
                </a:lnTo>
                <a:lnTo>
                  <a:pt x="7905787" y="417736"/>
                </a:lnTo>
                <a:lnTo>
                  <a:pt x="7942119" y="393239"/>
                </a:lnTo>
                <a:lnTo>
                  <a:pt x="7966616" y="356907"/>
                </a:lnTo>
                <a:lnTo>
                  <a:pt x="7975600" y="312420"/>
                </a:lnTo>
                <a:lnTo>
                  <a:pt x="7975600" y="114300"/>
                </a:lnTo>
                <a:lnTo>
                  <a:pt x="7966616" y="69812"/>
                </a:lnTo>
                <a:lnTo>
                  <a:pt x="7942119" y="33480"/>
                </a:lnTo>
                <a:lnTo>
                  <a:pt x="7905787" y="8983"/>
                </a:lnTo>
                <a:lnTo>
                  <a:pt x="7861300" y="0"/>
                </a:lnTo>
                <a:close/>
              </a:path>
            </a:pathLst>
          </a:custGeom>
          <a:solidFill>
            <a:srgbClr val="FFCC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93419" y="406400"/>
            <a:ext cx="7975600" cy="426720"/>
          </a:xfrm>
          <a:custGeom>
            <a:avLst/>
            <a:gdLst/>
            <a:ahLst/>
            <a:cxnLst/>
            <a:rect l="l" t="t" r="r" b="b"/>
            <a:pathLst>
              <a:path w="7975600" h="426719">
                <a:moveTo>
                  <a:pt x="0" y="114300"/>
                </a:moveTo>
                <a:lnTo>
                  <a:pt x="8978" y="69812"/>
                </a:lnTo>
                <a:lnTo>
                  <a:pt x="33464" y="33480"/>
                </a:lnTo>
                <a:lnTo>
                  <a:pt x="69780" y="8983"/>
                </a:lnTo>
                <a:lnTo>
                  <a:pt x="114249" y="0"/>
                </a:lnTo>
                <a:lnTo>
                  <a:pt x="7861300" y="0"/>
                </a:lnTo>
                <a:lnTo>
                  <a:pt x="7905787" y="8983"/>
                </a:lnTo>
                <a:lnTo>
                  <a:pt x="7942119" y="33480"/>
                </a:lnTo>
                <a:lnTo>
                  <a:pt x="7966616" y="69812"/>
                </a:lnTo>
                <a:lnTo>
                  <a:pt x="7975600" y="114300"/>
                </a:lnTo>
                <a:lnTo>
                  <a:pt x="7975600" y="312420"/>
                </a:lnTo>
                <a:lnTo>
                  <a:pt x="7966616" y="356907"/>
                </a:lnTo>
                <a:lnTo>
                  <a:pt x="7942119" y="393239"/>
                </a:lnTo>
                <a:lnTo>
                  <a:pt x="7905787" y="417736"/>
                </a:lnTo>
                <a:lnTo>
                  <a:pt x="7861300" y="426720"/>
                </a:lnTo>
                <a:lnTo>
                  <a:pt x="114249" y="426720"/>
                </a:lnTo>
                <a:lnTo>
                  <a:pt x="69780" y="417736"/>
                </a:lnTo>
                <a:lnTo>
                  <a:pt x="33464" y="393239"/>
                </a:lnTo>
                <a:lnTo>
                  <a:pt x="8978" y="356907"/>
                </a:lnTo>
                <a:lnTo>
                  <a:pt x="0" y="31242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98499" y="739140"/>
            <a:ext cx="7749540" cy="3985260"/>
          </a:xfrm>
          <a:custGeom>
            <a:avLst/>
            <a:gdLst/>
            <a:ahLst/>
            <a:cxnLst/>
            <a:rect l="l" t="t" r="r" b="b"/>
            <a:pathLst>
              <a:path w="7749540" h="3985260">
                <a:moveTo>
                  <a:pt x="0" y="3985260"/>
                </a:moveTo>
                <a:lnTo>
                  <a:pt x="7749540" y="3985260"/>
                </a:lnTo>
                <a:lnTo>
                  <a:pt x="7749540" y="0"/>
                </a:lnTo>
                <a:lnTo>
                  <a:pt x="0" y="0"/>
                </a:lnTo>
                <a:lnTo>
                  <a:pt x="0" y="3985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499" y="739140"/>
            <a:ext cx="7970520" cy="3985260"/>
          </a:xfrm>
          <a:custGeom>
            <a:avLst/>
            <a:gdLst/>
            <a:ahLst/>
            <a:cxnLst/>
            <a:rect l="l" t="t" r="r" b="b"/>
            <a:pathLst>
              <a:path w="7970520" h="3985260">
                <a:moveTo>
                  <a:pt x="0" y="3985260"/>
                </a:moveTo>
                <a:lnTo>
                  <a:pt x="7970520" y="3985260"/>
                </a:lnTo>
                <a:lnTo>
                  <a:pt x="7970520" y="0"/>
                </a:lnTo>
                <a:lnTo>
                  <a:pt x="0" y="0"/>
                </a:lnTo>
                <a:lnTo>
                  <a:pt x="0" y="3985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9139" y="480060"/>
            <a:ext cx="200659" cy="198119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1139" y="480060"/>
            <a:ext cx="198119" cy="19811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5139" y="480060"/>
            <a:ext cx="200659" cy="198119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8448039" y="1389379"/>
            <a:ext cx="220979" cy="3335020"/>
          </a:xfrm>
          <a:custGeom>
            <a:avLst/>
            <a:gdLst/>
            <a:ahLst/>
            <a:cxnLst/>
            <a:rect l="l" t="t" r="r" b="b"/>
            <a:pathLst>
              <a:path w="220979" h="3335020">
                <a:moveTo>
                  <a:pt x="0" y="3335020"/>
                </a:moveTo>
                <a:lnTo>
                  <a:pt x="220979" y="3335020"/>
                </a:lnTo>
                <a:lnTo>
                  <a:pt x="220979" y="0"/>
                </a:lnTo>
                <a:lnTo>
                  <a:pt x="0" y="0"/>
                </a:lnTo>
                <a:lnTo>
                  <a:pt x="0" y="3335020"/>
                </a:lnTo>
                <a:close/>
              </a:path>
            </a:pathLst>
          </a:custGeom>
          <a:solidFill>
            <a:srgbClr val="2F3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448039" y="739140"/>
            <a:ext cx="220979" cy="3985260"/>
          </a:xfrm>
          <a:custGeom>
            <a:avLst/>
            <a:gdLst/>
            <a:ahLst/>
            <a:cxnLst/>
            <a:rect l="l" t="t" r="r" b="b"/>
            <a:pathLst>
              <a:path w="220979" h="3985260">
                <a:moveTo>
                  <a:pt x="0" y="3985260"/>
                </a:moveTo>
                <a:lnTo>
                  <a:pt x="220979" y="3985260"/>
                </a:lnTo>
                <a:lnTo>
                  <a:pt x="220979" y="0"/>
                </a:lnTo>
                <a:lnTo>
                  <a:pt x="0" y="0"/>
                </a:lnTo>
                <a:lnTo>
                  <a:pt x="0" y="3985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448039" y="739140"/>
            <a:ext cx="220979" cy="650240"/>
          </a:xfrm>
          <a:custGeom>
            <a:avLst/>
            <a:gdLst/>
            <a:ahLst/>
            <a:cxnLst/>
            <a:rect l="l" t="t" r="r" b="b"/>
            <a:pathLst>
              <a:path w="220979" h="650240">
                <a:moveTo>
                  <a:pt x="220979" y="0"/>
                </a:moveTo>
                <a:lnTo>
                  <a:pt x="0" y="0"/>
                </a:lnTo>
                <a:lnTo>
                  <a:pt x="0" y="650239"/>
                </a:lnTo>
                <a:lnTo>
                  <a:pt x="220979" y="650239"/>
                </a:lnTo>
                <a:lnTo>
                  <a:pt x="220979" y="0"/>
                </a:lnTo>
                <a:close/>
              </a:path>
            </a:pathLst>
          </a:custGeom>
          <a:solidFill>
            <a:srgbClr val="5D7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448039" y="739140"/>
            <a:ext cx="220979" cy="650240"/>
          </a:xfrm>
          <a:custGeom>
            <a:avLst/>
            <a:gdLst/>
            <a:ahLst/>
            <a:cxnLst/>
            <a:rect l="l" t="t" r="r" b="b"/>
            <a:pathLst>
              <a:path w="220979" h="650240">
                <a:moveTo>
                  <a:pt x="0" y="650239"/>
                </a:moveTo>
                <a:lnTo>
                  <a:pt x="220979" y="650239"/>
                </a:lnTo>
                <a:lnTo>
                  <a:pt x="220979" y="0"/>
                </a:lnTo>
                <a:lnTo>
                  <a:pt x="0" y="0"/>
                </a:lnTo>
                <a:lnTo>
                  <a:pt x="0" y="6502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328660" y="2639060"/>
            <a:ext cx="640080" cy="551180"/>
          </a:xfrm>
          <a:custGeom>
            <a:avLst/>
            <a:gdLst/>
            <a:ahLst/>
            <a:cxnLst/>
            <a:rect l="l" t="t" r="r" b="b"/>
            <a:pathLst>
              <a:path w="640079" h="551180">
                <a:moveTo>
                  <a:pt x="38862" y="0"/>
                </a:moveTo>
                <a:lnTo>
                  <a:pt x="23735" y="3053"/>
                </a:lnTo>
                <a:lnTo>
                  <a:pt x="11382" y="11382"/>
                </a:lnTo>
                <a:lnTo>
                  <a:pt x="3053" y="23735"/>
                </a:lnTo>
                <a:lnTo>
                  <a:pt x="0" y="38862"/>
                </a:lnTo>
                <a:lnTo>
                  <a:pt x="0" y="512317"/>
                </a:lnTo>
                <a:lnTo>
                  <a:pt x="3053" y="527444"/>
                </a:lnTo>
                <a:lnTo>
                  <a:pt x="11382" y="539797"/>
                </a:lnTo>
                <a:lnTo>
                  <a:pt x="23735" y="548126"/>
                </a:lnTo>
                <a:lnTo>
                  <a:pt x="38862" y="551179"/>
                </a:lnTo>
                <a:lnTo>
                  <a:pt x="601218" y="551179"/>
                </a:lnTo>
                <a:lnTo>
                  <a:pt x="616344" y="548126"/>
                </a:lnTo>
                <a:lnTo>
                  <a:pt x="628697" y="539797"/>
                </a:lnTo>
                <a:lnTo>
                  <a:pt x="637026" y="527444"/>
                </a:lnTo>
                <a:lnTo>
                  <a:pt x="640080" y="512317"/>
                </a:lnTo>
                <a:lnTo>
                  <a:pt x="640080" y="104139"/>
                </a:lnTo>
                <a:lnTo>
                  <a:pt x="616344" y="68456"/>
                </a:lnTo>
                <a:lnTo>
                  <a:pt x="283718" y="65404"/>
                </a:lnTo>
                <a:lnTo>
                  <a:pt x="244094" y="23367"/>
                </a:lnTo>
                <a:lnTo>
                  <a:pt x="235799" y="15422"/>
                </a:lnTo>
                <a:lnTo>
                  <a:pt x="226123" y="8096"/>
                </a:lnTo>
                <a:lnTo>
                  <a:pt x="215590" y="2722"/>
                </a:lnTo>
                <a:lnTo>
                  <a:pt x="204724" y="634"/>
                </a:lnTo>
                <a:lnTo>
                  <a:pt x="38862" y="0"/>
                </a:lnTo>
                <a:close/>
              </a:path>
            </a:pathLst>
          </a:custGeom>
          <a:solidFill>
            <a:srgbClr val="835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321039" y="2631439"/>
            <a:ext cx="655320" cy="566420"/>
          </a:xfrm>
          <a:custGeom>
            <a:avLst/>
            <a:gdLst/>
            <a:ahLst/>
            <a:cxnLst/>
            <a:rect l="l" t="t" r="r" b="b"/>
            <a:pathLst>
              <a:path w="655320" h="566419">
                <a:moveTo>
                  <a:pt x="45465" y="0"/>
                </a:moveTo>
                <a:lnTo>
                  <a:pt x="27807" y="3583"/>
                </a:lnTo>
                <a:lnTo>
                  <a:pt x="13350" y="13335"/>
                </a:lnTo>
                <a:lnTo>
                  <a:pt x="3585" y="27753"/>
                </a:lnTo>
                <a:lnTo>
                  <a:pt x="0" y="45339"/>
                </a:lnTo>
                <a:lnTo>
                  <a:pt x="0" y="521081"/>
                </a:lnTo>
                <a:lnTo>
                  <a:pt x="3585" y="538666"/>
                </a:lnTo>
                <a:lnTo>
                  <a:pt x="13350" y="553085"/>
                </a:lnTo>
                <a:lnTo>
                  <a:pt x="27807" y="562836"/>
                </a:lnTo>
                <a:lnTo>
                  <a:pt x="45465" y="566420"/>
                </a:lnTo>
                <a:lnTo>
                  <a:pt x="609853" y="566420"/>
                </a:lnTo>
                <a:lnTo>
                  <a:pt x="627566" y="562836"/>
                </a:lnTo>
                <a:lnTo>
                  <a:pt x="641263" y="553593"/>
                </a:lnTo>
                <a:lnTo>
                  <a:pt x="45465" y="553593"/>
                </a:lnTo>
                <a:lnTo>
                  <a:pt x="32811" y="551031"/>
                </a:lnTo>
                <a:lnTo>
                  <a:pt x="22431" y="544052"/>
                </a:lnTo>
                <a:lnTo>
                  <a:pt x="15408" y="533715"/>
                </a:lnTo>
                <a:lnTo>
                  <a:pt x="12826" y="521081"/>
                </a:lnTo>
                <a:lnTo>
                  <a:pt x="12826" y="45339"/>
                </a:lnTo>
                <a:lnTo>
                  <a:pt x="15408" y="32704"/>
                </a:lnTo>
                <a:lnTo>
                  <a:pt x="22431" y="22367"/>
                </a:lnTo>
                <a:lnTo>
                  <a:pt x="32811" y="15388"/>
                </a:lnTo>
                <a:lnTo>
                  <a:pt x="45465" y="12827"/>
                </a:lnTo>
                <a:lnTo>
                  <a:pt x="241705" y="12827"/>
                </a:lnTo>
                <a:lnTo>
                  <a:pt x="236394" y="8842"/>
                </a:lnTo>
                <a:lnTo>
                  <a:pt x="224530" y="2934"/>
                </a:lnTo>
                <a:lnTo>
                  <a:pt x="211962" y="635"/>
                </a:lnTo>
                <a:lnTo>
                  <a:pt x="45465" y="0"/>
                </a:lnTo>
                <a:close/>
              </a:path>
              <a:path w="655320" h="566419">
                <a:moveTo>
                  <a:pt x="241705" y="12827"/>
                </a:moveTo>
                <a:lnTo>
                  <a:pt x="45465" y="12827"/>
                </a:lnTo>
                <a:lnTo>
                  <a:pt x="211835" y="13589"/>
                </a:lnTo>
                <a:lnTo>
                  <a:pt x="221829" y="15736"/>
                </a:lnTo>
                <a:lnTo>
                  <a:pt x="286511" y="76454"/>
                </a:lnTo>
                <a:lnTo>
                  <a:pt x="287781" y="77851"/>
                </a:lnTo>
                <a:lnTo>
                  <a:pt x="289432" y="78486"/>
                </a:lnTo>
                <a:lnTo>
                  <a:pt x="609853" y="78486"/>
                </a:lnTo>
                <a:lnTo>
                  <a:pt x="622561" y="81049"/>
                </a:lnTo>
                <a:lnTo>
                  <a:pt x="632936" y="88042"/>
                </a:lnTo>
                <a:lnTo>
                  <a:pt x="639929" y="98417"/>
                </a:lnTo>
                <a:lnTo>
                  <a:pt x="642492" y="111125"/>
                </a:lnTo>
                <a:lnTo>
                  <a:pt x="642492" y="521081"/>
                </a:lnTo>
                <a:lnTo>
                  <a:pt x="639929" y="533715"/>
                </a:lnTo>
                <a:lnTo>
                  <a:pt x="632936" y="544052"/>
                </a:lnTo>
                <a:lnTo>
                  <a:pt x="622561" y="551031"/>
                </a:lnTo>
                <a:lnTo>
                  <a:pt x="609853" y="553593"/>
                </a:lnTo>
                <a:lnTo>
                  <a:pt x="641263" y="553593"/>
                </a:lnTo>
                <a:lnTo>
                  <a:pt x="642016" y="553085"/>
                </a:lnTo>
                <a:lnTo>
                  <a:pt x="651752" y="538666"/>
                </a:lnTo>
                <a:lnTo>
                  <a:pt x="655319" y="521081"/>
                </a:lnTo>
                <a:lnTo>
                  <a:pt x="655319" y="111125"/>
                </a:lnTo>
                <a:lnTo>
                  <a:pt x="651752" y="93412"/>
                </a:lnTo>
                <a:lnTo>
                  <a:pt x="642016" y="78962"/>
                </a:lnTo>
                <a:lnTo>
                  <a:pt x="627566" y="69226"/>
                </a:lnTo>
                <a:lnTo>
                  <a:pt x="609853" y="65659"/>
                </a:lnTo>
                <a:lnTo>
                  <a:pt x="294004" y="65659"/>
                </a:lnTo>
                <a:lnTo>
                  <a:pt x="256158" y="25527"/>
                </a:lnTo>
                <a:lnTo>
                  <a:pt x="247092" y="16869"/>
                </a:lnTo>
                <a:lnTo>
                  <a:pt x="241705" y="12827"/>
                </a:lnTo>
                <a:close/>
              </a:path>
            </a:pathLst>
          </a:custGeom>
          <a:solidFill>
            <a:srgbClr val="2D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328660" y="2750820"/>
            <a:ext cx="657860" cy="439420"/>
          </a:xfrm>
          <a:custGeom>
            <a:avLst/>
            <a:gdLst/>
            <a:ahLst/>
            <a:cxnLst/>
            <a:rect l="l" t="t" r="r" b="b"/>
            <a:pathLst>
              <a:path w="657859" h="439419">
                <a:moveTo>
                  <a:pt x="627888" y="0"/>
                </a:moveTo>
                <a:lnTo>
                  <a:pt x="275209" y="0"/>
                </a:lnTo>
                <a:lnTo>
                  <a:pt x="266894" y="910"/>
                </a:lnTo>
                <a:lnTo>
                  <a:pt x="259080" y="3571"/>
                </a:lnTo>
                <a:lnTo>
                  <a:pt x="252027" y="7875"/>
                </a:lnTo>
                <a:lnTo>
                  <a:pt x="245999" y="13716"/>
                </a:lnTo>
                <a:lnTo>
                  <a:pt x="214884" y="52450"/>
                </a:lnTo>
                <a:lnTo>
                  <a:pt x="0" y="52450"/>
                </a:lnTo>
                <a:lnTo>
                  <a:pt x="0" y="401447"/>
                </a:lnTo>
                <a:lnTo>
                  <a:pt x="2964" y="416127"/>
                </a:lnTo>
                <a:lnTo>
                  <a:pt x="11049" y="428117"/>
                </a:lnTo>
                <a:lnTo>
                  <a:pt x="23038" y="436201"/>
                </a:lnTo>
                <a:lnTo>
                  <a:pt x="37719" y="439166"/>
                </a:lnTo>
                <a:lnTo>
                  <a:pt x="622935" y="439419"/>
                </a:lnTo>
                <a:lnTo>
                  <a:pt x="636535" y="436677"/>
                </a:lnTo>
                <a:lnTo>
                  <a:pt x="647636" y="429196"/>
                </a:lnTo>
                <a:lnTo>
                  <a:pt x="655117" y="418095"/>
                </a:lnTo>
                <a:lnTo>
                  <a:pt x="657860" y="404494"/>
                </a:lnTo>
                <a:lnTo>
                  <a:pt x="657860" y="29972"/>
                </a:lnTo>
                <a:lnTo>
                  <a:pt x="655498" y="18323"/>
                </a:lnTo>
                <a:lnTo>
                  <a:pt x="649065" y="8794"/>
                </a:lnTo>
                <a:lnTo>
                  <a:pt x="639536" y="2361"/>
                </a:lnTo>
                <a:lnTo>
                  <a:pt x="627888" y="0"/>
                </a:lnTo>
                <a:close/>
              </a:path>
            </a:pathLst>
          </a:custGeom>
          <a:solidFill>
            <a:srgbClr val="835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321039" y="2743199"/>
            <a:ext cx="673100" cy="454659"/>
          </a:xfrm>
          <a:custGeom>
            <a:avLst/>
            <a:gdLst/>
            <a:ahLst/>
            <a:cxnLst/>
            <a:rect l="l" t="t" r="r" b="b"/>
            <a:pathLst>
              <a:path w="673100" h="454660">
                <a:moveTo>
                  <a:pt x="636524" y="0"/>
                </a:moveTo>
                <a:lnTo>
                  <a:pt x="282575" y="0"/>
                </a:lnTo>
                <a:lnTo>
                  <a:pt x="272843" y="1073"/>
                </a:lnTo>
                <a:lnTo>
                  <a:pt x="240075" y="26255"/>
                </a:lnTo>
                <a:lnTo>
                  <a:pt x="218948" y="52705"/>
                </a:lnTo>
                <a:lnTo>
                  <a:pt x="2920" y="52705"/>
                </a:lnTo>
                <a:lnTo>
                  <a:pt x="0" y="55625"/>
                </a:lnTo>
                <a:lnTo>
                  <a:pt x="0" y="410082"/>
                </a:lnTo>
                <a:lnTo>
                  <a:pt x="27003" y="450909"/>
                </a:lnTo>
                <a:lnTo>
                  <a:pt x="631698" y="454660"/>
                </a:lnTo>
                <a:lnTo>
                  <a:pt x="639833" y="453862"/>
                </a:lnTo>
                <a:lnTo>
                  <a:pt x="647541" y="451516"/>
                </a:lnTo>
                <a:lnTo>
                  <a:pt x="654629" y="447694"/>
                </a:lnTo>
                <a:lnTo>
                  <a:pt x="660907" y="442468"/>
                </a:lnTo>
                <a:lnTo>
                  <a:pt x="661535" y="441706"/>
                </a:lnTo>
                <a:lnTo>
                  <a:pt x="44195" y="441451"/>
                </a:lnTo>
                <a:lnTo>
                  <a:pt x="32007" y="438979"/>
                </a:lnTo>
                <a:lnTo>
                  <a:pt x="22034" y="432244"/>
                </a:lnTo>
                <a:lnTo>
                  <a:pt x="15299" y="422271"/>
                </a:lnTo>
                <a:lnTo>
                  <a:pt x="12826" y="410082"/>
                </a:lnTo>
                <a:lnTo>
                  <a:pt x="12826" y="65658"/>
                </a:lnTo>
                <a:lnTo>
                  <a:pt x="224154" y="65658"/>
                </a:lnTo>
                <a:lnTo>
                  <a:pt x="225932" y="64643"/>
                </a:lnTo>
                <a:lnTo>
                  <a:pt x="227202" y="63118"/>
                </a:lnTo>
                <a:lnTo>
                  <a:pt x="237902" y="49545"/>
                </a:lnTo>
                <a:lnTo>
                  <a:pt x="247991" y="36919"/>
                </a:lnTo>
                <a:lnTo>
                  <a:pt x="282575" y="12954"/>
                </a:lnTo>
                <a:lnTo>
                  <a:pt x="663893" y="12954"/>
                </a:lnTo>
                <a:lnTo>
                  <a:pt x="662384" y="10715"/>
                </a:lnTo>
                <a:lnTo>
                  <a:pt x="650757" y="2875"/>
                </a:lnTo>
                <a:lnTo>
                  <a:pt x="636524" y="0"/>
                </a:lnTo>
                <a:close/>
              </a:path>
              <a:path w="673100" h="454660">
                <a:moveTo>
                  <a:pt x="663893" y="12954"/>
                </a:moveTo>
                <a:lnTo>
                  <a:pt x="636524" y="12954"/>
                </a:lnTo>
                <a:lnTo>
                  <a:pt x="645753" y="14805"/>
                </a:lnTo>
                <a:lnTo>
                  <a:pt x="653303" y="19859"/>
                </a:lnTo>
                <a:lnTo>
                  <a:pt x="658401" y="27366"/>
                </a:lnTo>
                <a:lnTo>
                  <a:pt x="660273" y="36575"/>
                </a:lnTo>
                <a:lnTo>
                  <a:pt x="660273" y="420750"/>
                </a:lnTo>
                <a:lnTo>
                  <a:pt x="657225" y="427989"/>
                </a:lnTo>
                <a:lnTo>
                  <a:pt x="646429" y="438785"/>
                </a:lnTo>
                <a:lnTo>
                  <a:pt x="639317" y="441706"/>
                </a:lnTo>
                <a:lnTo>
                  <a:pt x="661535" y="441706"/>
                </a:lnTo>
                <a:lnTo>
                  <a:pt x="666134" y="436116"/>
                </a:lnTo>
                <a:lnTo>
                  <a:pt x="669956" y="428990"/>
                </a:lnTo>
                <a:lnTo>
                  <a:pt x="672302" y="421268"/>
                </a:lnTo>
                <a:lnTo>
                  <a:pt x="673100" y="413131"/>
                </a:lnTo>
                <a:lnTo>
                  <a:pt x="673100" y="36575"/>
                </a:lnTo>
                <a:lnTo>
                  <a:pt x="670224" y="22342"/>
                </a:lnTo>
                <a:lnTo>
                  <a:pt x="663893" y="12954"/>
                </a:lnTo>
                <a:close/>
              </a:path>
            </a:pathLst>
          </a:custGeom>
          <a:solidFill>
            <a:srgbClr val="2D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1815" y="2250439"/>
            <a:ext cx="1110996" cy="13144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93263" y="2250820"/>
            <a:ext cx="549783" cy="163195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18358" y="2250439"/>
            <a:ext cx="835532" cy="16344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40758" y="2268601"/>
            <a:ext cx="854201" cy="145161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2343" y="2249677"/>
            <a:ext cx="458088" cy="131953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56681" y="2250312"/>
            <a:ext cx="499109" cy="131318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21578" y="2250186"/>
            <a:ext cx="910081" cy="16344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06335" y="2250567"/>
            <a:ext cx="767334" cy="13093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4582" y="2479548"/>
            <a:ext cx="622529" cy="130937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51177" y="2479039"/>
            <a:ext cx="1768729" cy="163576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387343" y="2479039"/>
            <a:ext cx="1437385" cy="163322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885181" y="2478912"/>
            <a:ext cx="643889" cy="131318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597524" y="2478912"/>
            <a:ext cx="737235" cy="131318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404863" y="2478786"/>
            <a:ext cx="509015" cy="131318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986904" y="2478786"/>
            <a:ext cx="629412" cy="131318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75601" y="2707005"/>
            <a:ext cx="1214945" cy="164211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17344" y="2707639"/>
            <a:ext cx="1739645" cy="131318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931284" y="2707512"/>
            <a:ext cx="548513" cy="131318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550917" y="2707512"/>
            <a:ext cx="629564" cy="131318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254624" y="2706751"/>
            <a:ext cx="1214882" cy="164211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534404" y="2707767"/>
            <a:ext cx="549655" cy="163194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157085" y="2746755"/>
            <a:ext cx="780415" cy="124206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68832" y="2936367"/>
            <a:ext cx="562330" cy="163449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03044" y="2936239"/>
            <a:ext cx="573659" cy="131445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76414" y="3206114"/>
            <a:ext cx="76479" cy="76454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164450" y="3173602"/>
            <a:ext cx="561860" cy="12268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800225" y="3164839"/>
            <a:ext cx="742442" cy="16344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611374" y="3204210"/>
            <a:ext cx="488823" cy="91947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168903" y="3165220"/>
            <a:ext cx="2094610" cy="163068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317743" y="3164712"/>
            <a:ext cx="775842" cy="163449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168452" y="3164586"/>
            <a:ext cx="429706" cy="131444"/>
          </a:xfrm>
          <a:prstGeom prst="rect">
            <a:avLst/>
          </a:prstGeom>
        </p:spPr>
      </p:pic>
      <p:pic>
        <p:nvPicPr>
          <p:cNvPr id="73" name="bg object 7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157363" y="3393567"/>
            <a:ext cx="644766" cy="131317"/>
          </a:xfrm>
          <a:prstGeom prst="rect">
            <a:avLst/>
          </a:prstGeom>
        </p:spPr>
      </p:pic>
      <p:pic>
        <p:nvPicPr>
          <p:cNvPr id="74" name="bg object 7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661785" y="3164586"/>
            <a:ext cx="559562" cy="131318"/>
          </a:xfrm>
          <a:prstGeom prst="rect">
            <a:avLst/>
          </a:prstGeom>
        </p:spPr>
      </p:pic>
      <p:pic>
        <p:nvPicPr>
          <p:cNvPr id="75" name="bg object 7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76439" y="3663314"/>
            <a:ext cx="76479" cy="76453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164348" y="3631311"/>
            <a:ext cx="671055" cy="122173"/>
          </a:xfrm>
          <a:prstGeom prst="rect">
            <a:avLst/>
          </a:prstGeom>
        </p:spPr>
      </p:pic>
      <p:pic>
        <p:nvPicPr>
          <p:cNvPr id="77" name="bg object 7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909317" y="3622039"/>
            <a:ext cx="393064" cy="131318"/>
          </a:xfrm>
          <a:prstGeom prst="rect">
            <a:avLst/>
          </a:prstGeom>
        </p:spPr>
      </p:pic>
      <p:pic>
        <p:nvPicPr>
          <p:cNvPr id="78" name="bg object 7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371343" y="3622420"/>
            <a:ext cx="322453" cy="130937"/>
          </a:xfrm>
          <a:prstGeom prst="rect">
            <a:avLst/>
          </a:prstGeom>
        </p:spPr>
      </p:pic>
      <p:sp>
        <p:nvSpPr>
          <p:cNvPr id="79" name="bg object 79"/>
          <p:cNvSpPr/>
          <p:nvPr/>
        </p:nvSpPr>
        <p:spPr>
          <a:xfrm>
            <a:off x="2765424" y="3622039"/>
            <a:ext cx="307340" cy="163830"/>
          </a:xfrm>
          <a:custGeom>
            <a:avLst/>
            <a:gdLst/>
            <a:ahLst/>
            <a:cxnLst/>
            <a:rect l="l" t="t" r="r" b="b"/>
            <a:pathLst>
              <a:path w="307339" h="163829">
                <a:moveTo>
                  <a:pt x="9017" y="40640"/>
                </a:moveTo>
                <a:lnTo>
                  <a:pt x="4318" y="40640"/>
                </a:lnTo>
                <a:lnTo>
                  <a:pt x="2539" y="40894"/>
                </a:lnTo>
                <a:lnTo>
                  <a:pt x="0" y="161417"/>
                </a:lnTo>
                <a:lnTo>
                  <a:pt x="254" y="161798"/>
                </a:lnTo>
                <a:lnTo>
                  <a:pt x="381" y="162052"/>
                </a:lnTo>
                <a:lnTo>
                  <a:pt x="6095" y="163449"/>
                </a:lnTo>
                <a:lnTo>
                  <a:pt x="9017" y="163449"/>
                </a:lnTo>
                <a:lnTo>
                  <a:pt x="15239" y="118618"/>
                </a:lnTo>
                <a:lnTo>
                  <a:pt x="67563" y="118618"/>
                </a:lnTo>
                <a:lnTo>
                  <a:pt x="67944" y="118110"/>
                </a:lnTo>
                <a:lnTo>
                  <a:pt x="35179" y="118110"/>
                </a:lnTo>
                <a:lnTo>
                  <a:pt x="31114" y="116713"/>
                </a:lnTo>
                <a:lnTo>
                  <a:pt x="27305" y="114046"/>
                </a:lnTo>
                <a:lnTo>
                  <a:pt x="23494" y="111252"/>
                </a:lnTo>
                <a:lnTo>
                  <a:pt x="19431" y="107315"/>
                </a:lnTo>
                <a:lnTo>
                  <a:pt x="15239" y="102235"/>
                </a:lnTo>
                <a:lnTo>
                  <a:pt x="15239" y="68961"/>
                </a:lnTo>
                <a:lnTo>
                  <a:pt x="17652" y="65913"/>
                </a:lnTo>
                <a:lnTo>
                  <a:pt x="19938" y="63246"/>
                </a:lnTo>
                <a:lnTo>
                  <a:pt x="22225" y="61214"/>
                </a:lnTo>
                <a:lnTo>
                  <a:pt x="24383" y="59182"/>
                </a:lnTo>
                <a:lnTo>
                  <a:pt x="26416" y="57531"/>
                </a:lnTo>
                <a:lnTo>
                  <a:pt x="30480" y="54991"/>
                </a:lnTo>
                <a:lnTo>
                  <a:pt x="30956" y="54737"/>
                </a:lnTo>
                <a:lnTo>
                  <a:pt x="13335" y="54737"/>
                </a:lnTo>
                <a:lnTo>
                  <a:pt x="13335" y="42545"/>
                </a:lnTo>
                <a:lnTo>
                  <a:pt x="12826" y="41783"/>
                </a:lnTo>
                <a:lnTo>
                  <a:pt x="12445" y="41529"/>
                </a:lnTo>
                <a:lnTo>
                  <a:pt x="11937" y="41275"/>
                </a:lnTo>
                <a:lnTo>
                  <a:pt x="11302" y="41021"/>
                </a:lnTo>
                <a:lnTo>
                  <a:pt x="10668" y="40894"/>
                </a:lnTo>
                <a:lnTo>
                  <a:pt x="9017" y="40640"/>
                </a:lnTo>
                <a:close/>
              </a:path>
              <a:path w="307339" h="163829">
                <a:moveTo>
                  <a:pt x="67563" y="118618"/>
                </a:moveTo>
                <a:lnTo>
                  <a:pt x="15239" y="118618"/>
                </a:lnTo>
                <a:lnTo>
                  <a:pt x="19557" y="122682"/>
                </a:lnTo>
                <a:lnTo>
                  <a:pt x="21589" y="124206"/>
                </a:lnTo>
                <a:lnTo>
                  <a:pt x="23494" y="125857"/>
                </a:lnTo>
                <a:lnTo>
                  <a:pt x="25526" y="127254"/>
                </a:lnTo>
                <a:lnTo>
                  <a:pt x="29591" y="129286"/>
                </a:lnTo>
                <a:lnTo>
                  <a:pt x="31623" y="130048"/>
                </a:lnTo>
                <a:lnTo>
                  <a:pt x="33781" y="130556"/>
                </a:lnTo>
                <a:lnTo>
                  <a:pt x="35813" y="131064"/>
                </a:lnTo>
                <a:lnTo>
                  <a:pt x="38100" y="131318"/>
                </a:lnTo>
                <a:lnTo>
                  <a:pt x="46481" y="131318"/>
                </a:lnTo>
                <a:lnTo>
                  <a:pt x="51688" y="130175"/>
                </a:lnTo>
                <a:lnTo>
                  <a:pt x="56133" y="128016"/>
                </a:lnTo>
                <a:lnTo>
                  <a:pt x="60706" y="125857"/>
                </a:lnTo>
                <a:lnTo>
                  <a:pt x="64516" y="122682"/>
                </a:lnTo>
                <a:lnTo>
                  <a:pt x="67563" y="118618"/>
                </a:lnTo>
                <a:close/>
              </a:path>
              <a:path w="307339" h="163829">
                <a:moveTo>
                  <a:pt x="69087" y="52578"/>
                </a:moveTo>
                <a:lnTo>
                  <a:pt x="44195" y="52578"/>
                </a:lnTo>
                <a:lnTo>
                  <a:pt x="47625" y="53467"/>
                </a:lnTo>
                <a:lnTo>
                  <a:pt x="50292" y="55372"/>
                </a:lnTo>
                <a:lnTo>
                  <a:pt x="52958" y="57150"/>
                </a:lnTo>
                <a:lnTo>
                  <a:pt x="55118" y="59690"/>
                </a:lnTo>
                <a:lnTo>
                  <a:pt x="56642" y="62738"/>
                </a:lnTo>
                <a:lnTo>
                  <a:pt x="58293" y="65913"/>
                </a:lnTo>
                <a:lnTo>
                  <a:pt x="59436" y="69469"/>
                </a:lnTo>
                <a:lnTo>
                  <a:pt x="60706" y="77470"/>
                </a:lnTo>
                <a:lnTo>
                  <a:pt x="60960" y="81534"/>
                </a:lnTo>
                <a:lnTo>
                  <a:pt x="60960" y="89789"/>
                </a:lnTo>
                <a:lnTo>
                  <a:pt x="43180" y="118110"/>
                </a:lnTo>
                <a:lnTo>
                  <a:pt x="67944" y="118110"/>
                </a:lnTo>
                <a:lnTo>
                  <a:pt x="70612" y="114554"/>
                </a:lnTo>
                <a:lnTo>
                  <a:pt x="73025" y="109601"/>
                </a:lnTo>
                <a:lnTo>
                  <a:pt x="76073" y="97917"/>
                </a:lnTo>
                <a:lnTo>
                  <a:pt x="76962" y="91440"/>
                </a:lnTo>
                <a:lnTo>
                  <a:pt x="76905" y="77470"/>
                </a:lnTo>
                <a:lnTo>
                  <a:pt x="76326" y="72263"/>
                </a:lnTo>
                <a:lnTo>
                  <a:pt x="73787" y="61341"/>
                </a:lnTo>
                <a:lnTo>
                  <a:pt x="71881" y="56642"/>
                </a:lnTo>
                <a:lnTo>
                  <a:pt x="69087" y="52578"/>
                </a:lnTo>
                <a:close/>
              </a:path>
              <a:path w="307339" h="163829">
                <a:moveTo>
                  <a:pt x="49275" y="39370"/>
                </a:moveTo>
                <a:lnTo>
                  <a:pt x="40386" y="39370"/>
                </a:lnTo>
                <a:lnTo>
                  <a:pt x="37718" y="39624"/>
                </a:lnTo>
                <a:lnTo>
                  <a:pt x="13335" y="54737"/>
                </a:lnTo>
                <a:lnTo>
                  <a:pt x="30956" y="54737"/>
                </a:lnTo>
                <a:lnTo>
                  <a:pt x="32385" y="53975"/>
                </a:lnTo>
                <a:lnTo>
                  <a:pt x="34289" y="53467"/>
                </a:lnTo>
                <a:lnTo>
                  <a:pt x="36322" y="52832"/>
                </a:lnTo>
                <a:lnTo>
                  <a:pt x="38226" y="52578"/>
                </a:lnTo>
                <a:lnTo>
                  <a:pt x="69087" y="52578"/>
                </a:lnTo>
                <a:lnTo>
                  <a:pt x="66420" y="48387"/>
                </a:lnTo>
                <a:lnTo>
                  <a:pt x="62992" y="45212"/>
                </a:lnTo>
                <a:lnTo>
                  <a:pt x="58674" y="42799"/>
                </a:lnTo>
                <a:lnTo>
                  <a:pt x="54356" y="40513"/>
                </a:lnTo>
                <a:lnTo>
                  <a:pt x="49275" y="39370"/>
                </a:lnTo>
                <a:close/>
              </a:path>
              <a:path w="307339" h="163829">
                <a:moveTo>
                  <a:pt x="142620" y="39370"/>
                </a:moveTo>
                <a:lnTo>
                  <a:pt x="128650" y="39370"/>
                </a:lnTo>
                <a:lnTo>
                  <a:pt x="122427" y="40513"/>
                </a:lnTo>
                <a:lnTo>
                  <a:pt x="93980" y="73025"/>
                </a:lnTo>
                <a:lnTo>
                  <a:pt x="93091" y="79248"/>
                </a:lnTo>
                <a:lnTo>
                  <a:pt x="93197" y="93980"/>
                </a:lnTo>
                <a:lnTo>
                  <a:pt x="93980" y="99568"/>
                </a:lnTo>
                <a:lnTo>
                  <a:pt x="95631" y="105029"/>
                </a:lnTo>
                <a:lnTo>
                  <a:pt x="97281" y="110617"/>
                </a:lnTo>
                <a:lnTo>
                  <a:pt x="127126" y="131318"/>
                </a:lnTo>
                <a:lnTo>
                  <a:pt x="141097" y="131318"/>
                </a:lnTo>
                <a:lnTo>
                  <a:pt x="165900" y="118364"/>
                </a:lnTo>
                <a:lnTo>
                  <a:pt x="129920" y="118364"/>
                </a:lnTo>
                <a:lnTo>
                  <a:pt x="125730" y="117475"/>
                </a:lnTo>
                <a:lnTo>
                  <a:pt x="119125" y="113919"/>
                </a:lnTo>
                <a:lnTo>
                  <a:pt x="116458" y="111633"/>
                </a:lnTo>
                <a:lnTo>
                  <a:pt x="114554" y="108585"/>
                </a:lnTo>
                <a:lnTo>
                  <a:pt x="112522" y="105537"/>
                </a:lnTo>
                <a:lnTo>
                  <a:pt x="111125" y="102108"/>
                </a:lnTo>
                <a:lnTo>
                  <a:pt x="110236" y="98044"/>
                </a:lnTo>
                <a:lnTo>
                  <a:pt x="109474" y="93980"/>
                </a:lnTo>
                <a:lnTo>
                  <a:pt x="109040" y="90297"/>
                </a:lnTo>
                <a:lnTo>
                  <a:pt x="109085" y="79248"/>
                </a:lnTo>
                <a:lnTo>
                  <a:pt x="115316" y="61468"/>
                </a:lnTo>
                <a:lnTo>
                  <a:pt x="117475" y="58420"/>
                </a:lnTo>
                <a:lnTo>
                  <a:pt x="120142" y="56134"/>
                </a:lnTo>
                <a:lnTo>
                  <a:pt x="123443" y="54610"/>
                </a:lnTo>
                <a:lnTo>
                  <a:pt x="126745" y="52959"/>
                </a:lnTo>
                <a:lnTo>
                  <a:pt x="130682" y="52197"/>
                </a:lnTo>
                <a:lnTo>
                  <a:pt x="167398" y="52197"/>
                </a:lnTo>
                <a:lnTo>
                  <a:pt x="163194" y="47371"/>
                </a:lnTo>
                <a:lnTo>
                  <a:pt x="158876" y="44450"/>
                </a:lnTo>
                <a:lnTo>
                  <a:pt x="148717" y="40386"/>
                </a:lnTo>
                <a:lnTo>
                  <a:pt x="142620" y="39370"/>
                </a:lnTo>
                <a:close/>
              </a:path>
              <a:path w="307339" h="163829">
                <a:moveTo>
                  <a:pt x="167398" y="52197"/>
                </a:moveTo>
                <a:lnTo>
                  <a:pt x="140081" y="52197"/>
                </a:lnTo>
                <a:lnTo>
                  <a:pt x="144272" y="53086"/>
                </a:lnTo>
                <a:lnTo>
                  <a:pt x="150875" y="56642"/>
                </a:lnTo>
                <a:lnTo>
                  <a:pt x="160792" y="91313"/>
                </a:lnTo>
                <a:lnTo>
                  <a:pt x="160400" y="94742"/>
                </a:lnTo>
                <a:lnTo>
                  <a:pt x="139319" y="118364"/>
                </a:lnTo>
                <a:lnTo>
                  <a:pt x="165900" y="118364"/>
                </a:lnTo>
                <a:lnTo>
                  <a:pt x="169672" y="113919"/>
                </a:lnTo>
                <a:lnTo>
                  <a:pt x="172338" y="108966"/>
                </a:lnTo>
                <a:lnTo>
                  <a:pt x="175894" y="97536"/>
                </a:lnTo>
                <a:lnTo>
                  <a:pt x="176783" y="91313"/>
                </a:lnTo>
                <a:lnTo>
                  <a:pt x="176692" y="76708"/>
                </a:lnTo>
                <a:lnTo>
                  <a:pt x="176022" y="71120"/>
                </a:lnTo>
                <a:lnTo>
                  <a:pt x="174244" y="65532"/>
                </a:lnTo>
                <a:lnTo>
                  <a:pt x="172593" y="59944"/>
                </a:lnTo>
                <a:lnTo>
                  <a:pt x="170052" y="55245"/>
                </a:lnTo>
                <a:lnTo>
                  <a:pt x="167398" y="52197"/>
                </a:lnTo>
                <a:close/>
              </a:path>
              <a:path w="307339" h="163829">
                <a:moveTo>
                  <a:pt x="210947" y="0"/>
                </a:moveTo>
                <a:lnTo>
                  <a:pt x="205486" y="0"/>
                </a:lnTo>
                <a:lnTo>
                  <a:pt x="203454" y="254"/>
                </a:lnTo>
                <a:lnTo>
                  <a:pt x="202692" y="508"/>
                </a:lnTo>
                <a:lnTo>
                  <a:pt x="202056" y="762"/>
                </a:lnTo>
                <a:lnTo>
                  <a:pt x="201041" y="1270"/>
                </a:lnTo>
                <a:lnTo>
                  <a:pt x="200913" y="1651"/>
                </a:lnTo>
                <a:lnTo>
                  <a:pt x="200660" y="2032"/>
                </a:lnTo>
                <a:lnTo>
                  <a:pt x="200532" y="2413"/>
                </a:lnTo>
                <a:lnTo>
                  <a:pt x="200532" y="127762"/>
                </a:lnTo>
                <a:lnTo>
                  <a:pt x="200660" y="128143"/>
                </a:lnTo>
                <a:lnTo>
                  <a:pt x="200913" y="128524"/>
                </a:lnTo>
                <a:lnTo>
                  <a:pt x="201041" y="128778"/>
                </a:lnTo>
                <a:lnTo>
                  <a:pt x="205486" y="130048"/>
                </a:lnTo>
                <a:lnTo>
                  <a:pt x="210947" y="130048"/>
                </a:lnTo>
                <a:lnTo>
                  <a:pt x="215773" y="128143"/>
                </a:lnTo>
                <a:lnTo>
                  <a:pt x="215773" y="2032"/>
                </a:lnTo>
                <a:lnTo>
                  <a:pt x="212979" y="254"/>
                </a:lnTo>
                <a:lnTo>
                  <a:pt x="210947" y="0"/>
                </a:lnTo>
                <a:close/>
              </a:path>
              <a:path w="307339" h="163829">
                <a:moveTo>
                  <a:pt x="303031" y="51816"/>
                </a:moveTo>
                <a:lnTo>
                  <a:pt x="275970" y="51816"/>
                </a:lnTo>
                <a:lnTo>
                  <a:pt x="278892" y="52197"/>
                </a:lnTo>
                <a:lnTo>
                  <a:pt x="281305" y="53086"/>
                </a:lnTo>
                <a:lnTo>
                  <a:pt x="291592" y="68326"/>
                </a:lnTo>
                <a:lnTo>
                  <a:pt x="291592" y="77978"/>
                </a:lnTo>
                <a:lnTo>
                  <a:pt x="273557" y="77978"/>
                </a:lnTo>
                <a:lnTo>
                  <a:pt x="267588" y="78613"/>
                </a:lnTo>
                <a:lnTo>
                  <a:pt x="257175" y="80899"/>
                </a:lnTo>
                <a:lnTo>
                  <a:pt x="252856" y="82550"/>
                </a:lnTo>
                <a:lnTo>
                  <a:pt x="249174" y="84963"/>
                </a:lnTo>
                <a:lnTo>
                  <a:pt x="245618" y="87249"/>
                </a:lnTo>
                <a:lnTo>
                  <a:pt x="242824" y="90043"/>
                </a:lnTo>
                <a:lnTo>
                  <a:pt x="240919" y="93599"/>
                </a:lnTo>
                <a:lnTo>
                  <a:pt x="239013" y="97028"/>
                </a:lnTo>
                <a:lnTo>
                  <a:pt x="238125" y="101092"/>
                </a:lnTo>
                <a:lnTo>
                  <a:pt x="238125" y="109855"/>
                </a:lnTo>
                <a:lnTo>
                  <a:pt x="262636" y="131318"/>
                </a:lnTo>
                <a:lnTo>
                  <a:pt x="272161" y="131318"/>
                </a:lnTo>
                <a:lnTo>
                  <a:pt x="276860" y="130175"/>
                </a:lnTo>
                <a:lnTo>
                  <a:pt x="281305" y="128016"/>
                </a:lnTo>
                <a:lnTo>
                  <a:pt x="285876" y="125857"/>
                </a:lnTo>
                <a:lnTo>
                  <a:pt x="289941" y="122809"/>
                </a:lnTo>
                <a:lnTo>
                  <a:pt x="293255" y="119380"/>
                </a:lnTo>
                <a:lnTo>
                  <a:pt x="264541" y="119380"/>
                </a:lnTo>
                <a:lnTo>
                  <a:pt x="260731" y="117983"/>
                </a:lnTo>
                <a:lnTo>
                  <a:pt x="255143" y="112903"/>
                </a:lnTo>
                <a:lnTo>
                  <a:pt x="253745" y="109474"/>
                </a:lnTo>
                <a:lnTo>
                  <a:pt x="253745" y="102489"/>
                </a:lnTo>
                <a:lnTo>
                  <a:pt x="254254" y="100330"/>
                </a:lnTo>
                <a:lnTo>
                  <a:pt x="255269" y="98298"/>
                </a:lnTo>
                <a:lnTo>
                  <a:pt x="256158" y="96393"/>
                </a:lnTo>
                <a:lnTo>
                  <a:pt x="274193" y="89027"/>
                </a:lnTo>
                <a:lnTo>
                  <a:pt x="306831" y="89027"/>
                </a:lnTo>
                <a:lnTo>
                  <a:pt x="306796" y="65405"/>
                </a:lnTo>
                <a:lnTo>
                  <a:pt x="306197" y="61087"/>
                </a:lnTo>
                <a:lnTo>
                  <a:pt x="303911" y="53340"/>
                </a:lnTo>
                <a:lnTo>
                  <a:pt x="303031" y="51816"/>
                </a:lnTo>
                <a:close/>
              </a:path>
              <a:path w="307339" h="163829">
                <a:moveTo>
                  <a:pt x="306831" y="118999"/>
                </a:moveTo>
                <a:lnTo>
                  <a:pt x="293624" y="118999"/>
                </a:lnTo>
                <a:lnTo>
                  <a:pt x="293750" y="128651"/>
                </a:lnTo>
                <a:lnTo>
                  <a:pt x="294258" y="129032"/>
                </a:lnTo>
                <a:lnTo>
                  <a:pt x="294639" y="129413"/>
                </a:lnTo>
                <a:lnTo>
                  <a:pt x="295401" y="129667"/>
                </a:lnTo>
                <a:lnTo>
                  <a:pt x="296291" y="129794"/>
                </a:lnTo>
                <a:lnTo>
                  <a:pt x="297306" y="130048"/>
                </a:lnTo>
                <a:lnTo>
                  <a:pt x="303149" y="130048"/>
                </a:lnTo>
                <a:lnTo>
                  <a:pt x="304038" y="129794"/>
                </a:lnTo>
                <a:lnTo>
                  <a:pt x="304926" y="129667"/>
                </a:lnTo>
                <a:lnTo>
                  <a:pt x="305562" y="129413"/>
                </a:lnTo>
                <a:lnTo>
                  <a:pt x="306577" y="128651"/>
                </a:lnTo>
                <a:lnTo>
                  <a:pt x="306831" y="128016"/>
                </a:lnTo>
                <a:lnTo>
                  <a:pt x="306831" y="118999"/>
                </a:lnTo>
                <a:close/>
              </a:path>
              <a:path w="307339" h="163829">
                <a:moveTo>
                  <a:pt x="306831" y="89027"/>
                </a:moveTo>
                <a:lnTo>
                  <a:pt x="291592" y="89027"/>
                </a:lnTo>
                <a:lnTo>
                  <a:pt x="291592" y="106807"/>
                </a:lnTo>
                <a:lnTo>
                  <a:pt x="287781" y="111125"/>
                </a:lnTo>
                <a:lnTo>
                  <a:pt x="284099" y="114173"/>
                </a:lnTo>
                <a:lnTo>
                  <a:pt x="277241" y="118237"/>
                </a:lnTo>
                <a:lnTo>
                  <a:pt x="273557" y="119380"/>
                </a:lnTo>
                <a:lnTo>
                  <a:pt x="293255" y="119380"/>
                </a:lnTo>
                <a:lnTo>
                  <a:pt x="293624" y="118999"/>
                </a:lnTo>
                <a:lnTo>
                  <a:pt x="306831" y="118999"/>
                </a:lnTo>
                <a:lnTo>
                  <a:pt x="306831" y="89027"/>
                </a:lnTo>
                <a:close/>
              </a:path>
              <a:path w="307339" h="163829">
                <a:moveTo>
                  <a:pt x="279781" y="39370"/>
                </a:moveTo>
                <a:lnTo>
                  <a:pt x="270510" y="39370"/>
                </a:lnTo>
                <a:lnTo>
                  <a:pt x="267335" y="39624"/>
                </a:lnTo>
                <a:lnTo>
                  <a:pt x="264160" y="40259"/>
                </a:lnTo>
                <a:lnTo>
                  <a:pt x="260985" y="40767"/>
                </a:lnTo>
                <a:lnTo>
                  <a:pt x="258063" y="41529"/>
                </a:lnTo>
                <a:lnTo>
                  <a:pt x="252730" y="43307"/>
                </a:lnTo>
                <a:lnTo>
                  <a:pt x="250444" y="44323"/>
                </a:lnTo>
                <a:lnTo>
                  <a:pt x="248412" y="45466"/>
                </a:lnTo>
                <a:lnTo>
                  <a:pt x="246380" y="46482"/>
                </a:lnTo>
                <a:lnTo>
                  <a:pt x="244856" y="47498"/>
                </a:lnTo>
                <a:lnTo>
                  <a:pt x="244094" y="48260"/>
                </a:lnTo>
                <a:lnTo>
                  <a:pt x="243205" y="49022"/>
                </a:lnTo>
                <a:lnTo>
                  <a:pt x="242697" y="49911"/>
                </a:lnTo>
                <a:lnTo>
                  <a:pt x="242443" y="50800"/>
                </a:lnTo>
                <a:lnTo>
                  <a:pt x="242303" y="51816"/>
                </a:lnTo>
                <a:lnTo>
                  <a:pt x="242188" y="56261"/>
                </a:lnTo>
                <a:lnTo>
                  <a:pt x="242443" y="57785"/>
                </a:lnTo>
                <a:lnTo>
                  <a:pt x="244729" y="60452"/>
                </a:lnTo>
                <a:lnTo>
                  <a:pt x="245999" y="60452"/>
                </a:lnTo>
                <a:lnTo>
                  <a:pt x="247142" y="59944"/>
                </a:lnTo>
                <a:lnTo>
                  <a:pt x="250189" y="58166"/>
                </a:lnTo>
                <a:lnTo>
                  <a:pt x="252094" y="57150"/>
                </a:lnTo>
                <a:lnTo>
                  <a:pt x="254254" y="56134"/>
                </a:lnTo>
                <a:lnTo>
                  <a:pt x="256539" y="54991"/>
                </a:lnTo>
                <a:lnTo>
                  <a:pt x="259206" y="53975"/>
                </a:lnTo>
                <a:lnTo>
                  <a:pt x="262255" y="53086"/>
                </a:lnTo>
                <a:lnTo>
                  <a:pt x="265175" y="52197"/>
                </a:lnTo>
                <a:lnTo>
                  <a:pt x="268605" y="51816"/>
                </a:lnTo>
                <a:lnTo>
                  <a:pt x="303031" y="51816"/>
                </a:lnTo>
                <a:lnTo>
                  <a:pt x="302006" y="50038"/>
                </a:lnTo>
                <a:lnTo>
                  <a:pt x="299338" y="47371"/>
                </a:lnTo>
                <a:lnTo>
                  <a:pt x="296799" y="44704"/>
                </a:lnTo>
                <a:lnTo>
                  <a:pt x="293369" y="42672"/>
                </a:lnTo>
                <a:lnTo>
                  <a:pt x="289179" y="41402"/>
                </a:lnTo>
                <a:lnTo>
                  <a:pt x="284861" y="40005"/>
                </a:lnTo>
                <a:lnTo>
                  <a:pt x="279781" y="3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0" name="bg object 8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139440" y="3628136"/>
            <a:ext cx="800692" cy="157352"/>
          </a:xfrm>
          <a:prstGeom prst="rect">
            <a:avLst/>
          </a:prstGeom>
        </p:spPr>
      </p:pic>
      <p:pic>
        <p:nvPicPr>
          <p:cNvPr id="81" name="bg object 8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996943" y="3621913"/>
            <a:ext cx="770763" cy="163575"/>
          </a:xfrm>
          <a:prstGeom prst="rect">
            <a:avLst/>
          </a:prstGeom>
        </p:spPr>
      </p:pic>
      <p:pic>
        <p:nvPicPr>
          <p:cNvPr id="82" name="bg object 8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843017" y="3661282"/>
            <a:ext cx="731139" cy="124205"/>
          </a:xfrm>
          <a:prstGeom prst="rect">
            <a:avLst/>
          </a:prstGeom>
        </p:spPr>
      </p:pic>
      <p:sp>
        <p:nvSpPr>
          <p:cNvPr id="83" name="bg object 83"/>
          <p:cNvSpPr/>
          <p:nvPr/>
        </p:nvSpPr>
        <p:spPr>
          <a:xfrm>
            <a:off x="5602350" y="3730625"/>
            <a:ext cx="20320" cy="21590"/>
          </a:xfrm>
          <a:custGeom>
            <a:avLst/>
            <a:gdLst/>
            <a:ahLst/>
            <a:cxnLst/>
            <a:rect l="l" t="t" r="r" b="b"/>
            <a:pathLst>
              <a:path w="20320" h="21589">
                <a:moveTo>
                  <a:pt x="13843" y="0"/>
                </a:moveTo>
                <a:lnTo>
                  <a:pt x="6223" y="0"/>
                </a:lnTo>
                <a:lnTo>
                  <a:pt x="3556" y="762"/>
                </a:lnTo>
                <a:lnTo>
                  <a:pt x="2159" y="2159"/>
                </a:lnTo>
                <a:lnTo>
                  <a:pt x="635" y="3556"/>
                </a:lnTo>
                <a:lnTo>
                  <a:pt x="0" y="6603"/>
                </a:lnTo>
                <a:lnTo>
                  <a:pt x="0" y="15240"/>
                </a:lnTo>
                <a:lnTo>
                  <a:pt x="635" y="18034"/>
                </a:lnTo>
                <a:lnTo>
                  <a:pt x="3556" y="20955"/>
                </a:lnTo>
                <a:lnTo>
                  <a:pt x="6096" y="21590"/>
                </a:lnTo>
                <a:lnTo>
                  <a:pt x="13715" y="21590"/>
                </a:lnTo>
                <a:lnTo>
                  <a:pt x="16383" y="20955"/>
                </a:lnTo>
                <a:lnTo>
                  <a:pt x="17779" y="19431"/>
                </a:lnTo>
                <a:lnTo>
                  <a:pt x="19176" y="18034"/>
                </a:lnTo>
                <a:lnTo>
                  <a:pt x="19938" y="15112"/>
                </a:lnTo>
                <a:lnTo>
                  <a:pt x="19938" y="10668"/>
                </a:lnTo>
                <a:lnTo>
                  <a:pt x="19938" y="6350"/>
                </a:lnTo>
                <a:lnTo>
                  <a:pt x="19303" y="3556"/>
                </a:lnTo>
                <a:lnTo>
                  <a:pt x="17779" y="2159"/>
                </a:lnTo>
                <a:lnTo>
                  <a:pt x="16383" y="634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4" name="bg object 84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876452" y="3891914"/>
            <a:ext cx="76479" cy="76492"/>
          </a:xfrm>
          <a:prstGeom prst="rect">
            <a:avLst/>
          </a:prstGeom>
        </p:spPr>
      </p:pic>
      <p:pic>
        <p:nvPicPr>
          <p:cNvPr id="85" name="bg object 85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164361" y="3859911"/>
            <a:ext cx="833729" cy="154228"/>
          </a:xfrm>
          <a:prstGeom prst="rect">
            <a:avLst/>
          </a:prstGeom>
        </p:spPr>
      </p:pic>
      <p:pic>
        <p:nvPicPr>
          <p:cNvPr id="86" name="bg object 8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074417" y="3850639"/>
            <a:ext cx="393064" cy="131356"/>
          </a:xfrm>
          <a:prstGeom prst="rect">
            <a:avLst/>
          </a:prstGeom>
        </p:spPr>
      </p:pic>
      <p:pic>
        <p:nvPicPr>
          <p:cNvPr id="87" name="bg object 87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536571" y="3851020"/>
            <a:ext cx="322326" cy="130949"/>
          </a:xfrm>
          <a:prstGeom prst="rect">
            <a:avLst/>
          </a:prstGeom>
        </p:spPr>
      </p:pic>
      <p:sp>
        <p:nvSpPr>
          <p:cNvPr id="88" name="bg object 88"/>
          <p:cNvSpPr/>
          <p:nvPr/>
        </p:nvSpPr>
        <p:spPr>
          <a:xfrm>
            <a:off x="2930524" y="3850639"/>
            <a:ext cx="307340" cy="163830"/>
          </a:xfrm>
          <a:custGeom>
            <a:avLst/>
            <a:gdLst/>
            <a:ahLst/>
            <a:cxnLst/>
            <a:rect l="l" t="t" r="r" b="b"/>
            <a:pathLst>
              <a:path w="307339" h="163829">
                <a:moveTo>
                  <a:pt x="7874" y="40614"/>
                </a:moveTo>
                <a:lnTo>
                  <a:pt x="5333" y="40614"/>
                </a:lnTo>
                <a:lnTo>
                  <a:pt x="4318" y="40665"/>
                </a:lnTo>
                <a:lnTo>
                  <a:pt x="0" y="161353"/>
                </a:lnTo>
                <a:lnTo>
                  <a:pt x="507" y="162102"/>
                </a:lnTo>
                <a:lnTo>
                  <a:pt x="6095" y="163398"/>
                </a:lnTo>
                <a:lnTo>
                  <a:pt x="9143" y="163398"/>
                </a:lnTo>
                <a:lnTo>
                  <a:pt x="15239" y="118567"/>
                </a:lnTo>
                <a:lnTo>
                  <a:pt x="67597" y="118567"/>
                </a:lnTo>
                <a:lnTo>
                  <a:pt x="67950" y="118097"/>
                </a:lnTo>
                <a:lnTo>
                  <a:pt x="35179" y="118097"/>
                </a:lnTo>
                <a:lnTo>
                  <a:pt x="31114" y="116738"/>
                </a:lnTo>
                <a:lnTo>
                  <a:pt x="23494" y="111277"/>
                </a:lnTo>
                <a:lnTo>
                  <a:pt x="19557" y="107340"/>
                </a:lnTo>
                <a:lnTo>
                  <a:pt x="15239" y="102196"/>
                </a:lnTo>
                <a:lnTo>
                  <a:pt x="15239" y="68897"/>
                </a:lnTo>
                <a:lnTo>
                  <a:pt x="17652" y="65862"/>
                </a:lnTo>
                <a:lnTo>
                  <a:pt x="19938" y="63296"/>
                </a:lnTo>
                <a:lnTo>
                  <a:pt x="22225" y="61226"/>
                </a:lnTo>
                <a:lnTo>
                  <a:pt x="24383" y="59143"/>
                </a:lnTo>
                <a:lnTo>
                  <a:pt x="26416" y="57467"/>
                </a:lnTo>
                <a:lnTo>
                  <a:pt x="30480" y="54927"/>
                </a:lnTo>
                <a:lnTo>
                  <a:pt x="30819" y="54762"/>
                </a:lnTo>
                <a:lnTo>
                  <a:pt x="13335" y="54762"/>
                </a:lnTo>
                <a:lnTo>
                  <a:pt x="13335" y="42494"/>
                </a:lnTo>
                <a:lnTo>
                  <a:pt x="12826" y="41808"/>
                </a:lnTo>
                <a:lnTo>
                  <a:pt x="9017" y="40665"/>
                </a:lnTo>
                <a:lnTo>
                  <a:pt x="7874" y="40614"/>
                </a:lnTo>
                <a:close/>
              </a:path>
              <a:path w="307339" h="163829">
                <a:moveTo>
                  <a:pt x="67597" y="118567"/>
                </a:moveTo>
                <a:lnTo>
                  <a:pt x="15239" y="118567"/>
                </a:lnTo>
                <a:lnTo>
                  <a:pt x="17525" y="120738"/>
                </a:lnTo>
                <a:lnTo>
                  <a:pt x="38226" y="131305"/>
                </a:lnTo>
                <a:lnTo>
                  <a:pt x="46481" y="131305"/>
                </a:lnTo>
                <a:lnTo>
                  <a:pt x="51688" y="130213"/>
                </a:lnTo>
                <a:lnTo>
                  <a:pt x="56133" y="128003"/>
                </a:lnTo>
                <a:lnTo>
                  <a:pt x="60706" y="125806"/>
                </a:lnTo>
                <a:lnTo>
                  <a:pt x="64544" y="122631"/>
                </a:lnTo>
                <a:lnTo>
                  <a:pt x="67597" y="118567"/>
                </a:lnTo>
                <a:close/>
              </a:path>
              <a:path w="307339" h="163829">
                <a:moveTo>
                  <a:pt x="69214" y="52527"/>
                </a:moveTo>
                <a:lnTo>
                  <a:pt x="44195" y="52527"/>
                </a:lnTo>
                <a:lnTo>
                  <a:pt x="47625" y="53454"/>
                </a:lnTo>
                <a:lnTo>
                  <a:pt x="52958" y="57175"/>
                </a:lnTo>
                <a:lnTo>
                  <a:pt x="55118" y="59651"/>
                </a:lnTo>
                <a:lnTo>
                  <a:pt x="56642" y="62750"/>
                </a:lnTo>
                <a:lnTo>
                  <a:pt x="58293" y="65862"/>
                </a:lnTo>
                <a:lnTo>
                  <a:pt x="59436" y="69405"/>
                </a:lnTo>
                <a:lnTo>
                  <a:pt x="60706" y="77406"/>
                </a:lnTo>
                <a:lnTo>
                  <a:pt x="60960" y="81546"/>
                </a:lnTo>
                <a:lnTo>
                  <a:pt x="60960" y="89725"/>
                </a:lnTo>
                <a:lnTo>
                  <a:pt x="60579" y="93611"/>
                </a:lnTo>
                <a:lnTo>
                  <a:pt x="59055" y="101295"/>
                </a:lnTo>
                <a:lnTo>
                  <a:pt x="57785" y="104762"/>
                </a:lnTo>
                <a:lnTo>
                  <a:pt x="56006" y="107873"/>
                </a:lnTo>
                <a:lnTo>
                  <a:pt x="54356" y="110972"/>
                </a:lnTo>
                <a:lnTo>
                  <a:pt x="52069" y="113449"/>
                </a:lnTo>
                <a:lnTo>
                  <a:pt x="46481" y="117170"/>
                </a:lnTo>
                <a:lnTo>
                  <a:pt x="43180" y="118097"/>
                </a:lnTo>
                <a:lnTo>
                  <a:pt x="67950" y="118097"/>
                </a:lnTo>
                <a:lnTo>
                  <a:pt x="70612" y="114554"/>
                </a:lnTo>
                <a:lnTo>
                  <a:pt x="73025" y="109601"/>
                </a:lnTo>
                <a:lnTo>
                  <a:pt x="74549" y="103771"/>
                </a:lnTo>
                <a:lnTo>
                  <a:pt x="76200" y="97942"/>
                </a:lnTo>
                <a:lnTo>
                  <a:pt x="76962" y="91376"/>
                </a:lnTo>
                <a:lnTo>
                  <a:pt x="76898" y="77406"/>
                </a:lnTo>
                <a:lnTo>
                  <a:pt x="76326" y="72224"/>
                </a:lnTo>
                <a:lnTo>
                  <a:pt x="73787" y="61379"/>
                </a:lnTo>
                <a:lnTo>
                  <a:pt x="71881" y="56616"/>
                </a:lnTo>
                <a:lnTo>
                  <a:pt x="69214" y="52527"/>
                </a:lnTo>
                <a:close/>
              </a:path>
              <a:path w="307339" h="163829">
                <a:moveTo>
                  <a:pt x="49275" y="39319"/>
                </a:moveTo>
                <a:lnTo>
                  <a:pt x="40386" y="39319"/>
                </a:lnTo>
                <a:lnTo>
                  <a:pt x="37718" y="39636"/>
                </a:lnTo>
                <a:lnTo>
                  <a:pt x="13335" y="54762"/>
                </a:lnTo>
                <a:lnTo>
                  <a:pt x="30819" y="54762"/>
                </a:lnTo>
                <a:lnTo>
                  <a:pt x="32385" y="54000"/>
                </a:lnTo>
                <a:lnTo>
                  <a:pt x="34289" y="53403"/>
                </a:lnTo>
                <a:lnTo>
                  <a:pt x="36322" y="52819"/>
                </a:lnTo>
                <a:lnTo>
                  <a:pt x="38226" y="52527"/>
                </a:lnTo>
                <a:lnTo>
                  <a:pt x="69214" y="52527"/>
                </a:lnTo>
                <a:lnTo>
                  <a:pt x="66420" y="48425"/>
                </a:lnTo>
                <a:lnTo>
                  <a:pt x="62992" y="45212"/>
                </a:lnTo>
                <a:lnTo>
                  <a:pt x="54356" y="40487"/>
                </a:lnTo>
                <a:lnTo>
                  <a:pt x="49275" y="39319"/>
                </a:lnTo>
                <a:close/>
              </a:path>
              <a:path w="307339" h="163829">
                <a:moveTo>
                  <a:pt x="142748" y="39319"/>
                </a:moveTo>
                <a:lnTo>
                  <a:pt x="128650" y="39319"/>
                </a:lnTo>
                <a:lnTo>
                  <a:pt x="122427" y="40462"/>
                </a:lnTo>
                <a:lnTo>
                  <a:pt x="93980" y="72999"/>
                </a:lnTo>
                <a:lnTo>
                  <a:pt x="93091" y="79286"/>
                </a:lnTo>
                <a:lnTo>
                  <a:pt x="93205" y="93980"/>
                </a:lnTo>
                <a:lnTo>
                  <a:pt x="121157" y="130289"/>
                </a:lnTo>
                <a:lnTo>
                  <a:pt x="127126" y="131305"/>
                </a:lnTo>
                <a:lnTo>
                  <a:pt x="141097" y="131305"/>
                </a:lnTo>
                <a:lnTo>
                  <a:pt x="147319" y="130149"/>
                </a:lnTo>
                <a:lnTo>
                  <a:pt x="152654" y="127825"/>
                </a:lnTo>
                <a:lnTo>
                  <a:pt x="158114" y="125501"/>
                </a:lnTo>
                <a:lnTo>
                  <a:pt x="162560" y="122250"/>
                </a:lnTo>
                <a:lnTo>
                  <a:pt x="165876" y="118376"/>
                </a:lnTo>
                <a:lnTo>
                  <a:pt x="129920" y="118376"/>
                </a:lnTo>
                <a:lnTo>
                  <a:pt x="125730" y="117500"/>
                </a:lnTo>
                <a:lnTo>
                  <a:pt x="119111" y="113944"/>
                </a:lnTo>
                <a:lnTo>
                  <a:pt x="116458" y="111569"/>
                </a:lnTo>
                <a:lnTo>
                  <a:pt x="114554" y="108572"/>
                </a:lnTo>
                <a:lnTo>
                  <a:pt x="112522" y="105562"/>
                </a:lnTo>
                <a:lnTo>
                  <a:pt x="111125" y="102044"/>
                </a:lnTo>
                <a:lnTo>
                  <a:pt x="110236" y="98005"/>
                </a:lnTo>
                <a:lnTo>
                  <a:pt x="109474" y="93980"/>
                </a:lnTo>
                <a:lnTo>
                  <a:pt x="109037" y="90284"/>
                </a:lnTo>
                <a:lnTo>
                  <a:pt x="109083" y="79286"/>
                </a:lnTo>
                <a:lnTo>
                  <a:pt x="109474" y="75907"/>
                </a:lnTo>
                <a:lnTo>
                  <a:pt x="110617" y="71869"/>
                </a:lnTo>
                <a:lnTo>
                  <a:pt x="111632" y="67843"/>
                </a:lnTo>
                <a:lnTo>
                  <a:pt x="130682" y="52146"/>
                </a:lnTo>
                <a:lnTo>
                  <a:pt x="167354" y="52146"/>
                </a:lnTo>
                <a:lnTo>
                  <a:pt x="163194" y="47409"/>
                </a:lnTo>
                <a:lnTo>
                  <a:pt x="158876" y="44437"/>
                </a:lnTo>
                <a:lnTo>
                  <a:pt x="148717" y="40335"/>
                </a:lnTo>
                <a:lnTo>
                  <a:pt x="142748" y="39319"/>
                </a:lnTo>
                <a:close/>
              </a:path>
              <a:path w="307339" h="163829">
                <a:moveTo>
                  <a:pt x="167354" y="52146"/>
                </a:moveTo>
                <a:lnTo>
                  <a:pt x="140207" y="52146"/>
                </a:lnTo>
                <a:lnTo>
                  <a:pt x="144272" y="53035"/>
                </a:lnTo>
                <a:lnTo>
                  <a:pt x="150904" y="56591"/>
                </a:lnTo>
                <a:lnTo>
                  <a:pt x="160798" y="91249"/>
                </a:lnTo>
                <a:lnTo>
                  <a:pt x="160400" y="94716"/>
                </a:lnTo>
                <a:lnTo>
                  <a:pt x="158369" y="102781"/>
                </a:lnTo>
                <a:lnTo>
                  <a:pt x="156844" y="106260"/>
                </a:lnTo>
                <a:lnTo>
                  <a:pt x="154686" y="109169"/>
                </a:lnTo>
                <a:lnTo>
                  <a:pt x="152654" y="112090"/>
                </a:lnTo>
                <a:lnTo>
                  <a:pt x="149860" y="114350"/>
                </a:lnTo>
                <a:lnTo>
                  <a:pt x="143256" y="117576"/>
                </a:lnTo>
                <a:lnTo>
                  <a:pt x="139319" y="118376"/>
                </a:lnTo>
                <a:lnTo>
                  <a:pt x="165876" y="118376"/>
                </a:lnTo>
                <a:lnTo>
                  <a:pt x="169672" y="113944"/>
                </a:lnTo>
                <a:lnTo>
                  <a:pt x="172338" y="109004"/>
                </a:lnTo>
                <a:lnTo>
                  <a:pt x="175894" y="97523"/>
                </a:lnTo>
                <a:lnTo>
                  <a:pt x="176783" y="91249"/>
                </a:lnTo>
                <a:lnTo>
                  <a:pt x="176690" y="76644"/>
                </a:lnTo>
                <a:lnTo>
                  <a:pt x="176022" y="71132"/>
                </a:lnTo>
                <a:lnTo>
                  <a:pt x="174244" y="65544"/>
                </a:lnTo>
                <a:lnTo>
                  <a:pt x="172593" y="59969"/>
                </a:lnTo>
                <a:lnTo>
                  <a:pt x="170052" y="55219"/>
                </a:lnTo>
                <a:lnTo>
                  <a:pt x="167354" y="52146"/>
                </a:lnTo>
                <a:close/>
              </a:path>
              <a:path w="307339" h="163829">
                <a:moveTo>
                  <a:pt x="211074" y="0"/>
                </a:moveTo>
                <a:lnTo>
                  <a:pt x="205486" y="0"/>
                </a:lnTo>
                <a:lnTo>
                  <a:pt x="203454" y="254"/>
                </a:lnTo>
                <a:lnTo>
                  <a:pt x="200532" y="2413"/>
                </a:lnTo>
                <a:lnTo>
                  <a:pt x="200532" y="127711"/>
                </a:lnTo>
                <a:lnTo>
                  <a:pt x="206756" y="130098"/>
                </a:lnTo>
                <a:lnTo>
                  <a:pt x="209804" y="130098"/>
                </a:lnTo>
                <a:lnTo>
                  <a:pt x="211074" y="130035"/>
                </a:lnTo>
                <a:lnTo>
                  <a:pt x="211962" y="129908"/>
                </a:lnTo>
                <a:lnTo>
                  <a:pt x="212979" y="129794"/>
                </a:lnTo>
                <a:lnTo>
                  <a:pt x="215773" y="128130"/>
                </a:lnTo>
                <a:lnTo>
                  <a:pt x="215773" y="2032"/>
                </a:lnTo>
                <a:lnTo>
                  <a:pt x="212979" y="254"/>
                </a:lnTo>
                <a:lnTo>
                  <a:pt x="211074" y="0"/>
                </a:lnTo>
                <a:close/>
              </a:path>
              <a:path w="307339" h="163829">
                <a:moveTo>
                  <a:pt x="303043" y="51777"/>
                </a:moveTo>
                <a:lnTo>
                  <a:pt x="275970" y="51777"/>
                </a:lnTo>
                <a:lnTo>
                  <a:pt x="278892" y="52197"/>
                </a:lnTo>
                <a:lnTo>
                  <a:pt x="283718" y="53873"/>
                </a:lnTo>
                <a:lnTo>
                  <a:pt x="291592" y="68275"/>
                </a:lnTo>
                <a:lnTo>
                  <a:pt x="291592" y="78016"/>
                </a:lnTo>
                <a:lnTo>
                  <a:pt x="273557" y="78016"/>
                </a:lnTo>
                <a:lnTo>
                  <a:pt x="267716" y="78587"/>
                </a:lnTo>
                <a:lnTo>
                  <a:pt x="257175" y="80873"/>
                </a:lnTo>
                <a:lnTo>
                  <a:pt x="252856" y="82600"/>
                </a:lnTo>
                <a:lnTo>
                  <a:pt x="249300" y="84899"/>
                </a:lnTo>
                <a:lnTo>
                  <a:pt x="245618" y="87185"/>
                </a:lnTo>
                <a:lnTo>
                  <a:pt x="242824" y="90068"/>
                </a:lnTo>
                <a:lnTo>
                  <a:pt x="239013" y="97015"/>
                </a:lnTo>
                <a:lnTo>
                  <a:pt x="238125" y="101104"/>
                </a:lnTo>
                <a:lnTo>
                  <a:pt x="238125" y="109855"/>
                </a:lnTo>
                <a:lnTo>
                  <a:pt x="262636" y="131305"/>
                </a:lnTo>
                <a:lnTo>
                  <a:pt x="272161" y="131305"/>
                </a:lnTo>
                <a:lnTo>
                  <a:pt x="293265" y="119316"/>
                </a:lnTo>
                <a:lnTo>
                  <a:pt x="264541" y="119316"/>
                </a:lnTo>
                <a:lnTo>
                  <a:pt x="260731" y="118021"/>
                </a:lnTo>
                <a:lnTo>
                  <a:pt x="255143" y="112877"/>
                </a:lnTo>
                <a:lnTo>
                  <a:pt x="253745" y="109423"/>
                </a:lnTo>
                <a:lnTo>
                  <a:pt x="253745" y="102539"/>
                </a:lnTo>
                <a:lnTo>
                  <a:pt x="254254" y="100291"/>
                </a:lnTo>
                <a:lnTo>
                  <a:pt x="255269" y="98336"/>
                </a:lnTo>
                <a:lnTo>
                  <a:pt x="256158" y="96380"/>
                </a:lnTo>
                <a:lnTo>
                  <a:pt x="274193" y="89077"/>
                </a:lnTo>
                <a:lnTo>
                  <a:pt x="306831" y="89077"/>
                </a:lnTo>
                <a:lnTo>
                  <a:pt x="306801" y="65417"/>
                </a:lnTo>
                <a:lnTo>
                  <a:pt x="306197" y="61087"/>
                </a:lnTo>
                <a:lnTo>
                  <a:pt x="303911" y="53263"/>
                </a:lnTo>
                <a:lnTo>
                  <a:pt x="303043" y="51777"/>
                </a:lnTo>
                <a:close/>
              </a:path>
              <a:path w="307339" h="163829">
                <a:moveTo>
                  <a:pt x="306831" y="118935"/>
                </a:moveTo>
                <a:lnTo>
                  <a:pt x="293624" y="118935"/>
                </a:lnTo>
                <a:lnTo>
                  <a:pt x="293624" y="128054"/>
                </a:lnTo>
                <a:lnTo>
                  <a:pt x="298576" y="130098"/>
                </a:lnTo>
                <a:lnTo>
                  <a:pt x="301879" y="130098"/>
                </a:lnTo>
                <a:lnTo>
                  <a:pt x="306831" y="128054"/>
                </a:lnTo>
                <a:lnTo>
                  <a:pt x="306831" y="118935"/>
                </a:lnTo>
                <a:close/>
              </a:path>
              <a:path w="307339" h="163829">
                <a:moveTo>
                  <a:pt x="306831" y="89077"/>
                </a:moveTo>
                <a:lnTo>
                  <a:pt x="291592" y="89077"/>
                </a:lnTo>
                <a:lnTo>
                  <a:pt x="291592" y="106845"/>
                </a:lnTo>
                <a:lnTo>
                  <a:pt x="287781" y="111061"/>
                </a:lnTo>
                <a:lnTo>
                  <a:pt x="284225" y="114198"/>
                </a:lnTo>
                <a:lnTo>
                  <a:pt x="280669" y="116243"/>
                </a:lnTo>
                <a:lnTo>
                  <a:pt x="277241" y="118287"/>
                </a:lnTo>
                <a:lnTo>
                  <a:pt x="273557" y="119316"/>
                </a:lnTo>
                <a:lnTo>
                  <a:pt x="293265" y="119316"/>
                </a:lnTo>
                <a:lnTo>
                  <a:pt x="293624" y="118935"/>
                </a:lnTo>
                <a:lnTo>
                  <a:pt x="306831" y="118935"/>
                </a:lnTo>
                <a:lnTo>
                  <a:pt x="306831" y="89077"/>
                </a:lnTo>
                <a:close/>
              </a:path>
              <a:path w="307339" h="163829">
                <a:moveTo>
                  <a:pt x="279781" y="39319"/>
                </a:moveTo>
                <a:lnTo>
                  <a:pt x="270510" y="39319"/>
                </a:lnTo>
                <a:lnTo>
                  <a:pt x="267335" y="39611"/>
                </a:lnTo>
                <a:lnTo>
                  <a:pt x="244094" y="48247"/>
                </a:lnTo>
                <a:lnTo>
                  <a:pt x="243205" y="49047"/>
                </a:lnTo>
                <a:lnTo>
                  <a:pt x="242697" y="49898"/>
                </a:lnTo>
                <a:lnTo>
                  <a:pt x="242443" y="50800"/>
                </a:lnTo>
                <a:lnTo>
                  <a:pt x="242308" y="51777"/>
                </a:lnTo>
                <a:lnTo>
                  <a:pt x="242188" y="56261"/>
                </a:lnTo>
                <a:lnTo>
                  <a:pt x="242443" y="57810"/>
                </a:lnTo>
                <a:lnTo>
                  <a:pt x="244729" y="60426"/>
                </a:lnTo>
                <a:lnTo>
                  <a:pt x="245999" y="60426"/>
                </a:lnTo>
                <a:lnTo>
                  <a:pt x="247142" y="59982"/>
                </a:lnTo>
                <a:lnTo>
                  <a:pt x="250189" y="58178"/>
                </a:lnTo>
                <a:lnTo>
                  <a:pt x="252094" y="57188"/>
                </a:lnTo>
                <a:lnTo>
                  <a:pt x="268605" y="51777"/>
                </a:lnTo>
                <a:lnTo>
                  <a:pt x="303043" y="51777"/>
                </a:lnTo>
                <a:lnTo>
                  <a:pt x="302006" y="49999"/>
                </a:lnTo>
                <a:lnTo>
                  <a:pt x="299338" y="47358"/>
                </a:lnTo>
                <a:lnTo>
                  <a:pt x="296799" y="44729"/>
                </a:lnTo>
                <a:lnTo>
                  <a:pt x="293369" y="42722"/>
                </a:lnTo>
                <a:lnTo>
                  <a:pt x="284988" y="39992"/>
                </a:lnTo>
                <a:lnTo>
                  <a:pt x="279781" y="39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bg object 8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279010" y="3850513"/>
            <a:ext cx="788415" cy="131356"/>
          </a:xfrm>
          <a:prstGeom prst="rect">
            <a:avLst/>
          </a:prstGeom>
        </p:spPr>
      </p:pic>
      <p:pic>
        <p:nvPicPr>
          <p:cNvPr id="90" name="bg object 9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3300475" y="3868800"/>
            <a:ext cx="924143" cy="145313"/>
          </a:xfrm>
          <a:prstGeom prst="rect">
            <a:avLst/>
          </a:prstGeom>
        </p:spPr>
      </p:pic>
      <p:pic>
        <p:nvPicPr>
          <p:cNvPr id="91" name="bg object 9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140071" y="3850513"/>
            <a:ext cx="605027" cy="131318"/>
          </a:xfrm>
          <a:prstGeom prst="rect">
            <a:avLst/>
          </a:prstGeom>
        </p:spPr>
      </p:pic>
      <p:pic>
        <p:nvPicPr>
          <p:cNvPr id="92" name="bg object 9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808321" y="3850386"/>
            <a:ext cx="532915" cy="163499"/>
          </a:xfrm>
          <a:prstGeom prst="rect">
            <a:avLst/>
          </a:prstGeom>
        </p:spPr>
      </p:pic>
      <p:pic>
        <p:nvPicPr>
          <p:cNvPr id="93" name="bg object 93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6415404" y="3889756"/>
            <a:ext cx="731012" cy="124180"/>
          </a:xfrm>
          <a:prstGeom prst="rect">
            <a:avLst/>
          </a:prstGeom>
        </p:spPr>
      </p:pic>
      <p:sp>
        <p:nvSpPr>
          <p:cNvPr id="94" name="bg object 94"/>
          <p:cNvSpPr/>
          <p:nvPr/>
        </p:nvSpPr>
        <p:spPr>
          <a:xfrm>
            <a:off x="7174610" y="3959110"/>
            <a:ext cx="20320" cy="22225"/>
          </a:xfrm>
          <a:custGeom>
            <a:avLst/>
            <a:gdLst/>
            <a:ahLst/>
            <a:cxnLst/>
            <a:rect l="l" t="t" r="r" b="b"/>
            <a:pathLst>
              <a:path w="20320" h="22225">
                <a:moveTo>
                  <a:pt x="13843" y="0"/>
                </a:moveTo>
                <a:lnTo>
                  <a:pt x="6223" y="0"/>
                </a:lnTo>
                <a:lnTo>
                  <a:pt x="3683" y="723"/>
                </a:lnTo>
                <a:lnTo>
                  <a:pt x="2159" y="2184"/>
                </a:lnTo>
                <a:lnTo>
                  <a:pt x="762" y="3644"/>
                </a:lnTo>
                <a:lnTo>
                  <a:pt x="0" y="6578"/>
                </a:lnTo>
                <a:lnTo>
                  <a:pt x="0" y="15252"/>
                </a:lnTo>
                <a:lnTo>
                  <a:pt x="635" y="18110"/>
                </a:lnTo>
                <a:lnTo>
                  <a:pt x="2159" y="19532"/>
                </a:lnTo>
                <a:lnTo>
                  <a:pt x="3556" y="20955"/>
                </a:lnTo>
                <a:lnTo>
                  <a:pt x="6096" y="21678"/>
                </a:lnTo>
                <a:lnTo>
                  <a:pt x="13716" y="21678"/>
                </a:lnTo>
                <a:lnTo>
                  <a:pt x="16383" y="20942"/>
                </a:lnTo>
                <a:lnTo>
                  <a:pt x="17780" y="19481"/>
                </a:lnTo>
                <a:lnTo>
                  <a:pt x="19304" y="18034"/>
                </a:lnTo>
                <a:lnTo>
                  <a:pt x="19939" y="15100"/>
                </a:lnTo>
                <a:lnTo>
                  <a:pt x="19939" y="10693"/>
                </a:lnTo>
                <a:lnTo>
                  <a:pt x="19939" y="6413"/>
                </a:lnTo>
                <a:lnTo>
                  <a:pt x="19304" y="3568"/>
                </a:lnTo>
                <a:lnTo>
                  <a:pt x="17780" y="2133"/>
                </a:lnTo>
                <a:lnTo>
                  <a:pt x="16383" y="711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5" name="bg object 9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876465" y="4120514"/>
            <a:ext cx="76479" cy="76492"/>
          </a:xfrm>
          <a:prstGeom prst="rect">
            <a:avLst/>
          </a:prstGeom>
        </p:spPr>
      </p:pic>
      <p:pic>
        <p:nvPicPr>
          <p:cNvPr id="96" name="bg object 96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149845" y="4088511"/>
            <a:ext cx="309765" cy="154317"/>
          </a:xfrm>
          <a:prstGeom prst="rect">
            <a:avLst/>
          </a:prstGeom>
        </p:spPr>
      </p:pic>
      <p:pic>
        <p:nvPicPr>
          <p:cNvPr id="97" name="bg object 97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528444" y="4079290"/>
            <a:ext cx="1362202" cy="163525"/>
          </a:xfrm>
          <a:prstGeom prst="rect">
            <a:avLst/>
          </a:prstGeom>
        </p:spPr>
      </p:pic>
      <p:pic>
        <p:nvPicPr>
          <p:cNvPr id="98" name="bg object 98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2958211" y="4079189"/>
            <a:ext cx="1660905" cy="163499"/>
          </a:xfrm>
          <a:prstGeom prst="rect">
            <a:avLst/>
          </a:prstGeom>
        </p:spPr>
      </p:pic>
      <p:sp>
        <p:nvSpPr>
          <p:cNvPr id="99" name="bg object 99"/>
          <p:cNvSpPr/>
          <p:nvPr/>
        </p:nvSpPr>
        <p:spPr>
          <a:xfrm>
            <a:off x="4687950" y="4079481"/>
            <a:ext cx="267970" cy="131445"/>
          </a:xfrm>
          <a:custGeom>
            <a:avLst/>
            <a:gdLst/>
            <a:ahLst/>
            <a:cxnLst/>
            <a:rect l="l" t="t" r="r" b="b"/>
            <a:pathLst>
              <a:path w="267970" h="131445">
                <a:moveTo>
                  <a:pt x="40894" y="38976"/>
                </a:moveTo>
                <a:lnTo>
                  <a:pt x="30099" y="38976"/>
                </a:lnTo>
                <a:lnTo>
                  <a:pt x="25019" y="40081"/>
                </a:lnTo>
                <a:lnTo>
                  <a:pt x="762" y="72351"/>
                </a:lnTo>
                <a:lnTo>
                  <a:pt x="0" y="78854"/>
                </a:lnTo>
                <a:lnTo>
                  <a:pt x="64" y="92710"/>
                </a:lnTo>
                <a:lnTo>
                  <a:pt x="22606" y="129781"/>
                </a:lnTo>
                <a:lnTo>
                  <a:pt x="27812" y="130975"/>
                </a:lnTo>
                <a:lnTo>
                  <a:pt x="39624" y="130975"/>
                </a:lnTo>
                <a:lnTo>
                  <a:pt x="44831" y="129641"/>
                </a:lnTo>
                <a:lnTo>
                  <a:pt x="49529" y="126974"/>
                </a:lnTo>
                <a:lnTo>
                  <a:pt x="54356" y="124307"/>
                </a:lnTo>
                <a:lnTo>
                  <a:pt x="58927" y="120586"/>
                </a:lnTo>
                <a:lnTo>
                  <a:pt x="61397" y="117856"/>
                </a:lnTo>
                <a:lnTo>
                  <a:pt x="32638" y="117856"/>
                </a:lnTo>
                <a:lnTo>
                  <a:pt x="29337" y="116903"/>
                </a:lnTo>
                <a:lnTo>
                  <a:pt x="16890" y="96735"/>
                </a:lnTo>
                <a:lnTo>
                  <a:pt x="16128" y="92710"/>
                </a:lnTo>
                <a:lnTo>
                  <a:pt x="15875" y="88582"/>
                </a:lnTo>
                <a:lnTo>
                  <a:pt x="15875" y="80403"/>
                </a:lnTo>
                <a:lnTo>
                  <a:pt x="27432" y="54978"/>
                </a:lnTo>
                <a:lnTo>
                  <a:pt x="30099" y="53111"/>
                </a:lnTo>
                <a:lnTo>
                  <a:pt x="33400" y="52184"/>
                </a:lnTo>
                <a:lnTo>
                  <a:pt x="76962" y="52184"/>
                </a:lnTo>
                <a:lnTo>
                  <a:pt x="76962" y="51625"/>
                </a:lnTo>
                <a:lnTo>
                  <a:pt x="61595" y="51625"/>
                </a:lnTo>
                <a:lnTo>
                  <a:pt x="57531" y="47472"/>
                </a:lnTo>
                <a:lnTo>
                  <a:pt x="53594" y="44323"/>
                </a:lnTo>
                <a:lnTo>
                  <a:pt x="45465" y="40043"/>
                </a:lnTo>
                <a:lnTo>
                  <a:pt x="40894" y="38976"/>
                </a:lnTo>
                <a:close/>
              </a:path>
              <a:path w="267970" h="131445">
                <a:moveTo>
                  <a:pt x="76962" y="115811"/>
                </a:moveTo>
                <a:lnTo>
                  <a:pt x="63246" y="115811"/>
                </a:lnTo>
                <a:lnTo>
                  <a:pt x="63373" y="127812"/>
                </a:lnTo>
                <a:lnTo>
                  <a:pt x="63881" y="128549"/>
                </a:lnTo>
                <a:lnTo>
                  <a:pt x="64262" y="128841"/>
                </a:lnTo>
                <a:lnTo>
                  <a:pt x="64897" y="129057"/>
                </a:lnTo>
                <a:lnTo>
                  <a:pt x="65404" y="129286"/>
                </a:lnTo>
                <a:lnTo>
                  <a:pt x="66166" y="129451"/>
                </a:lnTo>
                <a:lnTo>
                  <a:pt x="67945" y="129705"/>
                </a:lnTo>
                <a:lnTo>
                  <a:pt x="68961" y="129755"/>
                </a:lnTo>
                <a:lnTo>
                  <a:pt x="71500" y="129755"/>
                </a:lnTo>
                <a:lnTo>
                  <a:pt x="76962" y="127368"/>
                </a:lnTo>
                <a:lnTo>
                  <a:pt x="76962" y="115811"/>
                </a:lnTo>
                <a:close/>
              </a:path>
              <a:path w="267970" h="131445">
                <a:moveTo>
                  <a:pt x="76962" y="52184"/>
                </a:moveTo>
                <a:lnTo>
                  <a:pt x="41528" y="52184"/>
                </a:lnTo>
                <a:lnTo>
                  <a:pt x="45593" y="53530"/>
                </a:lnTo>
                <a:lnTo>
                  <a:pt x="49529" y="56235"/>
                </a:lnTo>
                <a:lnTo>
                  <a:pt x="53339" y="58928"/>
                </a:lnTo>
                <a:lnTo>
                  <a:pt x="57403" y="62852"/>
                </a:lnTo>
                <a:lnTo>
                  <a:pt x="61595" y="67995"/>
                </a:lnTo>
                <a:lnTo>
                  <a:pt x="61595" y="101485"/>
                </a:lnTo>
                <a:lnTo>
                  <a:pt x="48387" y="114223"/>
                </a:lnTo>
                <a:lnTo>
                  <a:pt x="46482" y="115531"/>
                </a:lnTo>
                <a:lnTo>
                  <a:pt x="44450" y="116459"/>
                </a:lnTo>
                <a:lnTo>
                  <a:pt x="42545" y="117017"/>
                </a:lnTo>
                <a:lnTo>
                  <a:pt x="40766" y="117576"/>
                </a:lnTo>
                <a:lnTo>
                  <a:pt x="38735" y="117856"/>
                </a:lnTo>
                <a:lnTo>
                  <a:pt x="61397" y="117856"/>
                </a:lnTo>
                <a:lnTo>
                  <a:pt x="63246" y="115811"/>
                </a:lnTo>
                <a:lnTo>
                  <a:pt x="76962" y="115811"/>
                </a:lnTo>
                <a:lnTo>
                  <a:pt x="76962" y="52184"/>
                </a:lnTo>
                <a:close/>
              </a:path>
              <a:path w="267970" h="131445">
                <a:moveTo>
                  <a:pt x="70738" y="0"/>
                </a:moveTo>
                <a:lnTo>
                  <a:pt x="67690" y="0"/>
                </a:lnTo>
                <a:lnTo>
                  <a:pt x="66421" y="76"/>
                </a:lnTo>
                <a:lnTo>
                  <a:pt x="61595" y="2120"/>
                </a:lnTo>
                <a:lnTo>
                  <a:pt x="61595" y="51625"/>
                </a:lnTo>
                <a:lnTo>
                  <a:pt x="76962" y="51625"/>
                </a:lnTo>
                <a:lnTo>
                  <a:pt x="76835" y="2120"/>
                </a:lnTo>
                <a:lnTo>
                  <a:pt x="70738" y="0"/>
                </a:lnTo>
                <a:close/>
              </a:path>
              <a:path w="267970" h="131445">
                <a:moveTo>
                  <a:pt x="163593" y="51435"/>
                </a:moveTo>
                <a:lnTo>
                  <a:pt x="136525" y="51435"/>
                </a:lnTo>
                <a:lnTo>
                  <a:pt x="139446" y="51854"/>
                </a:lnTo>
                <a:lnTo>
                  <a:pt x="144272" y="53530"/>
                </a:lnTo>
                <a:lnTo>
                  <a:pt x="152146" y="67932"/>
                </a:lnTo>
                <a:lnTo>
                  <a:pt x="152146" y="77673"/>
                </a:lnTo>
                <a:lnTo>
                  <a:pt x="134112" y="77673"/>
                </a:lnTo>
                <a:lnTo>
                  <a:pt x="128270" y="78244"/>
                </a:lnTo>
                <a:lnTo>
                  <a:pt x="117856" y="80543"/>
                </a:lnTo>
                <a:lnTo>
                  <a:pt x="113411" y="82257"/>
                </a:lnTo>
                <a:lnTo>
                  <a:pt x="109854" y="84556"/>
                </a:lnTo>
                <a:lnTo>
                  <a:pt x="106172" y="86842"/>
                </a:lnTo>
                <a:lnTo>
                  <a:pt x="103504" y="89738"/>
                </a:lnTo>
                <a:lnTo>
                  <a:pt x="101473" y="93205"/>
                </a:lnTo>
                <a:lnTo>
                  <a:pt x="99568" y="96672"/>
                </a:lnTo>
                <a:lnTo>
                  <a:pt x="98678" y="100774"/>
                </a:lnTo>
                <a:lnTo>
                  <a:pt x="98678" y="109512"/>
                </a:lnTo>
                <a:lnTo>
                  <a:pt x="123316" y="130975"/>
                </a:lnTo>
                <a:lnTo>
                  <a:pt x="132714" y="130975"/>
                </a:lnTo>
                <a:lnTo>
                  <a:pt x="153819" y="118973"/>
                </a:lnTo>
                <a:lnTo>
                  <a:pt x="125095" y="118973"/>
                </a:lnTo>
                <a:lnTo>
                  <a:pt x="121285" y="117678"/>
                </a:lnTo>
                <a:lnTo>
                  <a:pt x="115697" y="112534"/>
                </a:lnTo>
                <a:lnTo>
                  <a:pt x="114300" y="109080"/>
                </a:lnTo>
                <a:lnTo>
                  <a:pt x="114300" y="102196"/>
                </a:lnTo>
                <a:lnTo>
                  <a:pt x="114808" y="99949"/>
                </a:lnTo>
                <a:lnTo>
                  <a:pt x="115824" y="97993"/>
                </a:lnTo>
                <a:lnTo>
                  <a:pt x="116712" y="96037"/>
                </a:lnTo>
                <a:lnTo>
                  <a:pt x="134747" y="88734"/>
                </a:lnTo>
                <a:lnTo>
                  <a:pt x="167386" y="88734"/>
                </a:lnTo>
                <a:lnTo>
                  <a:pt x="167355" y="65087"/>
                </a:lnTo>
                <a:lnTo>
                  <a:pt x="166750" y="60744"/>
                </a:lnTo>
                <a:lnTo>
                  <a:pt x="164464" y="52933"/>
                </a:lnTo>
                <a:lnTo>
                  <a:pt x="163593" y="51435"/>
                </a:lnTo>
                <a:close/>
              </a:path>
              <a:path w="267970" h="131445">
                <a:moveTo>
                  <a:pt x="167386" y="118592"/>
                </a:moveTo>
                <a:lnTo>
                  <a:pt x="154177" y="118592"/>
                </a:lnTo>
                <a:lnTo>
                  <a:pt x="154177" y="127711"/>
                </a:lnTo>
                <a:lnTo>
                  <a:pt x="156972" y="129476"/>
                </a:lnTo>
                <a:lnTo>
                  <a:pt x="157861" y="129667"/>
                </a:lnTo>
                <a:lnTo>
                  <a:pt x="159131" y="129755"/>
                </a:lnTo>
                <a:lnTo>
                  <a:pt x="162433" y="129755"/>
                </a:lnTo>
                <a:lnTo>
                  <a:pt x="167386" y="127711"/>
                </a:lnTo>
                <a:lnTo>
                  <a:pt x="167386" y="118592"/>
                </a:lnTo>
                <a:close/>
              </a:path>
              <a:path w="267970" h="131445">
                <a:moveTo>
                  <a:pt x="167386" y="88734"/>
                </a:moveTo>
                <a:lnTo>
                  <a:pt x="152146" y="88734"/>
                </a:lnTo>
                <a:lnTo>
                  <a:pt x="152146" y="106502"/>
                </a:lnTo>
                <a:lnTo>
                  <a:pt x="148336" y="110718"/>
                </a:lnTo>
                <a:lnTo>
                  <a:pt x="144779" y="113855"/>
                </a:lnTo>
                <a:lnTo>
                  <a:pt x="141350" y="115900"/>
                </a:lnTo>
                <a:lnTo>
                  <a:pt x="137795" y="117944"/>
                </a:lnTo>
                <a:lnTo>
                  <a:pt x="134112" y="118973"/>
                </a:lnTo>
                <a:lnTo>
                  <a:pt x="153819" y="118973"/>
                </a:lnTo>
                <a:lnTo>
                  <a:pt x="154177" y="118592"/>
                </a:lnTo>
                <a:lnTo>
                  <a:pt x="167386" y="118592"/>
                </a:lnTo>
                <a:lnTo>
                  <a:pt x="167386" y="88734"/>
                </a:lnTo>
                <a:close/>
              </a:path>
              <a:path w="267970" h="131445">
                <a:moveTo>
                  <a:pt x="140335" y="38976"/>
                </a:moveTo>
                <a:lnTo>
                  <a:pt x="131190" y="38976"/>
                </a:lnTo>
                <a:lnTo>
                  <a:pt x="127888" y="39268"/>
                </a:lnTo>
                <a:lnTo>
                  <a:pt x="124840" y="39865"/>
                </a:lnTo>
                <a:lnTo>
                  <a:pt x="121665" y="40449"/>
                </a:lnTo>
                <a:lnTo>
                  <a:pt x="103124" y="50469"/>
                </a:lnTo>
                <a:lnTo>
                  <a:pt x="102870" y="51358"/>
                </a:lnTo>
                <a:lnTo>
                  <a:pt x="105283" y="60096"/>
                </a:lnTo>
                <a:lnTo>
                  <a:pt x="106552" y="60096"/>
                </a:lnTo>
                <a:lnTo>
                  <a:pt x="107696" y="59639"/>
                </a:lnTo>
                <a:lnTo>
                  <a:pt x="110744" y="57848"/>
                </a:lnTo>
                <a:lnTo>
                  <a:pt x="112649" y="56845"/>
                </a:lnTo>
                <a:lnTo>
                  <a:pt x="114935" y="55765"/>
                </a:lnTo>
                <a:lnTo>
                  <a:pt x="117094" y="54686"/>
                </a:lnTo>
                <a:lnTo>
                  <a:pt x="119761" y="53682"/>
                </a:lnTo>
                <a:lnTo>
                  <a:pt x="122809" y="52793"/>
                </a:lnTo>
                <a:lnTo>
                  <a:pt x="125729" y="51892"/>
                </a:lnTo>
                <a:lnTo>
                  <a:pt x="129159" y="51435"/>
                </a:lnTo>
                <a:lnTo>
                  <a:pt x="163593" y="51435"/>
                </a:lnTo>
                <a:lnTo>
                  <a:pt x="162560" y="49657"/>
                </a:lnTo>
                <a:lnTo>
                  <a:pt x="159893" y="47028"/>
                </a:lnTo>
                <a:lnTo>
                  <a:pt x="157352" y="44386"/>
                </a:lnTo>
                <a:lnTo>
                  <a:pt x="153924" y="42392"/>
                </a:lnTo>
                <a:lnTo>
                  <a:pt x="145541" y="39662"/>
                </a:lnTo>
                <a:lnTo>
                  <a:pt x="140335" y="38976"/>
                </a:lnTo>
                <a:close/>
              </a:path>
              <a:path w="267970" h="131445">
                <a:moveTo>
                  <a:pt x="204088" y="40271"/>
                </a:moveTo>
                <a:lnTo>
                  <a:pt x="201295" y="40271"/>
                </a:lnTo>
                <a:lnTo>
                  <a:pt x="200151" y="40322"/>
                </a:lnTo>
                <a:lnTo>
                  <a:pt x="196087" y="41910"/>
                </a:lnTo>
                <a:lnTo>
                  <a:pt x="195834" y="42252"/>
                </a:lnTo>
                <a:lnTo>
                  <a:pt x="195834" y="127787"/>
                </a:lnTo>
                <a:lnTo>
                  <a:pt x="196341" y="128473"/>
                </a:lnTo>
                <a:lnTo>
                  <a:pt x="201929" y="129755"/>
                </a:lnTo>
                <a:lnTo>
                  <a:pt x="204977" y="129755"/>
                </a:lnTo>
                <a:lnTo>
                  <a:pt x="211074" y="68364"/>
                </a:lnTo>
                <a:lnTo>
                  <a:pt x="215264" y="63093"/>
                </a:lnTo>
                <a:lnTo>
                  <a:pt x="219328" y="59093"/>
                </a:lnTo>
                <a:lnTo>
                  <a:pt x="223138" y="56375"/>
                </a:lnTo>
                <a:lnTo>
                  <a:pt x="226233" y="54229"/>
                </a:lnTo>
                <a:lnTo>
                  <a:pt x="209676" y="54229"/>
                </a:lnTo>
                <a:lnTo>
                  <a:pt x="205232" y="40322"/>
                </a:lnTo>
                <a:lnTo>
                  <a:pt x="204088" y="40271"/>
                </a:lnTo>
                <a:close/>
              </a:path>
              <a:path w="267970" h="131445">
                <a:moveTo>
                  <a:pt x="263438" y="52273"/>
                </a:moveTo>
                <a:lnTo>
                  <a:pt x="237744" y="52273"/>
                </a:lnTo>
                <a:lnTo>
                  <a:pt x="240284" y="52832"/>
                </a:lnTo>
                <a:lnTo>
                  <a:pt x="244856" y="55067"/>
                </a:lnTo>
                <a:lnTo>
                  <a:pt x="246761" y="56680"/>
                </a:lnTo>
                <a:lnTo>
                  <a:pt x="249554" y="60896"/>
                </a:lnTo>
                <a:lnTo>
                  <a:pt x="250698" y="63411"/>
                </a:lnTo>
                <a:lnTo>
                  <a:pt x="251333" y="66319"/>
                </a:lnTo>
                <a:lnTo>
                  <a:pt x="252095" y="69240"/>
                </a:lnTo>
                <a:lnTo>
                  <a:pt x="252475" y="73088"/>
                </a:lnTo>
                <a:lnTo>
                  <a:pt x="252602" y="127787"/>
                </a:lnTo>
                <a:lnTo>
                  <a:pt x="253111" y="128473"/>
                </a:lnTo>
                <a:lnTo>
                  <a:pt x="253491" y="128765"/>
                </a:lnTo>
                <a:lnTo>
                  <a:pt x="254126" y="129019"/>
                </a:lnTo>
                <a:lnTo>
                  <a:pt x="254635" y="129260"/>
                </a:lnTo>
                <a:lnTo>
                  <a:pt x="255397" y="129451"/>
                </a:lnTo>
                <a:lnTo>
                  <a:pt x="257428" y="129705"/>
                </a:lnTo>
                <a:lnTo>
                  <a:pt x="258699" y="129755"/>
                </a:lnTo>
                <a:lnTo>
                  <a:pt x="261747" y="129755"/>
                </a:lnTo>
                <a:lnTo>
                  <a:pt x="267843" y="127368"/>
                </a:lnTo>
                <a:lnTo>
                  <a:pt x="267781" y="69240"/>
                </a:lnTo>
                <a:lnTo>
                  <a:pt x="267335" y="64757"/>
                </a:lnTo>
                <a:lnTo>
                  <a:pt x="265302" y="56261"/>
                </a:lnTo>
                <a:lnTo>
                  <a:pt x="263651" y="52552"/>
                </a:lnTo>
                <a:lnTo>
                  <a:pt x="263438" y="52273"/>
                </a:lnTo>
                <a:close/>
              </a:path>
              <a:path w="267970" h="131445">
                <a:moveTo>
                  <a:pt x="243459" y="38976"/>
                </a:moveTo>
                <a:lnTo>
                  <a:pt x="233172" y="38976"/>
                </a:lnTo>
                <a:lnTo>
                  <a:pt x="228346" y="40195"/>
                </a:lnTo>
                <a:lnTo>
                  <a:pt x="223623" y="42659"/>
                </a:lnTo>
                <a:lnTo>
                  <a:pt x="219075" y="45097"/>
                </a:lnTo>
                <a:lnTo>
                  <a:pt x="214375" y="48958"/>
                </a:lnTo>
                <a:lnTo>
                  <a:pt x="209676" y="54229"/>
                </a:lnTo>
                <a:lnTo>
                  <a:pt x="226233" y="54229"/>
                </a:lnTo>
                <a:lnTo>
                  <a:pt x="227075" y="53644"/>
                </a:lnTo>
                <a:lnTo>
                  <a:pt x="230886" y="52273"/>
                </a:lnTo>
                <a:lnTo>
                  <a:pt x="263438" y="52273"/>
                </a:lnTo>
                <a:lnTo>
                  <a:pt x="258825" y="46228"/>
                </a:lnTo>
                <a:lnTo>
                  <a:pt x="255777" y="43700"/>
                </a:lnTo>
                <a:lnTo>
                  <a:pt x="248158" y="39916"/>
                </a:lnTo>
                <a:lnTo>
                  <a:pt x="243459" y="3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bg object 10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026024" y="4079087"/>
            <a:ext cx="1062482" cy="163525"/>
          </a:xfrm>
          <a:prstGeom prst="rect">
            <a:avLst/>
          </a:prstGeom>
        </p:spPr>
      </p:pic>
      <p:pic>
        <p:nvPicPr>
          <p:cNvPr id="101" name="bg object 10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6152768" y="4118356"/>
            <a:ext cx="798067" cy="124193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7015860" y="4078986"/>
            <a:ext cx="562102" cy="163525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162714" y="4307903"/>
            <a:ext cx="643351" cy="131343"/>
          </a:xfrm>
          <a:prstGeom prst="rect">
            <a:avLst/>
          </a:prstGeom>
        </p:spPr>
      </p:pic>
      <p:pic>
        <p:nvPicPr>
          <p:cNvPr id="104" name="bg object 104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870328" y="4347210"/>
            <a:ext cx="357850" cy="124180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282570" y="4307839"/>
            <a:ext cx="864616" cy="163525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222184" y="4307789"/>
            <a:ext cx="429827" cy="131343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4329684" y="4313872"/>
            <a:ext cx="615823" cy="157378"/>
          </a:xfrm>
          <a:prstGeom prst="rect">
            <a:avLst/>
          </a:prstGeom>
        </p:spPr>
      </p:pic>
      <p:pic>
        <p:nvPicPr>
          <p:cNvPr id="108" name="bg object 108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3715384" y="4307763"/>
            <a:ext cx="559562" cy="131343"/>
          </a:xfrm>
          <a:prstGeom prst="rect">
            <a:avLst/>
          </a:prstGeom>
        </p:spPr>
      </p:pic>
      <p:pic>
        <p:nvPicPr>
          <p:cNvPr id="109" name="bg object 109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5018404" y="4307687"/>
            <a:ext cx="512572" cy="131343"/>
          </a:xfrm>
          <a:prstGeom prst="rect">
            <a:avLst/>
          </a:prstGeom>
        </p:spPr>
      </p:pic>
      <p:sp>
        <p:nvSpPr>
          <p:cNvPr id="110" name="bg object 110"/>
          <p:cNvSpPr/>
          <p:nvPr/>
        </p:nvSpPr>
        <p:spPr>
          <a:xfrm>
            <a:off x="8549639" y="1242060"/>
            <a:ext cx="312420" cy="322580"/>
          </a:xfrm>
          <a:custGeom>
            <a:avLst/>
            <a:gdLst/>
            <a:ahLst/>
            <a:cxnLst/>
            <a:rect l="l" t="t" r="r" b="b"/>
            <a:pathLst>
              <a:path w="312420" h="322580">
                <a:moveTo>
                  <a:pt x="0" y="0"/>
                </a:moveTo>
                <a:lnTo>
                  <a:pt x="120523" y="322579"/>
                </a:lnTo>
                <a:lnTo>
                  <a:pt x="181482" y="185165"/>
                </a:lnTo>
                <a:lnTo>
                  <a:pt x="312419" y="116459"/>
                </a:lnTo>
                <a:lnTo>
                  <a:pt x="0" y="0"/>
                </a:lnTo>
                <a:close/>
              </a:path>
            </a:pathLst>
          </a:custGeom>
          <a:solidFill>
            <a:srgbClr val="FF67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8549639" y="1242060"/>
            <a:ext cx="312420" cy="322580"/>
          </a:xfrm>
          <a:custGeom>
            <a:avLst/>
            <a:gdLst/>
            <a:ahLst/>
            <a:cxnLst/>
            <a:rect l="l" t="t" r="r" b="b"/>
            <a:pathLst>
              <a:path w="312420" h="322580">
                <a:moveTo>
                  <a:pt x="312419" y="116459"/>
                </a:moveTo>
                <a:lnTo>
                  <a:pt x="0" y="0"/>
                </a:lnTo>
                <a:lnTo>
                  <a:pt x="120523" y="322579"/>
                </a:lnTo>
                <a:lnTo>
                  <a:pt x="181482" y="185165"/>
                </a:lnTo>
                <a:lnTo>
                  <a:pt x="312419" y="1164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2" name="bg object 112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8613139" y="4396790"/>
            <a:ext cx="144779" cy="142189"/>
          </a:xfrm>
          <a:prstGeom prst="rect">
            <a:avLst/>
          </a:prstGeom>
        </p:spPr>
      </p:pic>
      <p:pic>
        <p:nvPicPr>
          <p:cNvPr id="113" name="bg object 11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7797800" y="4386580"/>
            <a:ext cx="160020" cy="162509"/>
          </a:xfrm>
          <a:prstGeom prst="rect">
            <a:avLst/>
          </a:prstGeom>
        </p:spPr>
      </p:pic>
      <p:pic>
        <p:nvPicPr>
          <p:cNvPr id="114" name="bg object 114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8201660" y="4386580"/>
            <a:ext cx="160020" cy="162509"/>
          </a:xfrm>
          <a:prstGeom prst="rect">
            <a:avLst/>
          </a:prstGeom>
        </p:spPr>
      </p:pic>
      <p:pic>
        <p:nvPicPr>
          <p:cNvPr id="115" name="bg object 115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7805419" y="4699050"/>
            <a:ext cx="144779" cy="144729"/>
          </a:xfrm>
          <a:prstGeom prst="rect">
            <a:avLst/>
          </a:prstGeom>
        </p:spPr>
      </p:pic>
      <p:pic>
        <p:nvPicPr>
          <p:cNvPr id="116" name="bg object 116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8209279" y="4699050"/>
            <a:ext cx="144779" cy="144729"/>
          </a:xfrm>
          <a:prstGeom prst="rect">
            <a:avLst/>
          </a:prstGeom>
        </p:spPr>
      </p:pic>
      <p:pic>
        <p:nvPicPr>
          <p:cNvPr id="117" name="bg object 117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8605519" y="4691430"/>
            <a:ext cx="160020" cy="159918"/>
          </a:xfrm>
          <a:prstGeom prst="rect">
            <a:avLst/>
          </a:prstGeom>
        </p:spPr>
      </p:pic>
      <p:pic>
        <p:nvPicPr>
          <p:cNvPr id="118" name="bg object 118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8613139" y="3810000"/>
            <a:ext cx="144779" cy="144780"/>
          </a:xfrm>
          <a:prstGeom prst="rect">
            <a:avLst/>
          </a:prstGeom>
        </p:spPr>
      </p:pic>
      <p:pic>
        <p:nvPicPr>
          <p:cNvPr id="119" name="bg object 119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8209279" y="4114850"/>
            <a:ext cx="144779" cy="142189"/>
          </a:xfrm>
          <a:prstGeom prst="rect">
            <a:avLst/>
          </a:prstGeom>
        </p:spPr>
      </p:pic>
      <p:pic>
        <p:nvPicPr>
          <p:cNvPr id="120" name="bg object 120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8605519" y="4104690"/>
            <a:ext cx="160020" cy="162458"/>
          </a:xfrm>
          <a:prstGeom prst="rect">
            <a:avLst/>
          </a:prstGeom>
        </p:spPr>
      </p:pic>
      <p:sp>
        <p:nvSpPr>
          <p:cNvPr id="121" name="bg object 121"/>
          <p:cNvSpPr/>
          <p:nvPr/>
        </p:nvSpPr>
        <p:spPr>
          <a:xfrm>
            <a:off x="6931660" y="129539"/>
            <a:ext cx="619760" cy="619760"/>
          </a:xfrm>
          <a:custGeom>
            <a:avLst/>
            <a:gdLst/>
            <a:ahLst/>
            <a:cxnLst/>
            <a:rect l="l" t="t" r="r" b="b"/>
            <a:pathLst>
              <a:path w="619759" h="619760">
                <a:moveTo>
                  <a:pt x="309880" y="309880"/>
                </a:moveTo>
                <a:lnTo>
                  <a:pt x="0" y="309880"/>
                </a:lnTo>
                <a:lnTo>
                  <a:pt x="0" y="619760"/>
                </a:lnTo>
                <a:lnTo>
                  <a:pt x="258191" y="619760"/>
                </a:lnTo>
                <a:lnTo>
                  <a:pt x="278320" y="615708"/>
                </a:lnTo>
                <a:lnTo>
                  <a:pt x="294741" y="604634"/>
                </a:lnTo>
                <a:lnTo>
                  <a:pt x="305816" y="588213"/>
                </a:lnTo>
                <a:lnTo>
                  <a:pt x="309880" y="568071"/>
                </a:lnTo>
                <a:lnTo>
                  <a:pt x="309880" y="309880"/>
                </a:lnTo>
                <a:close/>
              </a:path>
              <a:path w="619759" h="619760">
                <a:moveTo>
                  <a:pt x="619760" y="0"/>
                </a:moveTo>
                <a:lnTo>
                  <a:pt x="309880" y="0"/>
                </a:lnTo>
                <a:lnTo>
                  <a:pt x="309880" y="309880"/>
                </a:lnTo>
                <a:lnTo>
                  <a:pt x="568071" y="309880"/>
                </a:lnTo>
                <a:lnTo>
                  <a:pt x="588200" y="305828"/>
                </a:lnTo>
                <a:lnTo>
                  <a:pt x="604621" y="294754"/>
                </a:lnTo>
                <a:lnTo>
                  <a:pt x="615696" y="278333"/>
                </a:lnTo>
                <a:lnTo>
                  <a:pt x="619760" y="258191"/>
                </a:lnTo>
                <a:lnTo>
                  <a:pt x="619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" name="bg object 122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6931660" y="589279"/>
            <a:ext cx="160020" cy="160020"/>
          </a:xfrm>
          <a:prstGeom prst="rect">
            <a:avLst/>
          </a:prstGeom>
        </p:spPr>
      </p:pic>
      <p:pic>
        <p:nvPicPr>
          <p:cNvPr id="123" name="bg object 123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7305039" y="193040"/>
            <a:ext cx="182879" cy="182880"/>
          </a:xfrm>
          <a:prstGeom prst="rect">
            <a:avLst/>
          </a:prstGeom>
        </p:spPr>
      </p:pic>
      <p:sp>
        <p:nvSpPr>
          <p:cNvPr id="124" name="bg object 124"/>
          <p:cNvSpPr/>
          <p:nvPr/>
        </p:nvSpPr>
        <p:spPr>
          <a:xfrm>
            <a:off x="6931660" y="129540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80">
                <a:moveTo>
                  <a:pt x="309880" y="0"/>
                </a:moveTo>
                <a:lnTo>
                  <a:pt x="0" y="0"/>
                </a:lnTo>
                <a:lnTo>
                  <a:pt x="0" y="258190"/>
                </a:lnTo>
                <a:lnTo>
                  <a:pt x="4058" y="278322"/>
                </a:lnTo>
                <a:lnTo>
                  <a:pt x="15128" y="294751"/>
                </a:lnTo>
                <a:lnTo>
                  <a:pt x="31557" y="305821"/>
                </a:lnTo>
                <a:lnTo>
                  <a:pt x="51689" y="309880"/>
                </a:lnTo>
                <a:lnTo>
                  <a:pt x="309880" y="309880"/>
                </a:lnTo>
                <a:lnTo>
                  <a:pt x="309880" y="0"/>
                </a:lnTo>
                <a:close/>
              </a:path>
            </a:pathLst>
          </a:custGeom>
          <a:solidFill>
            <a:srgbClr val="F9B8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6621779" y="129540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80">
                <a:moveTo>
                  <a:pt x="309879" y="0"/>
                </a:moveTo>
                <a:lnTo>
                  <a:pt x="0" y="0"/>
                </a:lnTo>
                <a:lnTo>
                  <a:pt x="0" y="309880"/>
                </a:lnTo>
                <a:lnTo>
                  <a:pt x="258191" y="309880"/>
                </a:lnTo>
                <a:lnTo>
                  <a:pt x="278322" y="305821"/>
                </a:lnTo>
                <a:lnTo>
                  <a:pt x="294751" y="294751"/>
                </a:lnTo>
                <a:lnTo>
                  <a:pt x="305821" y="278322"/>
                </a:lnTo>
                <a:lnTo>
                  <a:pt x="309879" y="258190"/>
                </a:lnTo>
                <a:lnTo>
                  <a:pt x="309879" y="0"/>
                </a:lnTo>
                <a:close/>
              </a:path>
            </a:pathLst>
          </a:custGeom>
          <a:solidFill>
            <a:srgbClr val="FF67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6616700" y="124459"/>
            <a:ext cx="939800" cy="629920"/>
          </a:xfrm>
          <a:custGeom>
            <a:avLst/>
            <a:gdLst/>
            <a:ahLst/>
            <a:cxnLst/>
            <a:rect l="l" t="t" r="r" b="b"/>
            <a:pathLst>
              <a:path w="939800" h="629920">
                <a:moveTo>
                  <a:pt x="939800" y="0"/>
                </a:moveTo>
                <a:lnTo>
                  <a:pt x="928370" y="0"/>
                </a:lnTo>
                <a:lnTo>
                  <a:pt x="928370" y="11430"/>
                </a:lnTo>
                <a:lnTo>
                  <a:pt x="928370" y="308610"/>
                </a:lnTo>
                <a:lnTo>
                  <a:pt x="631190" y="308610"/>
                </a:lnTo>
                <a:lnTo>
                  <a:pt x="631190" y="11430"/>
                </a:lnTo>
                <a:lnTo>
                  <a:pt x="928370" y="11430"/>
                </a:lnTo>
                <a:lnTo>
                  <a:pt x="928370" y="0"/>
                </a:lnTo>
                <a:lnTo>
                  <a:pt x="629920" y="0"/>
                </a:lnTo>
                <a:lnTo>
                  <a:pt x="619760" y="0"/>
                </a:lnTo>
                <a:lnTo>
                  <a:pt x="618490" y="0"/>
                </a:lnTo>
                <a:lnTo>
                  <a:pt x="618490" y="11430"/>
                </a:lnTo>
                <a:lnTo>
                  <a:pt x="618490" y="308610"/>
                </a:lnTo>
                <a:lnTo>
                  <a:pt x="618490" y="321310"/>
                </a:lnTo>
                <a:lnTo>
                  <a:pt x="618490" y="618490"/>
                </a:lnTo>
                <a:lnTo>
                  <a:pt x="321310" y="618490"/>
                </a:lnTo>
                <a:lnTo>
                  <a:pt x="321310" y="321310"/>
                </a:lnTo>
                <a:lnTo>
                  <a:pt x="618490" y="321310"/>
                </a:lnTo>
                <a:lnTo>
                  <a:pt x="618490" y="308610"/>
                </a:lnTo>
                <a:lnTo>
                  <a:pt x="321310" y="308610"/>
                </a:lnTo>
                <a:lnTo>
                  <a:pt x="321310" y="11430"/>
                </a:lnTo>
                <a:lnTo>
                  <a:pt x="618490" y="11430"/>
                </a:lnTo>
                <a:lnTo>
                  <a:pt x="618490" y="0"/>
                </a:lnTo>
                <a:lnTo>
                  <a:pt x="320040" y="0"/>
                </a:lnTo>
                <a:lnTo>
                  <a:pt x="309880" y="0"/>
                </a:lnTo>
                <a:lnTo>
                  <a:pt x="308610" y="0"/>
                </a:lnTo>
                <a:lnTo>
                  <a:pt x="308610" y="11430"/>
                </a:lnTo>
                <a:lnTo>
                  <a:pt x="308610" y="308610"/>
                </a:lnTo>
                <a:lnTo>
                  <a:pt x="11430" y="308610"/>
                </a:lnTo>
                <a:lnTo>
                  <a:pt x="11430" y="11430"/>
                </a:lnTo>
                <a:lnTo>
                  <a:pt x="308610" y="11430"/>
                </a:lnTo>
                <a:lnTo>
                  <a:pt x="308610" y="0"/>
                </a:lnTo>
                <a:lnTo>
                  <a:pt x="0" y="0"/>
                </a:lnTo>
                <a:lnTo>
                  <a:pt x="0" y="11430"/>
                </a:lnTo>
                <a:lnTo>
                  <a:pt x="0" y="308610"/>
                </a:lnTo>
                <a:lnTo>
                  <a:pt x="0" y="320040"/>
                </a:lnTo>
                <a:lnTo>
                  <a:pt x="309880" y="320040"/>
                </a:lnTo>
                <a:lnTo>
                  <a:pt x="309880" y="321310"/>
                </a:lnTo>
                <a:lnTo>
                  <a:pt x="309880" y="618490"/>
                </a:lnTo>
                <a:lnTo>
                  <a:pt x="309880" y="629920"/>
                </a:lnTo>
                <a:lnTo>
                  <a:pt x="629920" y="629920"/>
                </a:lnTo>
                <a:lnTo>
                  <a:pt x="629920" y="618490"/>
                </a:lnTo>
                <a:lnTo>
                  <a:pt x="629920" y="321310"/>
                </a:lnTo>
                <a:lnTo>
                  <a:pt x="629920" y="320040"/>
                </a:lnTo>
                <a:lnTo>
                  <a:pt x="939800" y="320040"/>
                </a:lnTo>
                <a:lnTo>
                  <a:pt x="939800" y="308610"/>
                </a:lnTo>
                <a:lnTo>
                  <a:pt x="939800" y="11430"/>
                </a:lnTo>
                <a:lnTo>
                  <a:pt x="939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7" name="bg object 127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462279" y="4823460"/>
            <a:ext cx="157429" cy="159969"/>
          </a:xfrm>
          <a:prstGeom prst="rect">
            <a:avLst/>
          </a:prstGeom>
        </p:spPr>
      </p:pic>
      <p:sp>
        <p:nvSpPr>
          <p:cNvPr id="128" name="bg object 128"/>
          <p:cNvSpPr/>
          <p:nvPr/>
        </p:nvSpPr>
        <p:spPr>
          <a:xfrm>
            <a:off x="581710" y="4823460"/>
            <a:ext cx="1899920" cy="320040"/>
          </a:xfrm>
          <a:custGeom>
            <a:avLst/>
            <a:gdLst/>
            <a:ahLst/>
            <a:cxnLst/>
            <a:rect l="l" t="t" r="r" b="b"/>
            <a:pathLst>
              <a:path w="1899920" h="320039">
                <a:moveTo>
                  <a:pt x="28587" y="9588"/>
                </a:moveTo>
                <a:lnTo>
                  <a:pt x="40743" y="24224"/>
                </a:lnTo>
                <a:lnTo>
                  <a:pt x="49952" y="41073"/>
                </a:lnTo>
                <a:lnTo>
                  <a:pt x="55764" y="59621"/>
                </a:lnTo>
                <a:lnTo>
                  <a:pt x="57797" y="79565"/>
                </a:lnTo>
                <a:lnTo>
                  <a:pt x="53554" y="108205"/>
                </a:lnTo>
                <a:lnTo>
                  <a:pt x="41667" y="133543"/>
                </a:lnTo>
                <a:lnTo>
                  <a:pt x="23395" y="154342"/>
                </a:lnTo>
                <a:lnTo>
                  <a:pt x="0" y="169367"/>
                </a:lnTo>
                <a:lnTo>
                  <a:pt x="14525" y="179831"/>
                </a:lnTo>
                <a:lnTo>
                  <a:pt x="29076" y="193943"/>
                </a:lnTo>
                <a:lnTo>
                  <a:pt x="44551" y="211752"/>
                </a:lnTo>
                <a:lnTo>
                  <a:pt x="85899" y="263109"/>
                </a:lnTo>
                <a:lnTo>
                  <a:pt x="113915" y="293651"/>
                </a:lnTo>
                <a:lnTo>
                  <a:pt x="144590" y="320039"/>
                </a:lnTo>
                <a:lnTo>
                  <a:pt x="434426" y="320039"/>
                </a:lnTo>
                <a:lnTo>
                  <a:pt x="465099" y="293651"/>
                </a:lnTo>
                <a:lnTo>
                  <a:pt x="493111" y="263109"/>
                </a:lnTo>
                <a:lnTo>
                  <a:pt x="517156" y="233310"/>
                </a:lnTo>
                <a:lnTo>
                  <a:pt x="536710" y="209398"/>
                </a:lnTo>
                <a:lnTo>
                  <a:pt x="289509" y="209398"/>
                </a:lnTo>
                <a:lnTo>
                  <a:pt x="261310" y="204839"/>
                </a:lnTo>
                <a:lnTo>
                  <a:pt x="237305" y="191045"/>
                </a:lnTo>
                <a:lnTo>
                  <a:pt x="213767" y="167837"/>
                </a:lnTo>
                <a:lnTo>
                  <a:pt x="185726" y="133513"/>
                </a:lnTo>
                <a:lnTo>
                  <a:pt x="158136" y="99647"/>
                </a:lnTo>
                <a:lnTo>
                  <a:pt x="123437" y="63917"/>
                </a:lnTo>
                <a:lnTo>
                  <a:pt x="80909" y="32385"/>
                </a:lnTo>
                <a:lnTo>
                  <a:pt x="28587" y="9588"/>
                </a:lnTo>
                <a:close/>
              </a:path>
              <a:path w="1899920" h="320039">
                <a:moveTo>
                  <a:pt x="866862" y="158953"/>
                </a:moveTo>
                <a:lnTo>
                  <a:pt x="619696" y="158953"/>
                </a:lnTo>
                <a:lnTo>
                  <a:pt x="647867" y="163511"/>
                </a:lnTo>
                <a:lnTo>
                  <a:pt x="671872" y="177306"/>
                </a:lnTo>
                <a:lnTo>
                  <a:pt x="695447" y="200513"/>
                </a:lnTo>
                <a:lnTo>
                  <a:pt x="722325" y="233310"/>
                </a:lnTo>
                <a:lnTo>
                  <a:pt x="746335" y="263109"/>
                </a:lnTo>
                <a:lnTo>
                  <a:pt x="774329" y="293651"/>
                </a:lnTo>
                <a:lnTo>
                  <a:pt x="804995" y="320039"/>
                </a:lnTo>
                <a:lnTo>
                  <a:pt x="1094822" y="320039"/>
                </a:lnTo>
                <a:lnTo>
                  <a:pt x="1125489" y="293651"/>
                </a:lnTo>
                <a:lnTo>
                  <a:pt x="1153482" y="263109"/>
                </a:lnTo>
                <a:lnTo>
                  <a:pt x="1177493" y="233310"/>
                </a:lnTo>
                <a:lnTo>
                  <a:pt x="1197060" y="209398"/>
                </a:lnTo>
                <a:lnTo>
                  <a:pt x="949909" y="209398"/>
                </a:lnTo>
                <a:lnTo>
                  <a:pt x="921713" y="204839"/>
                </a:lnTo>
                <a:lnTo>
                  <a:pt x="897696" y="191045"/>
                </a:lnTo>
                <a:lnTo>
                  <a:pt x="874131" y="167837"/>
                </a:lnTo>
                <a:lnTo>
                  <a:pt x="866862" y="158953"/>
                </a:lnTo>
                <a:close/>
              </a:path>
              <a:path w="1899920" h="320039">
                <a:moveTo>
                  <a:pt x="1527301" y="158953"/>
                </a:moveTo>
                <a:lnTo>
                  <a:pt x="1280109" y="158953"/>
                </a:lnTo>
                <a:lnTo>
                  <a:pt x="1308303" y="163511"/>
                </a:lnTo>
                <a:lnTo>
                  <a:pt x="1332306" y="177306"/>
                </a:lnTo>
                <a:lnTo>
                  <a:pt x="1355832" y="200513"/>
                </a:lnTo>
                <a:lnTo>
                  <a:pt x="1382598" y="233310"/>
                </a:lnTo>
                <a:lnTo>
                  <a:pt x="1406662" y="263109"/>
                </a:lnTo>
                <a:lnTo>
                  <a:pt x="1434691" y="293651"/>
                </a:lnTo>
                <a:lnTo>
                  <a:pt x="1465378" y="320039"/>
                </a:lnTo>
                <a:lnTo>
                  <a:pt x="1755240" y="320039"/>
                </a:lnTo>
                <a:lnTo>
                  <a:pt x="1785926" y="293651"/>
                </a:lnTo>
                <a:lnTo>
                  <a:pt x="1813956" y="263109"/>
                </a:lnTo>
                <a:lnTo>
                  <a:pt x="1855292" y="211752"/>
                </a:lnTo>
                <a:lnTo>
                  <a:pt x="1857335" y="209398"/>
                </a:lnTo>
                <a:lnTo>
                  <a:pt x="1610309" y="209398"/>
                </a:lnTo>
                <a:lnTo>
                  <a:pt x="1582131" y="204839"/>
                </a:lnTo>
                <a:lnTo>
                  <a:pt x="1558143" y="191045"/>
                </a:lnTo>
                <a:lnTo>
                  <a:pt x="1534585" y="167837"/>
                </a:lnTo>
                <a:lnTo>
                  <a:pt x="1527301" y="158953"/>
                </a:lnTo>
                <a:close/>
              </a:path>
              <a:path w="1899920" h="320039">
                <a:moveTo>
                  <a:pt x="619696" y="0"/>
                </a:moveTo>
                <a:lnTo>
                  <a:pt x="563862" y="6042"/>
                </a:lnTo>
                <a:lnTo>
                  <a:pt x="516782" y="22338"/>
                </a:lnTo>
                <a:lnTo>
                  <a:pt x="477258" y="46135"/>
                </a:lnTo>
                <a:lnTo>
                  <a:pt x="444091" y="74685"/>
                </a:lnTo>
                <a:lnTo>
                  <a:pt x="416083" y="105236"/>
                </a:lnTo>
                <a:lnTo>
                  <a:pt x="392036" y="135039"/>
                </a:lnTo>
                <a:lnTo>
                  <a:pt x="365218" y="167837"/>
                </a:lnTo>
                <a:lnTo>
                  <a:pt x="341687" y="191045"/>
                </a:lnTo>
                <a:lnTo>
                  <a:pt x="317698" y="204839"/>
                </a:lnTo>
                <a:lnTo>
                  <a:pt x="289509" y="209398"/>
                </a:lnTo>
                <a:lnTo>
                  <a:pt x="536710" y="209398"/>
                </a:lnTo>
                <a:lnTo>
                  <a:pt x="543976" y="200513"/>
                </a:lnTo>
                <a:lnTo>
                  <a:pt x="567512" y="177306"/>
                </a:lnTo>
                <a:lnTo>
                  <a:pt x="591505" y="163511"/>
                </a:lnTo>
                <a:lnTo>
                  <a:pt x="619696" y="158953"/>
                </a:lnTo>
                <a:lnTo>
                  <a:pt x="866862" y="158953"/>
                </a:lnTo>
                <a:lnTo>
                  <a:pt x="846061" y="133513"/>
                </a:lnTo>
                <a:lnTo>
                  <a:pt x="795232" y="74685"/>
                </a:lnTo>
                <a:lnTo>
                  <a:pt x="762074" y="46135"/>
                </a:lnTo>
                <a:lnTo>
                  <a:pt x="722566" y="22338"/>
                </a:lnTo>
                <a:lnTo>
                  <a:pt x="675506" y="6042"/>
                </a:lnTo>
                <a:lnTo>
                  <a:pt x="619696" y="0"/>
                </a:lnTo>
                <a:close/>
              </a:path>
              <a:path w="1899920" h="320039">
                <a:moveTo>
                  <a:pt x="1280109" y="0"/>
                </a:moveTo>
                <a:lnTo>
                  <a:pt x="1224295" y="6042"/>
                </a:lnTo>
                <a:lnTo>
                  <a:pt x="1177215" y="22338"/>
                </a:lnTo>
                <a:lnTo>
                  <a:pt x="1137678" y="46135"/>
                </a:lnTo>
                <a:lnTo>
                  <a:pt x="1104491" y="74685"/>
                </a:lnTo>
                <a:lnTo>
                  <a:pt x="1076462" y="105236"/>
                </a:lnTo>
                <a:lnTo>
                  <a:pt x="1052398" y="135039"/>
                </a:lnTo>
                <a:lnTo>
                  <a:pt x="1025632" y="167837"/>
                </a:lnTo>
                <a:lnTo>
                  <a:pt x="1002106" y="191045"/>
                </a:lnTo>
                <a:lnTo>
                  <a:pt x="978103" y="204839"/>
                </a:lnTo>
                <a:lnTo>
                  <a:pt x="949909" y="209398"/>
                </a:lnTo>
                <a:lnTo>
                  <a:pt x="1197060" y="209398"/>
                </a:lnTo>
                <a:lnTo>
                  <a:pt x="1204331" y="200513"/>
                </a:lnTo>
                <a:lnTo>
                  <a:pt x="1227896" y="177306"/>
                </a:lnTo>
                <a:lnTo>
                  <a:pt x="1251913" y="163511"/>
                </a:lnTo>
                <a:lnTo>
                  <a:pt x="1280109" y="158953"/>
                </a:lnTo>
                <a:lnTo>
                  <a:pt x="1527301" y="158953"/>
                </a:lnTo>
                <a:lnTo>
                  <a:pt x="1507693" y="135039"/>
                </a:lnTo>
                <a:lnTo>
                  <a:pt x="1483682" y="105236"/>
                </a:lnTo>
                <a:lnTo>
                  <a:pt x="1455689" y="74685"/>
                </a:lnTo>
                <a:lnTo>
                  <a:pt x="1422523" y="46135"/>
                </a:lnTo>
                <a:lnTo>
                  <a:pt x="1382998" y="22338"/>
                </a:lnTo>
                <a:lnTo>
                  <a:pt x="1335922" y="6042"/>
                </a:lnTo>
                <a:lnTo>
                  <a:pt x="1280109" y="0"/>
                </a:lnTo>
                <a:close/>
              </a:path>
              <a:path w="1899920" h="320039">
                <a:moveTo>
                  <a:pt x="1871040" y="9690"/>
                </a:moveTo>
                <a:lnTo>
                  <a:pt x="1818775" y="32472"/>
                </a:lnTo>
                <a:lnTo>
                  <a:pt x="1776298" y="63982"/>
                </a:lnTo>
                <a:lnTo>
                  <a:pt x="1741631" y="99683"/>
                </a:lnTo>
                <a:lnTo>
                  <a:pt x="1686032" y="167837"/>
                </a:lnTo>
                <a:lnTo>
                  <a:pt x="1662506" y="191045"/>
                </a:lnTo>
                <a:lnTo>
                  <a:pt x="1638503" y="204839"/>
                </a:lnTo>
                <a:lnTo>
                  <a:pt x="1610309" y="209398"/>
                </a:lnTo>
                <a:lnTo>
                  <a:pt x="1857335" y="209398"/>
                </a:lnTo>
                <a:lnTo>
                  <a:pt x="1870754" y="193943"/>
                </a:lnTo>
                <a:lnTo>
                  <a:pt x="1885311" y="179831"/>
                </a:lnTo>
                <a:lnTo>
                  <a:pt x="1899869" y="169367"/>
                </a:lnTo>
                <a:lnTo>
                  <a:pt x="1876481" y="154334"/>
                </a:lnTo>
                <a:lnTo>
                  <a:pt x="1858213" y="133513"/>
                </a:lnTo>
                <a:lnTo>
                  <a:pt x="1846326" y="108147"/>
                </a:lnTo>
                <a:lnTo>
                  <a:pt x="1842084" y="79476"/>
                </a:lnTo>
                <a:lnTo>
                  <a:pt x="1844090" y="59598"/>
                </a:lnTo>
                <a:lnTo>
                  <a:pt x="1849866" y="41038"/>
                </a:lnTo>
                <a:lnTo>
                  <a:pt x="1858961" y="24303"/>
                </a:lnTo>
                <a:lnTo>
                  <a:pt x="1871040" y="9690"/>
                </a:lnTo>
                <a:close/>
              </a:path>
            </a:pathLst>
          </a:custGeom>
          <a:solidFill>
            <a:srgbClr val="F9B8A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9" name="bg object 129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2443480" y="4823460"/>
            <a:ext cx="160019" cy="159969"/>
          </a:xfrm>
          <a:prstGeom prst="rect">
            <a:avLst/>
          </a:prstGeom>
        </p:spPr>
      </p:pic>
      <p:sp>
        <p:nvSpPr>
          <p:cNvPr id="130" name="bg object 130"/>
          <p:cNvSpPr/>
          <p:nvPr/>
        </p:nvSpPr>
        <p:spPr>
          <a:xfrm>
            <a:off x="538530" y="4803190"/>
            <a:ext cx="1986280" cy="340360"/>
          </a:xfrm>
          <a:custGeom>
            <a:avLst/>
            <a:gdLst/>
            <a:ahLst/>
            <a:cxnLst/>
            <a:rect l="l" t="t" r="r" b="b"/>
            <a:pathLst>
              <a:path w="1986280" h="340360">
                <a:moveTo>
                  <a:pt x="186791" y="340309"/>
                </a:moveTo>
                <a:lnTo>
                  <a:pt x="157226" y="314896"/>
                </a:lnTo>
                <a:lnTo>
                  <a:pt x="129222" y="284378"/>
                </a:lnTo>
                <a:lnTo>
                  <a:pt x="87871" y="233057"/>
                </a:lnTo>
                <a:lnTo>
                  <a:pt x="72402" y="215265"/>
                </a:lnTo>
                <a:lnTo>
                  <a:pt x="57848" y="201168"/>
                </a:lnTo>
                <a:lnTo>
                  <a:pt x="43319" y="190703"/>
                </a:lnTo>
                <a:lnTo>
                  <a:pt x="33731" y="194500"/>
                </a:lnTo>
                <a:lnTo>
                  <a:pt x="23698" y="197307"/>
                </a:lnTo>
                <a:lnTo>
                  <a:pt x="13271" y="199059"/>
                </a:lnTo>
                <a:lnTo>
                  <a:pt x="2540" y="199707"/>
                </a:lnTo>
                <a:lnTo>
                  <a:pt x="23139" y="202641"/>
                </a:lnTo>
                <a:lnTo>
                  <a:pt x="41833" y="213106"/>
                </a:lnTo>
                <a:lnTo>
                  <a:pt x="62738" y="233603"/>
                </a:lnTo>
                <a:lnTo>
                  <a:pt x="89903" y="266611"/>
                </a:lnTo>
                <a:lnTo>
                  <a:pt x="115265" y="298005"/>
                </a:lnTo>
                <a:lnTo>
                  <a:pt x="144894" y="330174"/>
                </a:lnTo>
                <a:lnTo>
                  <a:pt x="156768" y="340309"/>
                </a:lnTo>
                <a:lnTo>
                  <a:pt x="186791" y="340309"/>
                </a:lnTo>
                <a:close/>
              </a:path>
              <a:path w="1986280" h="340360">
                <a:moveTo>
                  <a:pt x="847204" y="340309"/>
                </a:moveTo>
                <a:lnTo>
                  <a:pt x="817626" y="314896"/>
                </a:lnTo>
                <a:lnTo>
                  <a:pt x="789635" y="284378"/>
                </a:lnTo>
                <a:lnTo>
                  <a:pt x="765632" y="254596"/>
                </a:lnTo>
                <a:lnTo>
                  <a:pt x="738771" y="221818"/>
                </a:lnTo>
                <a:lnTo>
                  <a:pt x="716318" y="199707"/>
                </a:lnTo>
                <a:lnTo>
                  <a:pt x="715213" y="198628"/>
                </a:lnTo>
                <a:lnTo>
                  <a:pt x="691222" y="184848"/>
                </a:lnTo>
                <a:lnTo>
                  <a:pt x="663054" y="180289"/>
                </a:lnTo>
                <a:lnTo>
                  <a:pt x="634847" y="184848"/>
                </a:lnTo>
                <a:lnTo>
                  <a:pt x="610844" y="198628"/>
                </a:lnTo>
                <a:lnTo>
                  <a:pt x="587311" y="221818"/>
                </a:lnTo>
                <a:lnTo>
                  <a:pt x="560514" y="254596"/>
                </a:lnTo>
                <a:lnTo>
                  <a:pt x="536460" y="284378"/>
                </a:lnTo>
                <a:lnTo>
                  <a:pt x="508444" y="314896"/>
                </a:lnTo>
                <a:lnTo>
                  <a:pt x="478866" y="340309"/>
                </a:lnTo>
                <a:lnTo>
                  <a:pt x="508850" y="340309"/>
                </a:lnTo>
                <a:lnTo>
                  <a:pt x="520725" y="330174"/>
                </a:lnTo>
                <a:lnTo>
                  <a:pt x="550354" y="298005"/>
                </a:lnTo>
                <a:lnTo>
                  <a:pt x="575729" y="266611"/>
                </a:lnTo>
                <a:lnTo>
                  <a:pt x="602894" y="233603"/>
                </a:lnTo>
                <a:lnTo>
                  <a:pt x="623798" y="213106"/>
                </a:lnTo>
                <a:lnTo>
                  <a:pt x="642493" y="202641"/>
                </a:lnTo>
                <a:lnTo>
                  <a:pt x="663054" y="199707"/>
                </a:lnTo>
                <a:lnTo>
                  <a:pt x="683564" y="202641"/>
                </a:lnTo>
                <a:lnTo>
                  <a:pt x="702246" y="213106"/>
                </a:lnTo>
                <a:lnTo>
                  <a:pt x="723125" y="233603"/>
                </a:lnTo>
                <a:lnTo>
                  <a:pt x="750265" y="266611"/>
                </a:lnTo>
                <a:lnTo>
                  <a:pt x="775677" y="298005"/>
                </a:lnTo>
                <a:lnTo>
                  <a:pt x="805345" y="330174"/>
                </a:lnTo>
                <a:lnTo>
                  <a:pt x="817219" y="340309"/>
                </a:lnTo>
                <a:lnTo>
                  <a:pt x="847204" y="340309"/>
                </a:lnTo>
                <a:close/>
              </a:path>
              <a:path w="1986280" h="340360">
                <a:moveTo>
                  <a:pt x="1507667" y="340309"/>
                </a:moveTo>
                <a:lnTo>
                  <a:pt x="1478089" y="314896"/>
                </a:lnTo>
                <a:lnTo>
                  <a:pt x="1450086" y="284378"/>
                </a:lnTo>
                <a:lnTo>
                  <a:pt x="1426032" y="254596"/>
                </a:lnTo>
                <a:lnTo>
                  <a:pt x="1399209" y="221818"/>
                </a:lnTo>
                <a:lnTo>
                  <a:pt x="1376768" y="199707"/>
                </a:lnTo>
                <a:lnTo>
                  <a:pt x="1375676" y="198628"/>
                </a:lnTo>
                <a:lnTo>
                  <a:pt x="1351661" y="184848"/>
                </a:lnTo>
                <a:lnTo>
                  <a:pt x="1323416" y="180289"/>
                </a:lnTo>
                <a:lnTo>
                  <a:pt x="1295234" y="184848"/>
                </a:lnTo>
                <a:lnTo>
                  <a:pt x="1271257" y="198628"/>
                </a:lnTo>
                <a:lnTo>
                  <a:pt x="1247736" y="221818"/>
                </a:lnTo>
                <a:lnTo>
                  <a:pt x="1220927" y="254596"/>
                </a:lnTo>
                <a:lnTo>
                  <a:pt x="1196860" y="284378"/>
                </a:lnTo>
                <a:lnTo>
                  <a:pt x="1168831" y="314896"/>
                </a:lnTo>
                <a:lnTo>
                  <a:pt x="1139240" y="340309"/>
                </a:lnTo>
                <a:lnTo>
                  <a:pt x="1169289" y="340309"/>
                </a:lnTo>
                <a:lnTo>
                  <a:pt x="1181163" y="330174"/>
                </a:lnTo>
                <a:lnTo>
                  <a:pt x="1210792" y="298005"/>
                </a:lnTo>
                <a:lnTo>
                  <a:pt x="1236167" y="266611"/>
                </a:lnTo>
                <a:lnTo>
                  <a:pt x="1263307" y="233603"/>
                </a:lnTo>
                <a:lnTo>
                  <a:pt x="1284211" y="213106"/>
                </a:lnTo>
                <a:lnTo>
                  <a:pt x="1302905" y="202641"/>
                </a:lnTo>
                <a:lnTo>
                  <a:pt x="1323416" y="199707"/>
                </a:lnTo>
                <a:lnTo>
                  <a:pt x="1343990" y="202641"/>
                </a:lnTo>
                <a:lnTo>
                  <a:pt x="1362710" y="213106"/>
                </a:lnTo>
                <a:lnTo>
                  <a:pt x="1383626" y="233603"/>
                </a:lnTo>
                <a:lnTo>
                  <a:pt x="1410792" y="266611"/>
                </a:lnTo>
                <a:lnTo>
                  <a:pt x="1436154" y="298005"/>
                </a:lnTo>
                <a:lnTo>
                  <a:pt x="1465783" y="330174"/>
                </a:lnTo>
                <a:lnTo>
                  <a:pt x="1477657" y="340309"/>
                </a:lnTo>
                <a:lnTo>
                  <a:pt x="1507667" y="340309"/>
                </a:lnTo>
                <a:close/>
              </a:path>
              <a:path w="1986280" h="340360">
                <a:moveTo>
                  <a:pt x="1978609" y="101"/>
                </a:moveTo>
                <a:lnTo>
                  <a:pt x="1919986" y="7327"/>
                </a:lnTo>
                <a:lnTo>
                  <a:pt x="1870671" y="24980"/>
                </a:lnTo>
                <a:lnTo>
                  <a:pt x="1829358" y="50279"/>
                </a:lnTo>
                <a:lnTo>
                  <a:pt x="1794776" y="80391"/>
                </a:lnTo>
                <a:lnTo>
                  <a:pt x="1765617" y="112509"/>
                </a:lnTo>
                <a:lnTo>
                  <a:pt x="1740611" y="143814"/>
                </a:lnTo>
                <a:lnTo>
                  <a:pt x="1713395" y="177203"/>
                </a:lnTo>
                <a:lnTo>
                  <a:pt x="1692490" y="197916"/>
                </a:lnTo>
                <a:lnTo>
                  <a:pt x="1673796" y="208495"/>
                </a:lnTo>
                <a:lnTo>
                  <a:pt x="1653235" y="211455"/>
                </a:lnTo>
                <a:lnTo>
                  <a:pt x="1632661" y="208495"/>
                </a:lnTo>
                <a:lnTo>
                  <a:pt x="1613992" y="197916"/>
                </a:lnTo>
                <a:lnTo>
                  <a:pt x="1593113" y="177203"/>
                </a:lnTo>
                <a:lnTo>
                  <a:pt x="1565986" y="143814"/>
                </a:lnTo>
                <a:lnTo>
                  <a:pt x="1540598" y="112090"/>
                </a:lnTo>
                <a:lnTo>
                  <a:pt x="1510957" y="79552"/>
                </a:lnTo>
                <a:lnTo>
                  <a:pt x="1475701" y="49149"/>
                </a:lnTo>
                <a:lnTo>
                  <a:pt x="1433512" y="23799"/>
                </a:lnTo>
                <a:lnTo>
                  <a:pt x="1383068" y="6438"/>
                </a:lnTo>
                <a:lnTo>
                  <a:pt x="1323035" y="0"/>
                </a:lnTo>
                <a:lnTo>
                  <a:pt x="1262951" y="6438"/>
                </a:lnTo>
                <a:lnTo>
                  <a:pt x="1212481" y="23799"/>
                </a:lnTo>
                <a:lnTo>
                  <a:pt x="1170317" y="49149"/>
                </a:lnTo>
                <a:lnTo>
                  <a:pt x="1135075" y="79552"/>
                </a:lnTo>
                <a:lnTo>
                  <a:pt x="1105446" y="112090"/>
                </a:lnTo>
                <a:lnTo>
                  <a:pt x="1080084" y="143814"/>
                </a:lnTo>
                <a:lnTo>
                  <a:pt x="1052918" y="177203"/>
                </a:lnTo>
                <a:lnTo>
                  <a:pt x="1032002" y="197916"/>
                </a:lnTo>
                <a:lnTo>
                  <a:pt x="1013282" y="208495"/>
                </a:lnTo>
                <a:lnTo>
                  <a:pt x="992708" y="211455"/>
                </a:lnTo>
                <a:lnTo>
                  <a:pt x="972197" y="208495"/>
                </a:lnTo>
                <a:lnTo>
                  <a:pt x="953503" y="197916"/>
                </a:lnTo>
                <a:lnTo>
                  <a:pt x="932599" y="177203"/>
                </a:lnTo>
                <a:lnTo>
                  <a:pt x="905459" y="143814"/>
                </a:lnTo>
                <a:lnTo>
                  <a:pt x="880071" y="112090"/>
                </a:lnTo>
                <a:lnTo>
                  <a:pt x="850430" y="79552"/>
                </a:lnTo>
                <a:lnTo>
                  <a:pt x="815174" y="49149"/>
                </a:lnTo>
                <a:lnTo>
                  <a:pt x="772985" y="23799"/>
                </a:lnTo>
                <a:lnTo>
                  <a:pt x="722541" y="6438"/>
                </a:lnTo>
                <a:lnTo>
                  <a:pt x="662508" y="0"/>
                </a:lnTo>
                <a:lnTo>
                  <a:pt x="602437" y="6438"/>
                </a:lnTo>
                <a:lnTo>
                  <a:pt x="551980" y="23799"/>
                </a:lnTo>
                <a:lnTo>
                  <a:pt x="509803" y="49149"/>
                </a:lnTo>
                <a:lnTo>
                  <a:pt x="474560" y="79552"/>
                </a:lnTo>
                <a:lnTo>
                  <a:pt x="444919" y="112090"/>
                </a:lnTo>
                <a:lnTo>
                  <a:pt x="419557" y="143814"/>
                </a:lnTo>
                <a:lnTo>
                  <a:pt x="392379" y="177203"/>
                </a:lnTo>
                <a:lnTo>
                  <a:pt x="371487" y="197916"/>
                </a:lnTo>
                <a:lnTo>
                  <a:pt x="352806" y="208495"/>
                </a:lnTo>
                <a:lnTo>
                  <a:pt x="332282" y="211455"/>
                </a:lnTo>
                <a:lnTo>
                  <a:pt x="311721" y="208495"/>
                </a:lnTo>
                <a:lnTo>
                  <a:pt x="293014" y="197916"/>
                </a:lnTo>
                <a:lnTo>
                  <a:pt x="272110" y="177203"/>
                </a:lnTo>
                <a:lnTo>
                  <a:pt x="244957" y="143814"/>
                </a:lnTo>
                <a:lnTo>
                  <a:pt x="219583" y="112090"/>
                </a:lnTo>
                <a:lnTo>
                  <a:pt x="189941" y="79552"/>
                </a:lnTo>
                <a:lnTo>
                  <a:pt x="154698" y="49149"/>
                </a:lnTo>
                <a:lnTo>
                  <a:pt x="112522" y="23799"/>
                </a:lnTo>
                <a:lnTo>
                  <a:pt x="62064" y="6438"/>
                </a:lnTo>
                <a:lnTo>
                  <a:pt x="3289" y="139"/>
                </a:lnTo>
                <a:lnTo>
                  <a:pt x="1993" y="0"/>
                </a:lnTo>
                <a:lnTo>
                  <a:pt x="1320" y="0"/>
                </a:lnTo>
                <a:lnTo>
                  <a:pt x="635" y="50"/>
                </a:lnTo>
                <a:lnTo>
                  <a:pt x="0" y="190"/>
                </a:lnTo>
                <a:lnTo>
                  <a:pt x="482" y="190"/>
                </a:lnTo>
                <a:lnTo>
                  <a:pt x="1028" y="139"/>
                </a:lnTo>
                <a:lnTo>
                  <a:pt x="1511" y="139"/>
                </a:lnTo>
                <a:lnTo>
                  <a:pt x="21374" y="2159"/>
                </a:lnTo>
                <a:lnTo>
                  <a:pt x="39878" y="7950"/>
                </a:lnTo>
                <a:lnTo>
                  <a:pt x="56642" y="17106"/>
                </a:lnTo>
                <a:lnTo>
                  <a:pt x="71272" y="29222"/>
                </a:lnTo>
                <a:lnTo>
                  <a:pt x="123621" y="52260"/>
                </a:lnTo>
                <a:lnTo>
                  <a:pt x="166179" y="84112"/>
                </a:lnTo>
                <a:lnTo>
                  <a:pt x="200914" y="120256"/>
                </a:lnTo>
                <a:lnTo>
                  <a:pt x="256527" y="189103"/>
                </a:lnTo>
                <a:lnTo>
                  <a:pt x="280060" y="212547"/>
                </a:lnTo>
                <a:lnTo>
                  <a:pt x="304076" y="226491"/>
                </a:lnTo>
                <a:lnTo>
                  <a:pt x="332282" y="231089"/>
                </a:lnTo>
                <a:lnTo>
                  <a:pt x="360464" y="226491"/>
                </a:lnTo>
                <a:lnTo>
                  <a:pt x="408000" y="189103"/>
                </a:lnTo>
                <a:lnTo>
                  <a:pt x="434822" y="155956"/>
                </a:lnTo>
                <a:lnTo>
                  <a:pt x="458863" y="125857"/>
                </a:lnTo>
                <a:lnTo>
                  <a:pt x="486879" y="94996"/>
                </a:lnTo>
                <a:lnTo>
                  <a:pt x="520052" y="66154"/>
                </a:lnTo>
                <a:lnTo>
                  <a:pt x="559574" y="42100"/>
                </a:lnTo>
                <a:lnTo>
                  <a:pt x="606666" y="25641"/>
                </a:lnTo>
                <a:lnTo>
                  <a:pt x="662508" y="19532"/>
                </a:lnTo>
                <a:lnTo>
                  <a:pt x="718312" y="25641"/>
                </a:lnTo>
                <a:lnTo>
                  <a:pt x="765390" y="42100"/>
                </a:lnTo>
                <a:lnTo>
                  <a:pt x="804938" y="66154"/>
                </a:lnTo>
                <a:lnTo>
                  <a:pt x="838123" y="94996"/>
                </a:lnTo>
                <a:lnTo>
                  <a:pt x="866152" y="125857"/>
                </a:lnTo>
                <a:lnTo>
                  <a:pt x="890219" y="155956"/>
                </a:lnTo>
                <a:lnTo>
                  <a:pt x="916978" y="189103"/>
                </a:lnTo>
                <a:lnTo>
                  <a:pt x="940511" y="212547"/>
                </a:lnTo>
                <a:lnTo>
                  <a:pt x="964514" y="226491"/>
                </a:lnTo>
                <a:lnTo>
                  <a:pt x="992708" y="231089"/>
                </a:lnTo>
                <a:lnTo>
                  <a:pt x="1020902" y="226491"/>
                </a:lnTo>
                <a:lnTo>
                  <a:pt x="1044917" y="212547"/>
                </a:lnTo>
                <a:lnTo>
                  <a:pt x="1046010" y="211455"/>
                </a:lnTo>
                <a:lnTo>
                  <a:pt x="1068476" y="189103"/>
                </a:lnTo>
                <a:lnTo>
                  <a:pt x="1095324" y="155956"/>
                </a:lnTo>
                <a:lnTo>
                  <a:pt x="1119378" y="125857"/>
                </a:lnTo>
                <a:lnTo>
                  <a:pt x="1147381" y="94996"/>
                </a:lnTo>
                <a:lnTo>
                  <a:pt x="1180553" y="66154"/>
                </a:lnTo>
                <a:lnTo>
                  <a:pt x="1220076" y="42100"/>
                </a:lnTo>
                <a:lnTo>
                  <a:pt x="1267167" y="25641"/>
                </a:lnTo>
                <a:lnTo>
                  <a:pt x="1323035" y="19532"/>
                </a:lnTo>
                <a:lnTo>
                  <a:pt x="1378839" y="25641"/>
                </a:lnTo>
                <a:lnTo>
                  <a:pt x="1425917" y="42100"/>
                </a:lnTo>
                <a:lnTo>
                  <a:pt x="1465440" y="66154"/>
                </a:lnTo>
                <a:lnTo>
                  <a:pt x="1498612" y="94996"/>
                </a:lnTo>
                <a:lnTo>
                  <a:pt x="1526603" y="125857"/>
                </a:lnTo>
                <a:lnTo>
                  <a:pt x="1550619" y="155956"/>
                </a:lnTo>
                <a:lnTo>
                  <a:pt x="1577505" y="189103"/>
                </a:lnTo>
                <a:lnTo>
                  <a:pt x="1601063" y="212547"/>
                </a:lnTo>
                <a:lnTo>
                  <a:pt x="1625053" y="226491"/>
                </a:lnTo>
                <a:lnTo>
                  <a:pt x="1653235" y="231089"/>
                </a:lnTo>
                <a:lnTo>
                  <a:pt x="1681429" y="226491"/>
                </a:lnTo>
                <a:lnTo>
                  <a:pt x="1705444" y="212547"/>
                </a:lnTo>
                <a:lnTo>
                  <a:pt x="1706537" y="211455"/>
                </a:lnTo>
                <a:lnTo>
                  <a:pt x="1729003" y="189103"/>
                </a:lnTo>
                <a:lnTo>
                  <a:pt x="1784692" y="120205"/>
                </a:lnTo>
                <a:lnTo>
                  <a:pt x="1819275" y="84201"/>
                </a:lnTo>
                <a:lnTo>
                  <a:pt x="1861718" y="52362"/>
                </a:lnTo>
                <a:lnTo>
                  <a:pt x="1913966" y="29324"/>
                </a:lnTo>
                <a:lnTo>
                  <a:pt x="1927580" y="17818"/>
                </a:lnTo>
                <a:lnTo>
                  <a:pt x="1943087" y="8890"/>
                </a:lnTo>
                <a:lnTo>
                  <a:pt x="1960194" y="2870"/>
                </a:lnTo>
                <a:lnTo>
                  <a:pt x="1978609" y="101"/>
                </a:lnTo>
                <a:close/>
              </a:path>
              <a:path w="1986280" h="340360">
                <a:moveTo>
                  <a:pt x="1983689" y="199707"/>
                </a:moveTo>
                <a:lnTo>
                  <a:pt x="1973046" y="199047"/>
                </a:lnTo>
                <a:lnTo>
                  <a:pt x="1962734" y="197281"/>
                </a:lnTo>
                <a:lnTo>
                  <a:pt x="1952790" y="194500"/>
                </a:lnTo>
                <a:lnTo>
                  <a:pt x="1943303" y="190703"/>
                </a:lnTo>
                <a:lnTo>
                  <a:pt x="1928736" y="201168"/>
                </a:lnTo>
                <a:lnTo>
                  <a:pt x="1914182" y="215265"/>
                </a:lnTo>
                <a:lnTo>
                  <a:pt x="1898726" y="233057"/>
                </a:lnTo>
                <a:lnTo>
                  <a:pt x="1857387" y="284378"/>
                </a:lnTo>
                <a:lnTo>
                  <a:pt x="1829358" y="314896"/>
                </a:lnTo>
                <a:lnTo>
                  <a:pt x="1799767" y="340309"/>
                </a:lnTo>
                <a:lnTo>
                  <a:pt x="1829752" y="340309"/>
                </a:lnTo>
                <a:lnTo>
                  <a:pt x="1841627" y="330174"/>
                </a:lnTo>
                <a:lnTo>
                  <a:pt x="1871268" y="298005"/>
                </a:lnTo>
                <a:lnTo>
                  <a:pt x="1896694" y="266611"/>
                </a:lnTo>
                <a:lnTo>
                  <a:pt x="1923770" y="233692"/>
                </a:lnTo>
                <a:lnTo>
                  <a:pt x="1944611" y="213220"/>
                </a:lnTo>
                <a:lnTo>
                  <a:pt x="1963254" y="202717"/>
                </a:lnTo>
                <a:lnTo>
                  <a:pt x="1983689" y="199707"/>
                </a:lnTo>
                <a:close/>
              </a:path>
              <a:path w="1986280" h="340360">
                <a:moveTo>
                  <a:pt x="1985073" y="21120"/>
                </a:moveTo>
                <a:lnTo>
                  <a:pt x="1984832" y="21120"/>
                </a:lnTo>
                <a:lnTo>
                  <a:pt x="1984451" y="21958"/>
                </a:lnTo>
                <a:lnTo>
                  <a:pt x="1984705" y="21958"/>
                </a:lnTo>
                <a:lnTo>
                  <a:pt x="1985073" y="21120"/>
                </a:lnTo>
                <a:close/>
              </a:path>
              <a:path w="1986280" h="340360">
                <a:moveTo>
                  <a:pt x="1985975" y="20269"/>
                </a:moveTo>
                <a:lnTo>
                  <a:pt x="1985467" y="20269"/>
                </a:lnTo>
                <a:lnTo>
                  <a:pt x="1985073" y="21120"/>
                </a:lnTo>
                <a:lnTo>
                  <a:pt x="1985721" y="21120"/>
                </a:lnTo>
                <a:lnTo>
                  <a:pt x="1985975" y="20269"/>
                </a:lnTo>
                <a:close/>
              </a:path>
            </a:pathLst>
          </a:custGeom>
          <a:solidFill>
            <a:srgbClr val="1215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1" name="bg object 131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2423159" y="4803190"/>
            <a:ext cx="198119" cy="198069"/>
          </a:xfrm>
          <a:prstGeom prst="rect">
            <a:avLst/>
          </a:prstGeom>
        </p:spPr>
      </p:pic>
      <p:pic>
        <p:nvPicPr>
          <p:cNvPr id="132" name="bg object 132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441959" y="4803140"/>
            <a:ext cx="198120" cy="198120"/>
          </a:xfrm>
          <a:prstGeom prst="rect">
            <a:avLst/>
          </a:prstGeom>
        </p:spPr>
      </p:pic>
      <p:sp>
        <p:nvSpPr>
          <p:cNvPr id="133" name="bg object 133"/>
          <p:cNvSpPr/>
          <p:nvPr/>
        </p:nvSpPr>
        <p:spPr>
          <a:xfrm>
            <a:off x="0" y="1170939"/>
            <a:ext cx="627380" cy="855980"/>
          </a:xfrm>
          <a:custGeom>
            <a:avLst/>
            <a:gdLst/>
            <a:ahLst/>
            <a:cxnLst/>
            <a:rect l="l" t="t" r="r" b="b"/>
            <a:pathLst>
              <a:path w="627380" h="855980">
                <a:moveTo>
                  <a:pt x="0" y="502126"/>
                </a:moveTo>
                <a:lnTo>
                  <a:pt x="0" y="806157"/>
                </a:lnTo>
                <a:lnTo>
                  <a:pt x="64112" y="834158"/>
                </a:lnTo>
                <a:lnTo>
                  <a:pt x="107576" y="846107"/>
                </a:lnTo>
                <a:lnTo>
                  <a:pt x="152755" y="853468"/>
                </a:lnTo>
                <a:lnTo>
                  <a:pt x="199390" y="855980"/>
                </a:lnTo>
                <a:lnTo>
                  <a:pt x="246024" y="853468"/>
                </a:lnTo>
                <a:lnTo>
                  <a:pt x="291203" y="846107"/>
                </a:lnTo>
                <a:lnTo>
                  <a:pt x="334667" y="834158"/>
                </a:lnTo>
                <a:lnTo>
                  <a:pt x="376155" y="817882"/>
                </a:lnTo>
                <a:lnTo>
                  <a:pt x="415404" y="797541"/>
                </a:lnTo>
                <a:lnTo>
                  <a:pt x="452155" y="773395"/>
                </a:lnTo>
                <a:lnTo>
                  <a:pt x="486145" y="745706"/>
                </a:lnTo>
                <a:lnTo>
                  <a:pt x="517115" y="714735"/>
                </a:lnTo>
                <a:lnTo>
                  <a:pt x="544802" y="680744"/>
                </a:lnTo>
                <a:lnTo>
                  <a:pt x="568946" y="643993"/>
                </a:lnTo>
                <a:lnTo>
                  <a:pt x="569987" y="641985"/>
                </a:lnTo>
                <a:lnTo>
                  <a:pt x="199390" y="641985"/>
                </a:lnTo>
                <a:lnTo>
                  <a:pt x="150322" y="636335"/>
                </a:lnTo>
                <a:lnTo>
                  <a:pt x="105280" y="620243"/>
                </a:lnTo>
                <a:lnTo>
                  <a:pt x="65547" y="594988"/>
                </a:lnTo>
                <a:lnTo>
                  <a:pt x="32407" y="561854"/>
                </a:lnTo>
                <a:lnTo>
                  <a:pt x="7145" y="522121"/>
                </a:lnTo>
                <a:lnTo>
                  <a:pt x="0" y="502126"/>
                </a:lnTo>
                <a:close/>
              </a:path>
              <a:path w="627380" h="855980">
                <a:moveTo>
                  <a:pt x="569987" y="213995"/>
                </a:moveTo>
                <a:lnTo>
                  <a:pt x="199390" y="213995"/>
                </a:lnTo>
                <a:lnTo>
                  <a:pt x="248457" y="219644"/>
                </a:lnTo>
                <a:lnTo>
                  <a:pt x="293499" y="235736"/>
                </a:lnTo>
                <a:lnTo>
                  <a:pt x="333232" y="260991"/>
                </a:lnTo>
                <a:lnTo>
                  <a:pt x="366372" y="294125"/>
                </a:lnTo>
                <a:lnTo>
                  <a:pt x="391634" y="333858"/>
                </a:lnTo>
                <a:lnTo>
                  <a:pt x="407733" y="378906"/>
                </a:lnTo>
                <a:lnTo>
                  <a:pt x="413384" y="427989"/>
                </a:lnTo>
                <a:lnTo>
                  <a:pt x="407733" y="477073"/>
                </a:lnTo>
                <a:lnTo>
                  <a:pt x="391634" y="522121"/>
                </a:lnTo>
                <a:lnTo>
                  <a:pt x="366372" y="561854"/>
                </a:lnTo>
                <a:lnTo>
                  <a:pt x="333232" y="594988"/>
                </a:lnTo>
                <a:lnTo>
                  <a:pt x="293499" y="620243"/>
                </a:lnTo>
                <a:lnTo>
                  <a:pt x="248457" y="636335"/>
                </a:lnTo>
                <a:lnTo>
                  <a:pt x="199390" y="641985"/>
                </a:lnTo>
                <a:lnTo>
                  <a:pt x="569987" y="641985"/>
                </a:lnTo>
                <a:lnTo>
                  <a:pt x="589286" y="604744"/>
                </a:lnTo>
                <a:lnTo>
                  <a:pt x="605560" y="563258"/>
                </a:lnTo>
                <a:lnTo>
                  <a:pt x="617508" y="519796"/>
                </a:lnTo>
                <a:lnTo>
                  <a:pt x="624868" y="474619"/>
                </a:lnTo>
                <a:lnTo>
                  <a:pt x="627380" y="427989"/>
                </a:lnTo>
                <a:lnTo>
                  <a:pt x="624868" y="381360"/>
                </a:lnTo>
                <a:lnTo>
                  <a:pt x="617508" y="336183"/>
                </a:lnTo>
                <a:lnTo>
                  <a:pt x="605560" y="292721"/>
                </a:lnTo>
                <a:lnTo>
                  <a:pt x="589286" y="251235"/>
                </a:lnTo>
                <a:lnTo>
                  <a:pt x="569987" y="213995"/>
                </a:lnTo>
                <a:close/>
              </a:path>
              <a:path w="627380" h="855980">
                <a:moveTo>
                  <a:pt x="199390" y="0"/>
                </a:moveTo>
                <a:lnTo>
                  <a:pt x="152755" y="2511"/>
                </a:lnTo>
                <a:lnTo>
                  <a:pt x="107576" y="9872"/>
                </a:lnTo>
                <a:lnTo>
                  <a:pt x="64112" y="21821"/>
                </a:lnTo>
                <a:lnTo>
                  <a:pt x="22624" y="38097"/>
                </a:lnTo>
                <a:lnTo>
                  <a:pt x="0" y="49822"/>
                </a:lnTo>
                <a:lnTo>
                  <a:pt x="0" y="353853"/>
                </a:lnTo>
                <a:lnTo>
                  <a:pt x="7145" y="333858"/>
                </a:lnTo>
                <a:lnTo>
                  <a:pt x="32407" y="294125"/>
                </a:lnTo>
                <a:lnTo>
                  <a:pt x="65547" y="260991"/>
                </a:lnTo>
                <a:lnTo>
                  <a:pt x="105280" y="235736"/>
                </a:lnTo>
                <a:lnTo>
                  <a:pt x="150322" y="219644"/>
                </a:lnTo>
                <a:lnTo>
                  <a:pt x="199390" y="213995"/>
                </a:lnTo>
                <a:lnTo>
                  <a:pt x="569987" y="213995"/>
                </a:lnTo>
                <a:lnTo>
                  <a:pt x="568946" y="211986"/>
                </a:lnTo>
                <a:lnTo>
                  <a:pt x="544802" y="175235"/>
                </a:lnTo>
                <a:lnTo>
                  <a:pt x="517115" y="141244"/>
                </a:lnTo>
                <a:lnTo>
                  <a:pt x="486145" y="110273"/>
                </a:lnTo>
                <a:lnTo>
                  <a:pt x="452155" y="82584"/>
                </a:lnTo>
                <a:lnTo>
                  <a:pt x="415404" y="58438"/>
                </a:lnTo>
                <a:lnTo>
                  <a:pt x="376155" y="38097"/>
                </a:lnTo>
                <a:lnTo>
                  <a:pt x="334667" y="21821"/>
                </a:lnTo>
                <a:lnTo>
                  <a:pt x="291203" y="9872"/>
                </a:lnTo>
                <a:lnTo>
                  <a:pt x="246024" y="2511"/>
                </a:lnTo>
                <a:lnTo>
                  <a:pt x="199390" y="0"/>
                </a:lnTo>
                <a:close/>
              </a:path>
            </a:pathLst>
          </a:custGeom>
          <a:solidFill>
            <a:srgbClr val="FF67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0" y="1170939"/>
            <a:ext cx="627380" cy="855980"/>
          </a:xfrm>
          <a:custGeom>
            <a:avLst/>
            <a:gdLst/>
            <a:ahLst/>
            <a:cxnLst/>
            <a:rect l="l" t="t" r="r" b="b"/>
            <a:pathLst>
              <a:path w="627380" h="855980">
                <a:moveTo>
                  <a:pt x="0" y="49822"/>
                </a:moveTo>
                <a:lnTo>
                  <a:pt x="64112" y="21821"/>
                </a:lnTo>
                <a:lnTo>
                  <a:pt x="107576" y="9872"/>
                </a:lnTo>
                <a:lnTo>
                  <a:pt x="152755" y="2511"/>
                </a:lnTo>
                <a:lnTo>
                  <a:pt x="199390" y="0"/>
                </a:lnTo>
                <a:lnTo>
                  <a:pt x="246024" y="2511"/>
                </a:lnTo>
                <a:lnTo>
                  <a:pt x="291203" y="9872"/>
                </a:lnTo>
                <a:lnTo>
                  <a:pt x="334667" y="21821"/>
                </a:lnTo>
                <a:lnTo>
                  <a:pt x="376155" y="38097"/>
                </a:lnTo>
                <a:lnTo>
                  <a:pt x="415404" y="58438"/>
                </a:lnTo>
                <a:lnTo>
                  <a:pt x="452155" y="82584"/>
                </a:lnTo>
                <a:lnTo>
                  <a:pt x="486145" y="110273"/>
                </a:lnTo>
                <a:lnTo>
                  <a:pt x="517115" y="141244"/>
                </a:lnTo>
                <a:lnTo>
                  <a:pt x="544802" y="175235"/>
                </a:lnTo>
                <a:lnTo>
                  <a:pt x="568946" y="211986"/>
                </a:lnTo>
                <a:lnTo>
                  <a:pt x="589286" y="251235"/>
                </a:lnTo>
                <a:lnTo>
                  <a:pt x="605560" y="292721"/>
                </a:lnTo>
                <a:lnTo>
                  <a:pt x="617508" y="336183"/>
                </a:lnTo>
                <a:lnTo>
                  <a:pt x="624868" y="381360"/>
                </a:lnTo>
                <a:lnTo>
                  <a:pt x="627380" y="427989"/>
                </a:lnTo>
                <a:lnTo>
                  <a:pt x="624868" y="474619"/>
                </a:lnTo>
                <a:lnTo>
                  <a:pt x="617508" y="519796"/>
                </a:lnTo>
                <a:lnTo>
                  <a:pt x="605560" y="563258"/>
                </a:lnTo>
                <a:lnTo>
                  <a:pt x="589286" y="604744"/>
                </a:lnTo>
                <a:lnTo>
                  <a:pt x="568946" y="643993"/>
                </a:lnTo>
                <a:lnTo>
                  <a:pt x="544802" y="680744"/>
                </a:lnTo>
                <a:lnTo>
                  <a:pt x="517115" y="714735"/>
                </a:lnTo>
                <a:lnTo>
                  <a:pt x="486145" y="745706"/>
                </a:lnTo>
                <a:lnTo>
                  <a:pt x="452155" y="773395"/>
                </a:lnTo>
                <a:lnTo>
                  <a:pt x="415404" y="797541"/>
                </a:lnTo>
                <a:lnTo>
                  <a:pt x="376155" y="817882"/>
                </a:lnTo>
                <a:lnTo>
                  <a:pt x="334667" y="834158"/>
                </a:lnTo>
                <a:lnTo>
                  <a:pt x="291203" y="846107"/>
                </a:lnTo>
                <a:lnTo>
                  <a:pt x="246024" y="853468"/>
                </a:lnTo>
                <a:lnTo>
                  <a:pt x="199390" y="855980"/>
                </a:lnTo>
                <a:lnTo>
                  <a:pt x="152755" y="853468"/>
                </a:lnTo>
                <a:lnTo>
                  <a:pt x="107576" y="846107"/>
                </a:lnTo>
                <a:lnTo>
                  <a:pt x="64112" y="834158"/>
                </a:lnTo>
                <a:lnTo>
                  <a:pt x="22624" y="817882"/>
                </a:lnTo>
                <a:lnTo>
                  <a:pt x="0" y="806157"/>
                </a:lnTo>
              </a:path>
              <a:path w="627380" h="855980">
                <a:moveTo>
                  <a:pt x="0" y="502126"/>
                </a:moveTo>
                <a:lnTo>
                  <a:pt x="32407" y="561854"/>
                </a:lnTo>
                <a:lnTo>
                  <a:pt x="65547" y="594988"/>
                </a:lnTo>
                <a:lnTo>
                  <a:pt x="105280" y="620243"/>
                </a:lnTo>
                <a:lnTo>
                  <a:pt x="150322" y="636335"/>
                </a:lnTo>
                <a:lnTo>
                  <a:pt x="199390" y="641985"/>
                </a:lnTo>
                <a:lnTo>
                  <a:pt x="248457" y="636335"/>
                </a:lnTo>
                <a:lnTo>
                  <a:pt x="293499" y="620243"/>
                </a:lnTo>
                <a:lnTo>
                  <a:pt x="333232" y="594988"/>
                </a:lnTo>
                <a:lnTo>
                  <a:pt x="366372" y="561854"/>
                </a:lnTo>
                <a:lnTo>
                  <a:pt x="391634" y="522121"/>
                </a:lnTo>
                <a:lnTo>
                  <a:pt x="407733" y="477073"/>
                </a:lnTo>
                <a:lnTo>
                  <a:pt x="413384" y="427989"/>
                </a:lnTo>
                <a:lnTo>
                  <a:pt x="407733" y="378906"/>
                </a:lnTo>
                <a:lnTo>
                  <a:pt x="391634" y="333858"/>
                </a:lnTo>
                <a:lnTo>
                  <a:pt x="366372" y="294125"/>
                </a:lnTo>
                <a:lnTo>
                  <a:pt x="333232" y="260991"/>
                </a:lnTo>
                <a:lnTo>
                  <a:pt x="293499" y="235736"/>
                </a:lnTo>
                <a:lnTo>
                  <a:pt x="248457" y="219644"/>
                </a:lnTo>
                <a:lnTo>
                  <a:pt x="199390" y="213995"/>
                </a:lnTo>
                <a:lnTo>
                  <a:pt x="150322" y="219644"/>
                </a:lnTo>
                <a:lnTo>
                  <a:pt x="105280" y="235736"/>
                </a:lnTo>
                <a:lnTo>
                  <a:pt x="65547" y="260991"/>
                </a:lnTo>
                <a:lnTo>
                  <a:pt x="32407" y="294125"/>
                </a:lnTo>
                <a:lnTo>
                  <a:pt x="7145" y="333858"/>
                </a:lnTo>
                <a:lnTo>
                  <a:pt x="0" y="3538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0" y="1897379"/>
            <a:ext cx="350520" cy="762000"/>
          </a:xfrm>
          <a:custGeom>
            <a:avLst/>
            <a:gdLst/>
            <a:ahLst/>
            <a:cxnLst/>
            <a:rect l="l" t="t" r="r" b="b"/>
            <a:pathLst>
              <a:path w="350520" h="762000">
                <a:moveTo>
                  <a:pt x="221449" y="0"/>
                </a:moveTo>
                <a:lnTo>
                  <a:pt x="0" y="0"/>
                </a:lnTo>
                <a:lnTo>
                  <a:pt x="0" y="762000"/>
                </a:lnTo>
                <a:lnTo>
                  <a:pt x="350494" y="762000"/>
                </a:lnTo>
                <a:lnTo>
                  <a:pt x="350494" y="137921"/>
                </a:lnTo>
                <a:lnTo>
                  <a:pt x="2214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0" y="1892299"/>
            <a:ext cx="355600" cy="772160"/>
          </a:xfrm>
          <a:custGeom>
            <a:avLst/>
            <a:gdLst/>
            <a:ahLst/>
            <a:cxnLst/>
            <a:rect l="l" t="t" r="r" b="b"/>
            <a:pathLst>
              <a:path w="355600" h="772160">
                <a:moveTo>
                  <a:pt x="261620" y="566420"/>
                </a:moveTo>
                <a:lnTo>
                  <a:pt x="0" y="566420"/>
                </a:lnTo>
                <a:lnTo>
                  <a:pt x="0" y="574040"/>
                </a:lnTo>
                <a:lnTo>
                  <a:pt x="261620" y="574040"/>
                </a:lnTo>
                <a:lnTo>
                  <a:pt x="261620" y="566420"/>
                </a:lnTo>
                <a:close/>
              </a:path>
              <a:path w="355600" h="772160">
                <a:moveTo>
                  <a:pt x="261620" y="482625"/>
                </a:moveTo>
                <a:lnTo>
                  <a:pt x="0" y="482625"/>
                </a:lnTo>
                <a:lnTo>
                  <a:pt x="0" y="492760"/>
                </a:lnTo>
                <a:lnTo>
                  <a:pt x="261620" y="492760"/>
                </a:lnTo>
                <a:lnTo>
                  <a:pt x="261620" y="482625"/>
                </a:lnTo>
                <a:close/>
              </a:path>
              <a:path w="355600" h="772160">
                <a:moveTo>
                  <a:pt x="261620" y="401345"/>
                </a:moveTo>
                <a:lnTo>
                  <a:pt x="0" y="401345"/>
                </a:lnTo>
                <a:lnTo>
                  <a:pt x="0" y="408940"/>
                </a:lnTo>
                <a:lnTo>
                  <a:pt x="261620" y="408940"/>
                </a:lnTo>
                <a:lnTo>
                  <a:pt x="261620" y="401345"/>
                </a:lnTo>
                <a:close/>
              </a:path>
              <a:path w="355600" h="772160">
                <a:moveTo>
                  <a:pt x="261620" y="317500"/>
                </a:moveTo>
                <a:lnTo>
                  <a:pt x="0" y="317500"/>
                </a:lnTo>
                <a:lnTo>
                  <a:pt x="0" y="327660"/>
                </a:lnTo>
                <a:lnTo>
                  <a:pt x="261620" y="327660"/>
                </a:lnTo>
                <a:lnTo>
                  <a:pt x="261620" y="317500"/>
                </a:lnTo>
                <a:close/>
              </a:path>
              <a:path w="355600" h="772160">
                <a:moveTo>
                  <a:pt x="355600" y="140970"/>
                </a:moveTo>
                <a:lnTo>
                  <a:pt x="343496" y="128041"/>
                </a:lnTo>
                <a:lnTo>
                  <a:pt x="343496" y="142240"/>
                </a:lnTo>
                <a:lnTo>
                  <a:pt x="225640" y="142240"/>
                </a:lnTo>
                <a:lnTo>
                  <a:pt x="225640" y="16243"/>
                </a:lnTo>
                <a:lnTo>
                  <a:pt x="343496" y="142240"/>
                </a:lnTo>
                <a:lnTo>
                  <a:pt x="343496" y="128041"/>
                </a:lnTo>
                <a:lnTo>
                  <a:pt x="223672" y="0"/>
                </a:lnTo>
                <a:lnTo>
                  <a:pt x="0" y="0"/>
                </a:lnTo>
                <a:lnTo>
                  <a:pt x="0" y="9652"/>
                </a:lnTo>
                <a:lnTo>
                  <a:pt x="215900" y="9652"/>
                </a:lnTo>
                <a:lnTo>
                  <a:pt x="215900" y="142240"/>
                </a:lnTo>
                <a:lnTo>
                  <a:pt x="215900" y="152400"/>
                </a:lnTo>
                <a:lnTo>
                  <a:pt x="345884" y="152400"/>
                </a:lnTo>
                <a:lnTo>
                  <a:pt x="345884" y="762508"/>
                </a:lnTo>
                <a:lnTo>
                  <a:pt x="0" y="762508"/>
                </a:lnTo>
                <a:lnTo>
                  <a:pt x="0" y="772160"/>
                </a:lnTo>
                <a:lnTo>
                  <a:pt x="355600" y="772160"/>
                </a:lnTo>
                <a:lnTo>
                  <a:pt x="355600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5983604" y="4566462"/>
            <a:ext cx="321310" cy="321945"/>
          </a:xfrm>
          <a:custGeom>
            <a:avLst/>
            <a:gdLst/>
            <a:ahLst/>
            <a:cxnLst/>
            <a:rect l="l" t="t" r="r" b="b"/>
            <a:pathLst>
              <a:path w="321310" h="321945">
                <a:moveTo>
                  <a:pt x="143383" y="0"/>
                </a:moveTo>
                <a:lnTo>
                  <a:pt x="126111" y="113804"/>
                </a:lnTo>
                <a:lnTo>
                  <a:pt x="12319" y="96558"/>
                </a:lnTo>
                <a:lnTo>
                  <a:pt x="0" y="177939"/>
                </a:lnTo>
                <a:lnTo>
                  <a:pt x="113792" y="195186"/>
                </a:lnTo>
                <a:lnTo>
                  <a:pt x="96520" y="309003"/>
                </a:lnTo>
                <a:lnTo>
                  <a:pt x="177927" y="321335"/>
                </a:lnTo>
                <a:lnTo>
                  <a:pt x="195199" y="207517"/>
                </a:lnTo>
                <a:lnTo>
                  <a:pt x="308991" y="224764"/>
                </a:lnTo>
                <a:lnTo>
                  <a:pt x="321310" y="143382"/>
                </a:lnTo>
                <a:lnTo>
                  <a:pt x="207518" y="126136"/>
                </a:lnTo>
                <a:lnTo>
                  <a:pt x="224790" y="12331"/>
                </a:lnTo>
                <a:lnTo>
                  <a:pt x="1433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5983604" y="4566462"/>
            <a:ext cx="321310" cy="321945"/>
          </a:xfrm>
          <a:custGeom>
            <a:avLst/>
            <a:gdLst/>
            <a:ahLst/>
            <a:cxnLst/>
            <a:rect l="l" t="t" r="r" b="b"/>
            <a:pathLst>
              <a:path w="321310" h="321945">
                <a:moveTo>
                  <a:pt x="143383" y="0"/>
                </a:moveTo>
                <a:lnTo>
                  <a:pt x="126111" y="113804"/>
                </a:lnTo>
                <a:lnTo>
                  <a:pt x="12319" y="96558"/>
                </a:lnTo>
                <a:lnTo>
                  <a:pt x="0" y="177939"/>
                </a:lnTo>
                <a:lnTo>
                  <a:pt x="113792" y="195186"/>
                </a:lnTo>
                <a:lnTo>
                  <a:pt x="96520" y="309003"/>
                </a:lnTo>
                <a:lnTo>
                  <a:pt x="177927" y="321335"/>
                </a:lnTo>
                <a:lnTo>
                  <a:pt x="195199" y="207517"/>
                </a:lnTo>
                <a:lnTo>
                  <a:pt x="308991" y="224764"/>
                </a:lnTo>
                <a:lnTo>
                  <a:pt x="321310" y="143382"/>
                </a:lnTo>
                <a:lnTo>
                  <a:pt x="207518" y="126136"/>
                </a:lnTo>
                <a:lnTo>
                  <a:pt x="224790" y="12331"/>
                </a:lnTo>
                <a:lnTo>
                  <a:pt x="14338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4970907" y="4601616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83057" y="0"/>
                </a:moveTo>
                <a:lnTo>
                  <a:pt x="0" y="258038"/>
                </a:lnTo>
                <a:lnTo>
                  <a:pt x="258063" y="341020"/>
                </a:lnTo>
                <a:lnTo>
                  <a:pt x="341121" y="82981"/>
                </a:lnTo>
                <a:lnTo>
                  <a:pt x="83057" y="0"/>
                </a:lnTo>
                <a:close/>
              </a:path>
            </a:pathLst>
          </a:custGeom>
          <a:solidFill>
            <a:srgbClr val="835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4970907" y="4601616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83057" y="0"/>
                </a:moveTo>
                <a:lnTo>
                  <a:pt x="0" y="258038"/>
                </a:lnTo>
                <a:lnTo>
                  <a:pt x="258063" y="341020"/>
                </a:lnTo>
                <a:lnTo>
                  <a:pt x="341121" y="82981"/>
                </a:lnTo>
                <a:lnTo>
                  <a:pt x="8305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1" name="bg object 141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15277" y="2855277"/>
            <a:ext cx="210172" cy="207645"/>
          </a:xfrm>
          <a:prstGeom prst="rect">
            <a:avLst/>
          </a:prstGeom>
        </p:spPr>
      </p:pic>
      <p:pic>
        <p:nvPicPr>
          <p:cNvPr id="142" name="bg object 142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3531933" y="293433"/>
            <a:ext cx="209423" cy="209423"/>
          </a:xfrm>
          <a:prstGeom prst="rect">
            <a:avLst/>
          </a:prstGeom>
        </p:spPr>
      </p:pic>
      <p:sp>
        <p:nvSpPr>
          <p:cNvPr id="143" name="bg object 143"/>
          <p:cNvSpPr/>
          <p:nvPr/>
        </p:nvSpPr>
        <p:spPr>
          <a:xfrm>
            <a:off x="520128" y="1516761"/>
            <a:ext cx="250190" cy="250190"/>
          </a:xfrm>
          <a:custGeom>
            <a:avLst/>
            <a:gdLst/>
            <a:ahLst/>
            <a:cxnLst/>
            <a:rect l="l" t="t" r="r" b="b"/>
            <a:pathLst>
              <a:path w="250190" h="250189">
                <a:moveTo>
                  <a:pt x="57099" y="0"/>
                </a:moveTo>
                <a:lnTo>
                  <a:pt x="0" y="192659"/>
                </a:lnTo>
                <a:lnTo>
                  <a:pt x="192582" y="249681"/>
                </a:lnTo>
                <a:lnTo>
                  <a:pt x="249682" y="57150"/>
                </a:lnTo>
                <a:lnTo>
                  <a:pt x="57099" y="0"/>
                </a:lnTo>
                <a:close/>
              </a:path>
            </a:pathLst>
          </a:custGeom>
          <a:solidFill>
            <a:srgbClr val="FFCC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520128" y="1516761"/>
            <a:ext cx="250190" cy="250190"/>
          </a:xfrm>
          <a:custGeom>
            <a:avLst/>
            <a:gdLst/>
            <a:ahLst/>
            <a:cxnLst/>
            <a:rect l="l" t="t" r="r" b="b"/>
            <a:pathLst>
              <a:path w="250190" h="250189">
                <a:moveTo>
                  <a:pt x="57099" y="0"/>
                </a:moveTo>
                <a:lnTo>
                  <a:pt x="0" y="192659"/>
                </a:lnTo>
                <a:lnTo>
                  <a:pt x="192582" y="249681"/>
                </a:lnTo>
                <a:lnTo>
                  <a:pt x="249682" y="57150"/>
                </a:lnTo>
                <a:lnTo>
                  <a:pt x="5709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84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737100"/>
            <a:ext cx="9144000" cy="406400"/>
          </a:xfrm>
          <a:custGeom>
            <a:avLst/>
            <a:gdLst/>
            <a:ahLst/>
            <a:cxnLst/>
            <a:rect l="l" t="t" r="r" b="b"/>
            <a:pathLst>
              <a:path w="9144000" h="406400">
                <a:moveTo>
                  <a:pt x="9143987" y="228600"/>
                </a:moveTo>
                <a:lnTo>
                  <a:pt x="7965567" y="228600"/>
                </a:lnTo>
                <a:lnTo>
                  <a:pt x="7965567" y="0"/>
                </a:lnTo>
                <a:lnTo>
                  <a:pt x="7954391" y="0"/>
                </a:lnTo>
                <a:lnTo>
                  <a:pt x="7954391" y="228600"/>
                </a:lnTo>
                <a:lnTo>
                  <a:pt x="7723505" y="228600"/>
                </a:lnTo>
                <a:lnTo>
                  <a:pt x="7723505" y="0"/>
                </a:lnTo>
                <a:lnTo>
                  <a:pt x="7712329" y="0"/>
                </a:lnTo>
                <a:lnTo>
                  <a:pt x="7712329" y="228600"/>
                </a:lnTo>
                <a:lnTo>
                  <a:pt x="7481570" y="228600"/>
                </a:lnTo>
                <a:lnTo>
                  <a:pt x="7481570" y="0"/>
                </a:lnTo>
                <a:lnTo>
                  <a:pt x="7470394" y="0"/>
                </a:lnTo>
                <a:lnTo>
                  <a:pt x="7470394" y="228600"/>
                </a:lnTo>
                <a:lnTo>
                  <a:pt x="7239635" y="228600"/>
                </a:lnTo>
                <a:lnTo>
                  <a:pt x="7239635" y="0"/>
                </a:lnTo>
                <a:lnTo>
                  <a:pt x="7228459" y="0"/>
                </a:lnTo>
                <a:lnTo>
                  <a:pt x="7228459" y="228600"/>
                </a:lnTo>
                <a:lnTo>
                  <a:pt x="6997700" y="228600"/>
                </a:lnTo>
                <a:lnTo>
                  <a:pt x="6997700" y="0"/>
                </a:lnTo>
                <a:lnTo>
                  <a:pt x="6986524" y="0"/>
                </a:lnTo>
                <a:lnTo>
                  <a:pt x="6986524" y="228600"/>
                </a:lnTo>
                <a:lnTo>
                  <a:pt x="6755765" y="228600"/>
                </a:lnTo>
                <a:lnTo>
                  <a:pt x="6755765" y="0"/>
                </a:lnTo>
                <a:lnTo>
                  <a:pt x="6744589" y="0"/>
                </a:lnTo>
                <a:lnTo>
                  <a:pt x="6744589" y="228600"/>
                </a:lnTo>
                <a:lnTo>
                  <a:pt x="6513830" y="228600"/>
                </a:lnTo>
                <a:lnTo>
                  <a:pt x="6513830" y="0"/>
                </a:lnTo>
                <a:lnTo>
                  <a:pt x="6502527" y="0"/>
                </a:lnTo>
                <a:lnTo>
                  <a:pt x="6502527" y="228600"/>
                </a:lnTo>
                <a:lnTo>
                  <a:pt x="6271895" y="2286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228600"/>
                </a:lnTo>
                <a:lnTo>
                  <a:pt x="6029960" y="2286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228600"/>
                </a:lnTo>
                <a:lnTo>
                  <a:pt x="5788025" y="2286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228600"/>
                </a:lnTo>
                <a:lnTo>
                  <a:pt x="5546090" y="2286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190942" y="228600"/>
                </a:lnTo>
                <a:lnTo>
                  <a:pt x="1190942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06400"/>
                </a:lnTo>
                <a:lnTo>
                  <a:pt x="223227" y="4064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406400"/>
                </a:lnTo>
                <a:lnTo>
                  <a:pt x="465162" y="4064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406400"/>
                </a:lnTo>
                <a:lnTo>
                  <a:pt x="707085" y="4064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406400"/>
                </a:lnTo>
                <a:lnTo>
                  <a:pt x="949020" y="4064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406400"/>
                </a:lnTo>
                <a:lnTo>
                  <a:pt x="1190942" y="406400"/>
                </a:lnTo>
                <a:lnTo>
                  <a:pt x="1190942" y="241300"/>
                </a:lnTo>
                <a:lnTo>
                  <a:pt x="1421765" y="241300"/>
                </a:lnTo>
                <a:lnTo>
                  <a:pt x="1421765" y="406400"/>
                </a:lnTo>
                <a:lnTo>
                  <a:pt x="1432941" y="4064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406400"/>
                </a:lnTo>
                <a:lnTo>
                  <a:pt x="1674876" y="4064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406400"/>
                </a:lnTo>
                <a:lnTo>
                  <a:pt x="1916811" y="4064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406400"/>
                </a:lnTo>
                <a:lnTo>
                  <a:pt x="2158746" y="4064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406400"/>
                </a:lnTo>
                <a:lnTo>
                  <a:pt x="2400681" y="4064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406400"/>
                </a:lnTo>
                <a:lnTo>
                  <a:pt x="2642743" y="4064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406400"/>
                </a:lnTo>
                <a:lnTo>
                  <a:pt x="2884678" y="4064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406400"/>
                </a:lnTo>
                <a:lnTo>
                  <a:pt x="3126613" y="4064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406400"/>
                </a:lnTo>
                <a:lnTo>
                  <a:pt x="3368548" y="4064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406400"/>
                </a:lnTo>
                <a:lnTo>
                  <a:pt x="3610483" y="4064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406400"/>
                </a:lnTo>
                <a:lnTo>
                  <a:pt x="3852418" y="4064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406400"/>
                </a:lnTo>
                <a:lnTo>
                  <a:pt x="4094353" y="4064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406400"/>
                </a:lnTo>
                <a:lnTo>
                  <a:pt x="4336288" y="4064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406400"/>
                </a:lnTo>
                <a:lnTo>
                  <a:pt x="4578223" y="4064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406400"/>
                </a:lnTo>
                <a:lnTo>
                  <a:pt x="4820158" y="4064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406400"/>
                </a:lnTo>
                <a:lnTo>
                  <a:pt x="5062093" y="4064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406400"/>
                </a:lnTo>
                <a:lnTo>
                  <a:pt x="5304155" y="4064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406400"/>
                </a:lnTo>
                <a:lnTo>
                  <a:pt x="5546090" y="4064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406400"/>
                </a:lnTo>
                <a:lnTo>
                  <a:pt x="5788025" y="4064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406400"/>
                </a:lnTo>
                <a:lnTo>
                  <a:pt x="6029960" y="4064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406400"/>
                </a:lnTo>
                <a:lnTo>
                  <a:pt x="6271895" y="4064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406400"/>
                </a:lnTo>
                <a:lnTo>
                  <a:pt x="6513830" y="4064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406400"/>
                </a:lnTo>
                <a:lnTo>
                  <a:pt x="6755765" y="4064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406400"/>
                </a:lnTo>
                <a:lnTo>
                  <a:pt x="6997700" y="4064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406400"/>
                </a:lnTo>
                <a:lnTo>
                  <a:pt x="7239635" y="4064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406400"/>
                </a:lnTo>
                <a:lnTo>
                  <a:pt x="7481570" y="4064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406400"/>
                </a:lnTo>
                <a:lnTo>
                  <a:pt x="7723505" y="4064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406400"/>
                </a:lnTo>
                <a:lnTo>
                  <a:pt x="7965567" y="4064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406400"/>
                </a:lnTo>
                <a:lnTo>
                  <a:pt x="8207502" y="4064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406400"/>
                </a:lnTo>
                <a:lnTo>
                  <a:pt x="8449437" y="4064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406400"/>
                </a:lnTo>
                <a:lnTo>
                  <a:pt x="8691372" y="4064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406400"/>
                </a:lnTo>
                <a:lnTo>
                  <a:pt x="8933307" y="4064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784600"/>
            <a:ext cx="9144000" cy="1181100"/>
          </a:xfrm>
          <a:custGeom>
            <a:avLst/>
            <a:gdLst/>
            <a:ahLst/>
            <a:cxnLst/>
            <a:rect l="l" t="t" r="r" b="b"/>
            <a:pathLst>
              <a:path w="9144000" h="11811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939800"/>
                </a:lnTo>
                <a:lnTo>
                  <a:pt x="8691372" y="9398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939800"/>
                </a:lnTo>
                <a:lnTo>
                  <a:pt x="8449437" y="9398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939800"/>
                </a:lnTo>
                <a:lnTo>
                  <a:pt x="8207502" y="9398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939800"/>
                </a:lnTo>
                <a:lnTo>
                  <a:pt x="7965567" y="9398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939800"/>
                </a:lnTo>
                <a:lnTo>
                  <a:pt x="7723505" y="9398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939800"/>
                </a:lnTo>
                <a:lnTo>
                  <a:pt x="7481570" y="9398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939800"/>
                </a:lnTo>
                <a:lnTo>
                  <a:pt x="7239635" y="9398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939800"/>
                </a:lnTo>
                <a:lnTo>
                  <a:pt x="6997700" y="9398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939800"/>
                </a:lnTo>
                <a:lnTo>
                  <a:pt x="6755765" y="9398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939800"/>
                </a:lnTo>
                <a:lnTo>
                  <a:pt x="6513830" y="9398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939800"/>
                </a:lnTo>
                <a:lnTo>
                  <a:pt x="6271895" y="9398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71895" y="2286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939800"/>
                </a:lnTo>
                <a:lnTo>
                  <a:pt x="6029960" y="9398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29960" y="2286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939800"/>
                </a:lnTo>
                <a:lnTo>
                  <a:pt x="5788025" y="9398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88025" y="2286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939800"/>
                </a:lnTo>
                <a:lnTo>
                  <a:pt x="5546090" y="9398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46090" y="2286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939800"/>
                </a:lnTo>
                <a:lnTo>
                  <a:pt x="5304155" y="9398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939800"/>
                </a:lnTo>
                <a:lnTo>
                  <a:pt x="5062093" y="9398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939800"/>
                </a:lnTo>
                <a:lnTo>
                  <a:pt x="4820158" y="9398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939800"/>
                </a:lnTo>
                <a:lnTo>
                  <a:pt x="4578223" y="9398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939800"/>
                </a:lnTo>
                <a:lnTo>
                  <a:pt x="4336288" y="9398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939800"/>
                </a:lnTo>
                <a:lnTo>
                  <a:pt x="4094353" y="9398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939800"/>
                </a:lnTo>
                <a:lnTo>
                  <a:pt x="3852418" y="9398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939800"/>
                </a:lnTo>
                <a:lnTo>
                  <a:pt x="3610483" y="9398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939800"/>
                </a:lnTo>
                <a:lnTo>
                  <a:pt x="3368548" y="9398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939800"/>
                </a:lnTo>
                <a:lnTo>
                  <a:pt x="3126613" y="9398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939800"/>
                </a:lnTo>
                <a:lnTo>
                  <a:pt x="2884678" y="9398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939800"/>
                </a:lnTo>
                <a:lnTo>
                  <a:pt x="2642743" y="9398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939800"/>
                </a:lnTo>
                <a:lnTo>
                  <a:pt x="2400681" y="9398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939800"/>
                </a:lnTo>
                <a:lnTo>
                  <a:pt x="2158746" y="9398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939800"/>
                </a:lnTo>
                <a:lnTo>
                  <a:pt x="1916811" y="9398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939800"/>
                </a:lnTo>
                <a:lnTo>
                  <a:pt x="1674876" y="9398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939800"/>
                </a:lnTo>
                <a:lnTo>
                  <a:pt x="1432941" y="9398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939800"/>
                </a:lnTo>
                <a:lnTo>
                  <a:pt x="1190967" y="939800"/>
                </a:lnTo>
                <a:lnTo>
                  <a:pt x="1190967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1179753" y="939800"/>
                </a:lnTo>
                <a:lnTo>
                  <a:pt x="949020" y="9398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939800"/>
                </a:lnTo>
                <a:lnTo>
                  <a:pt x="707085" y="9398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939800"/>
                </a:lnTo>
                <a:lnTo>
                  <a:pt x="465162" y="9398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939800"/>
                </a:lnTo>
                <a:lnTo>
                  <a:pt x="223227" y="9398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939800"/>
                </a:lnTo>
                <a:lnTo>
                  <a:pt x="0" y="939800"/>
                </a:lnTo>
                <a:lnTo>
                  <a:pt x="0" y="952500"/>
                </a:lnTo>
                <a:lnTo>
                  <a:pt x="7954391" y="952500"/>
                </a:lnTo>
                <a:lnTo>
                  <a:pt x="7954391" y="1181100"/>
                </a:lnTo>
                <a:lnTo>
                  <a:pt x="7965567" y="1181100"/>
                </a:lnTo>
                <a:lnTo>
                  <a:pt x="7965567" y="952500"/>
                </a:lnTo>
                <a:lnTo>
                  <a:pt x="8196199" y="952500"/>
                </a:lnTo>
                <a:lnTo>
                  <a:pt x="8196199" y="1181100"/>
                </a:lnTo>
                <a:lnTo>
                  <a:pt x="8207502" y="1181100"/>
                </a:lnTo>
                <a:lnTo>
                  <a:pt x="8207502" y="952500"/>
                </a:lnTo>
                <a:lnTo>
                  <a:pt x="8438134" y="952500"/>
                </a:lnTo>
                <a:lnTo>
                  <a:pt x="8438134" y="1181100"/>
                </a:lnTo>
                <a:lnTo>
                  <a:pt x="8449437" y="1181100"/>
                </a:lnTo>
                <a:lnTo>
                  <a:pt x="8449437" y="952500"/>
                </a:lnTo>
                <a:lnTo>
                  <a:pt x="8680069" y="952500"/>
                </a:lnTo>
                <a:lnTo>
                  <a:pt x="8680069" y="1181100"/>
                </a:lnTo>
                <a:lnTo>
                  <a:pt x="8691372" y="1181100"/>
                </a:lnTo>
                <a:lnTo>
                  <a:pt x="8691372" y="952500"/>
                </a:lnTo>
                <a:lnTo>
                  <a:pt x="8922004" y="952500"/>
                </a:lnTo>
                <a:lnTo>
                  <a:pt x="8922004" y="1181100"/>
                </a:lnTo>
                <a:lnTo>
                  <a:pt x="8933307" y="1181100"/>
                </a:lnTo>
                <a:lnTo>
                  <a:pt x="8933307" y="952500"/>
                </a:lnTo>
                <a:lnTo>
                  <a:pt x="9143987" y="952500"/>
                </a:lnTo>
                <a:lnTo>
                  <a:pt x="9143987" y="939800"/>
                </a:lnTo>
                <a:lnTo>
                  <a:pt x="8933307" y="9398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302000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6260592" y="482600"/>
                </a:lnTo>
                <a:lnTo>
                  <a:pt x="6260592" y="711200"/>
                </a:lnTo>
                <a:lnTo>
                  <a:pt x="6271895" y="711200"/>
                </a:lnTo>
                <a:lnTo>
                  <a:pt x="6271895" y="482600"/>
                </a:lnTo>
                <a:lnTo>
                  <a:pt x="6502527" y="482600"/>
                </a:lnTo>
                <a:lnTo>
                  <a:pt x="6502527" y="711200"/>
                </a:lnTo>
                <a:lnTo>
                  <a:pt x="6513830" y="711200"/>
                </a:lnTo>
                <a:lnTo>
                  <a:pt x="6513830" y="482600"/>
                </a:lnTo>
                <a:lnTo>
                  <a:pt x="6744589" y="482600"/>
                </a:lnTo>
                <a:lnTo>
                  <a:pt x="6744589" y="711200"/>
                </a:lnTo>
                <a:lnTo>
                  <a:pt x="6755765" y="711200"/>
                </a:lnTo>
                <a:lnTo>
                  <a:pt x="6755765" y="482600"/>
                </a:lnTo>
                <a:lnTo>
                  <a:pt x="6986524" y="482600"/>
                </a:lnTo>
                <a:lnTo>
                  <a:pt x="6986524" y="711200"/>
                </a:lnTo>
                <a:lnTo>
                  <a:pt x="6997700" y="711200"/>
                </a:lnTo>
                <a:lnTo>
                  <a:pt x="6997700" y="482600"/>
                </a:lnTo>
                <a:lnTo>
                  <a:pt x="7228459" y="482600"/>
                </a:lnTo>
                <a:lnTo>
                  <a:pt x="7228459" y="711200"/>
                </a:lnTo>
                <a:lnTo>
                  <a:pt x="7239635" y="711200"/>
                </a:lnTo>
                <a:lnTo>
                  <a:pt x="7239635" y="482600"/>
                </a:lnTo>
                <a:lnTo>
                  <a:pt x="7470394" y="482600"/>
                </a:lnTo>
                <a:lnTo>
                  <a:pt x="7470394" y="711200"/>
                </a:lnTo>
                <a:lnTo>
                  <a:pt x="7481570" y="711200"/>
                </a:lnTo>
                <a:lnTo>
                  <a:pt x="7481570" y="482600"/>
                </a:lnTo>
                <a:lnTo>
                  <a:pt x="7712329" y="482600"/>
                </a:lnTo>
                <a:lnTo>
                  <a:pt x="7712329" y="711200"/>
                </a:lnTo>
                <a:lnTo>
                  <a:pt x="7723505" y="711200"/>
                </a:lnTo>
                <a:lnTo>
                  <a:pt x="7723505" y="482600"/>
                </a:lnTo>
                <a:lnTo>
                  <a:pt x="7954391" y="482600"/>
                </a:lnTo>
                <a:lnTo>
                  <a:pt x="7954391" y="711200"/>
                </a:lnTo>
                <a:lnTo>
                  <a:pt x="7965567" y="711200"/>
                </a:lnTo>
                <a:lnTo>
                  <a:pt x="7965567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819399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4808982" y="482600"/>
                </a:lnTo>
                <a:lnTo>
                  <a:pt x="4808982" y="711200"/>
                </a:lnTo>
                <a:lnTo>
                  <a:pt x="4820158" y="711200"/>
                </a:lnTo>
                <a:lnTo>
                  <a:pt x="4820158" y="482600"/>
                </a:lnTo>
                <a:lnTo>
                  <a:pt x="5050917" y="482600"/>
                </a:lnTo>
                <a:lnTo>
                  <a:pt x="5050917" y="711200"/>
                </a:lnTo>
                <a:lnTo>
                  <a:pt x="5062093" y="711200"/>
                </a:lnTo>
                <a:lnTo>
                  <a:pt x="5062093" y="482600"/>
                </a:lnTo>
                <a:lnTo>
                  <a:pt x="5292979" y="482600"/>
                </a:lnTo>
                <a:lnTo>
                  <a:pt x="5292979" y="711200"/>
                </a:lnTo>
                <a:lnTo>
                  <a:pt x="5304155" y="711200"/>
                </a:lnTo>
                <a:lnTo>
                  <a:pt x="5304155" y="482600"/>
                </a:lnTo>
                <a:lnTo>
                  <a:pt x="5534787" y="482600"/>
                </a:lnTo>
                <a:lnTo>
                  <a:pt x="5534787" y="711200"/>
                </a:lnTo>
                <a:lnTo>
                  <a:pt x="5546090" y="711200"/>
                </a:lnTo>
                <a:lnTo>
                  <a:pt x="5546090" y="482600"/>
                </a:lnTo>
                <a:lnTo>
                  <a:pt x="5776722" y="482600"/>
                </a:lnTo>
                <a:lnTo>
                  <a:pt x="5776722" y="711200"/>
                </a:lnTo>
                <a:lnTo>
                  <a:pt x="5788025" y="711200"/>
                </a:lnTo>
                <a:lnTo>
                  <a:pt x="5788025" y="482600"/>
                </a:lnTo>
                <a:lnTo>
                  <a:pt x="6018657" y="482600"/>
                </a:lnTo>
                <a:lnTo>
                  <a:pt x="6018657" y="711200"/>
                </a:lnTo>
                <a:lnTo>
                  <a:pt x="6029960" y="711200"/>
                </a:lnTo>
                <a:lnTo>
                  <a:pt x="6029960" y="482600"/>
                </a:lnTo>
                <a:lnTo>
                  <a:pt x="6260592" y="482600"/>
                </a:lnTo>
                <a:lnTo>
                  <a:pt x="6260592" y="711200"/>
                </a:lnTo>
                <a:lnTo>
                  <a:pt x="6271895" y="711200"/>
                </a:lnTo>
                <a:lnTo>
                  <a:pt x="6271895" y="482600"/>
                </a:lnTo>
                <a:lnTo>
                  <a:pt x="6502527" y="482600"/>
                </a:lnTo>
                <a:lnTo>
                  <a:pt x="6502527" y="711200"/>
                </a:lnTo>
                <a:lnTo>
                  <a:pt x="6513830" y="711200"/>
                </a:lnTo>
                <a:lnTo>
                  <a:pt x="6513830" y="482600"/>
                </a:lnTo>
                <a:lnTo>
                  <a:pt x="6744589" y="482600"/>
                </a:lnTo>
                <a:lnTo>
                  <a:pt x="6744589" y="711200"/>
                </a:lnTo>
                <a:lnTo>
                  <a:pt x="6755765" y="711200"/>
                </a:lnTo>
                <a:lnTo>
                  <a:pt x="6755765" y="482600"/>
                </a:lnTo>
                <a:lnTo>
                  <a:pt x="6986524" y="482600"/>
                </a:lnTo>
                <a:lnTo>
                  <a:pt x="6986524" y="711200"/>
                </a:lnTo>
                <a:lnTo>
                  <a:pt x="6997700" y="711200"/>
                </a:lnTo>
                <a:lnTo>
                  <a:pt x="6997700" y="482600"/>
                </a:lnTo>
                <a:lnTo>
                  <a:pt x="7228459" y="482600"/>
                </a:lnTo>
                <a:lnTo>
                  <a:pt x="7228459" y="711200"/>
                </a:lnTo>
                <a:lnTo>
                  <a:pt x="7239635" y="711200"/>
                </a:lnTo>
                <a:lnTo>
                  <a:pt x="7239635" y="482600"/>
                </a:lnTo>
                <a:lnTo>
                  <a:pt x="7470394" y="482600"/>
                </a:lnTo>
                <a:lnTo>
                  <a:pt x="7470394" y="711200"/>
                </a:lnTo>
                <a:lnTo>
                  <a:pt x="7481570" y="711200"/>
                </a:lnTo>
                <a:lnTo>
                  <a:pt x="7481570" y="482600"/>
                </a:lnTo>
                <a:lnTo>
                  <a:pt x="7712329" y="482600"/>
                </a:lnTo>
                <a:lnTo>
                  <a:pt x="7712329" y="711200"/>
                </a:lnTo>
                <a:lnTo>
                  <a:pt x="7723505" y="711200"/>
                </a:lnTo>
                <a:lnTo>
                  <a:pt x="7723505" y="482600"/>
                </a:lnTo>
                <a:lnTo>
                  <a:pt x="7954391" y="482600"/>
                </a:lnTo>
                <a:lnTo>
                  <a:pt x="7954391" y="711200"/>
                </a:lnTo>
                <a:lnTo>
                  <a:pt x="7965567" y="711200"/>
                </a:lnTo>
                <a:lnTo>
                  <a:pt x="7965567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2336799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3357245" y="482600"/>
                </a:lnTo>
                <a:lnTo>
                  <a:pt x="3357245" y="711200"/>
                </a:lnTo>
                <a:lnTo>
                  <a:pt x="3368548" y="711200"/>
                </a:lnTo>
                <a:lnTo>
                  <a:pt x="3368548" y="482600"/>
                </a:lnTo>
                <a:lnTo>
                  <a:pt x="3599180" y="482600"/>
                </a:lnTo>
                <a:lnTo>
                  <a:pt x="3599180" y="711200"/>
                </a:lnTo>
                <a:lnTo>
                  <a:pt x="3610483" y="711200"/>
                </a:lnTo>
                <a:lnTo>
                  <a:pt x="3610483" y="482600"/>
                </a:lnTo>
                <a:lnTo>
                  <a:pt x="3841115" y="482600"/>
                </a:lnTo>
                <a:lnTo>
                  <a:pt x="3841115" y="711200"/>
                </a:lnTo>
                <a:lnTo>
                  <a:pt x="3852418" y="711200"/>
                </a:lnTo>
                <a:lnTo>
                  <a:pt x="3852418" y="482600"/>
                </a:lnTo>
                <a:lnTo>
                  <a:pt x="4083177" y="482600"/>
                </a:lnTo>
                <a:lnTo>
                  <a:pt x="4083177" y="711200"/>
                </a:lnTo>
                <a:lnTo>
                  <a:pt x="4094353" y="711200"/>
                </a:lnTo>
                <a:lnTo>
                  <a:pt x="4094353" y="482600"/>
                </a:lnTo>
                <a:lnTo>
                  <a:pt x="4325112" y="482600"/>
                </a:lnTo>
                <a:lnTo>
                  <a:pt x="4325112" y="711200"/>
                </a:lnTo>
                <a:lnTo>
                  <a:pt x="4336288" y="711200"/>
                </a:lnTo>
                <a:lnTo>
                  <a:pt x="4336288" y="482600"/>
                </a:lnTo>
                <a:lnTo>
                  <a:pt x="4567047" y="482600"/>
                </a:lnTo>
                <a:lnTo>
                  <a:pt x="4567047" y="711200"/>
                </a:lnTo>
                <a:lnTo>
                  <a:pt x="4578223" y="711200"/>
                </a:lnTo>
                <a:lnTo>
                  <a:pt x="4578223" y="482600"/>
                </a:lnTo>
                <a:lnTo>
                  <a:pt x="4808982" y="482600"/>
                </a:lnTo>
                <a:lnTo>
                  <a:pt x="4808982" y="711200"/>
                </a:lnTo>
                <a:lnTo>
                  <a:pt x="4820158" y="711200"/>
                </a:lnTo>
                <a:lnTo>
                  <a:pt x="4820158" y="482600"/>
                </a:lnTo>
                <a:lnTo>
                  <a:pt x="5050917" y="482600"/>
                </a:lnTo>
                <a:lnTo>
                  <a:pt x="5050917" y="711200"/>
                </a:lnTo>
                <a:lnTo>
                  <a:pt x="5062093" y="711200"/>
                </a:lnTo>
                <a:lnTo>
                  <a:pt x="5062093" y="482600"/>
                </a:lnTo>
                <a:lnTo>
                  <a:pt x="5292979" y="482600"/>
                </a:lnTo>
                <a:lnTo>
                  <a:pt x="5292979" y="711200"/>
                </a:lnTo>
                <a:lnTo>
                  <a:pt x="5304155" y="711200"/>
                </a:lnTo>
                <a:lnTo>
                  <a:pt x="5304155" y="482600"/>
                </a:lnTo>
                <a:lnTo>
                  <a:pt x="5534787" y="482600"/>
                </a:lnTo>
                <a:lnTo>
                  <a:pt x="5534787" y="711200"/>
                </a:lnTo>
                <a:lnTo>
                  <a:pt x="5546090" y="711200"/>
                </a:lnTo>
                <a:lnTo>
                  <a:pt x="5546090" y="482600"/>
                </a:lnTo>
                <a:lnTo>
                  <a:pt x="5776722" y="482600"/>
                </a:lnTo>
                <a:lnTo>
                  <a:pt x="5776722" y="711200"/>
                </a:lnTo>
                <a:lnTo>
                  <a:pt x="5788025" y="711200"/>
                </a:lnTo>
                <a:lnTo>
                  <a:pt x="5788025" y="482600"/>
                </a:lnTo>
                <a:lnTo>
                  <a:pt x="6018657" y="482600"/>
                </a:lnTo>
                <a:lnTo>
                  <a:pt x="6018657" y="711200"/>
                </a:lnTo>
                <a:lnTo>
                  <a:pt x="6029960" y="711200"/>
                </a:lnTo>
                <a:lnTo>
                  <a:pt x="6029960" y="482600"/>
                </a:lnTo>
                <a:lnTo>
                  <a:pt x="6260592" y="482600"/>
                </a:lnTo>
                <a:lnTo>
                  <a:pt x="6260592" y="711200"/>
                </a:lnTo>
                <a:lnTo>
                  <a:pt x="6271895" y="711200"/>
                </a:lnTo>
                <a:lnTo>
                  <a:pt x="6271895" y="482600"/>
                </a:lnTo>
                <a:lnTo>
                  <a:pt x="6502527" y="482600"/>
                </a:lnTo>
                <a:lnTo>
                  <a:pt x="6502527" y="711200"/>
                </a:lnTo>
                <a:lnTo>
                  <a:pt x="6513830" y="711200"/>
                </a:lnTo>
                <a:lnTo>
                  <a:pt x="6513830" y="482600"/>
                </a:lnTo>
                <a:lnTo>
                  <a:pt x="6744589" y="482600"/>
                </a:lnTo>
                <a:lnTo>
                  <a:pt x="6744589" y="711200"/>
                </a:lnTo>
                <a:lnTo>
                  <a:pt x="6755765" y="711200"/>
                </a:lnTo>
                <a:lnTo>
                  <a:pt x="6755765" y="482600"/>
                </a:lnTo>
                <a:lnTo>
                  <a:pt x="6986524" y="482600"/>
                </a:lnTo>
                <a:lnTo>
                  <a:pt x="6986524" y="711200"/>
                </a:lnTo>
                <a:lnTo>
                  <a:pt x="6997700" y="711200"/>
                </a:lnTo>
                <a:lnTo>
                  <a:pt x="6997700" y="482600"/>
                </a:lnTo>
                <a:lnTo>
                  <a:pt x="7228459" y="482600"/>
                </a:lnTo>
                <a:lnTo>
                  <a:pt x="7228459" y="711200"/>
                </a:lnTo>
                <a:lnTo>
                  <a:pt x="7239635" y="711200"/>
                </a:lnTo>
                <a:lnTo>
                  <a:pt x="7239635" y="482600"/>
                </a:lnTo>
                <a:lnTo>
                  <a:pt x="7470394" y="482600"/>
                </a:lnTo>
                <a:lnTo>
                  <a:pt x="7470394" y="711200"/>
                </a:lnTo>
                <a:lnTo>
                  <a:pt x="7481570" y="711200"/>
                </a:lnTo>
                <a:lnTo>
                  <a:pt x="7481570" y="482600"/>
                </a:lnTo>
                <a:lnTo>
                  <a:pt x="7712329" y="482600"/>
                </a:lnTo>
                <a:lnTo>
                  <a:pt x="7712329" y="711200"/>
                </a:lnTo>
                <a:lnTo>
                  <a:pt x="7723505" y="711200"/>
                </a:lnTo>
                <a:lnTo>
                  <a:pt x="7723505" y="482600"/>
                </a:lnTo>
                <a:lnTo>
                  <a:pt x="7954391" y="482600"/>
                </a:lnTo>
                <a:lnTo>
                  <a:pt x="7954391" y="711200"/>
                </a:lnTo>
                <a:lnTo>
                  <a:pt x="7965567" y="711200"/>
                </a:lnTo>
                <a:lnTo>
                  <a:pt x="7965567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384299"/>
            <a:ext cx="9144000" cy="1181100"/>
          </a:xfrm>
          <a:custGeom>
            <a:avLst/>
            <a:gdLst/>
            <a:ahLst/>
            <a:cxnLst/>
            <a:rect l="l" t="t" r="r" b="b"/>
            <a:pathLst>
              <a:path w="9144000" h="11811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939800"/>
                </a:lnTo>
                <a:lnTo>
                  <a:pt x="8691372" y="9398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939800"/>
                </a:lnTo>
                <a:lnTo>
                  <a:pt x="8449437" y="9398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939800"/>
                </a:lnTo>
                <a:lnTo>
                  <a:pt x="8207502" y="9398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939800"/>
                </a:lnTo>
                <a:lnTo>
                  <a:pt x="7965567" y="9398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939800"/>
                </a:lnTo>
                <a:lnTo>
                  <a:pt x="7723505" y="9398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939800"/>
                </a:lnTo>
                <a:lnTo>
                  <a:pt x="7481570" y="9398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939800"/>
                </a:lnTo>
                <a:lnTo>
                  <a:pt x="7239635" y="9398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939800"/>
                </a:lnTo>
                <a:lnTo>
                  <a:pt x="6997700" y="9398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939800"/>
                </a:lnTo>
                <a:lnTo>
                  <a:pt x="6755765" y="9398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939800"/>
                </a:lnTo>
                <a:lnTo>
                  <a:pt x="6513830" y="9398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939800"/>
                </a:lnTo>
                <a:lnTo>
                  <a:pt x="6271895" y="9398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939800"/>
                </a:lnTo>
                <a:lnTo>
                  <a:pt x="6029960" y="9398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939800"/>
                </a:lnTo>
                <a:lnTo>
                  <a:pt x="5788025" y="9398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939800"/>
                </a:lnTo>
                <a:lnTo>
                  <a:pt x="5546090" y="9398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939800"/>
                </a:lnTo>
                <a:lnTo>
                  <a:pt x="5304155" y="9398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939800"/>
                </a:lnTo>
                <a:lnTo>
                  <a:pt x="5062093" y="9398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939800"/>
                </a:lnTo>
                <a:lnTo>
                  <a:pt x="4820158" y="9398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939800"/>
                </a:lnTo>
                <a:lnTo>
                  <a:pt x="4578223" y="9398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939800"/>
                </a:lnTo>
                <a:lnTo>
                  <a:pt x="4336288" y="9398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939800"/>
                </a:lnTo>
                <a:lnTo>
                  <a:pt x="4094353" y="9398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939800"/>
                </a:lnTo>
                <a:lnTo>
                  <a:pt x="3852418" y="9398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939800"/>
                </a:lnTo>
                <a:lnTo>
                  <a:pt x="3610483" y="9398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939800"/>
                </a:lnTo>
                <a:lnTo>
                  <a:pt x="3368548" y="9398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939800"/>
                </a:lnTo>
                <a:lnTo>
                  <a:pt x="3126613" y="9398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939800"/>
                </a:lnTo>
                <a:lnTo>
                  <a:pt x="2884678" y="9398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939800"/>
                </a:lnTo>
                <a:lnTo>
                  <a:pt x="2642743" y="9398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939800"/>
                </a:lnTo>
                <a:lnTo>
                  <a:pt x="2400681" y="9398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939800"/>
                </a:lnTo>
                <a:lnTo>
                  <a:pt x="2158746" y="9398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939800"/>
                </a:lnTo>
                <a:lnTo>
                  <a:pt x="1916811" y="9398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939800"/>
                </a:lnTo>
                <a:lnTo>
                  <a:pt x="1674876" y="9398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939800"/>
                </a:lnTo>
                <a:lnTo>
                  <a:pt x="1432941" y="9398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939800"/>
                </a:lnTo>
                <a:lnTo>
                  <a:pt x="1191006" y="9398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939800"/>
                </a:lnTo>
                <a:lnTo>
                  <a:pt x="949020" y="9398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939800"/>
                </a:lnTo>
                <a:lnTo>
                  <a:pt x="707085" y="9398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939800"/>
                </a:lnTo>
                <a:lnTo>
                  <a:pt x="465162" y="9398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939800"/>
                </a:lnTo>
                <a:lnTo>
                  <a:pt x="223227" y="9398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939800"/>
                </a:lnTo>
                <a:lnTo>
                  <a:pt x="0" y="939800"/>
                </a:lnTo>
                <a:lnTo>
                  <a:pt x="0" y="952500"/>
                </a:lnTo>
                <a:lnTo>
                  <a:pt x="1905635" y="952500"/>
                </a:lnTo>
                <a:lnTo>
                  <a:pt x="1905635" y="1181100"/>
                </a:lnTo>
                <a:lnTo>
                  <a:pt x="1916811" y="1181100"/>
                </a:lnTo>
                <a:lnTo>
                  <a:pt x="1916811" y="952500"/>
                </a:lnTo>
                <a:lnTo>
                  <a:pt x="2147570" y="952500"/>
                </a:lnTo>
                <a:lnTo>
                  <a:pt x="2147570" y="1181100"/>
                </a:lnTo>
                <a:lnTo>
                  <a:pt x="2158746" y="1181100"/>
                </a:lnTo>
                <a:lnTo>
                  <a:pt x="2158746" y="952500"/>
                </a:lnTo>
                <a:lnTo>
                  <a:pt x="2389505" y="952500"/>
                </a:lnTo>
                <a:lnTo>
                  <a:pt x="2389505" y="1181100"/>
                </a:lnTo>
                <a:lnTo>
                  <a:pt x="2400681" y="1181100"/>
                </a:lnTo>
                <a:lnTo>
                  <a:pt x="2400681" y="952500"/>
                </a:lnTo>
                <a:lnTo>
                  <a:pt x="2631567" y="952500"/>
                </a:lnTo>
                <a:lnTo>
                  <a:pt x="2631567" y="1181100"/>
                </a:lnTo>
                <a:lnTo>
                  <a:pt x="2642743" y="1181100"/>
                </a:lnTo>
                <a:lnTo>
                  <a:pt x="2642743" y="952500"/>
                </a:lnTo>
                <a:lnTo>
                  <a:pt x="2873502" y="952500"/>
                </a:lnTo>
                <a:lnTo>
                  <a:pt x="2873502" y="1181100"/>
                </a:lnTo>
                <a:lnTo>
                  <a:pt x="2884678" y="1181100"/>
                </a:lnTo>
                <a:lnTo>
                  <a:pt x="2884678" y="952500"/>
                </a:lnTo>
                <a:lnTo>
                  <a:pt x="3115310" y="952500"/>
                </a:lnTo>
                <a:lnTo>
                  <a:pt x="3115310" y="1181100"/>
                </a:lnTo>
                <a:lnTo>
                  <a:pt x="3126613" y="1181100"/>
                </a:lnTo>
                <a:lnTo>
                  <a:pt x="3126613" y="952500"/>
                </a:lnTo>
                <a:lnTo>
                  <a:pt x="3357245" y="952500"/>
                </a:lnTo>
                <a:lnTo>
                  <a:pt x="3357245" y="1181100"/>
                </a:lnTo>
                <a:lnTo>
                  <a:pt x="3368548" y="1181100"/>
                </a:lnTo>
                <a:lnTo>
                  <a:pt x="3368548" y="952500"/>
                </a:lnTo>
                <a:lnTo>
                  <a:pt x="3599180" y="952500"/>
                </a:lnTo>
                <a:lnTo>
                  <a:pt x="3599180" y="1181100"/>
                </a:lnTo>
                <a:lnTo>
                  <a:pt x="3610483" y="1181100"/>
                </a:lnTo>
                <a:lnTo>
                  <a:pt x="3610483" y="952500"/>
                </a:lnTo>
                <a:lnTo>
                  <a:pt x="3841115" y="952500"/>
                </a:lnTo>
                <a:lnTo>
                  <a:pt x="3841115" y="1181100"/>
                </a:lnTo>
                <a:lnTo>
                  <a:pt x="3852418" y="1181100"/>
                </a:lnTo>
                <a:lnTo>
                  <a:pt x="3852418" y="952500"/>
                </a:lnTo>
                <a:lnTo>
                  <a:pt x="4083177" y="952500"/>
                </a:lnTo>
                <a:lnTo>
                  <a:pt x="4083177" y="1181100"/>
                </a:lnTo>
                <a:lnTo>
                  <a:pt x="4094353" y="1181100"/>
                </a:lnTo>
                <a:lnTo>
                  <a:pt x="4094353" y="952500"/>
                </a:lnTo>
                <a:lnTo>
                  <a:pt x="4325112" y="952500"/>
                </a:lnTo>
                <a:lnTo>
                  <a:pt x="4325112" y="1181100"/>
                </a:lnTo>
                <a:lnTo>
                  <a:pt x="4336288" y="1181100"/>
                </a:lnTo>
                <a:lnTo>
                  <a:pt x="4336288" y="952500"/>
                </a:lnTo>
                <a:lnTo>
                  <a:pt x="4567047" y="952500"/>
                </a:lnTo>
                <a:lnTo>
                  <a:pt x="4567047" y="1181100"/>
                </a:lnTo>
                <a:lnTo>
                  <a:pt x="4578223" y="1181100"/>
                </a:lnTo>
                <a:lnTo>
                  <a:pt x="4578223" y="952500"/>
                </a:lnTo>
                <a:lnTo>
                  <a:pt x="4808982" y="952500"/>
                </a:lnTo>
                <a:lnTo>
                  <a:pt x="4808982" y="1181100"/>
                </a:lnTo>
                <a:lnTo>
                  <a:pt x="4820158" y="1181100"/>
                </a:lnTo>
                <a:lnTo>
                  <a:pt x="4820158" y="952500"/>
                </a:lnTo>
                <a:lnTo>
                  <a:pt x="5050917" y="952500"/>
                </a:lnTo>
                <a:lnTo>
                  <a:pt x="5050917" y="1181100"/>
                </a:lnTo>
                <a:lnTo>
                  <a:pt x="5062093" y="1181100"/>
                </a:lnTo>
                <a:lnTo>
                  <a:pt x="5062093" y="952500"/>
                </a:lnTo>
                <a:lnTo>
                  <a:pt x="5292979" y="952500"/>
                </a:lnTo>
                <a:lnTo>
                  <a:pt x="5292979" y="1181100"/>
                </a:lnTo>
                <a:lnTo>
                  <a:pt x="5304155" y="1181100"/>
                </a:lnTo>
                <a:lnTo>
                  <a:pt x="5304155" y="952500"/>
                </a:lnTo>
                <a:lnTo>
                  <a:pt x="5534787" y="952500"/>
                </a:lnTo>
                <a:lnTo>
                  <a:pt x="5534787" y="1181100"/>
                </a:lnTo>
                <a:lnTo>
                  <a:pt x="5546090" y="1181100"/>
                </a:lnTo>
                <a:lnTo>
                  <a:pt x="5546090" y="952500"/>
                </a:lnTo>
                <a:lnTo>
                  <a:pt x="5776722" y="952500"/>
                </a:lnTo>
                <a:lnTo>
                  <a:pt x="5776722" y="1181100"/>
                </a:lnTo>
                <a:lnTo>
                  <a:pt x="5788025" y="1181100"/>
                </a:lnTo>
                <a:lnTo>
                  <a:pt x="5788025" y="952500"/>
                </a:lnTo>
                <a:lnTo>
                  <a:pt x="6018657" y="952500"/>
                </a:lnTo>
                <a:lnTo>
                  <a:pt x="6018657" y="1181100"/>
                </a:lnTo>
                <a:lnTo>
                  <a:pt x="6029960" y="1181100"/>
                </a:lnTo>
                <a:lnTo>
                  <a:pt x="6029960" y="952500"/>
                </a:lnTo>
                <a:lnTo>
                  <a:pt x="6260592" y="952500"/>
                </a:lnTo>
                <a:lnTo>
                  <a:pt x="6260592" y="1181100"/>
                </a:lnTo>
                <a:lnTo>
                  <a:pt x="6271895" y="1181100"/>
                </a:lnTo>
                <a:lnTo>
                  <a:pt x="6271895" y="952500"/>
                </a:lnTo>
                <a:lnTo>
                  <a:pt x="6502527" y="952500"/>
                </a:lnTo>
                <a:lnTo>
                  <a:pt x="6502527" y="1181100"/>
                </a:lnTo>
                <a:lnTo>
                  <a:pt x="6513830" y="1181100"/>
                </a:lnTo>
                <a:lnTo>
                  <a:pt x="6513830" y="952500"/>
                </a:lnTo>
                <a:lnTo>
                  <a:pt x="6744589" y="952500"/>
                </a:lnTo>
                <a:lnTo>
                  <a:pt x="6744589" y="1181100"/>
                </a:lnTo>
                <a:lnTo>
                  <a:pt x="6755765" y="1181100"/>
                </a:lnTo>
                <a:lnTo>
                  <a:pt x="6755765" y="952500"/>
                </a:lnTo>
                <a:lnTo>
                  <a:pt x="6986524" y="952500"/>
                </a:lnTo>
                <a:lnTo>
                  <a:pt x="6986524" y="1181100"/>
                </a:lnTo>
                <a:lnTo>
                  <a:pt x="6997700" y="1181100"/>
                </a:lnTo>
                <a:lnTo>
                  <a:pt x="6997700" y="952500"/>
                </a:lnTo>
                <a:lnTo>
                  <a:pt x="7228459" y="952500"/>
                </a:lnTo>
                <a:lnTo>
                  <a:pt x="7228459" y="1181100"/>
                </a:lnTo>
                <a:lnTo>
                  <a:pt x="7239635" y="1181100"/>
                </a:lnTo>
                <a:lnTo>
                  <a:pt x="7239635" y="952500"/>
                </a:lnTo>
                <a:lnTo>
                  <a:pt x="7470394" y="952500"/>
                </a:lnTo>
                <a:lnTo>
                  <a:pt x="7470394" y="1181100"/>
                </a:lnTo>
                <a:lnTo>
                  <a:pt x="7481570" y="1181100"/>
                </a:lnTo>
                <a:lnTo>
                  <a:pt x="7481570" y="952500"/>
                </a:lnTo>
                <a:lnTo>
                  <a:pt x="7712329" y="952500"/>
                </a:lnTo>
                <a:lnTo>
                  <a:pt x="7712329" y="1181100"/>
                </a:lnTo>
                <a:lnTo>
                  <a:pt x="7723505" y="1181100"/>
                </a:lnTo>
                <a:lnTo>
                  <a:pt x="7723505" y="952500"/>
                </a:lnTo>
                <a:lnTo>
                  <a:pt x="7954391" y="952500"/>
                </a:lnTo>
                <a:lnTo>
                  <a:pt x="7954391" y="1181100"/>
                </a:lnTo>
                <a:lnTo>
                  <a:pt x="7965567" y="1181100"/>
                </a:lnTo>
                <a:lnTo>
                  <a:pt x="7965567" y="952500"/>
                </a:lnTo>
                <a:lnTo>
                  <a:pt x="8196199" y="952500"/>
                </a:lnTo>
                <a:lnTo>
                  <a:pt x="8196199" y="1181100"/>
                </a:lnTo>
                <a:lnTo>
                  <a:pt x="8207502" y="1181100"/>
                </a:lnTo>
                <a:lnTo>
                  <a:pt x="8207502" y="952500"/>
                </a:lnTo>
                <a:lnTo>
                  <a:pt x="8438134" y="952500"/>
                </a:lnTo>
                <a:lnTo>
                  <a:pt x="8438134" y="1181100"/>
                </a:lnTo>
                <a:lnTo>
                  <a:pt x="8449437" y="1181100"/>
                </a:lnTo>
                <a:lnTo>
                  <a:pt x="8449437" y="952500"/>
                </a:lnTo>
                <a:lnTo>
                  <a:pt x="8680069" y="952500"/>
                </a:lnTo>
                <a:lnTo>
                  <a:pt x="8680069" y="1181100"/>
                </a:lnTo>
                <a:lnTo>
                  <a:pt x="8691372" y="1181100"/>
                </a:lnTo>
                <a:lnTo>
                  <a:pt x="8691372" y="952500"/>
                </a:lnTo>
                <a:lnTo>
                  <a:pt x="8922004" y="952500"/>
                </a:lnTo>
                <a:lnTo>
                  <a:pt x="8922004" y="1181100"/>
                </a:lnTo>
                <a:lnTo>
                  <a:pt x="8933307" y="1181100"/>
                </a:lnTo>
                <a:lnTo>
                  <a:pt x="8933307" y="952500"/>
                </a:lnTo>
                <a:lnTo>
                  <a:pt x="9143987" y="952500"/>
                </a:lnTo>
                <a:lnTo>
                  <a:pt x="9143987" y="939800"/>
                </a:lnTo>
                <a:lnTo>
                  <a:pt x="8933307" y="9398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142999"/>
            <a:ext cx="9144000" cy="469900"/>
          </a:xfrm>
          <a:custGeom>
            <a:avLst/>
            <a:gdLst/>
            <a:ahLst/>
            <a:cxnLst/>
            <a:rect l="l" t="t" r="r" b="b"/>
            <a:pathLst>
              <a:path w="9144000" h="469900">
                <a:moveTo>
                  <a:pt x="9143987" y="228600"/>
                </a:moveTo>
                <a:lnTo>
                  <a:pt x="8207502" y="228600"/>
                </a:lnTo>
                <a:lnTo>
                  <a:pt x="8207502" y="0"/>
                </a:lnTo>
                <a:lnTo>
                  <a:pt x="8196199" y="0"/>
                </a:lnTo>
                <a:lnTo>
                  <a:pt x="8196199" y="228600"/>
                </a:lnTo>
                <a:lnTo>
                  <a:pt x="7965567" y="228600"/>
                </a:lnTo>
                <a:lnTo>
                  <a:pt x="7965567" y="0"/>
                </a:lnTo>
                <a:lnTo>
                  <a:pt x="7954391" y="0"/>
                </a:lnTo>
                <a:lnTo>
                  <a:pt x="7954391" y="228600"/>
                </a:lnTo>
                <a:lnTo>
                  <a:pt x="7723505" y="228600"/>
                </a:lnTo>
                <a:lnTo>
                  <a:pt x="7723505" y="0"/>
                </a:lnTo>
                <a:lnTo>
                  <a:pt x="7712329" y="0"/>
                </a:lnTo>
                <a:lnTo>
                  <a:pt x="7712329" y="228600"/>
                </a:lnTo>
                <a:lnTo>
                  <a:pt x="7481570" y="228600"/>
                </a:lnTo>
                <a:lnTo>
                  <a:pt x="7481570" y="0"/>
                </a:lnTo>
                <a:lnTo>
                  <a:pt x="7470394" y="0"/>
                </a:lnTo>
                <a:lnTo>
                  <a:pt x="7470394" y="228600"/>
                </a:lnTo>
                <a:lnTo>
                  <a:pt x="7239635" y="228600"/>
                </a:lnTo>
                <a:lnTo>
                  <a:pt x="7239635" y="0"/>
                </a:lnTo>
                <a:lnTo>
                  <a:pt x="7228459" y="0"/>
                </a:lnTo>
                <a:lnTo>
                  <a:pt x="7228459" y="228600"/>
                </a:lnTo>
                <a:lnTo>
                  <a:pt x="6997700" y="228600"/>
                </a:lnTo>
                <a:lnTo>
                  <a:pt x="6997700" y="0"/>
                </a:lnTo>
                <a:lnTo>
                  <a:pt x="6986524" y="0"/>
                </a:lnTo>
                <a:lnTo>
                  <a:pt x="6986524" y="228600"/>
                </a:lnTo>
                <a:lnTo>
                  <a:pt x="6755765" y="228600"/>
                </a:lnTo>
                <a:lnTo>
                  <a:pt x="6755765" y="0"/>
                </a:lnTo>
                <a:lnTo>
                  <a:pt x="6744589" y="0"/>
                </a:lnTo>
                <a:lnTo>
                  <a:pt x="6744589" y="228600"/>
                </a:lnTo>
                <a:lnTo>
                  <a:pt x="6513830" y="228600"/>
                </a:lnTo>
                <a:lnTo>
                  <a:pt x="6513830" y="0"/>
                </a:lnTo>
                <a:lnTo>
                  <a:pt x="6502527" y="0"/>
                </a:lnTo>
                <a:lnTo>
                  <a:pt x="6502527" y="228600"/>
                </a:lnTo>
                <a:lnTo>
                  <a:pt x="6271895" y="2286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228600"/>
                </a:lnTo>
                <a:lnTo>
                  <a:pt x="6029960" y="2286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228600"/>
                </a:lnTo>
                <a:lnTo>
                  <a:pt x="5788025" y="2286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228600"/>
                </a:lnTo>
                <a:lnTo>
                  <a:pt x="5546090" y="2286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60399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55765" y="228600"/>
                </a:lnTo>
                <a:lnTo>
                  <a:pt x="6755765" y="0"/>
                </a:lnTo>
                <a:lnTo>
                  <a:pt x="6744589" y="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13830" y="228600"/>
                </a:lnTo>
                <a:lnTo>
                  <a:pt x="6513830" y="0"/>
                </a:lnTo>
                <a:lnTo>
                  <a:pt x="6502527" y="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71895" y="2286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29960" y="2286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88025" y="2286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46090" y="2286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77799"/>
            <a:ext cx="9144000" cy="711200"/>
          </a:xfrm>
          <a:custGeom>
            <a:avLst/>
            <a:gdLst/>
            <a:ahLst/>
            <a:cxnLst/>
            <a:rect l="l" t="t" r="r" b="b"/>
            <a:pathLst>
              <a:path w="9144000" h="711200">
                <a:moveTo>
                  <a:pt x="9143987" y="228600"/>
                </a:moveTo>
                <a:lnTo>
                  <a:pt x="8922004" y="228600"/>
                </a:lnTo>
                <a:lnTo>
                  <a:pt x="8922004" y="241300"/>
                </a:lnTo>
                <a:lnTo>
                  <a:pt x="8922004" y="469900"/>
                </a:lnTo>
                <a:lnTo>
                  <a:pt x="8691372" y="469900"/>
                </a:lnTo>
                <a:lnTo>
                  <a:pt x="8691372" y="241300"/>
                </a:lnTo>
                <a:lnTo>
                  <a:pt x="8922004" y="241300"/>
                </a:lnTo>
                <a:lnTo>
                  <a:pt x="8922004" y="228600"/>
                </a:lnTo>
                <a:lnTo>
                  <a:pt x="8680069" y="228600"/>
                </a:lnTo>
                <a:lnTo>
                  <a:pt x="8680069" y="241300"/>
                </a:lnTo>
                <a:lnTo>
                  <a:pt x="8680069" y="469900"/>
                </a:lnTo>
                <a:lnTo>
                  <a:pt x="8449437" y="469900"/>
                </a:lnTo>
                <a:lnTo>
                  <a:pt x="8449437" y="241300"/>
                </a:lnTo>
                <a:lnTo>
                  <a:pt x="8680069" y="241300"/>
                </a:lnTo>
                <a:lnTo>
                  <a:pt x="8680069" y="228600"/>
                </a:lnTo>
                <a:lnTo>
                  <a:pt x="8438134" y="228600"/>
                </a:lnTo>
                <a:lnTo>
                  <a:pt x="8438134" y="241300"/>
                </a:lnTo>
                <a:lnTo>
                  <a:pt x="8438134" y="469900"/>
                </a:lnTo>
                <a:lnTo>
                  <a:pt x="8207502" y="469900"/>
                </a:lnTo>
                <a:lnTo>
                  <a:pt x="8207502" y="241300"/>
                </a:lnTo>
                <a:lnTo>
                  <a:pt x="8438134" y="241300"/>
                </a:lnTo>
                <a:lnTo>
                  <a:pt x="8438134" y="228600"/>
                </a:lnTo>
                <a:lnTo>
                  <a:pt x="8196199" y="228600"/>
                </a:lnTo>
                <a:lnTo>
                  <a:pt x="8196199" y="241300"/>
                </a:lnTo>
                <a:lnTo>
                  <a:pt x="8196199" y="469900"/>
                </a:lnTo>
                <a:lnTo>
                  <a:pt x="7965567" y="469900"/>
                </a:lnTo>
                <a:lnTo>
                  <a:pt x="7965567" y="241300"/>
                </a:lnTo>
                <a:lnTo>
                  <a:pt x="8196199" y="241300"/>
                </a:lnTo>
                <a:lnTo>
                  <a:pt x="8196199" y="228600"/>
                </a:lnTo>
                <a:lnTo>
                  <a:pt x="7954391" y="228600"/>
                </a:lnTo>
                <a:lnTo>
                  <a:pt x="7954391" y="241300"/>
                </a:lnTo>
                <a:lnTo>
                  <a:pt x="7954391" y="469900"/>
                </a:lnTo>
                <a:lnTo>
                  <a:pt x="7723505" y="469900"/>
                </a:lnTo>
                <a:lnTo>
                  <a:pt x="7723505" y="241300"/>
                </a:lnTo>
                <a:lnTo>
                  <a:pt x="7954391" y="241300"/>
                </a:lnTo>
                <a:lnTo>
                  <a:pt x="7954391" y="228600"/>
                </a:lnTo>
                <a:lnTo>
                  <a:pt x="7712329" y="228600"/>
                </a:lnTo>
                <a:lnTo>
                  <a:pt x="7712329" y="241300"/>
                </a:lnTo>
                <a:lnTo>
                  <a:pt x="7712329" y="469900"/>
                </a:lnTo>
                <a:lnTo>
                  <a:pt x="7481570" y="469900"/>
                </a:lnTo>
                <a:lnTo>
                  <a:pt x="7481570" y="241300"/>
                </a:lnTo>
                <a:lnTo>
                  <a:pt x="7712329" y="241300"/>
                </a:lnTo>
                <a:lnTo>
                  <a:pt x="7712329" y="228600"/>
                </a:lnTo>
                <a:lnTo>
                  <a:pt x="7470394" y="228600"/>
                </a:lnTo>
                <a:lnTo>
                  <a:pt x="7470394" y="241300"/>
                </a:lnTo>
                <a:lnTo>
                  <a:pt x="7470394" y="469900"/>
                </a:lnTo>
                <a:lnTo>
                  <a:pt x="7239635" y="469900"/>
                </a:lnTo>
                <a:lnTo>
                  <a:pt x="7239635" y="241300"/>
                </a:lnTo>
                <a:lnTo>
                  <a:pt x="7470394" y="241300"/>
                </a:lnTo>
                <a:lnTo>
                  <a:pt x="7470394" y="228600"/>
                </a:lnTo>
                <a:lnTo>
                  <a:pt x="7228459" y="228600"/>
                </a:lnTo>
                <a:lnTo>
                  <a:pt x="7228459" y="241300"/>
                </a:lnTo>
                <a:lnTo>
                  <a:pt x="7228459" y="469900"/>
                </a:lnTo>
                <a:lnTo>
                  <a:pt x="6997700" y="469900"/>
                </a:lnTo>
                <a:lnTo>
                  <a:pt x="6997700" y="241300"/>
                </a:lnTo>
                <a:lnTo>
                  <a:pt x="7228459" y="241300"/>
                </a:lnTo>
                <a:lnTo>
                  <a:pt x="7228459" y="228600"/>
                </a:lnTo>
                <a:lnTo>
                  <a:pt x="6986524" y="228600"/>
                </a:lnTo>
                <a:lnTo>
                  <a:pt x="6986524" y="241300"/>
                </a:lnTo>
                <a:lnTo>
                  <a:pt x="6986524" y="469900"/>
                </a:lnTo>
                <a:lnTo>
                  <a:pt x="6755765" y="469900"/>
                </a:lnTo>
                <a:lnTo>
                  <a:pt x="6755765" y="241300"/>
                </a:lnTo>
                <a:lnTo>
                  <a:pt x="6986524" y="241300"/>
                </a:lnTo>
                <a:lnTo>
                  <a:pt x="6986524" y="228600"/>
                </a:lnTo>
                <a:lnTo>
                  <a:pt x="6744589" y="228600"/>
                </a:lnTo>
                <a:lnTo>
                  <a:pt x="6744589" y="241300"/>
                </a:lnTo>
                <a:lnTo>
                  <a:pt x="6744589" y="469900"/>
                </a:lnTo>
                <a:lnTo>
                  <a:pt x="6513830" y="469900"/>
                </a:lnTo>
                <a:lnTo>
                  <a:pt x="6513830" y="241300"/>
                </a:lnTo>
                <a:lnTo>
                  <a:pt x="6744589" y="241300"/>
                </a:lnTo>
                <a:lnTo>
                  <a:pt x="6744589" y="228600"/>
                </a:lnTo>
                <a:lnTo>
                  <a:pt x="6502527" y="228600"/>
                </a:lnTo>
                <a:lnTo>
                  <a:pt x="6502527" y="241300"/>
                </a:lnTo>
                <a:lnTo>
                  <a:pt x="6502527" y="469900"/>
                </a:lnTo>
                <a:lnTo>
                  <a:pt x="6271895" y="469900"/>
                </a:lnTo>
                <a:lnTo>
                  <a:pt x="6271895" y="241300"/>
                </a:lnTo>
                <a:lnTo>
                  <a:pt x="6502527" y="241300"/>
                </a:lnTo>
                <a:lnTo>
                  <a:pt x="6502527" y="228600"/>
                </a:lnTo>
                <a:lnTo>
                  <a:pt x="6260592" y="228600"/>
                </a:lnTo>
                <a:lnTo>
                  <a:pt x="6260592" y="241300"/>
                </a:lnTo>
                <a:lnTo>
                  <a:pt x="6260592" y="469900"/>
                </a:lnTo>
                <a:lnTo>
                  <a:pt x="6029960" y="469900"/>
                </a:lnTo>
                <a:lnTo>
                  <a:pt x="6029960" y="241300"/>
                </a:lnTo>
                <a:lnTo>
                  <a:pt x="6260592" y="241300"/>
                </a:lnTo>
                <a:lnTo>
                  <a:pt x="6260592" y="228600"/>
                </a:lnTo>
                <a:lnTo>
                  <a:pt x="6018657" y="228600"/>
                </a:lnTo>
                <a:lnTo>
                  <a:pt x="6018657" y="241300"/>
                </a:lnTo>
                <a:lnTo>
                  <a:pt x="6018657" y="469900"/>
                </a:lnTo>
                <a:lnTo>
                  <a:pt x="5788025" y="469900"/>
                </a:lnTo>
                <a:lnTo>
                  <a:pt x="5788025" y="241300"/>
                </a:lnTo>
                <a:lnTo>
                  <a:pt x="6018657" y="241300"/>
                </a:lnTo>
                <a:lnTo>
                  <a:pt x="6018657" y="228600"/>
                </a:lnTo>
                <a:lnTo>
                  <a:pt x="5776722" y="228600"/>
                </a:lnTo>
                <a:lnTo>
                  <a:pt x="5776722" y="241300"/>
                </a:lnTo>
                <a:lnTo>
                  <a:pt x="5776722" y="469900"/>
                </a:lnTo>
                <a:lnTo>
                  <a:pt x="5546090" y="469900"/>
                </a:lnTo>
                <a:lnTo>
                  <a:pt x="5546090" y="241300"/>
                </a:lnTo>
                <a:lnTo>
                  <a:pt x="5776722" y="241300"/>
                </a:lnTo>
                <a:lnTo>
                  <a:pt x="5776722" y="228600"/>
                </a:lnTo>
                <a:lnTo>
                  <a:pt x="5534787" y="228600"/>
                </a:lnTo>
                <a:lnTo>
                  <a:pt x="5534787" y="241300"/>
                </a:lnTo>
                <a:lnTo>
                  <a:pt x="5534787" y="469900"/>
                </a:lnTo>
                <a:lnTo>
                  <a:pt x="5304155" y="469900"/>
                </a:lnTo>
                <a:lnTo>
                  <a:pt x="5304155" y="241300"/>
                </a:lnTo>
                <a:lnTo>
                  <a:pt x="5534787" y="241300"/>
                </a:lnTo>
                <a:lnTo>
                  <a:pt x="5534787" y="228600"/>
                </a:lnTo>
                <a:lnTo>
                  <a:pt x="5304155" y="2286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228600"/>
                </a:lnTo>
                <a:lnTo>
                  <a:pt x="5292979" y="241300"/>
                </a:lnTo>
                <a:lnTo>
                  <a:pt x="5292979" y="469900"/>
                </a:lnTo>
                <a:lnTo>
                  <a:pt x="5062093" y="469900"/>
                </a:lnTo>
                <a:lnTo>
                  <a:pt x="5062093" y="241300"/>
                </a:lnTo>
                <a:lnTo>
                  <a:pt x="5292979" y="241300"/>
                </a:lnTo>
                <a:lnTo>
                  <a:pt x="5292979" y="228600"/>
                </a:lnTo>
                <a:lnTo>
                  <a:pt x="5062093" y="2286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228600"/>
                </a:lnTo>
                <a:lnTo>
                  <a:pt x="5050917" y="241300"/>
                </a:lnTo>
                <a:lnTo>
                  <a:pt x="5050917" y="469900"/>
                </a:lnTo>
                <a:lnTo>
                  <a:pt x="4820158" y="469900"/>
                </a:lnTo>
                <a:lnTo>
                  <a:pt x="4820158" y="241300"/>
                </a:lnTo>
                <a:lnTo>
                  <a:pt x="5050917" y="241300"/>
                </a:lnTo>
                <a:lnTo>
                  <a:pt x="5050917" y="228600"/>
                </a:lnTo>
                <a:lnTo>
                  <a:pt x="4820158" y="2286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228600"/>
                </a:lnTo>
                <a:lnTo>
                  <a:pt x="4808982" y="241300"/>
                </a:lnTo>
                <a:lnTo>
                  <a:pt x="4808982" y="469900"/>
                </a:lnTo>
                <a:lnTo>
                  <a:pt x="4578223" y="469900"/>
                </a:lnTo>
                <a:lnTo>
                  <a:pt x="4578223" y="241300"/>
                </a:lnTo>
                <a:lnTo>
                  <a:pt x="4808982" y="241300"/>
                </a:lnTo>
                <a:lnTo>
                  <a:pt x="4808982" y="228600"/>
                </a:lnTo>
                <a:lnTo>
                  <a:pt x="4578223" y="2286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228600"/>
                </a:lnTo>
                <a:lnTo>
                  <a:pt x="4567047" y="241300"/>
                </a:lnTo>
                <a:lnTo>
                  <a:pt x="4567047" y="469900"/>
                </a:lnTo>
                <a:lnTo>
                  <a:pt x="4336288" y="469900"/>
                </a:lnTo>
                <a:lnTo>
                  <a:pt x="4336288" y="241300"/>
                </a:lnTo>
                <a:lnTo>
                  <a:pt x="4567047" y="241300"/>
                </a:lnTo>
                <a:lnTo>
                  <a:pt x="4567047" y="228600"/>
                </a:lnTo>
                <a:lnTo>
                  <a:pt x="4336288" y="2286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228600"/>
                </a:lnTo>
                <a:lnTo>
                  <a:pt x="4325112" y="241300"/>
                </a:lnTo>
                <a:lnTo>
                  <a:pt x="4325112" y="469900"/>
                </a:lnTo>
                <a:lnTo>
                  <a:pt x="4094353" y="469900"/>
                </a:lnTo>
                <a:lnTo>
                  <a:pt x="4094353" y="241300"/>
                </a:lnTo>
                <a:lnTo>
                  <a:pt x="4325112" y="241300"/>
                </a:lnTo>
                <a:lnTo>
                  <a:pt x="4325112" y="228600"/>
                </a:lnTo>
                <a:lnTo>
                  <a:pt x="4094353" y="2286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228600"/>
                </a:lnTo>
                <a:lnTo>
                  <a:pt x="4083177" y="241300"/>
                </a:lnTo>
                <a:lnTo>
                  <a:pt x="4083177" y="469900"/>
                </a:lnTo>
                <a:lnTo>
                  <a:pt x="3852418" y="469900"/>
                </a:lnTo>
                <a:lnTo>
                  <a:pt x="3852418" y="241300"/>
                </a:lnTo>
                <a:lnTo>
                  <a:pt x="4083177" y="241300"/>
                </a:lnTo>
                <a:lnTo>
                  <a:pt x="4083177" y="228600"/>
                </a:lnTo>
                <a:lnTo>
                  <a:pt x="3852418" y="2286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228600"/>
                </a:lnTo>
                <a:lnTo>
                  <a:pt x="3841115" y="241300"/>
                </a:lnTo>
                <a:lnTo>
                  <a:pt x="3841115" y="469900"/>
                </a:lnTo>
                <a:lnTo>
                  <a:pt x="3610483" y="469900"/>
                </a:lnTo>
                <a:lnTo>
                  <a:pt x="3610483" y="241300"/>
                </a:lnTo>
                <a:lnTo>
                  <a:pt x="3841115" y="241300"/>
                </a:lnTo>
                <a:lnTo>
                  <a:pt x="3841115" y="228600"/>
                </a:lnTo>
                <a:lnTo>
                  <a:pt x="3610483" y="2286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228600"/>
                </a:lnTo>
                <a:lnTo>
                  <a:pt x="3599180" y="241300"/>
                </a:lnTo>
                <a:lnTo>
                  <a:pt x="3599180" y="469900"/>
                </a:lnTo>
                <a:lnTo>
                  <a:pt x="3368548" y="469900"/>
                </a:lnTo>
                <a:lnTo>
                  <a:pt x="3368548" y="241300"/>
                </a:lnTo>
                <a:lnTo>
                  <a:pt x="3599180" y="241300"/>
                </a:lnTo>
                <a:lnTo>
                  <a:pt x="3599180" y="228600"/>
                </a:lnTo>
                <a:lnTo>
                  <a:pt x="3368548" y="2286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228600"/>
                </a:lnTo>
                <a:lnTo>
                  <a:pt x="3357245" y="241300"/>
                </a:lnTo>
                <a:lnTo>
                  <a:pt x="3357245" y="469900"/>
                </a:lnTo>
                <a:lnTo>
                  <a:pt x="3126613" y="469900"/>
                </a:lnTo>
                <a:lnTo>
                  <a:pt x="3126613" y="241300"/>
                </a:lnTo>
                <a:lnTo>
                  <a:pt x="3357245" y="241300"/>
                </a:lnTo>
                <a:lnTo>
                  <a:pt x="3357245" y="228600"/>
                </a:lnTo>
                <a:lnTo>
                  <a:pt x="3126613" y="2286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228600"/>
                </a:lnTo>
                <a:lnTo>
                  <a:pt x="3115310" y="241300"/>
                </a:lnTo>
                <a:lnTo>
                  <a:pt x="3115310" y="469900"/>
                </a:lnTo>
                <a:lnTo>
                  <a:pt x="2884678" y="469900"/>
                </a:lnTo>
                <a:lnTo>
                  <a:pt x="2884678" y="241300"/>
                </a:lnTo>
                <a:lnTo>
                  <a:pt x="3115310" y="241300"/>
                </a:lnTo>
                <a:lnTo>
                  <a:pt x="3115310" y="228600"/>
                </a:lnTo>
                <a:lnTo>
                  <a:pt x="2884678" y="2286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228600"/>
                </a:lnTo>
                <a:lnTo>
                  <a:pt x="2873502" y="241300"/>
                </a:lnTo>
                <a:lnTo>
                  <a:pt x="2873502" y="469900"/>
                </a:lnTo>
                <a:lnTo>
                  <a:pt x="2642743" y="469900"/>
                </a:lnTo>
                <a:lnTo>
                  <a:pt x="2642743" y="241300"/>
                </a:lnTo>
                <a:lnTo>
                  <a:pt x="2873502" y="241300"/>
                </a:lnTo>
                <a:lnTo>
                  <a:pt x="2873502" y="228600"/>
                </a:lnTo>
                <a:lnTo>
                  <a:pt x="2642743" y="2286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228600"/>
                </a:lnTo>
                <a:lnTo>
                  <a:pt x="2631567" y="241300"/>
                </a:lnTo>
                <a:lnTo>
                  <a:pt x="2631567" y="469900"/>
                </a:lnTo>
                <a:lnTo>
                  <a:pt x="2400681" y="469900"/>
                </a:lnTo>
                <a:lnTo>
                  <a:pt x="2400681" y="241300"/>
                </a:lnTo>
                <a:lnTo>
                  <a:pt x="2631567" y="241300"/>
                </a:lnTo>
                <a:lnTo>
                  <a:pt x="2631567" y="228600"/>
                </a:lnTo>
                <a:lnTo>
                  <a:pt x="2400681" y="2286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228600"/>
                </a:lnTo>
                <a:lnTo>
                  <a:pt x="2389505" y="241300"/>
                </a:lnTo>
                <a:lnTo>
                  <a:pt x="2389505" y="469900"/>
                </a:lnTo>
                <a:lnTo>
                  <a:pt x="2158746" y="469900"/>
                </a:lnTo>
                <a:lnTo>
                  <a:pt x="2158746" y="241300"/>
                </a:lnTo>
                <a:lnTo>
                  <a:pt x="2389505" y="241300"/>
                </a:lnTo>
                <a:lnTo>
                  <a:pt x="2389505" y="228600"/>
                </a:lnTo>
                <a:lnTo>
                  <a:pt x="2158746" y="2286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228600"/>
                </a:lnTo>
                <a:lnTo>
                  <a:pt x="2147570" y="241300"/>
                </a:lnTo>
                <a:lnTo>
                  <a:pt x="2147570" y="469900"/>
                </a:lnTo>
                <a:lnTo>
                  <a:pt x="1916811" y="469900"/>
                </a:lnTo>
                <a:lnTo>
                  <a:pt x="1916811" y="241300"/>
                </a:lnTo>
                <a:lnTo>
                  <a:pt x="2147570" y="241300"/>
                </a:lnTo>
                <a:lnTo>
                  <a:pt x="2147570" y="228600"/>
                </a:lnTo>
                <a:lnTo>
                  <a:pt x="1916811" y="2286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228600"/>
                </a:lnTo>
                <a:lnTo>
                  <a:pt x="1905635" y="241300"/>
                </a:lnTo>
                <a:lnTo>
                  <a:pt x="1905635" y="469900"/>
                </a:lnTo>
                <a:lnTo>
                  <a:pt x="1674876" y="469900"/>
                </a:lnTo>
                <a:lnTo>
                  <a:pt x="1674876" y="241300"/>
                </a:lnTo>
                <a:lnTo>
                  <a:pt x="1905635" y="241300"/>
                </a:lnTo>
                <a:lnTo>
                  <a:pt x="1905635" y="228600"/>
                </a:lnTo>
                <a:lnTo>
                  <a:pt x="1674876" y="2286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228600"/>
                </a:lnTo>
                <a:lnTo>
                  <a:pt x="1663700" y="241300"/>
                </a:lnTo>
                <a:lnTo>
                  <a:pt x="1663700" y="469900"/>
                </a:lnTo>
                <a:lnTo>
                  <a:pt x="1432941" y="469900"/>
                </a:lnTo>
                <a:lnTo>
                  <a:pt x="1432941" y="241300"/>
                </a:lnTo>
                <a:lnTo>
                  <a:pt x="1663700" y="241300"/>
                </a:lnTo>
                <a:lnTo>
                  <a:pt x="1663700" y="228600"/>
                </a:lnTo>
                <a:lnTo>
                  <a:pt x="1432941" y="2286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228600"/>
                </a:lnTo>
                <a:lnTo>
                  <a:pt x="1421765" y="241300"/>
                </a:lnTo>
                <a:lnTo>
                  <a:pt x="1421765" y="469900"/>
                </a:lnTo>
                <a:lnTo>
                  <a:pt x="1191006" y="469900"/>
                </a:lnTo>
                <a:lnTo>
                  <a:pt x="1191006" y="241300"/>
                </a:lnTo>
                <a:lnTo>
                  <a:pt x="1421765" y="241300"/>
                </a:lnTo>
                <a:lnTo>
                  <a:pt x="1421765" y="228600"/>
                </a:lnTo>
                <a:lnTo>
                  <a:pt x="1191006" y="2286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228600"/>
                </a:lnTo>
                <a:lnTo>
                  <a:pt x="1179753" y="241300"/>
                </a:lnTo>
                <a:lnTo>
                  <a:pt x="1179753" y="469900"/>
                </a:lnTo>
                <a:lnTo>
                  <a:pt x="949020" y="469900"/>
                </a:lnTo>
                <a:lnTo>
                  <a:pt x="949020" y="241300"/>
                </a:lnTo>
                <a:lnTo>
                  <a:pt x="1179753" y="241300"/>
                </a:lnTo>
                <a:lnTo>
                  <a:pt x="1179753" y="228600"/>
                </a:lnTo>
                <a:lnTo>
                  <a:pt x="949020" y="2286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228600"/>
                </a:lnTo>
                <a:lnTo>
                  <a:pt x="937818" y="241300"/>
                </a:lnTo>
                <a:lnTo>
                  <a:pt x="937818" y="469900"/>
                </a:lnTo>
                <a:lnTo>
                  <a:pt x="707085" y="469900"/>
                </a:lnTo>
                <a:lnTo>
                  <a:pt x="707085" y="241300"/>
                </a:lnTo>
                <a:lnTo>
                  <a:pt x="937818" y="241300"/>
                </a:lnTo>
                <a:lnTo>
                  <a:pt x="937818" y="228600"/>
                </a:lnTo>
                <a:lnTo>
                  <a:pt x="707085" y="2286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228600"/>
                </a:lnTo>
                <a:lnTo>
                  <a:pt x="695883" y="241300"/>
                </a:lnTo>
                <a:lnTo>
                  <a:pt x="695883" y="469900"/>
                </a:lnTo>
                <a:lnTo>
                  <a:pt x="465162" y="469900"/>
                </a:lnTo>
                <a:lnTo>
                  <a:pt x="465162" y="241300"/>
                </a:lnTo>
                <a:lnTo>
                  <a:pt x="695883" y="241300"/>
                </a:lnTo>
                <a:lnTo>
                  <a:pt x="695883" y="228600"/>
                </a:lnTo>
                <a:lnTo>
                  <a:pt x="465162" y="2286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228600"/>
                </a:lnTo>
                <a:lnTo>
                  <a:pt x="453961" y="241300"/>
                </a:lnTo>
                <a:lnTo>
                  <a:pt x="453961" y="469900"/>
                </a:lnTo>
                <a:lnTo>
                  <a:pt x="223227" y="469900"/>
                </a:lnTo>
                <a:lnTo>
                  <a:pt x="223227" y="241300"/>
                </a:lnTo>
                <a:lnTo>
                  <a:pt x="453961" y="241300"/>
                </a:lnTo>
                <a:lnTo>
                  <a:pt x="453961" y="228600"/>
                </a:lnTo>
                <a:lnTo>
                  <a:pt x="223227" y="2286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228600"/>
                </a:lnTo>
                <a:lnTo>
                  <a:pt x="0" y="228600"/>
                </a:lnTo>
                <a:lnTo>
                  <a:pt x="0" y="241300"/>
                </a:lnTo>
                <a:lnTo>
                  <a:pt x="212026" y="241300"/>
                </a:lnTo>
                <a:lnTo>
                  <a:pt x="212026" y="469900"/>
                </a:lnTo>
                <a:lnTo>
                  <a:pt x="0" y="469900"/>
                </a:lnTo>
                <a:lnTo>
                  <a:pt x="0" y="482600"/>
                </a:lnTo>
                <a:lnTo>
                  <a:pt x="6744589" y="482600"/>
                </a:lnTo>
                <a:lnTo>
                  <a:pt x="6744589" y="711200"/>
                </a:lnTo>
                <a:lnTo>
                  <a:pt x="6755765" y="711200"/>
                </a:lnTo>
                <a:lnTo>
                  <a:pt x="6755765" y="482600"/>
                </a:lnTo>
                <a:lnTo>
                  <a:pt x="6986524" y="482600"/>
                </a:lnTo>
                <a:lnTo>
                  <a:pt x="6986524" y="711200"/>
                </a:lnTo>
                <a:lnTo>
                  <a:pt x="6997700" y="711200"/>
                </a:lnTo>
                <a:lnTo>
                  <a:pt x="6997700" y="482600"/>
                </a:lnTo>
                <a:lnTo>
                  <a:pt x="7228459" y="482600"/>
                </a:lnTo>
                <a:lnTo>
                  <a:pt x="7228459" y="711200"/>
                </a:lnTo>
                <a:lnTo>
                  <a:pt x="7239635" y="711200"/>
                </a:lnTo>
                <a:lnTo>
                  <a:pt x="7239635" y="482600"/>
                </a:lnTo>
                <a:lnTo>
                  <a:pt x="7470394" y="482600"/>
                </a:lnTo>
                <a:lnTo>
                  <a:pt x="7470394" y="711200"/>
                </a:lnTo>
                <a:lnTo>
                  <a:pt x="7481570" y="711200"/>
                </a:lnTo>
                <a:lnTo>
                  <a:pt x="7481570" y="482600"/>
                </a:lnTo>
                <a:lnTo>
                  <a:pt x="7712329" y="482600"/>
                </a:lnTo>
                <a:lnTo>
                  <a:pt x="7712329" y="711200"/>
                </a:lnTo>
                <a:lnTo>
                  <a:pt x="7723505" y="711200"/>
                </a:lnTo>
                <a:lnTo>
                  <a:pt x="7723505" y="482600"/>
                </a:lnTo>
                <a:lnTo>
                  <a:pt x="7954391" y="482600"/>
                </a:lnTo>
                <a:lnTo>
                  <a:pt x="7954391" y="711200"/>
                </a:lnTo>
                <a:lnTo>
                  <a:pt x="7965567" y="711200"/>
                </a:lnTo>
                <a:lnTo>
                  <a:pt x="7965567" y="482600"/>
                </a:lnTo>
                <a:lnTo>
                  <a:pt x="8196199" y="482600"/>
                </a:lnTo>
                <a:lnTo>
                  <a:pt x="8196199" y="711200"/>
                </a:lnTo>
                <a:lnTo>
                  <a:pt x="8207502" y="711200"/>
                </a:lnTo>
                <a:lnTo>
                  <a:pt x="8207502" y="482600"/>
                </a:lnTo>
                <a:lnTo>
                  <a:pt x="8438134" y="482600"/>
                </a:lnTo>
                <a:lnTo>
                  <a:pt x="8438134" y="711200"/>
                </a:lnTo>
                <a:lnTo>
                  <a:pt x="8449437" y="711200"/>
                </a:lnTo>
                <a:lnTo>
                  <a:pt x="8449437" y="482600"/>
                </a:lnTo>
                <a:lnTo>
                  <a:pt x="8680069" y="482600"/>
                </a:lnTo>
                <a:lnTo>
                  <a:pt x="8680069" y="711200"/>
                </a:lnTo>
                <a:lnTo>
                  <a:pt x="8691372" y="711200"/>
                </a:lnTo>
                <a:lnTo>
                  <a:pt x="8691372" y="482600"/>
                </a:lnTo>
                <a:lnTo>
                  <a:pt x="8922004" y="482600"/>
                </a:lnTo>
                <a:lnTo>
                  <a:pt x="8922004" y="711200"/>
                </a:lnTo>
                <a:lnTo>
                  <a:pt x="8933307" y="711200"/>
                </a:lnTo>
                <a:lnTo>
                  <a:pt x="8933307" y="482600"/>
                </a:lnTo>
                <a:lnTo>
                  <a:pt x="9143987" y="482600"/>
                </a:lnTo>
                <a:lnTo>
                  <a:pt x="9143987" y="469900"/>
                </a:lnTo>
                <a:lnTo>
                  <a:pt x="8933307" y="469900"/>
                </a:lnTo>
                <a:lnTo>
                  <a:pt x="8933307" y="241300"/>
                </a:lnTo>
                <a:lnTo>
                  <a:pt x="9143987" y="241300"/>
                </a:lnTo>
                <a:lnTo>
                  <a:pt x="914398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12699"/>
            <a:ext cx="9144000" cy="393700"/>
          </a:xfrm>
          <a:custGeom>
            <a:avLst/>
            <a:gdLst/>
            <a:ahLst/>
            <a:cxnLst/>
            <a:rect l="l" t="t" r="r" b="b"/>
            <a:pathLst>
              <a:path w="9144000" h="393700">
                <a:moveTo>
                  <a:pt x="9143987" y="152400"/>
                </a:moveTo>
                <a:lnTo>
                  <a:pt x="8933307" y="152400"/>
                </a:lnTo>
                <a:lnTo>
                  <a:pt x="8933307" y="0"/>
                </a:lnTo>
                <a:lnTo>
                  <a:pt x="8922004" y="0"/>
                </a:lnTo>
                <a:lnTo>
                  <a:pt x="8922004" y="152400"/>
                </a:lnTo>
                <a:lnTo>
                  <a:pt x="8691372" y="152400"/>
                </a:lnTo>
                <a:lnTo>
                  <a:pt x="8691372" y="0"/>
                </a:lnTo>
                <a:lnTo>
                  <a:pt x="8680069" y="0"/>
                </a:lnTo>
                <a:lnTo>
                  <a:pt x="8680069" y="152400"/>
                </a:lnTo>
                <a:lnTo>
                  <a:pt x="8449437" y="152400"/>
                </a:lnTo>
                <a:lnTo>
                  <a:pt x="8449437" y="0"/>
                </a:lnTo>
                <a:lnTo>
                  <a:pt x="8438134" y="0"/>
                </a:lnTo>
                <a:lnTo>
                  <a:pt x="8438134" y="152400"/>
                </a:lnTo>
                <a:lnTo>
                  <a:pt x="8207502" y="152400"/>
                </a:lnTo>
                <a:lnTo>
                  <a:pt x="8207502" y="0"/>
                </a:lnTo>
                <a:lnTo>
                  <a:pt x="8196199" y="0"/>
                </a:lnTo>
                <a:lnTo>
                  <a:pt x="8196199" y="152400"/>
                </a:lnTo>
                <a:lnTo>
                  <a:pt x="7965567" y="152400"/>
                </a:lnTo>
                <a:lnTo>
                  <a:pt x="7965567" y="0"/>
                </a:lnTo>
                <a:lnTo>
                  <a:pt x="7954391" y="0"/>
                </a:lnTo>
                <a:lnTo>
                  <a:pt x="7954391" y="152400"/>
                </a:lnTo>
                <a:lnTo>
                  <a:pt x="7723505" y="152400"/>
                </a:lnTo>
                <a:lnTo>
                  <a:pt x="7723505" y="0"/>
                </a:lnTo>
                <a:lnTo>
                  <a:pt x="7712329" y="0"/>
                </a:lnTo>
                <a:lnTo>
                  <a:pt x="7712329" y="152400"/>
                </a:lnTo>
                <a:lnTo>
                  <a:pt x="7481570" y="152400"/>
                </a:lnTo>
                <a:lnTo>
                  <a:pt x="7481570" y="0"/>
                </a:lnTo>
                <a:lnTo>
                  <a:pt x="7470394" y="0"/>
                </a:lnTo>
                <a:lnTo>
                  <a:pt x="7470394" y="152400"/>
                </a:lnTo>
                <a:lnTo>
                  <a:pt x="7239635" y="152400"/>
                </a:lnTo>
                <a:lnTo>
                  <a:pt x="7239635" y="0"/>
                </a:lnTo>
                <a:lnTo>
                  <a:pt x="7228459" y="0"/>
                </a:lnTo>
                <a:lnTo>
                  <a:pt x="7228459" y="152400"/>
                </a:lnTo>
                <a:lnTo>
                  <a:pt x="6997700" y="152400"/>
                </a:lnTo>
                <a:lnTo>
                  <a:pt x="6997700" y="0"/>
                </a:lnTo>
                <a:lnTo>
                  <a:pt x="6986524" y="0"/>
                </a:lnTo>
                <a:lnTo>
                  <a:pt x="6986524" y="152400"/>
                </a:lnTo>
                <a:lnTo>
                  <a:pt x="6755765" y="152400"/>
                </a:lnTo>
                <a:lnTo>
                  <a:pt x="6755765" y="0"/>
                </a:lnTo>
                <a:lnTo>
                  <a:pt x="6744589" y="0"/>
                </a:lnTo>
                <a:lnTo>
                  <a:pt x="6744589" y="152400"/>
                </a:lnTo>
                <a:lnTo>
                  <a:pt x="6513830" y="152400"/>
                </a:lnTo>
                <a:lnTo>
                  <a:pt x="6513830" y="0"/>
                </a:lnTo>
                <a:lnTo>
                  <a:pt x="6502527" y="0"/>
                </a:lnTo>
                <a:lnTo>
                  <a:pt x="6502527" y="152400"/>
                </a:lnTo>
                <a:lnTo>
                  <a:pt x="6271895" y="152400"/>
                </a:lnTo>
                <a:lnTo>
                  <a:pt x="6271895" y="0"/>
                </a:lnTo>
                <a:lnTo>
                  <a:pt x="6260592" y="0"/>
                </a:lnTo>
                <a:lnTo>
                  <a:pt x="6260592" y="152400"/>
                </a:lnTo>
                <a:lnTo>
                  <a:pt x="6029960" y="152400"/>
                </a:lnTo>
                <a:lnTo>
                  <a:pt x="6029960" y="0"/>
                </a:lnTo>
                <a:lnTo>
                  <a:pt x="6018657" y="0"/>
                </a:lnTo>
                <a:lnTo>
                  <a:pt x="6018657" y="152400"/>
                </a:lnTo>
                <a:lnTo>
                  <a:pt x="5788025" y="152400"/>
                </a:lnTo>
                <a:lnTo>
                  <a:pt x="5788025" y="0"/>
                </a:lnTo>
                <a:lnTo>
                  <a:pt x="5776722" y="0"/>
                </a:lnTo>
                <a:lnTo>
                  <a:pt x="5776722" y="152400"/>
                </a:lnTo>
                <a:lnTo>
                  <a:pt x="5546090" y="152400"/>
                </a:lnTo>
                <a:lnTo>
                  <a:pt x="5546090" y="0"/>
                </a:lnTo>
                <a:lnTo>
                  <a:pt x="5534787" y="0"/>
                </a:lnTo>
                <a:lnTo>
                  <a:pt x="5534787" y="152400"/>
                </a:lnTo>
                <a:lnTo>
                  <a:pt x="5304155" y="152400"/>
                </a:lnTo>
                <a:lnTo>
                  <a:pt x="5304155" y="0"/>
                </a:lnTo>
                <a:lnTo>
                  <a:pt x="5292979" y="0"/>
                </a:lnTo>
                <a:lnTo>
                  <a:pt x="5292979" y="152400"/>
                </a:lnTo>
                <a:lnTo>
                  <a:pt x="5062093" y="152400"/>
                </a:lnTo>
                <a:lnTo>
                  <a:pt x="5062093" y="0"/>
                </a:lnTo>
                <a:lnTo>
                  <a:pt x="5050917" y="0"/>
                </a:lnTo>
                <a:lnTo>
                  <a:pt x="5050917" y="152400"/>
                </a:lnTo>
                <a:lnTo>
                  <a:pt x="4820158" y="152400"/>
                </a:lnTo>
                <a:lnTo>
                  <a:pt x="4820158" y="0"/>
                </a:lnTo>
                <a:lnTo>
                  <a:pt x="4808982" y="0"/>
                </a:lnTo>
                <a:lnTo>
                  <a:pt x="4808982" y="152400"/>
                </a:lnTo>
                <a:lnTo>
                  <a:pt x="4578223" y="152400"/>
                </a:lnTo>
                <a:lnTo>
                  <a:pt x="4578223" y="0"/>
                </a:lnTo>
                <a:lnTo>
                  <a:pt x="4567047" y="0"/>
                </a:lnTo>
                <a:lnTo>
                  <a:pt x="4567047" y="152400"/>
                </a:lnTo>
                <a:lnTo>
                  <a:pt x="4336288" y="152400"/>
                </a:lnTo>
                <a:lnTo>
                  <a:pt x="4336288" y="0"/>
                </a:lnTo>
                <a:lnTo>
                  <a:pt x="4325112" y="0"/>
                </a:lnTo>
                <a:lnTo>
                  <a:pt x="4325112" y="152400"/>
                </a:lnTo>
                <a:lnTo>
                  <a:pt x="4094353" y="152400"/>
                </a:lnTo>
                <a:lnTo>
                  <a:pt x="4094353" y="0"/>
                </a:lnTo>
                <a:lnTo>
                  <a:pt x="4083177" y="0"/>
                </a:lnTo>
                <a:lnTo>
                  <a:pt x="4083177" y="152400"/>
                </a:lnTo>
                <a:lnTo>
                  <a:pt x="3852418" y="152400"/>
                </a:lnTo>
                <a:lnTo>
                  <a:pt x="3852418" y="0"/>
                </a:lnTo>
                <a:lnTo>
                  <a:pt x="3841115" y="0"/>
                </a:lnTo>
                <a:lnTo>
                  <a:pt x="3841115" y="152400"/>
                </a:lnTo>
                <a:lnTo>
                  <a:pt x="3610483" y="152400"/>
                </a:lnTo>
                <a:lnTo>
                  <a:pt x="3610483" y="0"/>
                </a:lnTo>
                <a:lnTo>
                  <a:pt x="3599180" y="0"/>
                </a:lnTo>
                <a:lnTo>
                  <a:pt x="3599180" y="152400"/>
                </a:lnTo>
                <a:lnTo>
                  <a:pt x="3368548" y="152400"/>
                </a:lnTo>
                <a:lnTo>
                  <a:pt x="3368548" y="0"/>
                </a:lnTo>
                <a:lnTo>
                  <a:pt x="3357245" y="0"/>
                </a:lnTo>
                <a:lnTo>
                  <a:pt x="3357245" y="152400"/>
                </a:lnTo>
                <a:lnTo>
                  <a:pt x="3126613" y="152400"/>
                </a:lnTo>
                <a:lnTo>
                  <a:pt x="3126613" y="0"/>
                </a:lnTo>
                <a:lnTo>
                  <a:pt x="3115310" y="0"/>
                </a:lnTo>
                <a:lnTo>
                  <a:pt x="3115310" y="152400"/>
                </a:lnTo>
                <a:lnTo>
                  <a:pt x="2884678" y="152400"/>
                </a:lnTo>
                <a:lnTo>
                  <a:pt x="2884678" y="0"/>
                </a:lnTo>
                <a:lnTo>
                  <a:pt x="2873502" y="0"/>
                </a:lnTo>
                <a:lnTo>
                  <a:pt x="2873502" y="152400"/>
                </a:lnTo>
                <a:lnTo>
                  <a:pt x="2642743" y="152400"/>
                </a:lnTo>
                <a:lnTo>
                  <a:pt x="2642743" y="0"/>
                </a:lnTo>
                <a:lnTo>
                  <a:pt x="2631567" y="0"/>
                </a:lnTo>
                <a:lnTo>
                  <a:pt x="2631567" y="152400"/>
                </a:lnTo>
                <a:lnTo>
                  <a:pt x="2400681" y="152400"/>
                </a:lnTo>
                <a:lnTo>
                  <a:pt x="2400681" y="0"/>
                </a:lnTo>
                <a:lnTo>
                  <a:pt x="2389505" y="0"/>
                </a:lnTo>
                <a:lnTo>
                  <a:pt x="2389505" y="152400"/>
                </a:lnTo>
                <a:lnTo>
                  <a:pt x="2158746" y="152400"/>
                </a:lnTo>
                <a:lnTo>
                  <a:pt x="2158746" y="0"/>
                </a:lnTo>
                <a:lnTo>
                  <a:pt x="2147570" y="0"/>
                </a:lnTo>
                <a:lnTo>
                  <a:pt x="2147570" y="152400"/>
                </a:lnTo>
                <a:lnTo>
                  <a:pt x="1916811" y="152400"/>
                </a:lnTo>
                <a:lnTo>
                  <a:pt x="1916811" y="0"/>
                </a:lnTo>
                <a:lnTo>
                  <a:pt x="1905635" y="0"/>
                </a:lnTo>
                <a:lnTo>
                  <a:pt x="1905635" y="152400"/>
                </a:lnTo>
                <a:lnTo>
                  <a:pt x="1674876" y="152400"/>
                </a:lnTo>
                <a:lnTo>
                  <a:pt x="1674876" y="0"/>
                </a:lnTo>
                <a:lnTo>
                  <a:pt x="1663700" y="0"/>
                </a:lnTo>
                <a:lnTo>
                  <a:pt x="1663700" y="152400"/>
                </a:lnTo>
                <a:lnTo>
                  <a:pt x="1432941" y="152400"/>
                </a:lnTo>
                <a:lnTo>
                  <a:pt x="1432941" y="0"/>
                </a:lnTo>
                <a:lnTo>
                  <a:pt x="1421765" y="0"/>
                </a:lnTo>
                <a:lnTo>
                  <a:pt x="1421765" y="152400"/>
                </a:lnTo>
                <a:lnTo>
                  <a:pt x="1191006" y="152400"/>
                </a:lnTo>
                <a:lnTo>
                  <a:pt x="1191006" y="0"/>
                </a:lnTo>
                <a:lnTo>
                  <a:pt x="1179753" y="0"/>
                </a:lnTo>
                <a:lnTo>
                  <a:pt x="1179753" y="152400"/>
                </a:lnTo>
                <a:lnTo>
                  <a:pt x="949020" y="152400"/>
                </a:lnTo>
                <a:lnTo>
                  <a:pt x="949020" y="0"/>
                </a:lnTo>
                <a:lnTo>
                  <a:pt x="937818" y="0"/>
                </a:lnTo>
                <a:lnTo>
                  <a:pt x="937818" y="152400"/>
                </a:lnTo>
                <a:lnTo>
                  <a:pt x="707085" y="152400"/>
                </a:lnTo>
                <a:lnTo>
                  <a:pt x="707085" y="0"/>
                </a:lnTo>
                <a:lnTo>
                  <a:pt x="695883" y="0"/>
                </a:lnTo>
                <a:lnTo>
                  <a:pt x="695883" y="152400"/>
                </a:lnTo>
                <a:lnTo>
                  <a:pt x="465162" y="152400"/>
                </a:lnTo>
                <a:lnTo>
                  <a:pt x="465162" y="0"/>
                </a:lnTo>
                <a:lnTo>
                  <a:pt x="453961" y="0"/>
                </a:lnTo>
                <a:lnTo>
                  <a:pt x="453961" y="152400"/>
                </a:lnTo>
                <a:lnTo>
                  <a:pt x="223227" y="152400"/>
                </a:lnTo>
                <a:lnTo>
                  <a:pt x="223227" y="0"/>
                </a:lnTo>
                <a:lnTo>
                  <a:pt x="212026" y="0"/>
                </a:lnTo>
                <a:lnTo>
                  <a:pt x="212026" y="152400"/>
                </a:lnTo>
                <a:lnTo>
                  <a:pt x="0" y="152400"/>
                </a:lnTo>
                <a:lnTo>
                  <a:pt x="0" y="165100"/>
                </a:lnTo>
                <a:lnTo>
                  <a:pt x="5292979" y="165100"/>
                </a:lnTo>
                <a:lnTo>
                  <a:pt x="5292979" y="393700"/>
                </a:lnTo>
                <a:lnTo>
                  <a:pt x="5304155" y="393700"/>
                </a:lnTo>
                <a:lnTo>
                  <a:pt x="5304155" y="165100"/>
                </a:lnTo>
                <a:lnTo>
                  <a:pt x="5534787" y="165100"/>
                </a:lnTo>
                <a:lnTo>
                  <a:pt x="5534787" y="393700"/>
                </a:lnTo>
                <a:lnTo>
                  <a:pt x="5546090" y="393700"/>
                </a:lnTo>
                <a:lnTo>
                  <a:pt x="5546090" y="165100"/>
                </a:lnTo>
                <a:lnTo>
                  <a:pt x="5776722" y="165100"/>
                </a:lnTo>
                <a:lnTo>
                  <a:pt x="5776722" y="393700"/>
                </a:lnTo>
                <a:lnTo>
                  <a:pt x="5788025" y="393700"/>
                </a:lnTo>
                <a:lnTo>
                  <a:pt x="5788025" y="165100"/>
                </a:lnTo>
                <a:lnTo>
                  <a:pt x="6018657" y="165100"/>
                </a:lnTo>
                <a:lnTo>
                  <a:pt x="6018657" y="393700"/>
                </a:lnTo>
                <a:lnTo>
                  <a:pt x="6029960" y="393700"/>
                </a:lnTo>
                <a:lnTo>
                  <a:pt x="6029960" y="165100"/>
                </a:lnTo>
                <a:lnTo>
                  <a:pt x="6260592" y="165100"/>
                </a:lnTo>
                <a:lnTo>
                  <a:pt x="6260592" y="393700"/>
                </a:lnTo>
                <a:lnTo>
                  <a:pt x="6271895" y="393700"/>
                </a:lnTo>
                <a:lnTo>
                  <a:pt x="6271895" y="165100"/>
                </a:lnTo>
                <a:lnTo>
                  <a:pt x="6502527" y="165100"/>
                </a:lnTo>
                <a:lnTo>
                  <a:pt x="6502527" y="393700"/>
                </a:lnTo>
                <a:lnTo>
                  <a:pt x="6513830" y="393700"/>
                </a:lnTo>
                <a:lnTo>
                  <a:pt x="6513830" y="165100"/>
                </a:lnTo>
                <a:lnTo>
                  <a:pt x="6744589" y="165100"/>
                </a:lnTo>
                <a:lnTo>
                  <a:pt x="6744589" y="393700"/>
                </a:lnTo>
                <a:lnTo>
                  <a:pt x="6755765" y="393700"/>
                </a:lnTo>
                <a:lnTo>
                  <a:pt x="6755765" y="165100"/>
                </a:lnTo>
                <a:lnTo>
                  <a:pt x="6986524" y="165100"/>
                </a:lnTo>
                <a:lnTo>
                  <a:pt x="6986524" y="393700"/>
                </a:lnTo>
                <a:lnTo>
                  <a:pt x="6997700" y="393700"/>
                </a:lnTo>
                <a:lnTo>
                  <a:pt x="6997700" y="165100"/>
                </a:lnTo>
                <a:lnTo>
                  <a:pt x="7228459" y="165100"/>
                </a:lnTo>
                <a:lnTo>
                  <a:pt x="7228459" y="393700"/>
                </a:lnTo>
                <a:lnTo>
                  <a:pt x="7239635" y="393700"/>
                </a:lnTo>
                <a:lnTo>
                  <a:pt x="7239635" y="165100"/>
                </a:lnTo>
                <a:lnTo>
                  <a:pt x="7470394" y="165100"/>
                </a:lnTo>
                <a:lnTo>
                  <a:pt x="7470394" y="393700"/>
                </a:lnTo>
                <a:lnTo>
                  <a:pt x="7481570" y="393700"/>
                </a:lnTo>
                <a:lnTo>
                  <a:pt x="7481570" y="165100"/>
                </a:lnTo>
                <a:lnTo>
                  <a:pt x="7712329" y="165100"/>
                </a:lnTo>
                <a:lnTo>
                  <a:pt x="7712329" y="393700"/>
                </a:lnTo>
                <a:lnTo>
                  <a:pt x="7723505" y="393700"/>
                </a:lnTo>
                <a:lnTo>
                  <a:pt x="7723505" y="165100"/>
                </a:lnTo>
                <a:lnTo>
                  <a:pt x="7954391" y="165100"/>
                </a:lnTo>
                <a:lnTo>
                  <a:pt x="7954391" y="393700"/>
                </a:lnTo>
                <a:lnTo>
                  <a:pt x="7965567" y="393700"/>
                </a:lnTo>
                <a:lnTo>
                  <a:pt x="7965567" y="165100"/>
                </a:lnTo>
                <a:lnTo>
                  <a:pt x="8196199" y="165100"/>
                </a:lnTo>
                <a:lnTo>
                  <a:pt x="8196199" y="393700"/>
                </a:lnTo>
                <a:lnTo>
                  <a:pt x="8207502" y="393700"/>
                </a:lnTo>
                <a:lnTo>
                  <a:pt x="8207502" y="165100"/>
                </a:lnTo>
                <a:lnTo>
                  <a:pt x="8438134" y="165100"/>
                </a:lnTo>
                <a:lnTo>
                  <a:pt x="8438134" y="393700"/>
                </a:lnTo>
                <a:lnTo>
                  <a:pt x="8449437" y="393700"/>
                </a:lnTo>
                <a:lnTo>
                  <a:pt x="8449437" y="165100"/>
                </a:lnTo>
                <a:lnTo>
                  <a:pt x="8680069" y="165100"/>
                </a:lnTo>
                <a:lnTo>
                  <a:pt x="8680069" y="393700"/>
                </a:lnTo>
                <a:lnTo>
                  <a:pt x="8691372" y="393700"/>
                </a:lnTo>
                <a:lnTo>
                  <a:pt x="8691372" y="165100"/>
                </a:lnTo>
                <a:lnTo>
                  <a:pt x="8922004" y="165100"/>
                </a:lnTo>
                <a:lnTo>
                  <a:pt x="8922004" y="393700"/>
                </a:lnTo>
                <a:lnTo>
                  <a:pt x="8933307" y="393700"/>
                </a:lnTo>
                <a:lnTo>
                  <a:pt x="8933307" y="165100"/>
                </a:lnTo>
                <a:lnTo>
                  <a:pt x="9143987" y="165100"/>
                </a:lnTo>
                <a:lnTo>
                  <a:pt x="9143987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3646" y="802004"/>
            <a:ext cx="2616707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6947" y="1640459"/>
            <a:ext cx="7190104" cy="2831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2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1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3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4.png"/><Relationship Id="rId21" Type="http://schemas.openxmlformats.org/officeDocument/2006/relationships/image" Target="../media/image159.png"/><Relationship Id="rId42" Type="http://schemas.openxmlformats.org/officeDocument/2006/relationships/image" Target="../media/image180.png"/><Relationship Id="rId47" Type="http://schemas.openxmlformats.org/officeDocument/2006/relationships/image" Target="../media/image185.png"/><Relationship Id="rId63" Type="http://schemas.openxmlformats.org/officeDocument/2006/relationships/image" Target="../media/image201.png"/><Relationship Id="rId68" Type="http://schemas.openxmlformats.org/officeDocument/2006/relationships/image" Target="../media/image206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9" Type="http://schemas.openxmlformats.org/officeDocument/2006/relationships/image" Target="../media/image167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70.png"/><Relationship Id="rId37" Type="http://schemas.openxmlformats.org/officeDocument/2006/relationships/image" Target="../media/image175.png"/><Relationship Id="rId40" Type="http://schemas.openxmlformats.org/officeDocument/2006/relationships/image" Target="../media/image178.png"/><Relationship Id="rId45" Type="http://schemas.openxmlformats.org/officeDocument/2006/relationships/image" Target="../media/image183.png"/><Relationship Id="rId53" Type="http://schemas.openxmlformats.org/officeDocument/2006/relationships/image" Target="../media/image191.png"/><Relationship Id="rId58" Type="http://schemas.openxmlformats.org/officeDocument/2006/relationships/image" Target="../media/image196.png"/><Relationship Id="rId66" Type="http://schemas.openxmlformats.org/officeDocument/2006/relationships/image" Target="../media/image204.png"/><Relationship Id="rId74" Type="http://schemas.openxmlformats.org/officeDocument/2006/relationships/image" Target="../media/image212.png"/><Relationship Id="rId5" Type="http://schemas.openxmlformats.org/officeDocument/2006/relationships/image" Target="../media/image143.png"/><Relationship Id="rId61" Type="http://schemas.openxmlformats.org/officeDocument/2006/relationships/image" Target="../media/image199.png"/><Relationship Id="rId19" Type="http://schemas.openxmlformats.org/officeDocument/2006/relationships/image" Target="../media/image15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68.png"/><Relationship Id="rId35" Type="http://schemas.openxmlformats.org/officeDocument/2006/relationships/image" Target="../media/image173.png"/><Relationship Id="rId43" Type="http://schemas.openxmlformats.org/officeDocument/2006/relationships/image" Target="../media/image181.png"/><Relationship Id="rId48" Type="http://schemas.openxmlformats.org/officeDocument/2006/relationships/image" Target="../media/image186.png"/><Relationship Id="rId56" Type="http://schemas.openxmlformats.org/officeDocument/2006/relationships/image" Target="../media/image194.png"/><Relationship Id="rId64" Type="http://schemas.openxmlformats.org/officeDocument/2006/relationships/image" Target="../media/image202.png"/><Relationship Id="rId69" Type="http://schemas.openxmlformats.org/officeDocument/2006/relationships/image" Target="../media/image207.png"/><Relationship Id="rId8" Type="http://schemas.openxmlformats.org/officeDocument/2006/relationships/image" Target="../media/image146.png"/><Relationship Id="rId51" Type="http://schemas.openxmlformats.org/officeDocument/2006/relationships/image" Target="../media/image189.png"/><Relationship Id="rId72" Type="http://schemas.openxmlformats.org/officeDocument/2006/relationships/image" Target="../media/image210.png"/><Relationship Id="rId3" Type="http://schemas.openxmlformats.org/officeDocument/2006/relationships/image" Target="../media/image141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1.png"/><Relationship Id="rId38" Type="http://schemas.openxmlformats.org/officeDocument/2006/relationships/image" Target="../media/image176.png"/><Relationship Id="rId46" Type="http://schemas.openxmlformats.org/officeDocument/2006/relationships/image" Target="../media/image184.png"/><Relationship Id="rId59" Type="http://schemas.openxmlformats.org/officeDocument/2006/relationships/image" Target="../media/image197.png"/><Relationship Id="rId67" Type="http://schemas.openxmlformats.org/officeDocument/2006/relationships/image" Target="../media/image205.png"/><Relationship Id="rId20" Type="http://schemas.openxmlformats.org/officeDocument/2006/relationships/image" Target="../media/image158.png"/><Relationship Id="rId41" Type="http://schemas.openxmlformats.org/officeDocument/2006/relationships/image" Target="../media/image179.png"/><Relationship Id="rId54" Type="http://schemas.openxmlformats.org/officeDocument/2006/relationships/image" Target="../media/image192.png"/><Relationship Id="rId62" Type="http://schemas.openxmlformats.org/officeDocument/2006/relationships/image" Target="../media/image200.png"/><Relationship Id="rId70" Type="http://schemas.openxmlformats.org/officeDocument/2006/relationships/image" Target="../media/image208.png"/><Relationship Id="rId75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36" Type="http://schemas.openxmlformats.org/officeDocument/2006/relationships/image" Target="../media/image174.png"/><Relationship Id="rId49" Type="http://schemas.openxmlformats.org/officeDocument/2006/relationships/image" Target="../media/image187.png"/><Relationship Id="rId57" Type="http://schemas.openxmlformats.org/officeDocument/2006/relationships/image" Target="../media/image195.png"/><Relationship Id="rId10" Type="http://schemas.openxmlformats.org/officeDocument/2006/relationships/image" Target="../media/image148.png"/><Relationship Id="rId31" Type="http://schemas.openxmlformats.org/officeDocument/2006/relationships/image" Target="../media/image169.png"/><Relationship Id="rId44" Type="http://schemas.openxmlformats.org/officeDocument/2006/relationships/image" Target="../media/image182.png"/><Relationship Id="rId52" Type="http://schemas.openxmlformats.org/officeDocument/2006/relationships/image" Target="../media/image190.png"/><Relationship Id="rId60" Type="http://schemas.openxmlformats.org/officeDocument/2006/relationships/image" Target="../media/image198.png"/><Relationship Id="rId65" Type="http://schemas.openxmlformats.org/officeDocument/2006/relationships/image" Target="../media/image203.png"/><Relationship Id="rId73" Type="http://schemas.openxmlformats.org/officeDocument/2006/relationships/image" Target="../media/image211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39" Type="http://schemas.openxmlformats.org/officeDocument/2006/relationships/image" Target="../media/image177.png"/><Relationship Id="rId34" Type="http://schemas.openxmlformats.org/officeDocument/2006/relationships/image" Target="../media/image172.png"/><Relationship Id="rId50" Type="http://schemas.openxmlformats.org/officeDocument/2006/relationships/image" Target="../media/image188.png"/><Relationship Id="rId55" Type="http://schemas.openxmlformats.org/officeDocument/2006/relationships/image" Target="../media/image193.png"/><Relationship Id="rId76" Type="http://schemas.openxmlformats.org/officeDocument/2006/relationships/image" Target="../media/image214.png"/><Relationship Id="rId7" Type="http://schemas.openxmlformats.org/officeDocument/2006/relationships/image" Target="../media/image145.png"/><Relationship Id="rId71" Type="http://schemas.openxmlformats.org/officeDocument/2006/relationships/image" Target="../media/image209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0.png"/><Relationship Id="rId21" Type="http://schemas.openxmlformats.org/officeDocument/2006/relationships/image" Target="../media/image225.png"/><Relationship Id="rId42" Type="http://schemas.openxmlformats.org/officeDocument/2006/relationships/image" Target="../media/image246.png"/><Relationship Id="rId47" Type="http://schemas.openxmlformats.org/officeDocument/2006/relationships/image" Target="../media/image251.png"/><Relationship Id="rId63" Type="http://schemas.openxmlformats.org/officeDocument/2006/relationships/image" Target="../media/image267.png"/><Relationship Id="rId68" Type="http://schemas.openxmlformats.org/officeDocument/2006/relationships/image" Target="../media/image272.png"/><Relationship Id="rId84" Type="http://schemas.openxmlformats.org/officeDocument/2006/relationships/image" Target="../media/image288.png"/><Relationship Id="rId16" Type="http://schemas.openxmlformats.org/officeDocument/2006/relationships/image" Target="../media/image220.png"/><Relationship Id="rId11" Type="http://schemas.openxmlformats.org/officeDocument/2006/relationships/image" Target="../media/image215.png"/><Relationship Id="rId32" Type="http://schemas.openxmlformats.org/officeDocument/2006/relationships/image" Target="../media/image236.png"/><Relationship Id="rId37" Type="http://schemas.openxmlformats.org/officeDocument/2006/relationships/image" Target="../media/image241.png"/><Relationship Id="rId53" Type="http://schemas.openxmlformats.org/officeDocument/2006/relationships/image" Target="../media/image257.png"/><Relationship Id="rId58" Type="http://schemas.openxmlformats.org/officeDocument/2006/relationships/image" Target="../media/image262.png"/><Relationship Id="rId74" Type="http://schemas.openxmlformats.org/officeDocument/2006/relationships/image" Target="../media/image278.png"/><Relationship Id="rId79" Type="http://schemas.openxmlformats.org/officeDocument/2006/relationships/image" Target="../media/image283.png"/><Relationship Id="rId5" Type="http://schemas.openxmlformats.org/officeDocument/2006/relationships/image" Target="../media/image81.png"/><Relationship Id="rId19" Type="http://schemas.openxmlformats.org/officeDocument/2006/relationships/image" Target="../media/image223.png"/><Relationship Id="rId14" Type="http://schemas.openxmlformats.org/officeDocument/2006/relationships/image" Target="../media/image218.png"/><Relationship Id="rId22" Type="http://schemas.openxmlformats.org/officeDocument/2006/relationships/image" Target="../media/image226.png"/><Relationship Id="rId27" Type="http://schemas.openxmlformats.org/officeDocument/2006/relationships/image" Target="../media/image231.png"/><Relationship Id="rId30" Type="http://schemas.openxmlformats.org/officeDocument/2006/relationships/image" Target="../media/image234.png"/><Relationship Id="rId35" Type="http://schemas.openxmlformats.org/officeDocument/2006/relationships/image" Target="../media/image239.png"/><Relationship Id="rId43" Type="http://schemas.openxmlformats.org/officeDocument/2006/relationships/image" Target="../media/image247.png"/><Relationship Id="rId48" Type="http://schemas.openxmlformats.org/officeDocument/2006/relationships/image" Target="../media/image252.png"/><Relationship Id="rId56" Type="http://schemas.openxmlformats.org/officeDocument/2006/relationships/image" Target="../media/image260.png"/><Relationship Id="rId64" Type="http://schemas.openxmlformats.org/officeDocument/2006/relationships/image" Target="../media/image268.png"/><Relationship Id="rId69" Type="http://schemas.openxmlformats.org/officeDocument/2006/relationships/image" Target="../media/image273.png"/><Relationship Id="rId77" Type="http://schemas.openxmlformats.org/officeDocument/2006/relationships/image" Target="../media/image281.png"/><Relationship Id="rId8" Type="http://schemas.openxmlformats.org/officeDocument/2006/relationships/image" Target="../media/image84.png"/><Relationship Id="rId51" Type="http://schemas.openxmlformats.org/officeDocument/2006/relationships/image" Target="../media/image255.png"/><Relationship Id="rId72" Type="http://schemas.openxmlformats.org/officeDocument/2006/relationships/image" Target="../media/image276.png"/><Relationship Id="rId80" Type="http://schemas.openxmlformats.org/officeDocument/2006/relationships/image" Target="../media/image284.png"/><Relationship Id="rId85" Type="http://schemas.openxmlformats.org/officeDocument/2006/relationships/image" Target="../media/image289.png"/><Relationship Id="rId3" Type="http://schemas.openxmlformats.org/officeDocument/2006/relationships/image" Target="../media/image2.png"/><Relationship Id="rId12" Type="http://schemas.openxmlformats.org/officeDocument/2006/relationships/image" Target="../media/image216.png"/><Relationship Id="rId17" Type="http://schemas.openxmlformats.org/officeDocument/2006/relationships/image" Target="../media/image221.png"/><Relationship Id="rId25" Type="http://schemas.openxmlformats.org/officeDocument/2006/relationships/image" Target="../media/image229.png"/><Relationship Id="rId33" Type="http://schemas.openxmlformats.org/officeDocument/2006/relationships/image" Target="../media/image237.png"/><Relationship Id="rId38" Type="http://schemas.openxmlformats.org/officeDocument/2006/relationships/image" Target="../media/image242.png"/><Relationship Id="rId46" Type="http://schemas.openxmlformats.org/officeDocument/2006/relationships/image" Target="../media/image250.png"/><Relationship Id="rId59" Type="http://schemas.openxmlformats.org/officeDocument/2006/relationships/image" Target="../media/image263.png"/><Relationship Id="rId67" Type="http://schemas.openxmlformats.org/officeDocument/2006/relationships/image" Target="../media/image271.png"/><Relationship Id="rId20" Type="http://schemas.openxmlformats.org/officeDocument/2006/relationships/image" Target="../media/image224.png"/><Relationship Id="rId41" Type="http://schemas.openxmlformats.org/officeDocument/2006/relationships/image" Target="../media/image245.png"/><Relationship Id="rId54" Type="http://schemas.openxmlformats.org/officeDocument/2006/relationships/image" Target="../media/image258.png"/><Relationship Id="rId62" Type="http://schemas.openxmlformats.org/officeDocument/2006/relationships/image" Target="../media/image266.png"/><Relationship Id="rId70" Type="http://schemas.openxmlformats.org/officeDocument/2006/relationships/image" Target="../media/image274.png"/><Relationship Id="rId75" Type="http://schemas.openxmlformats.org/officeDocument/2006/relationships/image" Target="../media/image279.png"/><Relationship Id="rId83" Type="http://schemas.openxmlformats.org/officeDocument/2006/relationships/image" Target="../media/image2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5" Type="http://schemas.openxmlformats.org/officeDocument/2006/relationships/image" Target="../media/image219.png"/><Relationship Id="rId23" Type="http://schemas.openxmlformats.org/officeDocument/2006/relationships/image" Target="../media/image227.png"/><Relationship Id="rId28" Type="http://schemas.openxmlformats.org/officeDocument/2006/relationships/image" Target="../media/image232.png"/><Relationship Id="rId36" Type="http://schemas.openxmlformats.org/officeDocument/2006/relationships/image" Target="../media/image240.png"/><Relationship Id="rId49" Type="http://schemas.openxmlformats.org/officeDocument/2006/relationships/image" Target="../media/image253.png"/><Relationship Id="rId57" Type="http://schemas.openxmlformats.org/officeDocument/2006/relationships/image" Target="../media/image261.png"/><Relationship Id="rId10" Type="http://schemas.openxmlformats.org/officeDocument/2006/relationships/image" Target="../media/image85.png"/><Relationship Id="rId31" Type="http://schemas.openxmlformats.org/officeDocument/2006/relationships/image" Target="../media/image235.png"/><Relationship Id="rId44" Type="http://schemas.openxmlformats.org/officeDocument/2006/relationships/image" Target="../media/image248.png"/><Relationship Id="rId52" Type="http://schemas.openxmlformats.org/officeDocument/2006/relationships/image" Target="../media/image256.png"/><Relationship Id="rId60" Type="http://schemas.openxmlformats.org/officeDocument/2006/relationships/image" Target="../media/image264.png"/><Relationship Id="rId65" Type="http://schemas.openxmlformats.org/officeDocument/2006/relationships/image" Target="../media/image269.png"/><Relationship Id="rId73" Type="http://schemas.openxmlformats.org/officeDocument/2006/relationships/image" Target="../media/image277.png"/><Relationship Id="rId78" Type="http://schemas.openxmlformats.org/officeDocument/2006/relationships/image" Target="../media/image282.png"/><Relationship Id="rId81" Type="http://schemas.openxmlformats.org/officeDocument/2006/relationships/image" Target="../media/image285.png"/><Relationship Id="rId86" Type="http://schemas.openxmlformats.org/officeDocument/2006/relationships/image" Target="../media/image290.png"/><Relationship Id="rId4" Type="http://schemas.openxmlformats.org/officeDocument/2006/relationships/image" Target="../media/image3.png"/><Relationship Id="rId9" Type="http://schemas.openxmlformats.org/officeDocument/2006/relationships/image" Target="../media/image80.png"/><Relationship Id="rId13" Type="http://schemas.openxmlformats.org/officeDocument/2006/relationships/image" Target="../media/image217.png"/><Relationship Id="rId18" Type="http://schemas.openxmlformats.org/officeDocument/2006/relationships/image" Target="../media/image222.png"/><Relationship Id="rId39" Type="http://schemas.openxmlformats.org/officeDocument/2006/relationships/image" Target="../media/image243.png"/><Relationship Id="rId34" Type="http://schemas.openxmlformats.org/officeDocument/2006/relationships/image" Target="../media/image238.png"/><Relationship Id="rId50" Type="http://schemas.openxmlformats.org/officeDocument/2006/relationships/image" Target="../media/image254.png"/><Relationship Id="rId55" Type="http://schemas.openxmlformats.org/officeDocument/2006/relationships/image" Target="../media/image259.png"/><Relationship Id="rId76" Type="http://schemas.openxmlformats.org/officeDocument/2006/relationships/image" Target="../media/image280.png"/><Relationship Id="rId7" Type="http://schemas.openxmlformats.org/officeDocument/2006/relationships/image" Target="../media/image83.png"/><Relationship Id="rId71" Type="http://schemas.openxmlformats.org/officeDocument/2006/relationships/image" Target="../media/image275.png"/><Relationship Id="rId2" Type="http://schemas.openxmlformats.org/officeDocument/2006/relationships/image" Target="../media/image1.png"/><Relationship Id="rId29" Type="http://schemas.openxmlformats.org/officeDocument/2006/relationships/image" Target="../media/image233.png"/><Relationship Id="rId24" Type="http://schemas.openxmlformats.org/officeDocument/2006/relationships/image" Target="../media/image228.png"/><Relationship Id="rId40" Type="http://schemas.openxmlformats.org/officeDocument/2006/relationships/image" Target="../media/image244.png"/><Relationship Id="rId45" Type="http://schemas.openxmlformats.org/officeDocument/2006/relationships/image" Target="../media/image249.png"/><Relationship Id="rId66" Type="http://schemas.openxmlformats.org/officeDocument/2006/relationships/image" Target="../media/image270.png"/><Relationship Id="rId87" Type="http://schemas.openxmlformats.org/officeDocument/2006/relationships/image" Target="../media/image291.png"/><Relationship Id="rId61" Type="http://schemas.openxmlformats.org/officeDocument/2006/relationships/image" Target="../media/image265.png"/><Relationship Id="rId82" Type="http://schemas.openxmlformats.org/officeDocument/2006/relationships/image" Target="../media/image2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ynxth" TargetMode="External"/><Relationship Id="rId13" Type="http://schemas.openxmlformats.org/officeDocument/2006/relationships/image" Target="../media/image300.png"/><Relationship Id="rId18" Type="http://schemas.openxmlformats.org/officeDocument/2006/relationships/image" Target="../media/image305.png"/><Relationship Id="rId3" Type="http://schemas.openxmlformats.org/officeDocument/2006/relationships/image" Target="../media/image293.png"/><Relationship Id="rId21" Type="http://schemas.openxmlformats.org/officeDocument/2006/relationships/image" Target="../media/image308.png"/><Relationship Id="rId7" Type="http://schemas.openxmlformats.org/officeDocument/2006/relationships/image" Target="../media/image297.png"/><Relationship Id="rId12" Type="http://schemas.openxmlformats.org/officeDocument/2006/relationships/image" Target="../media/image299.png"/><Relationship Id="rId17" Type="http://schemas.openxmlformats.org/officeDocument/2006/relationships/image" Target="../media/image304.png"/><Relationship Id="rId2" Type="http://schemas.openxmlformats.org/officeDocument/2006/relationships/image" Target="../media/image292.png"/><Relationship Id="rId16" Type="http://schemas.openxmlformats.org/officeDocument/2006/relationships/image" Target="../media/image303.png"/><Relationship Id="rId20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.png"/><Relationship Id="rId11" Type="http://schemas.openxmlformats.org/officeDocument/2006/relationships/image" Target="../media/image298.png"/><Relationship Id="rId24" Type="http://schemas.openxmlformats.org/officeDocument/2006/relationships/image" Target="../media/image311.png"/><Relationship Id="rId5" Type="http://schemas.openxmlformats.org/officeDocument/2006/relationships/image" Target="../media/image295.png"/><Relationship Id="rId15" Type="http://schemas.openxmlformats.org/officeDocument/2006/relationships/image" Target="../media/image302.png"/><Relationship Id="rId23" Type="http://schemas.openxmlformats.org/officeDocument/2006/relationships/image" Target="../media/image310.png"/><Relationship Id="rId10" Type="http://schemas.openxmlformats.org/officeDocument/2006/relationships/hyperlink" Target="http://bit.ly/2TtBDfr" TargetMode="External"/><Relationship Id="rId19" Type="http://schemas.openxmlformats.org/officeDocument/2006/relationships/image" Target="../media/image306.png"/><Relationship Id="rId4" Type="http://schemas.openxmlformats.org/officeDocument/2006/relationships/image" Target="../media/image294.png"/><Relationship Id="rId9" Type="http://schemas.openxmlformats.org/officeDocument/2006/relationships/hyperlink" Target="http://bit.ly/2TyoMsr" TargetMode="External"/><Relationship Id="rId14" Type="http://schemas.openxmlformats.org/officeDocument/2006/relationships/image" Target="../media/image301.png"/><Relationship Id="rId22" Type="http://schemas.openxmlformats.org/officeDocument/2006/relationships/image" Target="../media/image3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jpeg"/><Relationship Id="rId3" Type="http://schemas.openxmlformats.org/officeDocument/2006/relationships/image" Target="../media/image2.png"/><Relationship Id="rId7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102.png"/><Relationship Id="rId3" Type="http://schemas.openxmlformats.org/officeDocument/2006/relationships/image" Target="../media/image2.png"/><Relationship Id="rId21" Type="http://schemas.openxmlformats.org/officeDocument/2006/relationships/image" Target="../media/image104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108.png"/><Relationship Id="rId2" Type="http://schemas.openxmlformats.org/officeDocument/2006/relationships/image" Target="../media/image1.png"/><Relationship Id="rId16" Type="http://schemas.openxmlformats.org/officeDocument/2006/relationships/image" Target="../media/image76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107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23" Type="http://schemas.openxmlformats.org/officeDocument/2006/relationships/image" Target="../media/image106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10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2.png"/><Relationship Id="rId7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3.png"/><Relationship Id="rId9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2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1.png"/><Relationship Id="rId16" Type="http://schemas.openxmlformats.org/officeDocument/2006/relationships/image" Target="../media/image76.png"/><Relationship Id="rId20" Type="http://schemas.openxmlformats.org/officeDocument/2006/relationships/image" Target="../media/image1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3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3.png"/><Relationship Id="rId3" Type="http://schemas.openxmlformats.org/officeDocument/2006/relationships/image" Target="../media/image125.png"/><Relationship Id="rId7" Type="http://schemas.openxmlformats.org/officeDocument/2006/relationships/image" Target="../media/image128.png"/><Relationship Id="rId12" Type="http://schemas.openxmlformats.org/officeDocument/2006/relationships/image" Target="../media/image132.png"/><Relationship Id="rId2" Type="http://schemas.openxmlformats.org/officeDocument/2006/relationships/image" Target="../media/image124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7.png"/><Relationship Id="rId11" Type="http://schemas.openxmlformats.org/officeDocument/2006/relationships/image" Target="../media/image131.png"/><Relationship Id="rId5" Type="http://schemas.openxmlformats.org/officeDocument/2006/relationships/image" Target="../media/image116.png"/><Relationship Id="rId15" Type="http://schemas.openxmlformats.org/officeDocument/2006/relationships/image" Target="../media/image122.png"/><Relationship Id="rId10" Type="http://schemas.openxmlformats.org/officeDocument/2006/relationships/image" Target="../media/image130.png"/><Relationship Id="rId4" Type="http://schemas.openxmlformats.org/officeDocument/2006/relationships/image" Target="../media/image126.png"/><Relationship Id="rId9" Type="http://schemas.openxmlformats.org/officeDocument/2006/relationships/image" Target="../media/image118.png"/><Relationship Id="rId14" Type="http://schemas.openxmlformats.org/officeDocument/2006/relationships/image" Target="../media/image1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1.png"/><Relationship Id="rId18" Type="http://schemas.openxmlformats.org/officeDocument/2006/relationships/image" Target="../media/image1380.png"/><Relationship Id="rId3" Type="http://schemas.openxmlformats.org/officeDocument/2006/relationships/image" Target="../media/image2.png"/><Relationship Id="rId7" Type="http://schemas.openxmlformats.org/officeDocument/2006/relationships/image" Target="../media/image116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" Type="http://schemas.openxmlformats.org/officeDocument/2006/relationships/image" Target="../media/image1.png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32.png"/><Relationship Id="rId5" Type="http://schemas.openxmlformats.org/officeDocument/2006/relationships/image" Target="../media/image135.png"/><Relationship Id="rId15" Type="http://schemas.openxmlformats.org/officeDocument/2006/relationships/image" Target="../media/image123.png"/><Relationship Id="rId10" Type="http://schemas.openxmlformats.org/officeDocument/2006/relationships/image" Target="../media/image131.png"/><Relationship Id="rId19" Type="http://schemas.openxmlformats.org/officeDocument/2006/relationships/image" Target="../media/image139.png"/><Relationship Id="rId4" Type="http://schemas.openxmlformats.org/officeDocument/2006/relationships/image" Target="../media/image3.png"/><Relationship Id="rId9" Type="http://schemas.openxmlformats.org/officeDocument/2006/relationships/image" Target="../media/image130.png"/><Relationship Id="rId14" Type="http://schemas.openxmlformats.org/officeDocument/2006/relationships/image" Target="../media/image1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3540" y="157479"/>
            <a:ext cx="673100" cy="563880"/>
            <a:chOff x="383540" y="157479"/>
            <a:chExt cx="673100" cy="563880"/>
          </a:xfrm>
        </p:grpSpPr>
        <p:sp>
          <p:nvSpPr>
            <p:cNvPr id="3" name="object 3"/>
            <p:cNvSpPr/>
            <p:nvPr/>
          </p:nvSpPr>
          <p:spPr>
            <a:xfrm>
              <a:off x="391172" y="162559"/>
              <a:ext cx="640080" cy="553720"/>
            </a:xfrm>
            <a:custGeom>
              <a:avLst/>
              <a:gdLst/>
              <a:ahLst/>
              <a:cxnLst/>
              <a:rect l="l" t="t" r="r" b="b"/>
              <a:pathLst>
                <a:path w="640080" h="553720">
                  <a:moveTo>
                    <a:pt x="38874" y="0"/>
                  </a:moveTo>
                  <a:lnTo>
                    <a:pt x="23740" y="3055"/>
                  </a:lnTo>
                  <a:lnTo>
                    <a:pt x="11383" y="11398"/>
                  </a:lnTo>
                  <a:lnTo>
                    <a:pt x="3054" y="23788"/>
                  </a:lnTo>
                  <a:lnTo>
                    <a:pt x="0" y="38988"/>
                  </a:lnTo>
                  <a:lnTo>
                    <a:pt x="0" y="514730"/>
                  </a:lnTo>
                  <a:lnTo>
                    <a:pt x="3054" y="529931"/>
                  </a:lnTo>
                  <a:lnTo>
                    <a:pt x="11383" y="542321"/>
                  </a:lnTo>
                  <a:lnTo>
                    <a:pt x="23740" y="550664"/>
                  </a:lnTo>
                  <a:lnTo>
                    <a:pt x="38874" y="553719"/>
                  </a:lnTo>
                  <a:lnTo>
                    <a:pt x="601167" y="553719"/>
                  </a:lnTo>
                  <a:lnTo>
                    <a:pt x="616298" y="550664"/>
                  </a:lnTo>
                  <a:lnTo>
                    <a:pt x="628659" y="542321"/>
                  </a:lnTo>
                  <a:lnTo>
                    <a:pt x="636996" y="529931"/>
                  </a:lnTo>
                  <a:lnTo>
                    <a:pt x="640054" y="514730"/>
                  </a:lnTo>
                  <a:lnTo>
                    <a:pt x="640054" y="104648"/>
                  </a:lnTo>
                  <a:lnTo>
                    <a:pt x="616298" y="68732"/>
                  </a:lnTo>
                  <a:lnTo>
                    <a:pt x="283730" y="65659"/>
                  </a:lnTo>
                  <a:lnTo>
                    <a:pt x="244068" y="23494"/>
                  </a:lnTo>
                  <a:lnTo>
                    <a:pt x="235753" y="15476"/>
                  </a:lnTo>
                  <a:lnTo>
                    <a:pt x="226071" y="8112"/>
                  </a:lnTo>
                  <a:lnTo>
                    <a:pt x="215538" y="2724"/>
                  </a:lnTo>
                  <a:lnTo>
                    <a:pt x="204673" y="635"/>
                  </a:lnTo>
                  <a:lnTo>
                    <a:pt x="38874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540" y="157479"/>
              <a:ext cx="652780" cy="563880"/>
            </a:xfrm>
            <a:custGeom>
              <a:avLst/>
              <a:gdLst/>
              <a:ahLst/>
              <a:cxnLst/>
              <a:rect l="l" t="t" r="r" b="b"/>
              <a:pathLst>
                <a:path w="652780" h="563880">
                  <a:moveTo>
                    <a:pt x="45288" y="0"/>
                  </a:moveTo>
                  <a:lnTo>
                    <a:pt x="27678" y="3563"/>
                  </a:lnTo>
                  <a:lnTo>
                    <a:pt x="13281" y="13271"/>
                  </a:lnTo>
                  <a:lnTo>
                    <a:pt x="3562" y="27660"/>
                  </a:lnTo>
                  <a:lnTo>
                    <a:pt x="0" y="45212"/>
                  </a:lnTo>
                  <a:lnTo>
                    <a:pt x="0" y="518668"/>
                  </a:lnTo>
                  <a:lnTo>
                    <a:pt x="3565" y="536233"/>
                  </a:lnTo>
                  <a:lnTo>
                    <a:pt x="13281" y="550608"/>
                  </a:lnTo>
                  <a:lnTo>
                    <a:pt x="27678" y="560316"/>
                  </a:lnTo>
                  <a:lnTo>
                    <a:pt x="45288" y="563880"/>
                  </a:lnTo>
                  <a:lnTo>
                    <a:pt x="607491" y="563880"/>
                  </a:lnTo>
                  <a:lnTo>
                    <a:pt x="625112" y="560316"/>
                  </a:lnTo>
                  <a:lnTo>
                    <a:pt x="638849" y="551053"/>
                  </a:lnTo>
                  <a:lnTo>
                    <a:pt x="45288" y="551053"/>
                  </a:lnTo>
                  <a:lnTo>
                    <a:pt x="32666" y="548511"/>
                  </a:lnTo>
                  <a:lnTo>
                    <a:pt x="22347" y="541575"/>
                  </a:lnTo>
                  <a:lnTo>
                    <a:pt x="15382" y="531282"/>
                  </a:lnTo>
                  <a:lnTo>
                    <a:pt x="12827" y="518668"/>
                  </a:lnTo>
                  <a:lnTo>
                    <a:pt x="12827" y="45212"/>
                  </a:lnTo>
                  <a:lnTo>
                    <a:pt x="15382" y="32597"/>
                  </a:lnTo>
                  <a:lnTo>
                    <a:pt x="22345" y="22304"/>
                  </a:lnTo>
                  <a:lnTo>
                    <a:pt x="32661" y="15368"/>
                  </a:lnTo>
                  <a:lnTo>
                    <a:pt x="45275" y="12827"/>
                  </a:lnTo>
                  <a:lnTo>
                    <a:pt x="240856" y="12827"/>
                  </a:lnTo>
                  <a:lnTo>
                    <a:pt x="235453" y="8778"/>
                  </a:lnTo>
                  <a:lnTo>
                    <a:pt x="223619" y="2915"/>
                  </a:lnTo>
                  <a:lnTo>
                    <a:pt x="211074" y="635"/>
                  </a:lnTo>
                  <a:lnTo>
                    <a:pt x="45288" y="0"/>
                  </a:lnTo>
                  <a:close/>
                </a:path>
                <a:path w="652780" h="563880">
                  <a:moveTo>
                    <a:pt x="240856" y="12827"/>
                  </a:moveTo>
                  <a:lnTo>
                    <a:pt x="45275" y="12827"/>
                  </a:lnTo>
                  <a:lnTo>
                    <a:pt x="211061" y="13462"/>
                  </a:lnTo>
                  <a:lnTo>
                    <a:pt x="220978" y="15607"/>
                  </a:lnTo>
                  <a:lnTo>
                    <a:pt x="230581" y="20907"/>
                  </a:lnTo>
                  <a:lnTo>
                    <a:pt x="239107" y="27660"/>
                  </a:lnTo>
                  <a:lnTo>
                    <a:pt x="245795" y="34162"/>
                  </a:lnTo>
                  <a:lnTo>
                    <a:pt x="286651" y="77470"/>
                  </a:lnTo>
                  <a:lnTo>
                    <a:pt x="288353" y="78232"/>
                  </a:lnTo>
                  <a:lnTo>
                    <a:pt x="607491" y="78232"/>
                  </a:lnTo>
                  <a:lnTo>
                    <a:pt x="620118" y="80773"/>
                  </a:lnTo>
                  <a:lnTo>
                    <a:pt x="630437" y="87709"/>
                  </a:lnTo>
                  <a:lnTo>
                    <a:pt x="637399" y="98002"/>
                  </a:lnTo>
                  <a:lnTo>
                    <a:pt x="639953" y="110617"/>
                  </a:lnTo>
                  <a:lnTo>
                    <a:pt x="639953" y="518668"/>
                  </a:lnTo>
                  <a:lnTo>
                    <a:pt x="637399" y="531282"/>
                  </a:lnTo>
                  <a:lnTo>
                    <a:pt x="630437" y="541575"/>
                  </a:lnTo>
                  <a:lnTo>
                    <a:pt x="620118" y="548511"/>
                  </a:lnTo>
                  <a:lnTo>
                    <a:pt x="607491" y="551053"/>
                  </a:lnTo>
                  <a:lnTo>
                    <a:pt x="638849" y="551053"/>
                  </a:lnTo>
                  <a:lnTo>
                    <a:pt x="639508" y="550608"/>
                  </a:lnTo>
                  <a:lnTo>
                    <a:pt x="649218" y="536233"/>
                  </a:lnTo>
                  <a:lnTo>
                    <a:pt x="652779" y="518668"/>
                  </a:lnTo>
                  <a:lnTo>
                    <a:pt x="652779" y="110617"/>
                  </a:lnTo>
                  <a:lnTo>
                    <a:pt x="649218" y="92997"/>
                  </a:lnTo>
                  <a:lnTo>
                    <a:pt x="639508" y="78628"/>
                  </a:lnTo>
                  <a:lnTo>
                    <a:pt x="625112" y="68951"/>
                  </a:lnTo>
                  <a:lnTo>
                    <a:pt x="607491" y="65405"/>
                  </a:lnTo>
                  <a:lnTo>
                    <a:pt x="292900" y="65405"/>
                  </a:lnTo>
                  <a:lnTo>
                    <a:pt x="255117" y="25400"/>
                  </a:lnTo>
                  <a:lnTo>
                    <a:pt x="246108" y="16762"/>
                  </a:lnTo>
                  <a:lnTo>
                    <a:pt x="240856" y="1282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172" y="274319"/>
              <a:ext cx="657860" cy="441959"/>
            </a:xfrm>
            <a:custGeom>
              <a:avLst/>
              <a:gdLst/>
              <a:ahLst/>
              <a:cxnLst/>
              <a:rect l="l" t="t" r="r" b="b"/>
              <a:pathLst>
                <a:path w="657860" h="441959">
                  <a:moveTo>
                    <a:pt x="627824" y="0"/>
                  </a:moveTo>
                  <a:lnTo>
                    <a:pt x="275183" y="0"/>
                  </a:lnTo>
                  <a:lnTo>
                    <a:pt x="266877" y="910"/>
                  </a:lnTo>
                  <a:lnTo>
                    <a:pt x="259070" y="3571"/>
                  </a:lnTo>
                  <a:lnTo>
                    <a:pt x="252030" y="7875"/>
                  </a:lnTo>
                  <a:lnTo>
                    <a:pt x="246024" y="13715"/>
                  </a:lnTo>
                  <a:lnTo>
                    <a:pt x="214909" y="52704"/>
                  </a:lnTo>
                  <a:lnTo>
                    <a:pt x="0" y="52704"/>
                  </a:lnTo>
                  <a:lnTo>
                    <a:pt x="0" y="403859"/>
                  </a:lnTo>
                  <a:lnTo>
                    <a:pt x="2960" y="418560"/>
                  </a:lnTo>
                  <a:lnTo>
                    <a:pt x="11033" y="430593"/>
                  </a:lnTo>
                  <a:lnTo>
                    <a:pt x="23006" y="438721"/>
                  </a:lnTo>
                  <a:lnTo>
                    <a:pt x="37668" y="441705"/>
                  </a:lnTo>
                  <a:lnTo>
                    <a:pt x="622960" y="441959"/>
                  </a:lnTo>
                  <a:lnTo>
                    <a:pt x="636539" y="439197"/>
                  </a:lnTo>
                  <a:lnTo>
                    <a:pt x="647628" y="431673"/>
                  </a:lnTo>
                  <a:lnTo>
                    <a:pt x="655105" y="420528"/>
                  </a:lnTo>
                  <a:lnTo>
                    <a:pt x="657847" y="406907"/>
                  </a:lnTo>
                  <a:lnTo>
                    <a:pt x="657847" y="30225"/>
                  </a:lnTo>
                  <a:lnTo>
                    <a:pt x="655490" y="18484"/>
                  </a:lnTo>
                  <a:lnTo>
                    <a:pt x="649060" y="8874"/>
                  </a:lnTo>
                  <a:lnTo>
                    <a:pt x="639518" y="2383"/>
                  </a:lnTo>
                  <a:lnTo>
                    <a:pt x="627824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540" y="269239"/>
              <a:ext cx="673100" cy="452120"/>
            </a:xfrm>
            <a:custGeom>
              <a:avLst/>
              <a:gdLst/>
              <a:ahLst/>
              <a:cxnLst/>
              <a:rect l="l" t="t" r="r" b="b"/>
              <a:pathLst>
                <a:path w="673100" h="452120">
                  <a:moveTo>
                    <a:pt x="636549" y="0"/>
                  </a:moveTo>
                  <a:lnTo>
                    <a:pt x="282613" y="0"/>
                  </a:lnTo>
                  <a:lnTo>
                    <a:pt x="272845" y="1071"/>
                  </a:lnTo>
                  <a:lnTo>
                    <a:pt x="240101" y="26108"/>
                  </a:lnTo>
                  <a:lnTo>
                    <a:pt x="218998" y="52450"/>
                  </a:lnTo>
                  <a:lnTo>
                    <a:pt x="2870" y="52450"/>
                  </a:lnTo>
                  <a:lnTo>
                    <a:pt x="0" y="55245"/>
                  </a:lnTo>
                  <a:lnTo>
                    <a:pt x="0" y="407797"/>
                  </a:lnTo>
                  <a:lnTo>
                    <a:pt x="27035" y="448391"/>
                  </a:lnTo>
                  <a:lnTo>
                    <a:pt x="631659" y="452120"/>
                  </a:lnTo>
                  <a:lnTo>
                    <a:pt x="639800" y="451324"/>
                  </a:lnTo>
                  <a:lnTo>
                    <a:pt x="647523" y="448992"/>
                  </a:lnTo>
                  <a:lnTo>
                    <a:pt x="654639" y="445208"/>
                  </a:lnTo>
                  <a:lnTo>
                    <a:pt x="660958" y="440055"/>
                  </a:lnTo>
                  <a:lnTo>
                    <a:pt x="661584" y="439293"/>
                  </a:lnTo>
                  <a:lnTo>
                    <a:pt x="44246" y="439038"/>
                  </a:lnTo>
                  <a:lnTo>
                    <a:pt x="32038" y="436586"/>
                  </a:lnTo>
                  <a:lnTo>
                    <a:pt x="22058" y="429894"/>
                  </a:lnTo>
                  <a:lnTo>
                    <a:pt x="15323" y="419965"/>
                  </a:lnTo>
                  <a:lnTo>
                    <a:pt x="12852" y="407797"/>
                  </a:lnTo>
                  <a:lnTo>
                    <a:pt x="12852" y="65277"/>
                  </a:lnTo>
                  <a:lnTo>
                    <a:pt x="224104" y="65277"/>
                  </a:lnTo>
                  <a:lnTo>
                    <a:pt x="225983" y="64388"/>
                  </a:lnTo>
                  <a:lnTo>
                    <a:pt x="258292" y="24130"/>
                  </a:lnTo>
                  <a:lnTo>
                    <a:pt x="282613" y="12826"/>
                  </a:lnTo>
                  <a:lnTo>
                    <a:pt x="663821" y="12826"/>
                  </a:lnTo>
                  <a:lnTo>
                    <a:pt x="662382" y="10699"/>
                  </a:lnTo>
                  <a:lnTo>
                    <a:pt x="650763" y="2873"/>
                  </a:lnTo>
                  <a:lnTo>
                    <a:pt x="636549" y="0"/>
                  </a:lnTo>
                  <a:close/>
                </a:path>
                <a:path w="673100" h="452120">
                  <a:moveTo>
                    <a:pt x="663821" y="12826"/>
                  </a:moveTo>
                  <a:lnTo>
                    <a:pt x="636549" y="12826"/>
                  </a:lnTo>
                  <a:lnTo>
                    <a:pt x="645760" y="14678"/>
                  </a:lnTo>
                  <a:lnTo>
                    <a:pt x="653294" y="19732"/>
                  </a:lnTo>
                  <a:lnTo>
                    <a:pt x="658380" y="27239"/>
                  </a:lnTo>
                  <a:lnTo>
                    <a:pt x="660247" y="36449"/>
                  </a:lnTo>
                  <a:lnTo>
                    <a:pt x="660247" y="418464"/>
                  </a:lnTo>
                  <a:lnTo>
                    <a:pt x="657263" y="425576"/>
                  </a:lnTo>
                  <a:lnTo>
                    <a:pt x="651852" y="430911"/>
                  </a:lnTo>
                  <a:lnTo>
                    <a:pt x="646455" y="436372"/>
                  </a:lnTo>
                  <a:lnTo>
                    <a:pt x="639292" y="439293"/>
                  </a:lnTo>
                  <a:lnTo>
                    <a:pt x="661584" y="439293"/>
                  </a:lnTo>
                  <a:lnTo>
                    <a:pt x="666156" y="433722"/>
                  </a:lnTo>
                  <a:lnTo>
                    <a:pt x="669963" y="426640"/>
                  </a:lnTo>
                  <a:lnTo>
                    <a:pt x="672303" y="418963"/>
                  </a:lnTo>
                  <a:lnTo>
                    <a:pt x="673100" y="410845"/>
                  </a:lnTo>
                  <a:lnTo>
                    <a:pt x="673100" y="36449"/>
                  </a:lnTo>
                  <a:lnTo>
                    <a:pt x="670223" y="22288"/>
                  </a:lnTo>
                  <a:lnTo>
                    <a:pt x="663821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88657" y="157479"/>
            <a:ext cx="7985125" cy="4930140"/>
            <a:chOff x="688657" y="157479"/>
            <a:chExt cx="7985125" cy="4930140"/>
          </a:xfrm>
        </p:grpSpPr>
        <p:sp>
          <p:nvSpPr>
            <p:cNvPr id="8" name="object 8"/>
            <p:cNvSpPr/>
            <p:nvPr/>
          </p:nvSpPr>
          <p:spPr>
            <a:xfrm>
              <a:off x="1247152" y="162559"/>
              <a:ext cx="640080" cy="553720"/>
            </a:xfrm>
            <a:custGeom>
              <a:avLst/>
              <a:gdLst/>
              <a:ahLst/>
              <a:cxnLst/>
              <a:rect l="l" t="t" r="r" b="b"/>
              <a:pathLst>
                <a:path w="640080" h="553720">
                  <a:moveTo>
                    <a:pt x="38849" y="0"/>
                  </a:moveTo>
                  <a:lnTo>
                    <a:pt x="23729" y="3055"/>
                  </a:lnTo>
                  <a:lnTo>
                    <a:pt x="11380" y="11398"/>
                  </a:lnTo>
                  <a:lnTo>
                    <a:pt x="3053" y="23788"/>
                  </a:lnTo>
                  <a:lnTo>
                    <a:pt x="0" y="38988"/>
                  </a:lnTo>
                  <a:lnTo>
                    <a:pt x="0" y="514730"/>
                  </a:lnTo>
                  <a:lnTo>
                    <a:pt x="3053" y="529931"/>
                  </a:lnTo>
                  <a:lnTo>
                    <a:pt x="11380" y="542321"/>
                  </a:lnTo>
                  <a:lnTo>
                    <a:pt x="23729" y="550664"/>
                  </a:lnTo>
                  <a:lnTo>
                    <a:pt x="38849" y="553719"/>
                  </a:lnTo>
                  <a:lnTo>
                    <a:pt x="601205" y="553719"/>
                  </a:lnTo>
                  <a:lnTo>
                    <a:pt x="616332" y="550664"/>
                  </a:lnTo>
                  <a:lnTo>
                    <a:pt x="628684" y="542321"/>
                  </a:lnTo>
                  <a:lnTo>
                    <a:pt x="637013" y="529931"/>
                  </a:lnTo>
                  <a:lnTo>
                    <a:pt x="640067" y="514730"/>
                  </a:lnTo>
                  <a:lnTo>
                    <a:pt x="640067" y="104648"/>
                  </a:lnTo>
                  <a:lnTo>
                    <a:pt x="616332" y="68732"/>
                  </a:lnTo>
                  <a:lnTo>
                    <a:pt x="283705" y="65659"/>
                  </a:lnTo>
                  <a:lnTo>
                    <a:pt x="244081" y="23494"/>
                  </a:lnTo>
                  <a:lnTo>
                    <a:pt x="235786" y="15476"/>
                  </a:lnTo>
                  <a:lnTo>
                    <a:pt x="226110" y="8112"/>
                  </a:lnTo>
                  <a:lnTo>
                    <a:pt x="215577" y="2724"/>
                  </a:lnTo>
                  <a:lnTo>
                    <a:pt x="204711" y="635"/>
                  </a:lnTo>
                  <a:lnTo>
                    <a:pt x="38849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2059" y="157479"/>
              <a:ext cx="652780" cy="563880"/>
            </a:xfrm>
            <a:custGeom>
              <a:avLst/>
              <a:gdLst/>
              <a:ahLst/>
              <a:cxnLst/>
              <a:rect l="l" t="t" r="r" b="b"/>
              <a:pathLst>
                <a:path w="652780" h="563880">
                  <a:moveTo>
                    <a:pt x="45339" y="0"/>
                  </a:moveTo>
                  <a:lnTo>
                    <a:pt x="27699" y="3563"/>
                  </a:lnTo>
                  <a:lnTo>
                    <a:pt x="13287" y="13271"/>
                  </a:lnTo>
                  <a:lnTo>
                    <a:pt x="3563" y="27660"/>
                  </a:lnTo>
                  <a:lnTo>
                    <a:pt x="0" y="45212"/>
                  </a:lnTo>
                  <a:lnTo>
                    <a:pt x="0" y="518668"/>
                  </a:lnTo>
                  <a:lnTo>
                    <a:pt x="3565" y="536233"/>
                  </a:lnTo>
                  <a:lnTo>
                    <a:pt x="13287" y="550608"/>
                  </a:lnTo>
                  <a:lnTo>
                    <a:pt x="27699" y="560316"/>
                  </a:lnTo>
                  <a:lnTo>
                    <a:pt x="45339" y="563880"/>
                  </a:lnTo>
                  <a:lnTo>
                    <a:pt x="607441" y="563880"/>
                  </a:lnTo>
                  <a:lnTo>
                    <a:pt x="625080" y="560316"/>
                  </a:lnTo>
                  <a:lnTo>
                    <a:pt x="638832" y="551053"/>
                  </a:lnTo>
                  <a:lnTo>
                    <a:pt x="45339" y="551053"/>
                  </a:lnTo>
                  <a:lnTo>
                    <a:pt x="32688" y="548511"/>
                  </a:lnTo>
                  <a:lnTo>
                    <a:pt x="22353" y="541575"/>
                  </a:lnTo>
                  <a:lnTo>
                    <a:pt x="15383" y="531282"/>
                  </a:lnTo>
                  <a:lnTo>
                    <a:pt x="12827" y="518668"/>
                  </a:lnTo>
                  <a:lnTo>
                    <a:pt x="12827" y="45212"/>
                  </a:lnTo>
                  <a:lnTo>
                    <a:pt x="15381" y="32597"/>
                  </a:lnTo>
                  <a:lnTo>
                    <a:pt x="22337" y="22304"/>
                  </a:lnTo>
                  <a:lnTo>
                    <a:pt x="32634" y="15368"/>
                  </a:lnTo>
                  <a:lnTo>
                    <a:pt x="45212" y="12827"/>
                  </a:lnTo>
                  <a:lnTo>
                    <a:pt x="240844" y="12827"/>
                  </a:lnTo>
                  <a:lnTo>
                    <a:pt x="235442" y="8778"/>
                  </a:lnTo>
                  <a:lnTo>
                    <a:pt x="223621" y="2915"/>
                  </a:lnTo>
                  <a:lnTo>
                    <a:pt x="211074" y="635"/>
                  </a:lnTo>
                  <a:lnTo>
                    <a:pt x="45339" y="0"/>
                  </a:lnTo>
                  <a:close/>
                </a:path>
                <a:path w="652780" h="563880">
                  <a:moveTo>
                    <a:pt x="240844" y="12827"/>
                  </a:moveTo>
                  <a:lnTo>
                    <a:pt x="45212" y="12827"/>
                  </a:lnTo>
                  <a:lnTo>
                    <a:pt x="211074" y="13462"/>
                  </a:lnTo>
                  <a:lnTo>
                    <a:pt x="220974" y="15607"/>
                  </a:lnTo>
                  <a:lnTo>
                    <a:pt x="285496" y="76200"/>
                  </a:lnTo>
                  <a:lnTo>
                    <a:pt x="286639" y="77470"/>
                  </a:lnTo>
                  <a:lnTo>
                    <a:pt x="288417" y="78232"/>
                  </a:lnTo>
                  <a:lnTo>
                    <a:pt x="607441" y="78232"/>
                  </a:lnTo>
                  <a:lnTo>
                    <a:pt x="620075" y="80773"/>
                  </a:lnTo>
                  <a:lnTo>
                    <a:pt x="630412" y="87709"/>
                  </a:lnTo>
                  <a:lnTo>
                    <a:pt x="637391" y="98002"/>
                  </a:lnTo>
                  <a:lnTo>
                    <a:pt x="639953" y="110617"/>
                  </a:lnTo>
                  <a:lnTo>
                    <a:pt x="639953" y="518668"/>
                  </a:lnTo>
                  <a:lnTo>
                    <a:pt x="637391" y="531282"/>
                  </a:lnTo>
                  <a:lnTo>
                    <a:pt x="630412" y="541575"/>
                  </a:lnTo>
                  <a:lnTo>
                    <a:pt x="620075" y="548511"/>
                  </a:lnTo>
                  <a:lnTo>
                    <a:pt x="607441" y="551053"/>
                  </a:lnTo>
                  <a:lnTo>
                    <a:pt x="638832" y="551053"/>
                  </a:lnTo>
                  <a:lnTo>
                    <a:pt x="639492" y="550608"/>
                  </a:lnTo>
                  <a:lnTo>
                    <a:pt x="649214" y="536233"/>
                  </a:lnTo>
                  <a:lnTo>
                    <a:pt x="652779" y="518668"/>
                  </a:lnTo>
                  <a:lnTo>
                    <a:pt x="652779" y="110617"/>
                  </a:lnTo>
                  <a:lnTo>
                    <a:pt x="649214" y="92997"/>
                  </a:lnTo>
                  <a:lnTo>
                    <a:pt x="639492" y="78628"/>
                  </a:lnTo>
                  <a:lnTo>
                    <a:pt x="625080" y="68951"/>
                  </a:lnTo>
                  <a:lnTo>
                    <a:pt x="607441" y="65405"/>
                  </a:lnTo>
                  <a:lnTo>
                    <a:pt x="292862" y="65405"/>
                  </a:lnTo>
                  <a:lnTo>
                    <a:pt x="255143" y="25400"/>
                  </a:lnTo>
                  <a:lnTo>
                    <a:pt x="246096" y="16762"/>
                  </a:lnTo>
                  <a:lnTo>
                    <a:pt x="240844" y="1282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7152" y="274319"/>
              <a:ext cx="660400" cy="441959"/>
            </a:xfrm>
            <a:custGeom>
              <a:avLst/>
              <a:gdLst/>
              <a:ahLst/>
              <a:cxnLst/>
              <a:rect l="l" t="t" r="r" b="b"/>
              <a:pathLst>
                <a:path w="660400" h="441959">
                  <a:moveTo>
                    <a:pt x="630288" y="0"/>
                  </a:moveTo>
                  <a:lnTo>
                    <a:pt x="276212" y="0"/>
                  </a:lnTo>
                  <a:lnTo>
                    <a:pt x="267897" y="910"/>
                  </a:lnTo>
                  <a:lnTo>
                    <a:pt x="260083" y="3571"/>
                  </a:lnTo>
                  <a:lnTo>
                    <a:pt x="253030" y="7875"/>
                  </a:lnTo>
                  <a:lnTo>
                    <a:pt x="247002" y="13715"/>
                  </a:lnTo>
                  <a:lnTo>
                    <a:pt x="215760" y="52704"/>
                  </a:lnTo>
                  <a:lnTo>
                    <a:pt x="0" y="52704"/>
                  </a:lnTo>
                  <a:lnTo>
                    <a:pt x="0" y="403859"/>
                  </a:lnTo>
                  <a:lnTo>
                    <a:pt x="2971" y="418560"/>
                  </a:lnTo>
                  <a:lnTo>
                    <a:pt x="11077" y="430593"/>
                  </a:lnTo>
                  <a:lnTo>
                    <a:pt x="23102" y="438721"/>
                  </a:lnTo>
                  <a:lnTo>
                    <a:pt x="37833" y="441705"/>
                  </a:lnTo>
                  <a:lnTo>
                    <a:pt x="625335" y="441959"/>
                  </a:lnTo>
                  <a:lnTo>
                    <a:pt x="639009" y="439197"/>
                  </a:lnTo>
                  <a:lnTo>
                    <a:pt x="650147" y="431673"/>
                  </a:lnTo>
                  <a:lnTo>
                    <a:pt x="657642" y="420528"/>
                  </a:lnTo>
                  <a:lnTo>
                    <a:pt x="660387" y="406907"/>
                  </a:lnTo>
                  <a:lnTo>
                    <a:pt x="660387" y="30225"/>
                  </a:lnTo>
                  <a:lnTo>
                    <a:pt x="658023" y="18484"/>
                  </a:lnTo>
                  <a:lnTo>
                    <a:pt x="651576" y="8874"/>
                  </a:lnTo>
                  <a:lnTo>
                    <a:pt x="642010" y="2383"/>
                  </a:lnTo>
                  <a:lnTo>
                    <a:pt x="6302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2059" y="269239"/>
              <a:ext cx="670560" cy="452120"/>
            </a:xfrm>
            <a:custGeom>
              <a:avLst/>
              <a:gdLst/>
              <a:ahLst/>
              <a:cxnLst/>
              <a:rect l="l" t="t" r="r" b="b"/>
              <a:pathLst>
                <a:path w="670560" h="452120">
                  <a:moveTo>
                    <a:pt x="634110" y="0"/>
                  </a:moveTo>
                  <a:lnTo>
                    <a:pt x="281559" y="0"/>
                  </a:lnTo>
                  <a:lnTo>
                    <a:pt x="271845" y="1071"/>
                  </a:lnTo>
                  <a:lnTo>
                    <a:pt x="239152" y="26108"/>
                  </a:lnTo>
                  <a:lnTo>
                    <a:pt x="218186" y="52450"/>
                  </a:lnTo>
                  <a:lnTo>
                    <a:pt x="2857" y="52450"/>
                  </a:lnTo>
                  <a:lnTo>
                    <a:pt x="0" y="55245"/>
                  </a:lnTo>
                  <a:lnTo>
                    <a:pt x="0" y="407797"/>
                  </a:lnTo>
                  <a:lnTo>
                    <a:pt x="26933" y="448391"/>
                  </a:lnTo>
                  <a:lnTo>
                    <a:pt x="629285" y="452120"/>
                  </a:lnTo>
                  <a:lnTo>
                    <a:pt x="637403" y="451324"/>
                  </a:lnTo>
                  <a:lnTo>
                    <a:pt x="645080" y="448992"/>
                  </a:lnTo>
                  <a:lnTo>
                    <a:pt x="652162" y="445208"/>
                  </a:lnTo>
                  <a:lnTo>
                    <a:pt x="658495" y="440055"/>
                  </a:lnTo>
                  <a:lnTo>
                    <a:pt x="659115" y="439293"/>
                  </a:lnTo>
                  <a:lnTo>
                    <a:pt x="44068" y="439038"/>
                  </a:lnTo>
                  <a:lnTo>
                    <a:pt x="31914" y="436586"/>
                  </a:lnTo>
                  <a:lnTo>
                    <a:pt x="21978" y="429894"/>
                  </a:lnTo>
                  <a:lnTo>
                    <a:pt x="15274" y="419965"/>
                  </a:lnTo>
                  <a:lnTo>
                    <a:pt x="12814" y="407797"/>
                  </a:lnTo>
                  <a:lnTo>
                    <a:pt x="12814" y="65277"/>
                  </a:lnTo>
                  <a:lnTo>
                    <a:pt x="223265" y="65277"/>
                  </a:lnTo>
                  <a:lnTo>
                    <a:pt x="225171" y="64388"/>
                  </a:lnTo>
                  <a:lnTo>
                    <a:pt x="257302" y="24130"/>
                  </a:lnTo>
                  <a:lnTo>
                    <a:pt x="281559" y="12826"/>
                  </a:lnTo>
                  <a:lnTo>
                    <a:pt x="661296" y="12826"/>
                  </a:lnTo>
                  <a:lnTo>
                    <a:pt x="659860" y="10699"/>
                  </a:lnTo>
                  <a:lnTo>
                    <a:pt x="648271" y="2873"/>
                  </a:lnTo>
                  <a:lnTo>
                    <a:pt x="634110" y="0"/>
                  </a:lnTo>
                  <a:close/>
                </a:path>
                <a:path w="670560" h="452120">
                  <a:moveTo>
                    <a:pt x="661296" y="12826"/>
                  </a:moveTo>
                  <a:lnTo>
                    <a:pt x="634110" y="12826"/>
                  </a:lnTo>
                  <a:lnTo>
                    <a:pt x="643320" y="14678"/>
                  </a:lnTo>
                  <a:lnTo>
                    <a:pt x="650827" y="19732"/>
                  </a:lnTo>
                  <a:lnTo>
                    <a:pt x="655881" y="27239"/>
                  </a:lnTo>
                  <a:lnTo>
                    <a:pt x="657733" y="36449"/>
                  </a:lnTo>
                  <a:lnTo>
                    <a:pt x="657733" y="418464"/>
                  </a:lnTo>
                  <a:lnTo>
                    <a:pt x="654812" y="425576"/>
                  </a:lnTo>
                  <a:lnTo>
                    <a:pt x="649351" y="430911"/>
                  </a:lnTo>
                  <a:lnTo>
                    <a:pt x="644016" y="436372"/>
                  </a:lnTo>
                  <a:lnTo>
                    <a:pt x="636904" y="439293"/>
                  </a:lnTo>
                  <a:lnTo>
                    <a:pt x="659115" y="439293"/>
                  </a:lnTo>
                  <a:lnTo>
                    <a:pt x="663648" y="433722"/>
                  </a:lnTo>
                  <a:lnTo>
                    <a:pt x="667432" y="426640"/>
                  </a:lnTo>
                  <a:lnTo>
                    <a:pt x="669764" y="418963"/>
                  </a:lnTo>
                  <a:lnTo>
                    <a:pt x="670560" y="410845"/>
                  </a:lnTo>
                  <a:lnTo>
                    <a:pt x="670560" y="36449"/>
                  </a:lnTo>
                  <a:lnTo>
                    <a:pt x="667686" y="22288"/>
                  </a:lnTo>
                  <a:lnTo>
                    <a:pt x="661296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7861300" y="0"/>
                  </a:moveTo>
                  <a:lnTo>
                    <a:pt x="114249" y="0"/>
                  </a:lnTo>
                  <a:lnTo>
                    <a:pt x="69780" y="8983"/>
                  </a:lnTo>
                  <a:lnTo>
                    <a:pt x="33464" y="33480"/>
                  </a:lnTo>
                  <a:lnTo>
                    <a:pt x="8978" y="69812"/>
                  </a:lnTo>
                  <a:lnTo>
                    <a:pt x="0" y="114300"/>
                  </a:lnTo>
                  <a:lnTo>
                    <a:pt x="0" y="312420"/>
                  </a:lnTo>
                  <a:lnTo>
                    <a:pt x="8978" y="356907"/>
                  </a:lnTo>
                  <a:lnTo>
                    <a:pt x="33464" y="393239"/>
                  </a:lnTo>
                  <a:lnTo>
                    <a:pt x="69780" y="417736"/>
                  </a:lnTo>
                  <a:lnTo>
                    <a:pt x="114249" y="426720"/>
                  </a:lnTo>
                  <a:lnTo>
                    <a:pt x="7861300" y="426720"/>
                  </a:lnTo>
                  <a:lnTo>
                    <a:pt x="7905787" y="417736"/>
                  </a:lnTo>
                  <a:lnTo>
                    <a:pt x="7942119" y="393239"/>
                  </a:lnTo>
                  <a:lnTo>
                    <a:pt x="7966616" y="356907"/>
                  </a:lnTo>
                  <a:lnTo>
                    <a:pt x="7975600" y="312420"/>
                  </a:lnTo>
                  <a:lnTo>
                    <a:pt x="7975600" y="114300"/>
                  </a:lnTo>
                  <a:lnTo>
                    <a:pt x="7966616" y="69812"/>
                  </a:lnTo>
                  <a:lnTo>
                    <a:pt x="7942119" y="33480"/>
                  </a:lnTo>
                  <a:lnTo>
                    <a:pt x="7905787" y="8983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0" y="114300"/>
                  </a:moveTo>
                  <a:lnTo>
                    <a:pt x="8978" y="69812"/>
                  </a:lnTo>
                  <a:lnTo>
                    <a:pt x="33464" y="33480"/>
                  </a:lnTo>
                  <a:lnTo>
                    <a:pt x="69780" y="8983"/>
                  </a:lnTo>
                  <a:lnTo>
                    <a:pt x="114249" y="0"/>
                  </a:lnTo>
                  <a:lnTo>
                    <a:pt x="7861300" y="0"/>
                  </a:lnTo>
                  <a:lnTo>
                    <a:pt x="7905787" y="8983"/>
                  </a:lnTo>
                  <a:lnTo>
                    <a:pt x="7942119" y="33480"/>
                  </a:lnTo>
                  <a:lnTo>
                    <a:pt x="7966616" y="69812"/>
                  </a:lnTo>
                  <a:lnTo>
                    <a:pt x="7975600" y="114300"/>
                  </a:lnTo>
                  <a:lnTo>
                    <a:pt x="7975600" y="312420"/>
                  </a:lnTo>
                  <a:lnTo>
                    <a:pt x="7966616" y="356907"/>
                  </a:lnTo>
                  <a:lnTo>
                    <a:pt x="7942119" y="393239"/>
                  </a:lnTo>
                  <a:lnTo>
                    <a:pt x="7905787" y="417736"/>
                  </a:lnTo>
                  <a:lnTo>
                    <a:pt x="7861300" y="426720"/>
                  </a:lnTo>
                  <a:lnTo>
                    <a:pt x="114249" y="426720"/>
                  </a:lnTo>
                  <a:lnTo>
                    <a:pt x="69780" y="417736"/>
                  </a:lnTo>
                  <a:lnTo>
                    <a:pt x="33464" y="393239"/>
                  </a:lnTo>
                  <a:lnTo>
                    <a:pt x="8978" y="356907"/>
                  </a:lnTo>
                  <a:lnTo>
                    <a:pt x="0" y="31242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8499" y="739139"/>
              <a:ext cx="7749540" cy="3985260"/>
            </a:xfrm>
            <a:custGeom>
              <a:avLst/>
              <a:gdLst/>
              <a:ahLst/>
              <a:cxnLst/>
              <a:rect l="l" t="t" r="r" b="b"/>
              <a:pathLst>
                <a:path w="7749540" h="3985260">
                  <a:moveTo>
                    <a:pt x="0" y="3985260"/>
                  </a:moveTo>
                  <a:lnTo>
                    <a:pt x="7749540" y="3985260"/>
                  </a:lnTo>
                  <a:lnTo>
                    <a:pt x="774954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8499" y="739139"/>
              <a:ext cx="7970520" cy="3985260"/>
            </a:xfrm>
            <a:custGeom>
              <a:avLst/>
              <a:gdLst/>
              <a:ahLst/>
              <a:cxnLst/>
              <a:rect l="l" t="t" r="r" b="b"/>
              <a:pathLst>
                <a:path w="7970520" h="3985260">
                  <a:moveTo>
                    <a:pt x="0" y="3985260"/>
                  </a:moveTo>
                  <a:lnTo>
                    <a:pt x="7970520" y="3985260"/>
                  </a:lnTo>
                  <a:lnTo>
                    <a:pt x="797052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9139" y="480059"/>
              <a:ext cx="200659" cy="1981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1139" y="480059"/>
              <a:ext cx="198119" cy="1981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5139" y="480059"/>
              <a:ext cx="200659" cy="1981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448039" y="1389379"/>
              <a:ext cx="220979" cy="3335020"/>
            </a:xfrm>
            <a:custGeom>
              <a:avLst/>
              <a:gdLst/>
              <a:ahLst/>
              <a:cxnLst/>
              <a:rect l="l" t="t" r="r" b="b"/>
              <a:pathLst>
                <a:path w="220979" h="3335020">
                  <a:moveTo>
                    <a:pt x="0" y="3335020"/>
                  </a:moveTo>
                  <a:lnTo>
                    <a:pt x="220979" y="333502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33502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48039" y="739139"/>
              <a:ext cx="220979" cy="3985260"/>
            </a:xfrm>
            <a:custGeom>
              <a:avLst/>
              <a:gdLst/>
              <a:ahLst/>
              <a:cxnLst/>
              <a:rect l="l" t="t" r="r" b="b"/>
              <a:pathLst>
                <a:path w="220979" h="3985260">
                  <a:moveTo>
                    <a:pt x="0" y="3985260"/>
                  </a:moveTo>
                  <a:lnTo>
                    <a:pt x="220979" y="398526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48039" y="739139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220979" y="0"/>
                  </a:moveTo>
                  <a:lnTo>
                    <a:pt x="0" y="0"/>
                  </a:lnTo>
                  <a:lnTo>
                    <a:pt x="0" y="650239"/>
                  </a:lnTo>
                  <a:lnTo>
                    <a:pt x="220979" y="650239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48039" y="739139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0" y="650239"/>
                  </a:moveTo>
                  <a:lnTo>
                    <a:pt x="220979" y="650239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650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2179" y="4282439"/>
              <a:ext cx="601980" cy="800100"/>
            </a:xfrm>
            <a:custGeom>
              <a:avLst/>
              <a:gdLst/>
              <a:ahLst/>
              <a:cxnLst/>
              <a:rect l="l" t="t" r="r" b="b"/>
              <a:pathLst>
                <a:path w="601980" h="800100">
                  <a:moveTo>
                    <a:pt x="466597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01979" y="800100"/>
                  </a:lnTo>
                  <a:lnTo>
                    <a:pt x="601979" y="144818"/>
                  </a:lnTo>
                  <a:lnTo>
                    <a:pt x="4665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7100" y="4277359"/>
              <a:ext cx="612140" cy="810895"/>
            </a:xfrm>
            <a:custGeom>
              <a:avLst/>
              <a:gdLst/>
              <a:ahLst/>
              <a:cxnLst/>
              <a:rect l="l" t="t" r="r" b="b"/>
              <a:pathLst>
                <a:path w="612140" h="810895">
                  <a:moveTo>
                    <a:pt x="515620" y="594372"/>
                  </a:moveTo>
                  <a:lnTo>
                    <a:pt x="96545" y="594372"/>
                  </a:lnTo>
                  <a:lnTo>
                    <a:pt x="96545" y="604520"/>
                  </a:lnTo>
                  <a:lnTo>
                    <a:pt x="515620" y="604520"/>
                  </a:lnTo>
                  <a:lnTo>
                    <a:pt x="515620" y="594372"/>
                  </a:lnTo>
                  <a:close/>
                </a:path>
                <a:path w="612140" h="810895">
                  <a:moveTo>
                    <a:pt x="515620" y="508025"/>
                  </a:moveTo>
                  <a:lnTo>
                    <a:pt x="96545" y="508025"/>
                  </a:lnTo>
                  <a:lnTo>
                    <a:pt x="96545" y="518160"/>
                  </a:lnTo>
                  <a:lnTo>
                    <a:pt x="515620" y="518160"/>
                  </a:lnTo>
                  <a:lnTo>
                    <a:pt x="515620" y="508025"/>
                  </a:lnTo>
                  <a:close/>
                </a:path>
                <a:path w="612140" h="810895">
                  <a:moveTo>
                    <a:pt x="515620" y="421640"/>
                  </a:moveTo>
                  <a:lnTo>
                    <a:pt x="96545" y="421640"/>
                  </a:lnTo>
                  <a:lnTo>
                    <a:pt x="96545" y="431774"/>
                  </a:lnTo>
                  <a:lnTo>
                    <a:pt x="515620" y="431774"/>
                  </a:lnTo>
                  <a:lnTo>
                    <a:pt x="515620" y="421640"/>
                  </a:lnTo>
                  <a:close/>
                </a:path>
                <a:path w="612140" h="810895">
                  <a:moveTo>
                    <a:pt x="515620" y="335292"/>
                  </a:moveTo>
                  <a:lnTo>
                    <a:pt x="96545" y="335292"/>
                  </a:lnTo>
                  <a:lnTo>
                    <a:pt x="96545" y="345440"/>
                  </a:lnTo>
                  <a:lnTo>
                    <a:pt x="515620" y="345440"/>
                  </a:lnTo>
                  <a:lnTo>
                    <a:pt x="515620" y="335292"/>
                  </a:lnTo>
                  <a:close/>
                </a:path>
                <a:path w="612140" h="810895">
                  <a:moveTo>
                    <a:pt x="612140" y="147866"/>
                  </a:moveTo>
                  <a:lnTo>
                    <a:pt x="601980" y="136994"/>
                  </a:lnTo>
                  <a:lnTo>
                    <a:pt x="601980" y="160020"/>
                  </a:lnTo>
                  <a:lnTo>
                    <a:pt x="601980" y="800100"/>
                  </a:lnTo>
                  <a:lnTo>
                    <a:pt x="10147" y="800100"/>
                  </a:lnTo>
                  <a:lnTo>
                    <a:pt x="10147" y="10160"/>
                  </a:lnTo>
                  <a:lnTo>
                    <a:pt x="467360" y="10160"/>
                  </a:lnTo>
                  <a:lnTo>
                    <a:pt x="467360" y="149860"/>
                  </a:lnTo>
                  <a:lnTo>
                    <a:pt x="467360" y="160020"/>
                  </a:lnTo>
                  <a:lnTo>
                    <a:pt x="601980" y="160020"/>
                  </a:lnTo>
                  <a:lnTo>
                    <a:pt x="601980" y="136994"/>
                  </a:lnTo>
                  <a:lnTo>
                    <a:pt x="600075" y="134962"/>
                  </a:lnTo>
                  <a:lnTo>
                    <a:pt x="600075" y="149860"/>
                  </a:lnTo>
                  <a:lnTo>
                    <a:pt x="477520" y="149860"/>
                  </a:lnTo>
                  <a:lnTo>
                    <a:pt x="477520" y="18732"/>
                  </a:lnTo>
                  <a:lnTo>
                    <a:pt x="600075" y="149860"/>
                  </a:lnTo>
                  <a:lnTo>
                    <a:pt x="600075" y="134962"/>
                  </a:lnTo>
                  <a:lnTo>
                    <a:pt x="483450" y="10160"/>
                  </a:lnTo>
                  <a:lnTo>
                    <a:pt x="477520" y="3810"/>
                  </a:lnTo>
                  <a:lnTo>
                    <a:pt x="477520" y="2540"/>
                  </a:lnTo>
                  <a:lnTo>
                    <a:pt x="476326" y="2540"/>
                  </a:lnTo>
                  <a:lnTo>
                    <a:pt x="473964" y="0"/>
                  </a:lnTo>
                  <a:lnTo>
                    <a:pt x="0" y="0"/>
                  </a:lnTo>
                  <a:lnTo>
                    <a:pt x="0" y="810272"/>
                  </a:lnTo>
                  <a:lnTo>
                    <a:pt x="612140" y="810260"/>
                  </a:lnTo>
                  <a:lnTo>
                    <a:pt x="612140" y="800100"/>
                  </a:lnTo>
                  <a:lnTo>
                    <a:pt x="612140" y="147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382130" y="430212"/>
            <a:ext cx="11226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/>
              <a:t>4th</a:t>
            </a:r>
            <a:r>
              <a:rPr sz="1600" spc="-80" dirty="0"/>
              <a:t> </a:t>
            </a:r>
            <a:r>
              <a:rPr sz="1600" spc="-5" dirty="0"/>
              <a:t>Grade</a:t>
            </a:r>
            <a:endParaRPr sz="1600"/>
          </a:p>
        </p:txBody>
      </p:sp>
      <p:grpSp>
        <p:nvGrpSpPr>
          <p:cNvPr id="26" name="object 26"/>
          <p:cNvGrpSpPr/>
          <p:nvPr/>
        </p:nvGrpSpPr>
        <p:grpSpPr>
          <a:xfrm>
            <a:off x="8814117" y="685609"/>
            <a:ext cx="330835" cy="330835"/>
            <a:chOff x="8814117" y="685609"/>
            <a:chExt cx="330835" cy="330835"/>
          </a:xfrm>
        </p:grpSpPr>
        <p:sp>
          <p:nvSpPr>
            <p:cNvPr id="27" name="object 27"/>
            <p:cNvSpPr/>
            <p:nvPr/>
          </p:nvSpPr>
          <p:spPr>
            <a:xfrm>
              <a:off x="8818880" y="690372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09">
                  <a:moveTo>
                    <a:pt x="143383" y="0"/>
                  </a:moveTo>
                  <a:lnTo>
                    <a:pt x="126111" y="113791"/>
                  </a:lnTo>
                  <a:lnTo>
                    <a:pt x="12319" y="96519"/>
                  </a:lnTo>
                  <a:lnTo>
                    <a:pt x="0" y="177926"/>
                  </a:lnTo>
                  <a:lnTo>
                    <a:pt x="113792" y="195199"/>
                  </a:lnTo>
                  <a:lnTo>
                    <a:pt x="96647" y="308990"/>
                  </a:lnTo>
                  <a:lnTo>
                    <a:pt x="177926" y="321310"/>
                  </a:lnTo>
                  <a:lnTo>
                    <a:pt x="195199" y="207517"/>
                  </a:lnTo>
                  <a:lnTo>
                    <a:pt x="308991" y="224789"/>
                  </a:lnTo>
                  <a:lnTo>
                    <a:pt x="321310" y="143382"/>
                  </a:lnTo>
                  <a:lnTo>
                    <a:pt x="207518" y="126111"/>
                  </a:lnTo>
                  <a:lnTo>
                    <a:pt x="224790" y="12318"/>
                  </a:lnTo>
                  <a:lnTo>
                    <a:pt x="143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18880" y="690372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09">
                  <a:moveTo>
                    <a:pt x="143383" y="0"/>
                  </a:moveTo>
                  <a:lnTo>
                    <a:pt x="126111" y="113791"/>
                  </a:lnTo>
                  <a:lnTo>
                    <a:pt x="12319" y="96519"/>
                  </a:lnTo>
                  <a:lnTo>
                    <a:pt x="0" y="177926"/>
                  </a:lnTo>
                  <a:lnTo>
                    <a:pt x="113792" y="195199"/>
                  </a:lnTo>
                  <a:lnTo>
                    <a:pt x="96647" y="308990"/>
                  </a:lnTo>
                  <a:lnTo>
                    <a:pt x="177926" y="321310"/>
                  </a:lnTo>
                  <a:lnTo>
                    <a:pt x="195199" y="207517"/>
                  </a:lnTo>
                  <a:lnTo>
                    <a:pt x="308991" y="224789"/>
                  </a:lnTo>
                  <a:lnTo>
                    <a:pt x="321310" y="143382"/>
                  </a:lnTo>
                  <a:lnTo>
                    <a:pt x="207518" y="126111"/>
                  </a:lnTo>
                  <a:lnTo>
                    <a:pt x="224790" y="12318"/>
                  </a:lnTo>
                  <a:lnTo>
                    <a:pt x="14338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98437" y="2164397"/>
            <a:ext cx="321945" cy="324485"/>
            <a:chOff x="198437" y="2164397"/>
            <a:chExt cx="321945" cy="324485"/>
          </a:xfrm>
        </p:grpSpPr>
        <p:sp>
          <p:nvSpPr>
            <p:cNvPr id="30" name="object 30"/>
            <p:cNvSpPr/>
            <p:nvPr/>
          </p:nvSpPr>
          <p:spPr>
            <a:xfrm>
              <a:off x="203200" y="2169160"/>
              <a:ext cx="312420" cy="314960"/>
            </a:xfrm>
            <a:custGeom>
              <a:avLst/>
              <a:gdLst/>
              <a:ahLst/>
              <a:cxnLst/>
              <a:rect l="l" t="t" r="r" b="b"/>
              <a:pathLst>
                <a:path w="312420" h="314960">
                  <a:moveTo>
                    <a:pt x="247281" y="0"/>
                  </a:moveTo>
                  <a:lnTo>
                    <a:pt x="156197" y="91820"/>
                  </a:lnTo>
                  <a:lnTo>
                    <a:pt x="65100" y="0"/>
                  </a:lnTo>
                  <a:lnTo>
                    <a:pt x="0" y="65658"/>
                  </a:lnTo>
                  <a:lnTo>
                    <a:pt x="91097" y="157479"/>
                  </a:lnTo>
                  <a:lnTo>
                    <a:pt x="0" y="249300"/>
                  </a:lnTo>
                  <a:lnTo>
                    <a:pt x="65100" y="314959"/>
                  </a:lnTo>
                  <a:lnTo>
                    <a:pt x="156197" y="223138"/>
                  </a:lnTo>
                  <a:lnTo>
                    <a:pt x="247281" y="314959"/>
                  </a:lnTo>
                  <a:lnTo>
                    <a:pt x="312407" y="249300"/>
                  </a:lnTo>
                  <a:lnTo>
                    <a:pt x="221310" y="157479"/>
                  </a:lnTo>
                  <a:lnTo>
                    <a:pt x="312407" y="65658"/>
                  </a:lnTo>
                  <a:lnTo>
                    <a:pt x="247281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3200" y="2169160"/>
              <a:ext cx="312420" cy="314960"/>
            </a:xfrm>
            <a:custGeom>
              <a:avLst/>
              <a:gdLst/>
              <a:ahLst/>
              <a:cxnLst/>
              <a:rect l="l" t="t" r="r" b="b"/>
              <a:pathLst>
                <a:path w="312420" h="314960">
                  <a:moveTo>
                    <a:pt x="65100" y="0"/>
                  </a:moveTo>
                  <a:lnTo>
                    <a:pt x="0" y="65658"/>
                  </a:lnTo>
                  <a:lnTo>
                    <a:pt x="91097" y="157479"/>
                  </a:lnTo>
                  <a:lnTo>
                    <a:pt x="0" y="249300"/>
                  </a:lnTo>
                  <a:lnTo>
                    <a:pt x="65100" y="314959"/>
                  </a:lnTo>
                  <a:lnTo>
                    <a:pt x="156197" y="223138"/>
                  </a:lnTo>
                  <a:lnTo>
                    <a:pt x="247281" y="314959"/>
                  </a:lnTo>
                  <a:lnTo>
                    <a:pt x="312407" y="249300"/>
                  </a:lnTo>
                  <a:lnTo>
                    <a:pt x="221310" y="157479"/>
                  </a:lnTo>
                  <a:lnTo>
                    <a:pt x="312407" y="65658"/>
                  </a:lnTo>
                  <a:lnTo>
                    <a:pt x="247281" y="0"/>
                  </a:lnTo>
                  <a:lnTo>
                    <a:pt x="156197" y="91820"/>
                  </a:lnTo>
                  <a:lnTo>
                    <a:pt x="65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81732" y="1935543"/>
            <a:ext cx="250316" cy="250444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559117" y="260413"/>
            <a:ext cx="7462520" cy="4667250"/>
            <a:chOff x="559117" y="260413"/>
            <a:chExt cx="7462520" cy="4667250"/>
          </a:xfrm>
        </p:grpSpPr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4019" y="4569460"/>
              <a:ext cx="144780" cy="14726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95780" y="4569460"/>
              <a:ext cx="1747520" cy="340360"/>
            </a:xfrm>
            <a:custGeom>
              <a:avLst/>
              <a:gdLst/>
              <a:ahLst/>
              <a:cxnLst/>
              <a:rect l="l" t="t" r="r" b="b"/>
              <a:pathLst>
                <a:path w="1747520" h="340360">
                  <a:moveTo>
                    <a:pt x="26288" y="8864"/>
                  </a:moveTo>
                  <a:lnTo>
                    <a:pt x="37514" y="22389"/>
                  </a:lnTo>
                  <a:lnTo>
                    <a:pt x="46000" y="37960"/>
                  </a:lnTo>
                  <a:lnTo>
                    <a:pt x="51345" y="55100"/>
                  </a:lnTo>
                  <a:lnTo>
                    <a:pt x="53212" y="73532"/>
                  </a:lnTo>
                  <a:lnTo>
                    <a:pt x="49309" y="100000"/>
                  </a:lnTo>
                  <a:lnTo>
                    <a:pt x="38369" y="123417"/>
                  </a:lnTo>
                  <a:lnTo>
                    <a:pt x="21548" y="142639"/>
                  </a:lnTo>
                  <a:lnTo>
                    <a:pt x="0" y="156527"/>
                  </a:lnTo>
                  <a:lnTo>
                    <a:pt x="13372" y="166191"/>
                  </a:lnTo>
                  <a:lnTo>
                    <a:pt x="26781" y="179228"/>
                  </a:lnTo>
                  <a:lnTo>
                    <a:pt x="41022" y="195685"/>
                  </a:lnTo>
                  <a:lnTo>
                    <a:pt x="56895" y="215607"/>
                  </a:lnTo>
                  <a:lnTo>
                    <a:pt x="83881" y="248820"/>
                  </a:lnTo>
                  <a:lnTo>
                    <a:pt x="116421" y="282289"/>
                  </a:lnTo>
                  <a:lnTo>
                    <a:pt x="156410" y="311626"/>
                  </a:lnTo>
                  <a:lnTo>
                    <a:pt x="205744" y="332445"/>
                  </a:lnTo>
                  <a:lnTo>
                    <a:pt x="266319" y="340359"/>
                  </a:lnTo>
                  <a:lnTo>
                    <a:pt x="326942" y="332445"/>
                  </a:lnTo>
                  <a:lnTo>
                    <a:pt x="376282" y="311626"/>
                  </a:lnTo>
                  <a:lnTo>
                    <a:pt x="416253" y="282289"/>
                  </a:lnTo>
                  <a:lnTo>
                    <a:pt x="448768" y="248820"/>
                  </a:lnTo>
                  <a:lnTo>
                    <a:pt x="493729" y="193509"/>
                  </a:lnTo>
                  <a:lnTo>
                    <a:pt x="266319" y="193509"/>
                  </a:lnTo>
                  <a:lnTo>
                    <a:pt x="240412" y="189298"/>
                  </a:lnTo>
                  <a:lnTo>
                    <a:pt x="218328" y="176552"/>
                  </a:lnTo>
                  <a:lnTo>
                    <a:pt x="196649" y="155105"/>
                  </a:lnTo>
                  <a:lnTo>
                    <a:pt x="170821" y="123386"/>
                  </a:lnTo>
                  <a:lnTo>
                    <a:pt x="145464" y="92087"/>
                  </a:lnTo>
                  <a:lnTo>
                    <a:pt x="113553" y="59069"/>
                  </a:lnTo>
                  <a:lnTo>
                    <a:pt x="74427" y="29930"/>
                  </a:lnTo>
                  <a:lnTo>
                    <a:pt x="26288" y="8864"/>
                  </a:lnTo>
                  <a:close/>
                </a:path>
                <a:path w="1747520" h="340360">
                  <a:moveTo>
                    <a:pt x="797384" y="146888"/>
                  </a:moveTo>
                  <a:lnTo>
                    <a:pt x="569976" y="146888"/>
                  </a:lnTo>
                  <a:lnTo>
                    <a:pt x="595935" y="151101"/>
                  </a:lnTo>
                  <a:lnTo>
                    <a:pt x="618013" y="163850"/>
                  </a:lnTo>
                  <a:lnTo>
                    <a:pt x="639663" y="185298"/>
                  </a:lnTo>
                  <a:lnTo>
                    <a:pt x="691262" y="248820"/>
                  </a:lnTo>
                  <a:lnTo>
                    <a:pt x="723770" y="282289"/>
                  </a:lnTo>
                  <a:lnTo>
                    <a:pt x="763759" y="311626"/>
                  </a:lnTo>
                  <a:lnTo>
                    <a:pt x="813124" y="332445"/>
                  </a:lnTo>
                  <a:lnTo>
                    <a:pt x="873759" y="340359"/>
                  </a:lnTo>
                  <a:lnTo>
                    <a:pt x="934334" y="332445"/>
                  </a:lnTo>
                  <a:lnTo>
                    <a:pt x="983668" y="311626"/>
                  </a:lnTo>
                  <a:lnTo>
                    <a:pt x="1023657" y="282289"/>
                  </a:lnTo>
                  <a:lnTo>
                    <a:pt x="1056197" y="248820"/>
                  </a:lnTo>
                  <a:lnTo>
                    <a:pt x="1101130" y="193509"/>
                  </a:lnTo>
                  <a:lnTo>
                    <a:pt x="873759" y="193509"/>
                  </a:lnTo>
                  <a:lnTo>
                    <a:pt x="847800" y="189298"/>
                  </a:lnTo>
                  <a:lnTo>
                    <a:pt x="825722" y="176552"/>
                  </a:lnTo>
                  <a:lnTo>
                    <a:pt x="804072" y="155105"/>
                  </a:lnTo>
                  <a:lnTo>
                    <a:pt x="797384" y="146888"/>
                  </a:lnTo>
                  <a:close/>
                </a:path>
                <a:path w="1747520" h="340360">
                  <a:moveTo>
                    <a:pt x="1404838" y="146888"/>
                  </a:moveTo>
                  <a:lnTo>
                    <a:pt x="1177417" y="146888"/>
                  </a:lnTo>
                  <a:lnTo>
                    <a:pt x="1203376" y="151101"/>
                  </a:lnTo>
                  <a:lnTo>
                    <a:pt x="1225454" y="163850"/>
                  </a:lnTo>
                  <a:lnTo>
                    <a:pt x="1247104" y="185298"/>
                  </a:lnTo>
                  <a:lnTo>
                    <a:pt x="1298751" y="248820"/>
                  </a:lnTo>
                  <a:lnTo>
                    <a:pt x="1331266" y="282289"/>
                  </a:lnTo>
                  <a:lnTo>
                    <a:pt x="1371237" y="311626"/>
                  </a:lnTo>
                  <a:lnTo>
                    <a:pt x="1420577" y="332445"/>
                  </a:lnTo>
                  <a:lnTo>
                    <a:pt x="1481200" y="340359"/>
                  </a:lnTo>
                  <a:lnTo>
                    <a:pt x="1541824" y="332445"/>
                  </a:lnTo>
                  <a:lnTo>
                    <a:pt x="1591164" y="311626"/>
                  </a:lnTo>
                  <a:lnTo>
                    <a:pt x="1631135" y="282289"/>
                  </a:lnTo>
                  <a:lnTo>
                    <a:pt x="1663650" y="248820"/>
                  </a:lnTo>
                  <a:lnTo>
                    <a:pt x="1690623" y="215607"/>
                  </a:lnTo>
                  <a:lnTo>
                    <a:pt x="1706497" y="195685"/>
                  </a:lnTo>
                  <a:lnTo>
                    <a:pt x="1708380" y="193509"/>
                  </a:lnTo>
                  <a:lnTo>
                    <a:pt x="1481200" y="193509"/>
                  </a:lnTo>
                  <a:lnTo>
                    <a:pt x="1455294" y="189298"/>
                  </a:lnTo>
                  <a:lnTo>
                    <a:pt x="1433210" y="176552"/>
                  </a:lnTo>
                  <a:lnTo>
                    <a:pt x="1411531" y="155105"/>
                  </a:lnTo>
                  <a:lnTo>
                    <a:pt x="1404838" y="146888"/>
                  </a:lnTo>
                  <a:close/>
                </a:path>
                <a:path w="1747520" h="340360">
                  <a:moveTo>
                    <a:pt x="569976" y="0"/>
                  </a:moveTo>
                  <a:lnTo>
                    <a:pt x="509402" y="7919"/>
                  </a:lnTo>
                  <a:lnTo>
                    <a:pt x="460075" y="28750"/>
                  </a:lnTo>
                  <a:lnTo>
                    <a:pt x="420105" y="58100"/>
                  </a:lnTo>
                  <a:lnTo>
                    <a:pt x="387604" y="91578"/>
                  </a:lnTo>
                  <a:lnTo>
                    <a:pt x="361793" y="123417"/>
                  </a:lnTo>
                  <a:lnTo>
                    <a:pt x="336006" y="155105"/>
                  </a:lnTo>
                  <a:lnTo>
                    <a:pt x="314356" y="176552"/>
                  </a:lnTo>
                  <a:lnTo>
                    <a:pt x="292278" y="189298"/>
                  </a:lnTo>
                  <a:lnTo>
                    <a:pt x="266319" y="193509"/>
                  </a:lnTo>
                  <a:lnTo>
                    <a:pt x="493729" y="193509"/>
                  </a:lnTo>
                  <a:lnTo>
                    <a:pt x="500413" y="185298"/>
                  </a:lnTo>
                  <a:lnTo>
                    <a:pt x="522049" y="163850"/>
                  </a:lnTo>
                  <a:lnTo>
                    <a:pt x="544089" y="151101"/>
                  </a:lnTo>
                  <a:lnTo>
                    <a:pt x="569976" y="146888"/>
                  </a:lnTo>
                  <a:lnTo>
                    <a:pt x="797384" y="146888"/>
                  </a:lnTo>
                  <a:lnTo>
                    <a:pt x="778259" y="123386"/>
                  </a:lnTo>
                  <a:lnTo>
                    <a:pt x="752425" y="91578"/>
                  </a:lnTo>
                  <a:lnTo>
                    <a:pt x="719910" y="58100"/>
                  </a:lnTo>
                  <a:lnTo>
                    <a:pt x="679939" y="28750"/>
                  </a:lnTo>
                  <a:lnTo>
                    <a:pt x="630599" y="7919"/>
                  </a:lnTo>
                  <a:lnTo>
                    <a:pt x="569976" y="0"/>
                  </a:lnTo>
                  <a:close/>
                </a:path>
                <a:path w="1747520" h="340360">
                  <a:moveTo>
                    <a:pt x="1177417" y="0"/>
                  </a:moveTo>
                  <a:lnTo>
                    <a:pt x="1116842" y="7919"/>
                  </a:lnTo>
                  <a:lnTo>
                    <a:pt x="1067508" y="28750"/>
                  </a:lnTo>
                  <a:lnTo>
                    <a:pt x="1027519" y="58100"/>
                  </a:lnTo>
                  <a:lnTo>
                    <a:pt x="994979" y="91578"/>
                  </a:lnTo>
                  <a:lnTo>
                    <a:pt x="943375" y="155105"/>
                  </a:lnTo>
                  <a:lnTo>
                    <a:pt x="921734" y="176552"/>
                  </a:lnTo>
                  <a:lnTo>
                    <a:pt x="899664" y="189298"/>
                  </a:lnTo>
                  <a:lnTo>
                    <a:pt x="873759" y="193509"/>
                  </a:lnTo>
                  <a:lnTo>
                    <a:pt x="1101130" y="193509"/>
                  </a:lnTo>
                  <a:lnTo>
                    <a:pt x="1107801" y="185298"/>
                  </a:lnTo>
                  <a:lnTo>
                    <a:pt x="1129442" y="163850"/>
                  </a:lnTo>
                  <a:lnTo>
                    <a:pt x="1151512" y="151101"/>
                  </a:lnTo>
                  <a:lnTo>
                    <a:pt x="1177417" y="146888"/>
                  </a:lnTo>
                  <a:lnTo>
                    <a:pt x="1404838" y="146888"/>
                  </a:lnTo>
                  <a:lnTo>
                    <a:pt x="1385702" y="123386"/>
                  </a:lnTo>
                  <a:lnTo>
                    <a:pt x="1359914" y="91578"/>
                  </a:lnTo>
                  <a:lnTo>
                    <a:pt x="1327406" y="58100"/>
                  </a:lnTo>
                  <a:lnTo>
                    <a:pt x="1287417" y="28750"/>
                  </a:lnTo>
                  <a:lnTo>
                    <a:pt x="1238052" y="7919"/>
                  </a:lnTo>
                  <a:lnTo>
                    <a:pt x="1177417" y="0"/>
                  </a:lnTo>
                  <a:close/>
                </a:path>
                <a:path w="1747520" h="340360">
                  <a:moveTo>
                    <a:pt x="1720977" y="8953"/>
                  </a:moveTo>
                  <a:lnTo>
                    <a:pt x="1672931" y="30010"/>
                  </a:lnTo>
                  <a:lnTo>
                    <a:pt x="1633886" y="59128"/>
                  </a:lnTo>
                  <a:lnTo>
                    <a:pt x="1602033" y="92117"/>
                  </a:lnTo>
                  <a:lnTo>
                    <a:pt x="1576674" y="123417"/>
                  </a:lnTo>
                  <a:lnTo>
                    <a:pt x="1550870" y="155105"/>
                  </a:lnTo>
                  <a:lnTo>
                    <a:pt x="1529191" y="176552"/>
                  </a:lnTo>
                  <a:lnTo>
                    <a:pt x="1507107" y="189298"/>
                  </a:lnTo>
                  <a:lnTo>
                    <a:pt x="1481200" y="193509"/>
                  </a:lnTo>
                  <a:lnTo>
                    <a:pt x="1708380" y="193509"/>
                  </a:lnTo>
                  <a:lnTo>
                    <a:pt x="1720738" y="179228"/>
                  </a:lnTo>
                  <a:lnTo>
                    <a:pt x="1734147" y="166191"/>
                  </a:lnTo>
                  <a:lnTo>
                    <a:pt x="1747520" y="156527"/>
                  </a:lnTo>
                  <a:lnTo>
                    <a:pt x="1725971" y="142631"/>
                  </a:lnTo>
                  <a:lnTo>
                    <a:pt x="1709150" y="123386"/>
                  </a:lnTo>
                  <a:lnTo>
                    <a:pt x="1698210" y="99941"/>
                  </a:lnTo>
                  <a:lnTo>
                    <a:pt x="1694307" y="73444"/>
                  </a:lnTo>
                  <a:lnTo>
                    <a:pt x="1696152" y="55077"/>
                  </a:lnTo>
                  <a:lnTo>
                    <a:pt x="1701468" y="37926"/>
                  </a:lnTo>
                  <a:lnTo>
                    <a:pt x="1709844" y="22462"/>
                  </a:lnTo>
                  <a:lnTo>
                    <a:pt x="1720977" y="8953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7740" y="4569460"/>
              <a:ext cx="147320" cy="14726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55140" y="4551730"/>
              <a:ext cx="1826260" cy="375920"/>
            </a:xfrm>
            <a:custGeom>
              <a:avLst/>
              <a:gdLst/>
              <a:ahLst/>
              <a:cxnLst/>
              <a:rect l="l" t="t" r="r" b="b"/>
              <a:pathLst>
                <a:path w="1826260" h="375920">
                  <a:moveTo>
                    <a:pt x="1821180" y="88"/>
                  </a:moveTo>
                  <a:lnTo>
                    <a:pt x="1767230" y="6680"/>
                  </a:lnTo>
                  <a:lnTo>
                    <a:pt x="1721840" y="22783"/>
                  </a:lnTo>
                  <a:lnTo>
                    <a:pt x="1683829" y="45859"/>
                  </a:lnTo>
                  <a:lnTo>
                    <a:pt x="1651977" y="73329"/>
                  </a:lnTo>
                  <a:lnTo>
                    <a:pt x="1625130" y="102616"/>
                  </a:lnTo>
                  <a:lnTo>
                    <a:pt x="1602105" y="131165"/>
                  </a:lnTo>
                  <a:lnTo>
                    <a:pt x="1577086" y="161620"/>
                  </a:lnTo>
                  <a:lnTo>
                    <a:pt x="1557858" y="180517"/>
                  </a:lnTo>
                  <a:lnTo>
                    <a:pt x="1540649" y="190157"/>
                  </a:lnTo>
                  <a:lnTo>
                    <a:pt x="1521701" y="192862"/>
                  </a:lnTo>
                  <a:lnTo>
                    <a:pt x="1502765" y="190157"/>
                  </a:lnTo>
                  <a:lnTo>
                    <a:pt x="1485557" y="180517"/>
                  </a:lnTo>
                  <a:lnTo>
                    <a:pt x="1466329" y="161620"/>
                  </a:lnTo>
                  <a:lnTo>
                    <a:pt x="1441323" y="131165"/>
                  </a:lnTo>
                  <a:lnTo>
                    <a:pt x="1417980" y="102222"/>
                  </a:lnTo>
                  <a:lnTo>
                    <a:pt x="1390700" y="72555"/>
                  </a:lnTo>
                  <a:lnTo>
                    <a:pt x="1358265" y="44818"/>
                  </a:lnTo>
                  <a:lnTo>
                    <a:pt x="1319428" y="21704"/>
                  </a:lnTo>
                  <a:lnTo>
                    <a:pt x="1272971" y="5880"/>
                  </a:lnTo>
                  <a:lnTo>
                    <a:pt x="1217676" y="0"/>
                  </a:lnTo>
                  <a:lnTo>
                    <a:pt x="1162431" y="5880"/>
                  </a:lnTo>
                  <a:lnTo>
                    <a:pt x="1116037" y="21704"/>
                  </a:lnTo>
                  <a:lnTo>
                    <a:pt x="1077239" y="44818"/>
                  </a:lnTo>
                  <a:lnTo>
                    <a:pt x="1044816" y="72555"/>
                  </a:lnTo>
                  <a:lnTo>
                    <a:pt x="1017536" y="102222"/>
                  </a:lnTo>
                  <a:lnTo>
                    <a:pt x="994156" y="131165"/>
                  </a:lnTo>
                  <a:lnTo>
                    <a:pt x="969137" y="161620"/>
                  </a:lnTo>
                  <a:lnTo>
                    <a:pt x="949909" y="180517"/>
                  </a:lnTo>
                  <a:lnTo>
                    <a:pt x="932700" y="190157"/>
                  </a:lnTo>
                  <a:lnTo>
                    <a:pt x="913765" y="192862"/>
                  </a:lnTo>
                  <a:lnTo>
                    <a:pt x="894816" y="190157"/>
                  </a:lnTo>
                  <a:lnTo>
                    <a:pt x="877608" y="180517"/>
                  </a:lnTo>
                  <a:lnTo>
                    <a:pt x="858380" y="161620"/>
                  </a:lnTo>
                  <a:lnTo>
                    <a:pt x="833374" y="131165"/>
                  </a:lnTo>
                  <a:lnTo>
                    <a:pt x="810031" y="102222"/>
                  </a:lnTo>
                  <a:lnTo>
                    <a:pt x="782751" y="72555"/>
                  </a:lnTo>
                  <a:lnTo>
                    <a:pt x="750328" y="44818"/>
                  </a:lnTo>
                  <a:lnTo>
                    <a:pt x="711517" y="21704"/>
                  </a:lnTo>
                  <a:lnTo>
                    <a:pt x="665099" y="5880"/>
                  </a:lnTo>
                  <a:lnTo>
                    <a:pt x="609854" y="0"/>
                  </a:lnTo>
                  <a:lnTo>
                    <a:pt x="554545" y="5880"/>
                  </a:lnTo>
                  <a:lnTo>
                    <a:pt x="508088" y="21704"/>
                  </a:lnTo>
                  <a:lnTo>
                    <a:pt x="469265" y="44818"/>
                  </a:lnTo>
                  <a:lnTo>
                    <a:pt x="436816" y="72555"/>
                  </a:lnTo>
                  <a:lnTo>
                    <a:pt x="409536" y="102222"/>
                  </a:lnTo>
                  <a:lnTo>
                    <a:pt x="386207" y="131165"/>
                  </a:lnTo>
                  <a:lnTo>
                    <a:pt x="361188" y="161620"/>
                  </a:lnTo>
                  <a:lnTo>
                    <a:pt x="341972" y="180517"/>
                  </a:lnTo>
                  <a:lnTo>
                    <a:pt x="324802" y="190157"/>
                  </a:lnTo>
                  <a:lnTo>
                    <a:pt x="305943" y="192862"/>
                  </a:lnTo>
                  <a:lnTo>
                    <a:pt x="286981" y="190157"/>
                  </a:lnTo>
                  <a:lnTo>
                    <a:pt x="269748" y="180517"/>
                  </a:lnTo>
                  <a:lnTo>
                    <a:pt x="250507" y="161620"/>
                  </a:lnTo>
                  <a:lnTo>
                    <a:pt x="225552" y="131165"/>
                  </a:lnTo>
                  <a:lnTo>
                    <a:pt x="202158" y="102222"/>
                  </a:lnTo>
                  <a:lnTo>
                    <a:pt x="174879" y="72555"/>
                  </a:lnTo>
                  <a:lnTo>
                    <a:pt x="142443" y="44818"/>
                  </a:lnTo>
                  <a:lnTo>
                    <a:pt x="103619" y="21704"/>
                  </a:lnTo>
                  <a:lnTo>
                    <a:pt x="57188" y="5880"/>
                  </a:lnTo>
                  <a:lnTo>
                    <a:pt x="3098" y="127"/>
                  </a:lnTo>
                  <a:lnTo>
                    <a:pt x="1905" y="0"/>
                  </a:lnTo>
                  <a:lnTo>
                    <a:pt x="1270" y="0"/>
                  </a:lnTo>
                  <a:lnTo>
                    <a:pt x="635" y="38"/>
                  </a:lnTo>
                  <a:lnTo>
                    <a:pt x="0" y="177"/>
                  </a:lnTo>
                  <a:lnTo>
                    <a:pt x="508" y="177"/>
                  </a:lnTo>
                  <a:lnTo>
                    <a:pt x="1016" y="127"/>
                  </a:lnTo>
                  <a:lnTo>
                    <a:pt x="1397" y="127"/>
                  </a:lnTo>
                  <a:lnTo>
                    <a:pt x="19723" y="1968"/>
                  </a:lnTo>
                  <a:lnTo>
                    <a:pt x="36753" y="7251"/>
                  </a:lnTo>
                  <a:lnTo>
                    <a:pt x="52184" y="15595"/>
                  </a:lnTo>
                  <a:lnTo>
                    <a:pt x="65659" y="26644"/>
                  </a:lnTo>
                  <a:lnTo>
                    <a:pt x="113868" y="47650"/>
                  </a:lnTo>
                  <a:lnTo>
                    <a:pt x="153035" y="76708"/>
                  </a:lnTo>
                  <a:lnTo>
                    <a:pt x="184988" y="109677"/>
                  </a:lnTo>
                  <a:lnTo>
                    <a:pt x="236143" y="172478"/>
                  </a:lnTo>
                  <a:lnTo>
                    <a:pt x="257835" y="193865"/>
                  </a:lnTo>
                  <a:lnTo>
                    <a:pt x="279958" y="206578"/>
                  </a:lnTo>
                  <a:lnTo>
                    <a:pt x="305943" y="210769"/>
                  </a:lnTo>
                  <a:lnTo>
                    <a:pt x="331838" y="206578"/>
                  </a:lnTo>
                  <a:lnTo>
                    <a:pt x="353923" y="193865"/>
                  </a:lnTo>
                  <a:lnTo>
                    <a:pt x="354926" y="192862"/>
                  </a:lnTo>
                  <a:lnTo>
                    <a:pt x="375602" y="172478"/>
                  </a:lnTo>
                  <a:lnTo>
                    <a:pt x="427228" y="109131"/>
                  </a:lnTo>
                  <a:lnTo>
                    <a:pt x="459740" y="75742"/>
                  </a:lnTo>
                  <a:lnTo>
                    <a:pt x="499745" y="46482"/>
                  </a:lnTo>
                  <a:lnTo>
                    <a:pt x="549148" y="25704"/>
                  </a:lnTo>
                  <a:lnTo>
                    <a:pt x="609854" y="17805"/>
                  </a:lnTo>
                  <a:lnTo>
                    <a:pt x="670483" y="25704"/>
                  </a:lnTo>
                  <a:lnTo>
                    <a:pt x="719861" y="46482"/>
                  </a:lnTo>
                  <a:lnTo>
                    <a:pt x="759866" y="75742"/>
                  </a:lnTo>
                  <a:lnTo>
                    <a:pt x="792416" y="109131"/>
                  </a:lnTo>
                  <a:lnTo>
                    <a:pt x="844067" y="172478"/>
                  </a:lnTo>
                  <a:lnTo>
                    <a:pt x="865720" y="193865"/>
                  </a:lnTo>
                  <a:lnTo>
                    <a:pt x="887793" y="206578"/>
                  </a:lnTo>
                  <a:lnTo>
                    <a:pt x="913765" y="210769"/>
                  </a:lnTo>
                  <a:lnTo>
                    <a:pt x="939736" y="206578"/>
                  </a:lnTo>
                  <a:lnTo>
                    <a:pt x="961847" y="193865"/>
                  </a:lnTo>
                  <a:lnTo>
                    <a:pt x="962850" y="192862"/>
                  </a:lnTo>
                  <a:lnTo>
                    <a:pt x="983500" y="172478"/>
                  </a:lnTo>
                  <a:lnTo>
                    <a:pt x="1035100" y="109131"/>
                  </a:lnTo>
                  <a:lnTo>
                    <a:pt x="1067650" y="75742"/>
                  </a:lnTo>
                  <a:lnTo>
                    <a:pt x="1107655" y="46482"/>
                  </a:lnTo>
                  <a:lnTo>
                    <a:pt x="1157033" y="25704"/>
                  </a:lnTo>
                  <a:lnTo>
                    <a:pt x="1217676" y="17805"/>
                  </a:lnTo>
                  <a:lnTo>
                    <a:pt x="1278369" y="25704"/>
                  </a:lnTo>
                  <a:lnTo>
                    <a:pt x="1327772" y="46482"/>
                  </a:lnTo>
                  <a:lnTo>
                    <a:pt x="1367802" y="75742"/>
                  </a:lnTo>
                  <a:lnTo>
                    <a:pt x="1400352" y="109131"/>
                  </a:lnTo>
                  <a:lnTo>
                    <a:pt x="1452016" y="172478"/>
                  </a:lnTo>
                  <a:lnTo>
                    <a:pt x="1473669" y="193865"/>
                  </a:lnTo>
                  <a:lnTo>
                    <a:pt x="1495742" y="206578"/>
                  </a:lnTo>
                  <a:lnTo>
                    <a:pt x="1521701" y="210769"/>
                  </a:lnTo>
                  <a:lnTo>
                    <a:pt x="1547685" y="206578"/>
                  </a:lnTo>
                  <a:lnTo>
                    <a:pt x="1569796" y="193865"/>
                  </a:lnTo>
                  <a:lnTo>
                    <a:pt x="1570799" y="192862"/>
                  </a:lnTo>
                  <a:lnTo>
                    <a:pt x="1591449" y="172478"/>
                  </a:lnTo>
                  <a:lnTo>
                    <a:pt x="1642656" y="109639"/>
                  </a:lnTo>
                  <a:lnTo>
                    <a:pt x="1674520" y="76796"/>
                  </a:lnTo>
                  <a:lnTo>
                    <a:pt x="1713611" y="47752"/>
                  </a:lnTo>
                  <a:lnTo>
                    <a:pt x="1761744" y="26733"/>
                  </a:lnTo>
                  <a:lnTo>
                    <a:pt x="1774240" y="16243"/>
                  </a:lnTo>
                  <a:lnTo>
                    <a:pt x="1788502" y="8102"/>
                  </a:lnTo>
                  <a:lnTo>
                    <a:pt x="1804238" y="2616"/>
                  </a:lnTo>
                  <a:lnTo>
                    <a:pt x="1821180" y="88"/>
                  </a:lnTo>
                  <a:close/>
                </a:path>
                <a:path w="1826260" h="375920">
                  <a:moveTo>
                    <a:pt x="1823720" y="182968"/>
                  </a:moveTo>
                  <a:lnTo>
                    <a:pt x="1813941" y="182346"/>
                  </a:lnTo>
                  <a:lnTo>
                    <a:pt x="1804454" y="180733"/>
                  </a:lnTo>
                  <a:lnTo>
                    <a:pt x="1795335" y="178155"/>
                  </a:lnTo>
                  <a:lnTo>
                    <a:pt x="1786636" y="174650"/>
                  </a:lnTo>
                  <a:lnTo>
                    <a:pt x="1773199" y="184302"/>
                  </a:lnTo>
                  <a:lnTo>
                    <a:pt x="1759800" y="197307"/>
                  </a:lnTo>
                  <a:lnTo>
                    <a:pt x="1745589" y="213715"/>
                  </a:lnTo>
                  <a:lnTo>
                    <a:pt x="1729740" y="233578"/>
                  </a:lnTo>
                  <a:lnTo>
                    <a:pt x="1702765" y="266700"/>
                  </a:lnTo>
                  <a:lnTo>
                    <a:pt x="1670253" y="300062"/>
                  </a:lnTo>
                  <a:lnTo>
                    <a:pt x="1630299" y="329311"/>
                  </a:lnTo>
                  <a:lnTo>
                    <a:pt x="1580997" y="350075"/>
                  </a:lnTo>
                  <a:lnTo>
                    <a:pt x="1520444" y="357962"/>
                  </a:lnTo>
                  <a:lnTo>
                    <a:pt x="1459814" y="350075"/>
                  </a:lnTo>
                  <a:lnTo>
                    <a:pt x="1410487" y="329311"/>
                  </a:lnTo>
                  <a:lnTo>
                    <a:pt x="1370533" y="300062"/>
                  </a:lnTo>
                  <a:lnTo>
                    <a:pt x="1338059" y="266700"/>
                  </a:lnTo>
                  <a:lnTo>
                    <a:pt x="1286471" y="203352"/>
                  </a:lnTo>
                  <a:lnTo>
                    <a:pt x="1264818" y="181965"/>
                  </a:lnTo>
                  <a:lnTo>
                    <a:pt x="1242745" y="169252"/>
                  </a:lnTo>
                  <a:lnTo>
                    <a:pt x="1216787" y="165049"/>
                  </a:lnTo>
                  <a:lnTo>
                    <a:pt x="1190891" y="169252"/>
                  </a:lnTo>
                  <a:lnTo>
                    <a:pt x="1168857" y="181965"/>
                  </a:lnTo>
                  <a:lnTo>
                    <a:pt x="1147216" y="203352"/>
                  </a:lnTo>
                  <a:lnTo>
                    <a:pt x="1095629" y="266700"/>
                  </a:lnTo>
                  <a:lnTo>
                    <a:pt x="1063117" y="300062"/>
                  </a:lnTo>
                  <a:lnTo>
                    <a:pt x="1023150" y="329311"/>
                  </a:lnTo>
                  <a:lnTo>
                    <a:pt x="973823" y="350075"/>
                  </a:lnTo>
                  <a:lnTo>
                    <a:pt x="913257" y="357962"/>
                  </a:lnTo>
                  <a:lnTo>
                    <a:pt x="852690" y="350075"/>
                  </a:lnTo>
                  <a:lnTo>
                    <a:pt x="803389" y="329311"/>
                  </a:lnTo>
                  <a:lnTo>
                    <a:pt x="763435" y="300062"/>
                  </a:lnTo>
                  <a:lnTo>
                    <a:pt x="730923" y="266700"/>
                  </a:lnTo>
                  <a:lnTo>
                    <a:pt x="679335" y="203352"/>
                  </a:lnTo>
                  <a:lnTo>
                    <a:pt x="657694" y="181965"/>
                  </a:lnTo>
                  <a:lnTo>
                    <a:pt x="635622" y="169252"/>
                  </a:lnTo>
                  <a:lnTo>
                    <a:pt x="609727" y="165049"/>
                  </a:lnTo>
                  <a:lnTo>
                    <a:pt x="583819" y="169252"/>
                  </a:lnTo>
                  <a:lnTo>
                    <a:pt x="561746" y="181965"/>
                  </a:lnTo>
                  <a:lnTo>
                    <a:pt x="540105" y="203352"/>
                  </a:lnTo>
                  <a:lnTo>
                    <a:pt x="488569" y="266700"/>
                  </a:lnTo>
                  <a:lnTo>
                    <a:pt x="456057" y="300062"/>
                  </a:lnTo>
                  <a:lnTo>
                    <a:pt x="416090" y="329311"/>
                  </a:lnTo>
                  <a:lnTo>
                    <a:pt x="366763" y="350075"/>
                  </a:lnTo>
                  <a:lnTo>
                    <a:pt x="306197" y="357962"/>
                  </a:lnTo>
                  <a:lnTo>
                    <a:pt x="245618" y="350075"/>
                  </a:lnTo>
                  <a:lnTo>
                    <a:pt x="196291" y="329311"/>
                  </a:lnTo>
                  <a:lnTo>
                    <a:pt x="156324" y="300062"/>
                  </a:lnTo>
                  <a:lnTo>
                    <a:pt x="123825" y="266700"/>
                  </a:lnTo>
                  <a:lnTo>
                    <a:pt x="96901" y="233578"/>
                  </a:lnTo>
                  <a:lnTo>
                    <a:pt x="81038" y="213715"/>
                  </a:lnTo>
                  <a:lnTo>
                    <a:pt x="66840" y="197307"/>
                  </a:lnTo>
                  <a:lnTo>
                    <a:pt x="53479" y="184302"/>
                  </a:lnTo>
                  <a:lnTo>
                    <a:pt x="40132" y="174650"/>
                  </a:lnTo>
                  <a:lnTo>
                    <a:pt x="31254" y="178155"/>
                  </a:lnTo>
                  <a:lnTo>
                    <a:pt x="21996" y="180746"/>
                  </a:lnTo>
                  <a:lnTo>
                    <a:pt x="12407" y="182372"/>
                  </a:lnTo>
                  <a:lnTo>
                    <a:pt x="2540" y="182968"/>
                  </a:lnTo>
                  <a:lnTo>
                    <a:pt x="21526" y="185674"/>
                  </a:lnTo>
                  <a:lnTo>
                    <a:pt x="38696" y="195313"/>
                  </a:lnTo>
                  <a:lnTo>
                    <a:pt x="57912" y="214210"/>
                  </a:lnTo>
                  <a:lnTo>
                    <a:pt x="82931" y="244652"/>
                  </a:lnTo>
                  <a:lnTo>
                    <a:pt x="106248" y="273608"/>
                  </a:lnTo>
                  <a:lnTo>
                    <a:pt x="133477" y="303276"/>
                  </a:lnTo>
                  <a:lnTo>
                    <a:pt x="165836" y="331012"/>
                  </a:lnTo>
                  <a:lnTo>
                    <a:pt x="204597" y="354126"/>
                  </a:lnTo>
                  <a:lnTo>
                    <a:pt x="250964" y="369951"/>
                  </a:lnTo>
                  <a:lnTo>
                    <a:pt x="306197" y="375818"/>
                  </a:lnTo>
                  <a:lnTo>
                    <a:pt x="361416" y="369951"/>
                  </a:lnTo>
                  <a:lnTo>
                    <a:pt x="407797" y="354126"/>
                  </a:lnTo>
                  <a:lnTo>
                    <a:pt x="446544" y="331012"/>
                  </a:lnTo>
                  <a:lnTo>
                    <a:pt x="478917" y="303276"/>
                  </a:lnTo>
                  <a:lnTo>
                    <a:pt x="506133" y="273608"/>
                  </a:lnTo>
                  <a:lnTo>
                    <a:pt x="529463" y="244652"/>
                  </a:lnTo>
                  <a:lnTo>
                    <a:pt x="554469" y="214210"/>
                  </a:lnTo>
                  <a:lnTo>
                    <a:pt x="573684" y="195313"/>
                  </a:lnTo>
                  <a:lnTo>
                    <a:pt x="590854" y="185674"/>
                  </a:lnTo>
                  <a:lnTo>
                    <a:pt x="609727" y="182968"/>
                  </a:lnTo>
                  <a:lnTo>
                    <a:pt x="628586" y="185674"/>
                  </a:lnTo>
                  <a:lnTo>
                    <a:pt x="645756" y="195313"/>
                  </a:lnTo>
                  <a:lnTo>
                    <a:pt x="664972" y="214210"/>
                  </a:lnTo>
                  <a:lnTo>
                    <a:pt x="689991" y="244652"/>
                  </a:lnTo>
                  <a:lnTo>
                    <a:pt x="713308" y="273608"/>
                  </a:lnTo>
                  <a:lnTo>
                    <a:pt x="740562" y="303276"/>
                  </a:lnTo>
                  <a:lnTo>
                    <a:pt x="772947" y="331012"/>
                  </a:lnTo>
                  <a:lnTo>
                    <a:pt x="811707" y="354126"/>
                  </a:lnTo>
                  <a:lnTo>
                    <a:pt x="858062" y="369951"/>
                  </a:lnTo>
                  <a:lnTo>
                    <a:pt x="913257" y="375818"/>
                  </a:lnTo>
                  <a:lnTo>
                    <a:pt x="968476" y="369951"/>
                  </a:lnTo>
                  <a:lnTo>
                    <a:pt x="1014857" y="354126"/>
                  </a:lnTo>
                  <a:lnTo>
                    <a:pt x="1053617" y="331012"/>
                  </a:lnTo>
                  <a:lnTo>
                    <a:pt x="1086002" y="303276"/>
                  </a:lnTo>
                  <a:lnTo>
                    <a:pt x="1113269" y="273608"/>
                  </a:lnTo>
                  <a:lnTo>
                    <a:pt x="1136650" y="244652"/>
                  </a:lnTo>
                  <a:lnTo>
                    <a:pt x="1161580" y="214210"/>
                  </a:lnTo>
                  <a:lnTo>
                    <a:pt x="1180757" y="195313"/>
                  </a:lnTo>
                  <a:lnTo>
                    <a:pt x="1197914" y="185674"/>
                  </a:lnTo>
                  <a:lnTo>
                    <a:pt x="1216787" y="182968"/>
                  </a:lnTo>
                  <a:lnTo>
                    <a:pt x="1235659" y="185674"/>
                  </a:lnTo>
                  <a:lnTo>
                    <a:pt x="1252880" y="195313"/>
                  </a:lnTo>
                  <a:lnTo>
                    <a:pt x="1272146" y="214210"/>
                  </a:lnTo>
                  <a:lnTo>
                    <a:pt x="1297178" y="244652"/>
                  </a:lnTo>
                  <a:lnTo>
                    <a:pt x="1320444" y="273608"/>
                  </a:lnTo>
                  <a:lnTo>
                    <a:pt x="1347660" y="303276"/>
                  </a:lnTo>
                  <a:lnTo>
                    <a:pt x="1380045" y="331012"/>
                  </a:lnTo>
                  <a:lnTo>
                    <a:pt x="1418805" y="354126"/>
                  </a:lnTo>
                  <a:lnTo>
                    <a:pt x="1465199" y="369951"/>
                  </a:lnTo>
                  <a:lnTo>
                    <a:pt x="1520444" y="375818"/>
                  </a:lnTo>
                  <a:lnTo>
                    <a:pt x="1575625" y="369951"/>
                  </a:lnTo>
                  <a:lnTo>
                    <a:pt x="1621980" y="354126"/>
                  </a:lnTo>
                  <a:lnTo>
                    <a:pt x="1660740" y="331012"/>
                  </a:lnTo>
                  <a:lnTo>
                    <a:pt x="1693125" y="303276"/>
                  </a:lnTo>
                  <a:lnTo>
                    <a:pt x="1720380" y="273608"/>
                  </a:lnTo>
                  <a:lnTo>
                    <a:pt x="1743710" y="244652"/>
                  </a:lnTo>
                  <a:lnTo>
                    <a:pt x="1768576" y="214299"/>
                  </a:lnTo>
                  <a:lnTo>
                    <a:pt x="1787753" y="195414"/>
                  </a:lnTo>
                  <a:lnTo>
                    <a:pt x="1804911" y="185724"/>
                  </a:lnTo>
                  <a:lnTo>
                    <a:pt x="1823720" y="182968"/>
                  </a:lnTo>
                  <a:close/>
                </a:path>
                <a:path w="1826260" h="375920">
                  <a:moveTo>
                    <a:pt x="1825104" y="18580"/>
                  </a:moveTo>
                  <a:lnTo>
                    <a:pt x="1824863" y="18580"/>
                  </a:lnTo>
                  <a:lnTo>
                    <a:pt x="1824482" y="19418"/>
                  </a:lnTo>
                  <a:lnTo>
                    <a:pt x="1824736" y="19418"/>
                  </a:lnTo>
                  <a:lnTo>
                    <a:pt x="1825104" y="18580"/>
                  </a:lnTo>
                  <a:close/>
                </a:path>
                <a:path w="1826260" h="375920">
                  <a:moveTo>
                    <a:pt x="1826006" y="17729"/>
                  </a:moveTo>
                  <a:lnTo>
                    <a:pt x="1825498" y="17729"/>
                  </a:lnTo>
                  <a:lnTo>
                    <a:pt x="1825104" y="18580"/>
                  </a:lnTo>
                  <a:lnTo>
                    <a:pt x="1825752" y="18580"/>
                  </a:lnTo>
                  <a:lnTo>
                    <a:pt x="1826006" y="17729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9959" y="4551730"/>
              <a:ext cx="182879" cy="18282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6240" y="4551679"/>
              <a:ext cx="180340" cy="18287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073899" y="4568545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83057" y="0"/>
                  </a:moveTo>
                  <a:lnTo>
                    <a:pt x="0" y="258038"/>
                  </a:lnTo>
                  <a:lnTo>
                    <a:pt x="258064" y="341020"/>
                  </a:lnTo>
                  <a:lnTo>
                    <a:pt x="341122" y="82981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73899" y="4568545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83057" y="0"/>
                  </a:moveTo>
                  <a:lnTo>
                    <a:pt x="0" y="258038"/>
                  </a:lnTo>
                  <a:lnTo>
                    <a:pt x="258064" y="341020"/>
                  </a:lnTo>
                  <a:lnTo>
                    <a:pt x="341122" y="82981"/>
                  </a:lnTo>
                  <a:lnTo>
                    <a:pt x="8305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3880" y="264922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19" h="312419">
                  <a:moveTo>
                    <a:pt x="247281" y="0"/>
                  </a:moveTo>
                  <a:lnTo>
                    <a:pt x="156197" y="91059"/>
                  </a:lnTo>
                  <a:lnTo>
                    <a:pt x="65100" y="0"/>
                  </a:lnTo>
                  <a:lnTo>
                    <a:pt x="0" y="65150"/>
                  </a:lnTo>
                  <a:lnTo>
                    <a:pt x="91097" y="156210"/>
                  </a:lnTo>
                  <a:lnTo>
                    <a:pt x="0" y="247269"/>
                  </a:lnTo>
                  <a:lnTo>
                    <a:pt x="65100" y="312419"/>
                  </a:lnTo>
                  <a:lnTo>
                    <a:pt x="156197" y="221361"/>
                  </a:lnTo>
                  <a:lnTo>
                    <a:pt x="247281" y="312419"/>
                  </a:lnTo>
                  <a:lnTo>
                    <a:pt x="312407" y="247269"/>
                  </a:lnTo>
                  <a:lnTo>
                    <a:pt x="221310" y="156210"/>
                  </a:lnTo>
                  <a:lnTo>
                    <a:pt x="312407" y="65150"/>
                  </a:lnTo>
                  <a:lnTo>
                    <a:pt x="247281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3880" y="264922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19" h="312419">
                  <a:moveTo>
                    <a:pt x="65100" y="0"/>
                  </a:moveTo>
                  <a:lnTo>
                    <a:pt x="0" y="65150"/>
                  </a:lnTo>
                  <a:lnTo>
                    <a:pt x="91097" y="156210"/>
                  </a:lnTo>
                  <a:lnTo>
                    <a:pt x="0" y="247269"/>
                  </a:lnTo>
                  <a:lnTo>
                    <a:pt x="65100" y="312419"/>
                  </a:lnTo>
                  <a:lnTo>
                    <a:pt x="156197" y="221361"/>
                  </a:lnTo>
                  <a:lnTo>
                    <a:pt x="247281" y="312419"/>
                  </a:lnTo>
                  <a:lnTo>
                    <a:pt x="312407" y="247269"/>
                  </a:lnTo>
                  <a:lnTo>
                    <a:pt x="221310" y="156210"/>
                  </a:lnTo>
                  <a:lnTo>
                    <a:pt x="312407" y="65150"/>
                  </a:lnTo>
                  <a:lnTo>
                    <a:pt x="247281" y="0"/>
                  </a:lnTo>
                  <a:lnTo>
                    <a:pt x="156197" y="91059"/>
                  </a:lnTo>
                  <a:lnTo>
                    <a:pt x="65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2156" y="260413"/>
              <a:ext cx="209423" cy="20942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367280" y="957579"/>
              <a:ext cx="3977640" cy="1424940"/>
            </a:xfrm>
            <a:custGeom>
              <a:avLst/>
              <a:gdLst/>
              <a:ahLst/>
              <a:cxnLst/>
              <a:rect l="l" t="t" r="r" b="b"/>
              <a:pathLst>
                <a:path w="3977640" h="1424939">
                  <a:moveTo>
                    <a:pt x="3977640" y="0"/>
                  </a:moveTo>
                  <a:lnTo>
                    <a:pt x="0" y="0"/>
                  </a:lnTo>
                  <a:lnTo>
                    <a:pt x="0" y="1424940"/>
                  </a:lnTo>
                  <a:lnTo>
                    <a:pt x="3977640" y="1424940"/>
                  </a:lnTo>
                  <a:lnTo>
                    <a:pt x="3977640" y="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90439" y="3215640"/>
              <a:ext cx="3225800" cy="985519"/>
            </a:xfrm>
            <a:custGeom>
              <a:avLst/>
              <a:gdLst/>
              <a:ahLst/>
              <a:cxnLst/>
              <a:rect l="l" t="t" r="r" b="b"/>
              <a:pathLst>
                <a:path w="3225800" h="985520">
                  <a:moveTo>
                    <a:pt x="3082290" y="0"/>
                  </a:moveTo>
                  <a:lnTo>
                    <a:pt x="3082290" y="842022"/>
                  </a:lnTo>
                  <a:lnTo>
                    <a:pt x="0" y="842022"/>
                  </a:lnTo>
                  <a:lnTo>
                    <a:pt x="143510" y="985494"/>
                  </a:lnTo>
                  <a:lnTo>
                    <a:pt x="3225800" y="985494"/>
                  </a:lnTo>
                  <a:lnTo>
                    <a:pt x="3225800" y="143510"/>
                  </a:lnTo>
                  <a:lnTo>
                    <a:pt x="3082290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65580" y="2646679"/>
              <a:ext cx="6555740" cy="1559560"/>
            </a:xfrm>
            <a:custGeom>
              <a:avLst/>
              <a:gdLst/>
              <a:ahLst/>
              <a:cxnLst/>
              <a:rect l="l" t="t" r="r" b="b"/>
              <a:pathLst>
                <a:path w="6555740" h="1559560">
                  <a:moveTo>
                    <a:pt x="5031740" y="3683"/>
                  </a:moveTo>
                  <a:lnTo>
                    <a:pt x="5028057" y="0"/>
                  </a:lnTo>
                  <a:lnTo>
                    <a:pt x="5015484" y="0"/>
                  </a:lnTo>
                  <a:lnTo>
                    <a:pt x="5015484" y="16256"/>
                  </a:lnTo>
                  <a:lnTo>
                    <a:pt x="5015484" y="1368132"/>
                  </a:lnTo>
                  <a:lnTo>
                    <a:pt x="16256" y="1368132"/>
                  </a:lnTo>
                  <a:lnTo>
                    <a:pt x="16256" y="16256"/>
                  </a:lnTo>
                  <a:lnTo>
                    <a:pt x="5015484" y="16256"/>
                  </a:lnTo>
                  <a:lnTo>
                    <a:pt x="5015484" y="0"/>
                  </a:lnTo>
                  <a:lnTo>
                    <a:pt x="3683" y="0"/>
                  </a:lnTo>
                  <a:lnTo>
                    <a:pt x="0" y="3683"/>
                  </a:lnTo>
                  <a:lnTo>
                    <a:pt x="0" y="1380680"/>
                  </a:lnTo>
                  <a:lnTo>
                    <a:pt x="3683" y="1384300"/>
                  </a:lnTo>
                  <a:lnTo>
                    <a:pt x="5028057" y="1384300"/>
                  </a:lnTo>
                  <a:lnTo>
                    <a:pt x="5031740" y="1380680"/>
                  </a:lnTo>
                  <a:lnTo>
                    <a:pt x="5031740" y="1368132"/>
                  </a:lnTo>
                  <a:lnTo>
                    <a:pt x="5031740" y="16256"/>
                  </a:lnTo>
                  <a:lnTo>
                    <a:pt x="5031740" y="3683"/>
                  </a:lnTo>
                  <a:close/>
                </a:path>
                <a:path w="6555740" h="1559560">
                  <a:moveTo>
                    <a:pt x="6555740" y="711073"/>
                  </a:moveTo>
                  <a:lnTo>
                    <a:pt x="6555232" y="709803"/>
                  </a:lnTo>
                  <a:lnTo>
                    <a:pt x="6554216" y="708914"/>
                  </a:lnTo>
                  <a:lnTo>
                    <a:pt x="6545834" y="700532"/>
                  </a:lnTo>
                  <a:lnTo>
                    <a:pt x="6545834" y="714375"/>
                  </a:lnTo>
                  <a:lnTo>
                    <a:pt x="6545834" y="1542986"/>
                  </a:lnTo>
                  <a:lnTo>
                    <a:pt x="6538315" y="1535430"/>
                  </a:lnTo>
                  <a:lnTo>
                    <a:pt x="6538315" y="1549577"/>
                  </a:lnTo>
                  <a:lnTo>
                    <a:pt x="6405067" y="1549577"/>
                  </a:lnTo>
                  <a:lnTo>
                    <a:pt x="6390995" y="1535430"/>
                  </a:lnTo>
                  <a:lnTo>
                    <a:pt x="6390995" y="1549577"/>
                  </a:lnTo>
                  <a:lnTo>
                    <a:pt x="6257798" y="1549577"/>
                  </a:lnTo>
                  <a:lnTo>
                    <a:pt x="6243955" y="1535430"/>
                  </a:lnTo>
                  <a:lnTo>
                    <a:pt x="6243955" y="1549577"/>
                  </a:lnTo>
                  <a:lnTo>
                    <a:pt x="6112967" y="1549577"/>
                  </a:lnTo>
                  <a:lnTo>
                    <a:pt x="6098895" y="1535430"/>
                  </a:lnTo>
                  <a:lnTo>
                    <a:pt x="6098895" y="1549577"/>
                  </a:lnTo>
                  <a:lnTo>
                    <a:pt x="5965647" y="1549577"/>
                  </a:lnTo>
                  <a:lnTo>
                    <a:pt x="5951575" y="1535417"/>
                  </a:lnTo>
                  <a:lnTo>
                    <a:pt x="5951575" y="1549577"/>
                  </a:lnTo>
                  <a:lnTo>
                    <a:pt x="5818327" y="1549577"/>
                  </a:lnTo>
                  <a:lnTo>
                    <a:pt x="5804255" y="1535430"/>
                  </a:lnTo>
                  <a:lnTo>
                    <a:pt x="5804255" y="1549577"/>
                  </a:lnTo>
                  <a:lnTo>
                    <a:pt x="5671007" y="1549577"/>
                  </a:lnTo>
                  <a:lnTo>
                    <a:pt x="5656935" y="1535430"/>
                  </a:lnTo>
                  <a:lnTo>
                    <a:pt x="5656935" y="1549577"/>
                  </a:lnTo>
                  <a:lnTo>
                    <a:pt x="5523738" y="1549577"/>
                  </a:lnTo>
                  <a:lnTo>
                    <a:pt x="5509895" y="1535430"/>
                  </a:lnTo>
                  <a:lnTo>
                    <a:pt x="5509895" y="1549577"/>
                  </a:lnTo>
                  <a:lnTo>
                    <a:pt x="5378907" y="1549577"/>
                  </a:lnTo>
                  <a:lnTo>
                    <a:pt x="5364835" y="1535430"/>
                  </a:lnTo>
                  <a:lnTo>
                    <a:pt x="5364835" y="1549577"/>
                  </a:lnTo>
                  <a:lnTo>
                    <a:pt x="5231587" y="1549577"/>
                  </a:lnTo>
                  <a:lnTo>
                    <a:pt x="5217515" y="1535430"/>
                  </a:lnTo>
                  <a:lnTo>
                    <a:pt x="5217515" y="1549577"/>
                  </a:lnTo>
                  <a:lnTo>
                    <a:pt x="5084267" y="1549577"/>
                  </a:lnTo>
                  <a:lnTo>
                    <a:pt x="5070195" y="1535430"/>
                  </a:lnTo>
                  <a:lnTo>
                    <a:pt x="5070195" y="1549577"/>
                  </a:lnTo>
                  <a:lnTo>
                    <a:pt x="4936998" y="1549577"/>
                  </a:lnTo>
                  <a:lnTo>
                    <a:pt x="4923155" y="1535430"/>
                  </a:lnTo>
                  <a:lnTo>
                    <a:pt x="4923155" y="1549577"/>
                  </a:lnTo>
                  <a:lnTo>
                    <a:pt x="4792167" y="1549577"/>
                  </a:lnTo>
                  <a:lnTo>
                    <a:pt x="4778095" y="1535417"/>
                  </a:lnTo>
                  <a:lnTo>
                    <a:pt x="4778095" y="1549577"/>
                  </a:lnTo>
                  <a:lnTo>
                    <a:pt x="4644847" y="1549577"/>
                  </a:lnTo>
                  <a:lnTo>
                    <a:pt x="4630648" y="1535303"/>
                  </a:lnTo>
                  <a:lnTo>
                    <a:pt x="4630648" y="1549577"/>
                  </a:lnTo>
                  <a:lnTo>
                    <a:pt x="4497527" y="1549577"/>
                  </a:lnTo>
                  <a:lnTo>
                    <a:pt x="4483455" y="1535430"/>
                  </a:lnTo>
                  <a:lnTo>
                    <a:pt x="4483455" y="1549577"/>
                  </a:lnTo>
                  <a:lnTo>
                    <a:pt x="4350207" y="1549577"/>
                  </a:lnTo>
                  <a:lnTo>
                    <a:pt x="4336135" y="1535430"/>
                  </a:lnTo>
                  <a:lnTo>
                    <a:pt x="4336135" y="1549577"/>
                  </a:lnTo>
                  <a:lnTo>
                    <a:pt x="4202938" y="1549577"/>
                  </a:lnTo>
                  <a:lnTo>
                    <a:pt x="4189095" y="1535430"/>
                  </a:lnTo>
                  <a:lnTo>
                    <a:pt x="4189095" y="1549577"/>
                  </a:lnTo>
                  <a:lnTo>
                    <a:pt x="4058107" y="1549577"/>
                  </a:lnTo>
                  <a:lnTo>
                    <a:pt x="4044035" y="1535430"/>
                  </a:lnTo>
                  <a:lnTo>
                    <a:pt x="4044035" y="1549577"/>
                  </a:lnTo>
                  <a:lnTo>
                    <a:pt x="3910787" y="1549577"/>
                  </a:lnTo>
                  <a:lnTo>
                    <a:pt x="3896715" y="1535430"/>
                  </a:lnTo>
                  <a:lnTo>
                    <a:pt x="3896715" y="1549577"/>
                  </a:lnTo>
                  <a:lnTo>
                    <a:pt x="3763467" y="1549577"/>
                  </a:lnTo>
                  <a:lnTo>
                    <a:pt x="3749395" y="1535430"/>
                  </a:lnTo>
                  <a:lnTo>
                    <a:pt x="3749395" y="1549577"/>
                  </a:lnTo>
                  <a:lnTo>
                    <a:pt x="3616198" y="1549577"/>
                  </a:lnTo>
                  <a:lnTo>
                    <a:pt x="3602240" y="1535315"/>
                  </a:lnTo>
                  <a:lnTo>
                    <a:pt x="3602240" y="1549577"/>
                  </a:lnTo>
                  <a:lnTo>
                    <a:pt x="3471367" y="1549577"/>
                  </a:lnTo>
                  <a:lnTo>
                    <a:pt x="3338715" y="1416037"/>
                  </a:lnTo>
                  <a:lnTo>
                    <a:pt x="3471761" y="1416037"/>
                  </a:lnTo>
                  <a:lnTo>
                    <a:pt x="3602240" y="1549577"/>
                  </a:lnTo>
                  <a:lnTo>
                    <a:pt x="3602240" y="1535315"/>
                  </a:lnTo>
                  <a:lnTo>
                    <a:pt x="3485616" y="1416037"/>
                  </a:lnTo>
                  <a:lnTo>
                    <a:pt x="3616617" y="1416037"/>
                  </a:lnTo>
                  <a:lnTo>
                    <a:pt x="3749395" y="1549577"/>
                  </a:lnTo>
                  <a:lnTo>
                    <a:pt x="3749395" y="1535430"/>
                  </a:lnTo>
                  <a:lnTo>
                    <a:pt x="3630701" y="1416037"/>
                  </a:lnTo>
                  <a:lnTo>
                    <a:pt x="3763937" y="1416037"/>
                  </a:lnTo>
                  <a:lnTo>
                    <a:pt x="3896715" y="1549577"/>
                  </a:lnTo>
                  <a:lnTo>
                    <a:pt x="3896715" y="1535430"/>
                  </a:lnTo>
                  <a:lnTo>
                    <a:pt x="3778021" y="1416037"/>
                  </a:lnTo>
                  <a:lnTo>
                    <a:pt x="3911257" y="1416037"/>
                  </a:lnTo>
                  <a:lnTo>
                    <a:pt x="4044035" y="1549577"/>
                  </a:lnTo>
                  <a:lnTo>
                    <a:pt x="4044035" y="1535430"/>
                  </a:lnTo>
                  <a:lnTo>
                    <a:pt x="3925341" y="1416037"/>
                  </a:lnTo>
                  <a:lnTo>
                    <a:pt x="4058501" y="1416037"/>
                  </a:lnTo>
                  <a:lnTo>
                    <a:pt x="4189095" y="1549577"/>
                  </a:lnTo>
                  <a:lnTo>
                    <a:pt x="4189095" y="1535430"/>
                  </a:lnTo>
                  <a:lnTo>
                    <a:pt x="4072356" y="1416037"/>
                  </a:lnTo>
                  <a:lnTo>
                    <a:pt x="4203357" y="1416037"/>
                  </a:lnTo>
                  <a:lnTo>
                    <a:pt x="4336135" y="1549577"/>
                  </a:lnTo>
                  <a:lnTo>
                    <a:pt x="4336135" y="1535430"/>
                  </a:lnTo>
                  <a:lnTo>
                    <a:pt x="4217441" y="1416037"/>
                  </a:lnTo>
                  <a:lnTo>
                    <a:pt x="4350677" y="1416037"/>
                  </a:lnTo>
                  <a:lnTo>
                    <a:pt x="4483455" y="1549577"/>
                  </a:lnTo>
                  <a:lnTo>
                    <a:pt x="4483455" y="1535430"/>
                  </a:lnTo>
                  <a:lnTo>
                    <a:pt x="4364761" y="1416037"/>
                  </a:lnTo>
                  <a:lnTo>
                    <a:pt x="4497997" y="1416037"/>
                  </a:lnTo>
                  <a:lnTo>
                    <a:pt x="4630648" y="1549577"/>
                  </a:lnTo>
                  <a:lnTo>
                    <a:pt x="4630648" y="1535303"/>
                  </a:lnTo>
                  <a:lnTo>
                    <a:pt x="4512081" y="1416037"/>
                  </a:lnTo>
                  <a:lnTo>
                    <a:pt x="4645317" y="1416037"/>
                  </a:lnTo>
                  <a:lnTo>
                    <a:pt x="4778095" y="1549577"/>
                  </a:lnTo>
                  <a:lnTo>
                    <a:pt x="4778095" y="1535417"/>
                  </a:lnTo>
                  <a:lnTo>
                    <a:pt x="4659515" y="1416037"/>
                  </a:lnTo>
                  <a:lnTo>
                    <a:pt x="4792561" y="1416037"/>
                  </a:lnTo>
                  <a:lnTo>
                    <a:pt x="4923155" y="1549577"/>
                  </a:lnTo>
                  <a:lnTo>
                    <a:pt x="4923155" y="1535430"/>
                  </a:lnTo>
                  <a:lnTo>
                    <a:pt x="4806416" y="1416037"/>
                  </a:lnTo>
                  <a:lnTo>
                    <a:pt x="4937417" y="1416037"/>
                  </a:lnTo>
                  <a:lnTo>
                    <a:pt x="5070195" y="1549577"/>
                  </a:lnTo>
                  <a:lnTo>
                    <a:pt x="5070195" y="1535430"/>
                  </a:lnTo>
                  <a:lnTo>
                    <a:pt x="4951501" y="1416037"/>
                  </a:lnTo>
                  <a:lnTo>
                    <a:pt x="5084737" y="1416037"/>
                  </a:lnTo>
                  <a:lnTo>
                    <a:pt x="5217515" y="1549577"/>
                  </a:lnTo>
                  <a:lnTo>
                    <a:pt x="5217515" y="1535430"/>
                  </a:lnTo>
                  <a:lnTo>
                    <a:pt x="5098821" y="1416037"/>
                  </a:lnTo>
                  <a:lnTo>
                    <a:pt x="5232057" y="1416037"/>
                  </a:lnTo>
                  <a:lnTo>
                    <a:pt x="5364835" y="1549577"/>
                  </a:lnTo>
                  <a:lnTo>
                    <a:pt x="5364835" y="1535430"/>
                  </a:lnTo>
                  <a:lnTo>
                    <a:pt x="5246141" y="1416037"/>
                  </a:lnTo>
                  <a:lnTo>
                    <a:pt x="5379301" y="1416037"/>
                  </a:lnTo>
                  <a:lnTo>
                    <a:pt x="5509895" y="1549577"/>
                  </a:lnTo>
                  <a:lnTo>
                    <a:pt x="5509895" y="1535430"/>
                  </a:lnTo>
                  <a:lnTo>
                    <a:pt x="5393156" y="1416037"/>
                  </a:lnTo>
                  <a:lnTo>
                    <a:pt x="5524157" y="1416037"/>
                  </a:lnTo>
                  <a:lnTo>
                    <a:pt x="5656935" y="1549577"/>
                  </a:lnTo>
                  <a:lnTo>
                    <a:pt x="5656935" y="1535430"/>
                  </a:lnTo>
                  <a:lnTo>
                    <a:pt x="5538241" y="1416037"/>
                  </a:lnTo>
                  <a:lnTo>
                    <a:pt x="5671477" y="1416037"/>
                  </a:lnTo>
                  <a:lnTo>
                    <a:pt x="5804255" y="1549577"/>
                  </a:lnTo>
                  <a:lnTo>
                    <a:pt x="5804255" y="1535430"/>
                  </a:lnTo>
                  <a:lnTo>
                    <a:pt x="5685561" y="1416037"/>
                  </a:lnTo>
                  <a:lnTo>
                    <a:pt x="5818797" y="1416037"/>
                  </a:lnTo>
                  <a:lnTo>
                    <a:pt x="5951575" y="1549577"/>
                  </a:lnTo>
                  <a:lnTo>
                    <a:pt x="5951575" y="1535417"/>
                  </a:lnTo>
                  <a:lnTo>
                    <a:pt x="5832995" y="1416037"/>
                  </a:lnTo>
                  <a:lnTo>
                    <a:pt x="5966117" y="1416037"/>
                  </a:lnTo>
                  <a:lnTo>
                    <a:pt x="6098895" y="1549577"/>
                  </a:lnTo>
                  <a:lnTo>
                    <a:pt x="6098895" y="1535430"/>
                  </a:lnTo>
                  <a:lnTo>
                    <a:pt x="5980201" y="1416037"/>
                  </a:lnTo>
                  <a:lnTo>
                    <a:pt x="6113361" y="1416037"/>
                  </a:lnTo>
                  <a:lnTo>
                    <a:pt x="6243955" y="1549577"/>
                  </a:lnTo>
                  <a:lnTo>
                    <a:pt x="6243955" y="1535430"/>
                  </a:lnTo>
                  <a:lnTo>
                    <a:pt x="6127216" y="1416037"/>
                  </a:lnTo>
                  <a:lnTo>
                    <a:pt x="6258217" y="1416037"/>
                  </a:lnTo>
                  <a:lnTo>
                    <a:pt x="6390995" y="1549577"/>
                  </a:lnTo>
                  <a:lnTo>
                    <a:pt x="6390995" y="1535430"/>
                  </a:lnTo>
                  <a:lnTo>
                    <a:pt x="6272301" y="1416037"/>
                  </a:lnTo>
                  <a:lnTo>
                    <a:pt x="6405537" y="1416037"/>
                  </a:lnTo>
                  <a:lnTo>
                    <a:pt x="6538315" y="1549577"/>
                  </a:lnTo>
                  <a:lnTo>
                    <a:pt x="6538315" y="1535430"/>
                  </a:lnTo>
                  <a:lnTo>
                    <a:pt x="6412230" y="1408607"/>
                  </a:lnTo>
                  <a:lnTo>
                    <a:pt x="6412230" y="580898"/>
                  </a:lnTo>
                  <a:lnTo>
                    <a:pt x="6545834" y="714375"/>
                  </a:lnTo>
                  <a:lnTo>
                    <a:pt x="6545834" y="700532"/>
                  </a:lnTo>
                  <a:lnTo>
                    <a:pt x="6426301" y="580898"/>
                  </a:lnTo>
                  <a:lnTo>
                    <a:pt x="6409817" y="564388"/>
                  </a:lnTo>
                  <a:lnTo>
                    <a:pt x="6408547" y="563880"/>
                  </a:lnTo>
                  <a:lnTo>
                    <a:pt x="6406642" y="563880"/>
                  </a:lnTo>
                  <a:lnTo>
                    <a:pt x="6406007" y="564007"/>
                  </a:lnTo>
                  <a:lnTo>
                    <a:pt x="6403467" y="565023"/>
                  </a:lnTo>
                  <a:lnTo>
                    <a:pt x="6402324" y="566928"/>
                  </a:lnTo>
                  <a:lnTo>
                    <a:pt x="6402324" y="1406080"/>
                  </a:lnTo>
                  <a:lnTo>
                    <a:pt x="6262395" y="1406080"/>
                  </a:lnTo>
                  <a:lnTo>
                    <a:pt x="6261481" y="1405153"/>
                  </a:lnTo>
                  <a:lnTo>
                    <a:pt x="6260211" y="1404645"/>
                  </a:lnTo>
                  <a:lnTo>
                    <a:pt x="6258941" y="1404645"/>
                  </a:lnTo>
                  <a:lnTo>
                    <a:pt x="6257671" y="1404645"/>
                  </a:lnTo>
                  <a:lnTo>
                    <a:pt x="6256401" y="1405153"/>
                  </a:lnTo>
                  <a:lnTo>
                    <a:pt x="6255474" y="1406080"/>
                  </a:lnTo>
                  <a:lnTo>
                    <a:pt x="6117475" y="1406080"/>
                  </a:lnTo>
                  <a:lnTo>
                    <a:pt x="6116574" y="1405153"/>
                  </a:lnTo>
                  <a:lnTo>
                    <a:pt x="6115304" y="1404645"/>
                  </a:lnTo>
                  <a:lnTo>
                    <a:pt x="6114161" y="1404645"/>
                  </a:lnTo>
                  <a:lnTo>
                    <a:pt x="6112891" y="1404645"/>
                  </a:lnTo>
                  <a:lnTo>
                    <a:pt x="6111621" y="1405153"/>
                  </a:lnTo>
                  <a:lnTo>
                    <a:pt x="6110694" y="1406080"/>
                  </a:lnTo>
                  <a:lnTo>
                    <a:pt x="5970295" y="1406080"/>
                  </a:lnTo>
                  <a:lnTo>
                    <a:pt x="5969381" y="1405153"/>
                  </a:lnTo>
                  <a:lnTo>
                    <a:pt x="5968111" y="1404645"/>
                  </a:lnTo>
                  <a:lnTo>
                    <a:pt x="5966841" y="1404645"/>
                  </a:lnTo>
                  <a:lnTo>
                    <a:pt x="5965571" y="1404645"/>
                  </a:lnTo>
                  <a:lnTo>
                    <a:pt x="5964301" y="1405153"/>
                  </a:lnTo>
                  <a:lnTo>
                    <a:pt x="5963374" y="1406080"/>
                  </a:lnTo>
                  <a:lnTo>
                    <a:pt x="5823102" y="1406080"/>
                  </a:lnTo>
                  <a:lnTo>
                    <a:pt x="5822188" y="1405153"/>
                  </a:lnTo>
                  <a:lnTo>
                    <a:pt x="5820918" y="1404645"/>
                  </a:lnTo>
                  <a:lnTo>
                    <a:pt x="5819521" y="1404645"/>
                  </a:lnTo>
                  <a:lnTo>
                    <a:pt x="5818251" y="1404645"/>
                  </a:lnTo>
                  <a:lnTo>
                    <a:pt x="5816981" y="1405153"/>
                  </a:lnTo>
                  <a:lnTo>
                    <a:pt x="5816054" y="1406080"/>
                  </a:lnTo>
                  <a:lnTo>
                    <a:pt x="5675655" y="1406080"/>
                  </a:lnTo>
                  <a:lnTo>
                    <a:pt x="5674741" y="1405153"/>
                  </a:lnTo>
                  <a:lnTo>
                    <a:pt x="5673471" y="1404645"/>
                  </a:lnTo>
                  <a:lnTo>
                    <a:pt x="5672201" y="1404645"/>
                  </a:lnTo>
                  <a:lnTo>
                    <a:pt x="5670931" y="1404645"/>
                  </a:lnTo>
                  <a:lnTo>
                    <a:pt x="5669661" y="1405153"/>
                  </a:lnTo>
                  <a:lnTo>
                    <a:pt x="5668734" y="1406080"/>
                  </a:lnTo>
                  <a:lnTo>
                    <a:pt x="5528335" y="1406080"/>
                  </a:lnTo>
                  <a:lnTo>
                    <a:pt x="5527421" y="1405153"/>
                  </a:lnTo>
                  <a:lnTo>
                    <a:pt x="5526151" y="1404645"/>
                  </a:lnTo>
                  <a:lnTo>
                    <a:pt x="5524881" y="1404645"/>
                  </a:lnTo>
                  <a:lnTo>
                    <a:pt x="5523611" y="1404645"/>
                  </a:lnTo>
                  <a:lnTo>
                    <a:pt x="5522341" y="1405153"/>
                  </a:lnTo>
                  <a:lnTo>
                    <a:pt x="5521414" y="1406080"/>
                  </a:lnTo>
                  <a:lnTo>
                    <a:pt x="5383415" y="1406080"/>
                  </a:lnTo>
                  <a:lnTo>
                    <a:pt x="5382514" y="1405153"/>
                  </a:lnTo>
                  <a:lnTo>
                    <a:pt x="5381244" y="1404645"/>
                  </a:lnTo>
                  <a:lnTo>
                    <a:pt x="5380101" y="1404645"/>
                  </a:lnTo>
                  <a:lnTo>
                    <a:pt x="5378831" y="1404645"/>
                  </a:lnTo>
                  <a:lnTo>
                    <a:pt x="5377561" y="1405153"/>
                  </a:lnTo>
                  <a:lnTo>
                    <a:pt x="5376634" y="1406080"/>
                  </a:lnTo>
                  <a:lnTo>
                    <a:pt x="5236235" y="1406080"/>
                  </a:lnTo>
                  <a:lnTo>
                    <a:pt x="5235321" y="1405153"/>
                  </a:lnTo>
                  <a:lnTo>
                    <a:pt x="5234051" y="1404645"/>
                  </a:lnTo>
                  <a:lnTo>
                    <a:pt x="5232781" y="1404645"/>
                  </a:lnTo>
                  <a:lnTo>
                    <a:pt x="5231511" y="1404645"/>
                  </a:lnTo>
                  <a:lnTo>
                    <a:pt x="5230241" y="1405153"/>
                  </a:lnTo>
                  <a:lnTo>
                    <a:pt x="5229314" y="1406080"/>
                  </a:lnTo>
                  <a:lnTo>
                    <a:pt x="5088915" y="1406080"/>
                  </a:lnTo>
                  <a:lnTo>
                    <a:pt x="5088001" y="1405153"/>
                  </a:lnTo>
                  <a:lnTo>
                    <a:pt x="5086718" y="1404645"/>
                  </a:lnTo>
                  <a:lnTo>
                    <a:pt x="5085461" y="1404645"/>
                  </a:lnTo>
                  <a:lnTo>
                    <a:pt x="5084191" y="1404645"/>
                  </a:lnTo>
                  <a:lnTo>
                    <a:pt x="5082921" y="1405153"/>
                  </a:lnTo>
                  <a:lnTo>
                    <a:pt x="5081994" y="1406080"/>
                  </a:lnTo>
                  <a:lnTo>
                    <a:pt x="4941595" y="1406080"/>
                  </a:lnTo>
                  <a:lnTo>
                    <a:pt x="4940681" y="1405153"/>
                  </a:lnTo>
                  <a:lnTo>
                    <a:pt x="4939411" y="1404645"/>
                  </a:lnTo>
                  <a:lnTo>
                    <a:pt x="4938141" y="1404645"/>
                  </a:lnTo>
                  <a:lnTo>
                    <a:pt x="4936871" y="1404645"/>
                  </a:lnTo>
                  <a:lnTo>
                    <a:pt x="4935601" y="1405153"/>
                  </a:lnTo>
                  <a:lnTo>
                    <a:pt x="4934674" y="1406080"/>
                  </a:lnTo>
                  <a:lnTo>
                    <a:pt x="4796675" y="1406080"/>
                  </a:lnTo>
                  <a:lnTo>
                    <a:pt x="4795774" y="1405153"/>
                  </a:lnTo>
                  <a:lnTo>
                    <a:pt x="4794504" y="1404645"/>
                  </a:lnTo>
                  <a:lnTo>
                    <a:pt x="4793361" y="1404645"/>
                  </a:lnTo>
                  <a:lnTo>
                    <a:pt x="4792091" y="1404645"/>
                  </a:lnTo>
                  <a:lnTo>
                    <a:pt x="4790821" y="1405153"/>
                  </a:lnTo>
                  <a:lnTo>
                    <a:pt x="4789894" y="1406080"/>
                  </a:lnTo>
                  <a:lnTo>
                    <a:pt x="4649622" y="1406080"/>
                  </a:lnTo>
                  <a:lnTo>
                    <a:pt x="4648708" y="1405153"/>
                  </a:lnTo>
                  <a:lnTo>
                    <a:pt x="4647438" y="1404645"/>
                  </a:lnTo>
                  <a:lnTo>
                    <a:pt x="4646041" y="1404645"/>
                  </a:lnTo>
                  <a:lnTo>
                    <a:pt x="4644771" y="1404645"/>
                  </a:lnTo>
                  <a:lnTo>
                    <a:pt x="4643501" y="1405153"/>
                  </a:lnTo>
                  <a:lnTo>
                    <a:pt x="4642574" y="1406080"/>
                  </a:lnTo>
                  <a:lnTo>
                    <a:pt x="4502175" y="1406080"/>
                  </a:lnTo>
                  <a:lnTo>
                    <a:pt x="4501261" y="1405153"/>
                  </a:lnTo>
                  <a:lnTo>
                    <a:pt x="4499991" y="1404645"/>
                  </a:lnTo>
                  <a:lnTo>
                    <a:pt x="4498721" y="1404645"/>
                  </a:lnTo>
                  <a:lnTo>
                    <a:pt x="4497451" y="1404645"/>
                  </a:lnTo>
                  <a:lnTo>
                    <a:pt x="4496181" y="1405153"/>
                  </a:lnTo>
                  <a:lnTo>
                    <a:pt x="4495254" y="1406080"/>
                  </a:lnTo>
                  <a:lnTo>
                    <a:pt x="4354855" y="1406080"/>
                  </a:lnTo>
                  <a:lnTo>
                    <a:pt x="4353941" y="1405153"/>
                  </a:lnTo>
                  <a:lnTo>
                    <a:pt x="4352671" y="1404645"/>
                  </a:lnTo>
                  <a:lnTo>
                    <a:pt x="4351401" y="1404645"/>
                  </a:lnTo>
                  <a:lnTo>
                    <a:pt x="4350131" y="1404645"/>
                  </a:lnTo>
                  <a:lnTo>
                    <a:pt x="4348861" y="1405153"/>
                  </a:lnTo>
                  <a:lnTo>
                    <a:pt x="4347934" y="1406080"/>
                  </a:lnTo>
                  <a:lnTo>
                    <a:pt x="4207535" y="1406080"/>
                  </a:lnTo>
                  <a:lnTo>
                    <a:pt x="4206621" y="1405153"/>
                  </a:lnTo>
                  <a:lnTo>
                    <a:pt x="4205351" y="1404645"/>
                  </a:lnTo>
                  <a:lnTo>
                    <a:pt x="4204081" y="1404645"/>
                  </a:lnTo>
                  <a:lnTo>
                    <a:pt x="4202811" y="1404645"/>
                  </a:lnTo>
                  <a:lnTo>
                    <a:pt x="4201541" y="1405153"/>
                  </a:lnTo>
                  <a:lnTo>
                    <a:pt x="4200614" y="1406080"/>
                  </a:lnTo>
                  <a:lnTo>
                    <a:pt x="4062615" y="1406080"/>
                  </a:lnTo>
                  <a:lnTo>
                    <a:pt x="4061714" y="1405153"/>
                  </a:lnTo>
                  <a:lnTo>
                    <a:pt x="4060444" y="1404645"/>
                  </a:lnTo>
                  <a:lnTo>
                    <a:pt x="4059301" y="1404645"/>
                  </a:lnTo>
                  <a:lnTo>
                    <a:pt x="4058031" y="1404645"/>
                  </a:lnTo>
                  <a:lnTo>
                    <a:pt x="4056761" y="1405153"/>
                  </a:lnTo>
                  <a:lnTo>
                    <a:pt x="4055834" y="1406080"/>
                  </a:lnTo>
                  <a:lnTo>
                    <a:pt x="3915435" y="1406080"/>
                  </a:lnTo>
                  <a:lnTo>
                    <a:pt x="3914521" y="1405153"/>
                  </a:lnTo>
                  <a:lnTo>
                    <a:pt x="3913251" y="1404645"/>
                  </a:lnTo>
                  <a:lnTo>
                    <a:pt x="3911981" y="1404645"/>
                  </a:lnTo>
                  <a:lnTo>
                    <a:pt x="3910711" y="1404645"/>
                  </a:lnTo>
                  <a:lnTo>
                    <a:pt x="3909441" y="1405153"/>
                  </a:lnTo>
                  <a:lnTo>
                    <a:pt x="3908514" y="1406080"/>
                  </a:lnTo>
                  <a:lnTo>
                    <a:pt x="3768115" y="1406080"/>
                  </a:lnTo>
                  <a:lnTo>
                    <a:pt x="3767201" y="1405153"/>
                  </a:lnTo>
                  <a:lnTo>
                    <a:pt x="3765931" y="1404645"/>
                  </a:lnTo>
                  <a:lnTo>
                    <a:pt x="3764661" y="1404645"/>
                  </a:lnTo>
                  <a:lnTo>
                    <a:pt x="3763391" y="1404645"/>
                  </a:lnTo>
                  <a:lnTo>
                    <a:pt x="3762121" y="1405153"/>
                  </a:lnTo>
                  <a:lnTo>
                    <a:pt x="3761194" y="1406080"/>
                  </a:lnTo>
                  <a:lnTo>
                    <a:pt x="3620795" y="1406080"/>
                  </a:lnTo>
                  <a:lnTo>
                    <a:pt x="3619881" y="1405153"/>
                  </a:lnTo>
                  <a:lnTo>
                    <a:pt x="3618611" y="1404645"/>
                  </a:lnTo>
                  <a:lnTo>
                    <a:pt x="3617341" y="1404645"/>
                  </a:lnTo>
                  <a:lnTo>
                    <a:pt x="3616071" y="1404645"/>
                  </a:lnTo>
                  <a:lnTo>
                    <a:pt x="3614801" y="1405153"/>
                  </a:lnTo>
                  <a:lnTo>
                    <a:pt x="3613874" y="1406080"/>
                  </a:lnTo>
                  <a:lnTo>
                    <a:pt x="3475875" y="1406080"/>
                  </a:lnTo>
                  <a:lnTo>
                    <a:pt x="3474974" y="1405153"/>
                  </a:lnTo>
                  <a:lnTo>
                    <a:pt x="3473704" y="1404645"/>
                  </a:lnTo>
                  <a:lnTo>
                    <a:pt x="3472434" y="1404645"/>
                  </a:lnTo>
                  <a:lnTo>
                    <a:pt x="3471164" y="1404645"/>
                  </a:lnTo>
                  <a:lnTo>
                    <a:pt x="3470021" y="1405153"/>
                  </a:lnTo>
                  <a:lnTo>
                    <a:pt x="3469094" y="1406080"/>
                  </a:lnTo>
                  <a:lnTo>
                    <a:pt x="3328822" y="1406080"/>
                  </a:lnTo>
                  <a:lnTo>
                    <a:pt x="3327908" y="1405153"/>
                  </a:lnTo>
                  <a:lnTo>
                    <a:pt x="3326638" y="1404645"/>
                  </a:lnTo>
                  <a:lnTo>
                    <a:pt x="3325241" y="1404645"/>
                  </a:lnTo>
                  <a:lnTo>
                    <a:pt x="3323971" y="1404645"/>
                  </a:lnTo>
                  <a:lnTo>
                    <a:pt x="3322701" y="1405153"/>
                  </a:lnTo>
                  <a:lnTo>
                    <a:pt x="3319780" y="1408074"/>
                  </a:lnTo>
                  <a:lnTo>
                    <a:pt x="3319780" y="1411008"/>
                  </a:lnTo>
                  <a:lnTo>
                    <a:pt x="3319780" y="1411262"/>
                  </a:lnTo>
                  <a:lnTo>
                    <a:pt x="3320161" y="1413154"/>
                  </a:lnTo>
                  <a:lnTo>
                    <a:pt x="3321685" y="1414589"/>
                  </a:lnTo>
                  <a:lnTo>
                    <a:pt x="3465068" y="1558086"/>
                  </a:lnTo>
                  <a:lnTo>
                    <a:pt x="3466084" y="1559039"/>
                  </a:lnTo>
                  <a:lnTo>
                    <a:pt x="3467354" y="1559534"/>
                  </a:lnTo>
                  <a:lnTo>
                    <a:pt x="3467989" y="1559534"/>
                  </a:lnTo>
                  <a:lnTo>
                    <a:pt x="3470529" y="1559534"/>
                  </a:lnTo>
                  <a:lnTo>
                    <a:pt x="6553454" y="1559534"/>
                  </a:lnTo>
                  <a:lnTo>
                    <a:pt x="6555740" y="1557312"/>
                  </a:lnTo>
                  <a:lnTo>
                    <a:pt x="6555740" y="1556105"/>
                  </a:lnTo>
                  <a:lnTo>
                    <a:pt x="6555740" y="1552943"/>
                  </a:lnTo>
                  <a:lnTo>
                    <a:pt x="6555740" y="1549577"/>
                  </a:lnTo>
                  <a:lnTo>
                    <a:pt x="6555740" y="711073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77236" y="1177925"/>
              <a:ext cx="3161665" cy="14020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767837" y="1421764"/>
              <a:ext cx="861694" cy="140335"/>
            </a:xfrm>
            <a:custGeom>
              <a:avLst/>
              <a:gdLst/>
              <a:ahLst/>
              <a:cxnLst/>
              <a:rect l="l" t="t" r="r" b="b"/>
              <a:pathLst>
                <a:path w="861695" h="140334">
                  <a:moveTo>
                    <a:pt x="64643" y="1015"/>
                  </a:moveTo>
                  <a:lnTo>
                    <a:pt x="51054" y="1015"/>
                  </a:lnTo>
                  <a:lnTo>
                    <a:pt x="43306" y="3048"/>
                  </a:lnTo>
                  <a:lnTo>
                    <a:pt x="12386" y="27928"/>
                  </a:lnTo>
                  <a:lnTo>
                    <a:pt x="259" y="65289"/>
                  </a:lnTo>
                  <a:lnTo>
                    <a:pt x="0" y="72389"/>
                  </a:lnTo>
                  <a:lnTo>
                    <a:pt x="998" y="86655"/>
                  </a:lnTo>
                  <a:lnTo>
                    <a:pt x="24425" y="129599"/>
                  </a:lnTo>
                  <a:lnTo>
                    <a:pt x="56768" y="140208"/>
                  </a:lnTo>
                  <a:lnTo>
                    <a:pt x="63500" y="140208"/>
                  </a:lnTo>
                  <a:lnTo>
                    <a:pt x="69468" y="139446"/>
                  </a:lnTo>
                  <a:lnTo>
                    <a:pt x="80263" y="136398"/>
                  </a:lnTo>
                  <a:lnTo>
                    <a:pt x="82489" y="135255"/>
                  </a:lnTo>
                  <a:lnTo>
                    <a:pt x="50926" y="135255"/>
                  </a:lnTo>
                  <a:lnTo>
                    <a:pt x="45974" y="133858"/>
                  </a:lnTo>
                  <a:lnTo>
                    <a:pt x="41275" y="131190"/>
                  </a:lnTo>
                  <a:lnTo>
                    <a:pt x="36575" y="128650"/>
                  </a:lnTo>
                  <a:lnTo>
                    <a:pt x="32766" y="124968"/>
                  </a:lnTo>
                  <a:lnTo>
                    <a:pt x="30099" y="120396"/>
                  </a:lnTo>
                  <a:lnTo>
                    <a:pt x="27559" y="116205"/>
                  </a:lnTo>
                  <a:lnTo>
                    <a:pt x="25781" y="110871"/>
                  </a:lnTo>
                  <a:lnTo>
                    <a:pt x="23113" y="76835"/>
                  </a:lnTo>
                  <a:lnTo>
                    <a:pt x="23637" y="59362"/>
                  </a:lnTo>
                  <a:lnTo>
                    <a:pt x="36310" y="15472"/>
                  </a:lnTo>
                  <a:lnTo>
                    <a:pt x="58419" y="6096"/>
                  </a:lnTo>
                  <a:lnTo>
                    <a:pt x="80529" y="6096"/>
                  </a:lnTo>
                  <a:lnTo>
                    <a:pt x="79248" y="5334"/>
                  </a:lnTo>
                  <a:lnTo>
                    <a:pt x="74549" y="3683"/>
                  </a:lnTo>
                  <a:lnTo>
                    <a:pt x="69723" y="1905"/>
                  </a:lnTo>
                  <a:lnTo>
                    <a:pt x="64643" y="1015"/>
                  </a:lnTo>
                  <a:close/>
                </a:path>
                <a:path w="861695" h="140334">
                  <a:moveTo>
                    <a:pt x="99694" y="130810"/>
                  </a:moveTo>
                  <a:lnTo>
                    <a:pt x="89026" y="130810"/>
                  </a:lnTo>
                  <a:lnTo>
                    <a:pt x="95376" y="137033"/>
                  </a:lnTo>
                  <a:lnTo>
                    <a:pt x="99694" y="137033"/>
                  </a:lnTo>
                  <a:lnTo>
                    <a:pt x="99694" y="130810"/>
                  </a:lnTo>
                  <a:close/>
                </a:path>
                <a:path w="861695" h="140334">
                  <a:moveTo>
                    <a:pt x="99694" y="101219"/>
                  </a:moveTo>
                  <a:lnTo>
                    <a:pt x="95757" y="101219"/>
                  </a:lnTo>
                  <a:lnTo>
                    <a:pt x="93043" y="109098"/>
                  </a:lnTo>
                  <a:lnTo>
                    <a:pt x="89662" y="115966"/>
                  </a:lnTo>
                  <a:lnTo>
                    <a:pt x="56387" y="135255"/>
                  </a:lnTo>
                  <a:lnTo>
                    <a:pt x="82489" y="135255"/>
                  </a:lnTo>
                  <a:lnTo>
                    <a:pt x="84962" y="133985"/>
                  </a:lnTo>
                  <a:lnTo>
                    <a:pt x="89026" y="130810"/>
                  </a:lnTo>
                  <a:lnTo>
                    <a:pt x="99694" y="130810"/>
                  </a:lnTo>
                  <a:lnTo>
                    <a:pt x="99694" y="101219"/>
                  </a:lnTo>
                  <a:close/>
                </a:path>
                <a:path w="861695" h="140334">
                  <a:moveTo>
                    <a:pt x="80529" y="6096"/>
                  </a:moveTo>
                  <a:lnTo>
                    <a:pt x="67310" y="6096"/>
                  </a:lnTo>
                  <a:lnTo>
                    <a:pt x="74675" y="8889"/>
                  </a:lnTo>
                  <a:lnTo>
                    <a:pt x="80772" y="14477"/>
                  </a:lnTo>
                  <a:lnTo>
                    <a:pt x="85034" y="19091"/>
                  </a:lnTo>
                  <a:lnTo>
                    <a:pt x="88677" y="24717"/>
                  </a:lnTo>
                  <a:lnTo>
                    <a:pt x="91701" y="31319"/>
                  </a:lnTo>
                  <a:lnTo>
                    <a:pt x="94106" y="38862"/>
                  </a:lnTo>
                  <a:lnTo>
                    <a:pt x="98425" y="38862"/>
                  </a:lnTo>
                  <a:lnTo>
                    <a:pt x="98425" y="11811"/>
                  </a:lnTo>
                  <a:lnTo>
                    <a:pt x="88645" y="11811"/>
                  </a:lnTo>
                  <a:lnTo>
                    <a:pt x="83947" y="8127"/>
                  </a:lnTo>
                  <a:lnTo>
                    <a:pt x="80529" y="6096"/>
                  </a:lnTo>
                  <a:close/>
                </a:path>
                <a:path w="861695" h="140334">
                  <a:moveTo>
                    <a:pt x="98425" y="5080"/>
                  </a:moveTo>
                  <a:lnTo>
                    <a:pt x="95376" y="5080"/>
                  </a:lnTo>
                  <a:lnTo>
                    <a:pt x="88645" y="11811"/>
                  </a:lnTo>
                  <a:lnTo>
                    <a:pt x="98425" y="11811"/>
                  </a:lnTo>
                  <a:lnTo>
                    <a:pt x="98425" y="5080"/>
                  </a:lnTo>
                  <a:close/>
                </a:path>
                <a:path w="861695" h="140334">
                  <a:moveTo>
                    <a:pt x="171323" y="131952"/>
                  </a:moveTo>
                  <a:lnTo>
                    <a:pt x="121031" y="131952"/>
                  </a:lnTo>
                  <a:lnTo>
                    <a:pt x="121031" y="137033"/>
                  </a:lnTo>
                  <a:lnTo>
                    <a:pt x="171323" y="137033"/>
                  </a:lnTo>
                  <a:lnTo>
                    <a:pt x="171323" y="131952"/>
                  </a:lnTo>
                  <a:close/>
                </a:path>
                <a:path w="861695" h="140334">
                  <a:moveTo>
                    <a:pt x="249174" y="131952"/>
                  </a:moveTo>
                  <a:lnTo>
                    <a:pt x="198755" y="131952"/>
                  </a:lnTo>
                  <a:lnTo>
                    <a:pt x="198755" y="137033"/>
                  </a:lnTo>
                  <a:lnTo>
                    <a:pt x="249174" y="137033"/>
                  </a:lnTo>
                  <a:lnTo>
                    <a:pt x="249174" y="131952"/>
                  </a:lnTo>
                  <a:close/>
                </a:path>
                <a:path w="861695" h="140334">
                  <a:moveTo>
                    <a:pt x="156337" y="8509"/>
                  </a:moveTo>
                  <a:lnTo>
                    <a:pt x="136017" y="8509"/>
                  </a:lnTo>
                  <a:lnTo>
                    <a:pt x="136017" y="131952"/>
                  </a:lnTo>
                  <a:lnTo>
                    <a:pt x="156337" y="131952"/>
                  </a:lnTo>
                  <a:lnTo>
                    <a:pt x="156337" y="70738"/>
                  </a:lnTo>
                  <a:lnTo>
                    <a:pt x="234187" y="70738"/>
                  </a:lnTo>
                  <a:lnTo>
                    <a:pt x="234187" y="65024"/>
                  </a:lnTo>
                  <a:lnTo>
                    <a:pt x="156337" y="65024"/>
                  </a:lnTo>
                  <a:lnTo>
                    <a:pt x="156337" y="8509"/>
                  </a:lnTo>
                  <a:close/>
                </a:path>
                <a:path w="861695" h="140334">
                  <a:moveTo>
                    <a:pt x="234187" y="70738"/>
                  </a:moveTo>
                  <a:lnTo>
                    <a:pt x="213868" y="70738"/>
                  </a:lnTo>
                  <a:lnTo>
                    <a:pt x="213868" y="131952"/>
                  </a:lnTo>
                  <a:lnTo>
                    <a:pt x="234187" y="131952"/>
                  </a:lnTo>
                  <a:lnTo>
                    <a:pt x="234187" y="70738"/>
                  </a:lnTo>
                  <a:close/>
                </a:path>
                <a:path w="861695" h="140334">
                  <a:moveTo>
                    <a:pt x="234187" y="8509"/>
                  </a:moveTo>
                  <a:lnTo>
                    <a:pt x="213868" y="8509"/>
                  </a:lnTo>
                  <a:lnTo>
                    <a:pt x="213868" y="65024"/>
                  </a:lnTo>
                  <a:lnTo>
                    <a:pt x="234187" y="65024"/>
                  </a:lnTo>
                  <a:lnTo>
                    <a:pt x="234187" y="8509"/>
                  </a:lnTo>
                  <a:close/>
                </a:path>
                <a:path w="861695" h="140334">
                  <a:moveTo>
                    <a:pt x="171323" y="3429"/>
                  </a:moveTo>
                  <a:lnTo>
                    <a:pt x="121031" y="3429"/>
                  </a:lnTo>
                  <a:lnTo>
                    <a:pt x="121031" y="8509"/>
                  </a:lnTo>
                  <a:lnTo>
                    <a:pt x="171323" y="8509"/>
                  </a:lnTo>
                  <a:lnTo>
                    <a:pt x="171323" y="3429"/>
                  </a:lnTo>
                  <a:close/>
                </a:path>
                <a:path w="861695" h="140334">
                  <a:moveTo>
                    <a:pt x="249174" y="3429"/>
                  </a:moveTo>
                  <a:lnTo>
                    <a:pt x="198755" y="3429"/>
                  </a:lnTo>
                  <a:lnTo>
                    <a:pt x="198755" y="8509"/>
                  </a:lnTo>
                  <a:lnTo>
                    <a:pt x="249174" y="8509"/>
                  </a:lnTo>
                  <a:lnTo>
                    <a:pt x="249174" y="3429"/>
                  </a:lnTo>
                  <a:close/>
                </a:path>
                <a:path w="861695" h="140334">
                  <a:moveTo>
                    <a:pt x="298450" y="131952"/>
                  </a:moveTo>
                  <a:lnTo>
                    <a:pt x="259206" y="131952"/>
                  </a:lnTo>
                  <a:lnTo>
                    <a:pt x="259206" y="137033"/>
                  </a:lnTo>
                  <a:lnTo>
                    <a:pt x="298450" y="137033"/>
                  </a:lnTo>
                  <a:lnTo>
                    <a:pt x="298450" y="131952"/>
                  </a:lnTo>
                  <a:close/>
                </a:path>
                <a:path w="861695" h="140334">
                  <a:moveTo>
                    <a:pt x="382143" y="131952"/>
                  </a:moveTo>
                  <a:lnTo>
                    <a:pt x="331343" y="131952"/>
                  </a:lnTo>
                  <a:lnTo>
                    <a:pt x="331343" y="137033"/>
                  </a:lnTo>
                  <a:lnTo>
                    <a:pt x="382143" y="137033"/>
                  </a:lnTo>
                  <a:lnTo>
                    <a:pt x="382143" y="131952"/>
                  </a:lnTo>
                  <a:close/>
                </a:path>
                <a:path w="861695" h="140334">
                  <a:moveTo>
                    <a:pt x="325628" y="0"/>
                  </a:moveTo>
                  <a:lnTo>
                    <a:pt x="320675" y="0"/>
                  </a:lnTo>
                  <a:lnTo>
                    <a:pt x="275081" y="131952"/>
                  </a:lnTo>
                  <a:lnTo>
                    <a:pt x="281686" y="131952"/>
                  </a:lnTo>
                  <a:lnTo>
                    <a:pt x="295782" y="89026"/>
                  </a:lnTo>
                  <a:lnTo>
                    <a:pt x="354332" y="89026"/>
                  </a:lnTo>
                  <a:lnTo>
                    <a:pt x="352408" y="83058"/>
                  </a:lnTo>
                  <a:lnTo>
                    <a:pt x="297688" y="83058"/>
                  </a:lnTo>
                  <a:lnTo>
                    <a:pt x="315722" y="29590"/>
                  </a:lnTo>
                  <a:lnTo>
                    <a:pt x="335168" y="29590"/>
                  </a:lnTo>
                  <a:lnTo>
                    <a:pt x="325628" y="0"/>
                  </a:lnTo>
                  <a:close/>
                </a:path>
                <a:path w="861695" h="140334">
                  <a:moveTo>
                    <a:pt x="354332" y="89026"/>
                  </a:moveTo>
                  <a:lnTo>
                    <a:pt x="334391" y="89026"/>
                  </a:lnTo>
                  <a:lnTo>
                    <a:pt x="347853" y="131952"/>
                  </a:lnTo>
                  <a:lnTo>
                    <a:pt x="368173" y="131952"/>
                  </a:lnTo>
                  <a:lnTo>
                    <a:pt x="354332" y="89026"/>
                  </a:lnTo>
                  <a:close/>
                </a:path>
                <a:path w="861695" h="140334">
                  <a:moveTo>
                    <a:pt x="335168" y="29590"/>
                  </a:moveTo>
                  <a:lnTo>
                    <a:pt x="315722" y="29590"/>
                  </a:lnTo>
                  <a:lnTo>
                    <a:pt x="332613" y="83058"/>
                  </a:lnTo>
                  <a:lnTo>
                    <a:pt x="352408" y="83058"/>
                  </a:lnTo>
                  <a:lnTo>
                    <a:pt x="335168" y="29590"/>
                  </a:lnTo>
                  <a:close/>
                </a:path>
                <a:path w="861695" h="140334">
                  <a:moveTo>
                    <a:pt x="466217" y="131952"/>
                  </a:moveTo>
                  <a:lnTo>
                    <a:pt x="412876" y="131952"/>
                  </a:lnTo>
                  <a:lnTo>
                    <a:pt x="412876" y="137033"/>
                  </a:lnTo>
                  <a:lnTo>
                    <a:pt x="466217" y="137033"/>
                  </a:lnTo>
                  <a:lnTo>
                    <a:pt x="466217" y="131952"/>
                  </a:lnTo>
                  <a:close/>
                </a:path>
                <a:path w="861695" h="140334">
                  <a:moveTo>
                    <a:pt x="450469" y="8509"/>
                  </a:moveTo>
                  <a:lnTo>
                    <a:pt x="428879" y="8509"/>
                  </a:lnTo>
                  <a:lnTo>
                    <a:pt x="429768" y="8636"/>
                  </a:lnTo>
                  <a:lnTo>
                    <a:pt x="429768" y="131952"/>
                  </a:lnTo>
                  <a:lnTo>
                    <a:pt x="449834" y="131952"/>
                  </a:lnTo>
                  <a:lnTo>
                    <a:pt x="449961" y="8636"/>
                  </a:lnTo>
                  <a:lnTo>
                    <a:pt x="450469" y="8509"/>
                  </a:lnTo>
                  <a:close/>
                </a:path>
                <a:path w="861695" h="140334">
                  <a:moveTo>
                    <a:pt x="491489" y="3429"/>
                  </a:moveTo>
                  <a:lnTo>
                    <a:pt x="388493" y="3429"/>
                  </a:lnTo>
                  <a:lnTo>
                    <a:pt x="386714" y="42163"/>
                  </a:lnTo>
                  <a:lnTo>
                    <a:pt x="391160" y="42163"/>
                  </a:lnTo>
                  <a:lnTo>
                    <a:pt x="393275" y="33230"/>
                  </a:lnTo>
                  <a:lnTo>
                    <a:pt x="395795" y="25844"/>
                  </a:lnTo>
                  <a:lnTo>
                    <a:pt x="398696" y="19982"/>
                  </a:lnTo>
                  <a:lnTo>
                    <a:pt x="401955" y="15621"/>
                  </a:lnTo>
                  <a:lnTo>
                    <a:pt x="406654" y="10795"/>
                  </a:lnTo>
                  <a:lnTo>
                    <a:pt x="413638" y="8382"/>
                  </a:lnTo>
                  <a:lnTo>
                    <a:pt x="491684" y="8382"/>
                  </a:lnTo>
                  <a:lnTo>
                    <a:pt x="491489" y="3429"/>
                  </a:lnTo>
                  <a:close/>
                </a:path>
                <a:path w="861695" h="140334">
                  <a:moveTo>
                    <a:pt x="491684" y="8382"/>
                  </a:moveTo>
                  <a:lnTo>
                    <a:pt x="465836" y="8382"/>
                  </a:lnTo>
                  <a:lnTo>
                    <a:pt x="473456" y="10922"/>
                  </a:lnTo>
                  <a:lnTo>
                    <a:pt x="478409" y="16129"/>
                  </a:lnTo>
                  <a:lnTo>
                    <a:pt x="481816" y="20607"/>
                  </a:lnTo>
                  <a:lnTo>
                    <a:pt x="484616" y="26431"/>
                  </a:lnTo>
                  <a:lnTo>
                    <a:pt x="486820" y="33613"/>
                  </a:lnTo>
                  <a:lnTo>
                    <a:pt x="488441" y="42163"/>
                  </a:lnTo>
                  <a:lnTo>
                    <a:pt x="493013" y="42163"/>
                  </a:lnTo>
                  <a:lnTo>
                    <a:pt x="491684" y="8382"/>
                  </a:lnTo>
                  <a:close/>
                </a:path>
                <a:path w="861695" h="140334">
                  <a:moveTo>
                    <a:pt x="451993" y="8382"/>
                  </a:moveTo>
                  <a:lnTo>
                    <a:pt x="427100" y="8382"/>
                  </a:lnTo>
                  <a:lnTo>
                    <a:pt x="427989" y="8509"/>
                  </a:lnTo>
                  <a:lnTo>
                    <a:pt x="451231" y="8509"/>
                  </a:lnTo>
                  <a:lnTo>
                    <a:pt x="451993" y="8382"/>
                  </a:lnTo>
                  <a:close/>
                </a:path>
                <a:path w="861695" h="140334">
                  <a:moveTo>
                    <a:pt x="581251" y="69342"/>
                  </a:moveTo>
                  <a:lnTo>
                    <a:pt x="566292" y="69342"/>
                  </a:lnTo>
                  <a:lnTo>
                    <a:pt x="574166" y="71755"/>
                  </a:lnTo>
                  <a:lnTo>
                    <a:pt x="578865" y="76581"/>
                  </a:lnTo>
                  <a:lnTo>
                    <a:pt x="585724" y="113157"/>
                  </a:lnTo>
                  <a:lnTo>
                    <a:pt x="583691" y="121158"/>
                  </a:lnTo>
                  <a:lnTo>
                    <a:pt x="575563" y="129794"/>
                  </a:lnTo>
                  <a:lnTo>
                    <a:pt x="568071" y="131952"/>
                  </a:lnTo>
                  <a:lnTo>
                    <a:pt x="504698" y="131952"/>
                  </a:lnTo>
                  <a:lnTo>
                    <a:pt x="504698" y="137033"/>
                  </a:lnTo>
                  <a:lnTo>
                    <a:pt x="555116" y="137033"/>
                  </a:lnTo>
                  <a:lnTo>
                    <a:pt x="567049" y="136437"/>
                  </a:lnTo>
                  <a:lnTo>
                    <a:pt x="604504" y="115966"/>
                  </a:lnTo>
                  <a:lnTo>
                    <a:pt x="607949" y="91948"/>
                  </a:lnTo>
                  <a:lnTo>
                    <a:pt x="604520" y="84709"/>
                  </a:lnTo>
                  <a:lnTo>
                    <a:pt x="597915" y="78612"/>
                  </a:lnTo>
                  <a:lnTo>
                    <a:pt x="592437" y="74443"/>
                  </a:lnTo>
                  <a:lnTo>
                    <a:pt x="586089" y="71072"/>
                  </a:lnTo>
                  <a:lnTo>
                    <a:pt x="581251" y="69342"/>
                  </a:lnTo>
                  <a:close/>
                </a:path>
                <a:path w="861695" h="140334">
                  <a:moveTo>
                    <a:pt x="539241" y="8509"/>
                  </a:moveTo>
                  <a:lnTo>
                    <a:pt x="519302" y="8509"/>
                  </a:lnTo>
                  <a:lnTo>
                    <a:pt x="519302" y="131952"/>
                  </a:lnTo>
                  <a:lnTo>
                    <a:pt x="539241" y="131952"/>
                  </a:lnTo>
                  <a:lnTo>
                    <a:pt x="539241" y="69342"/>
                  </a:lnTo>
                  <a:lnTo>
                    <a:pt x="581251" y="69342"/>
                  </a:lnTo>
                  <a:lnTo>
                    <a:pt x="578860" y="68486"/>
                  </a:lnTo>
                  <a:lnTo>
                    <a:pt x="570738" y="66675"/>
                  </a:lnTo>
                  <a:lnTo>
                    <a:pt x="570738" y="65786"/>
                  </a:lnTo>
                  <a:lnTo>
                    <a:pt x="577785" y="64262"/>
                  </a:lnTo>
                  <a:lnTo>
                    <a:pt x="539241" y="64262"/>
                  </a:lnTo>
                  <a:lnTo>
                    <a:pt x="539241" y="8509"/>
                  </a:lnTo>
                  <a:close/>
                </a:path>
                <a:path w="861695" h="140334">
                  <a:moveTo>
                    <a:pt x="555878" y="3429"/>
                  </a:moveTo>
                  <a:lnTo>
                    <a:pt x="504698" y="3429"/>
                  </a:lnTo>
                  <a:lnTo>
                    <a:pt x="504698" y="8509"/>
                  </a:lnTo>
                  <a:lnTo>
                    <a:pt x="565023" y="8509"/>
                  </a:lnTo>
                  <a:lnTo>
                    <a:pt x="572770" y="10413"/>
                  </a:lnTo>
                  <a:lnTo>
                    <a:pt x="580898" y="18034"/>
                  </a:lnTo>
                  <a:lnTo>
                    <a:pt x="582929" y="24892"/>
                  </a:lnTo>
                  <a:lnTo>
                    <a:pt x="582929" y="46227"/>
                  </a:lnTo>
                  <a:lnTo>
                    <a:pt x="580898" y="53975"/>
                  </a:lnTo>
                  <a:lnTo>
                    <a:pt x="576834" y="58038"/>
                  </a:lnTo>
                  <a:lnTo>
                    <a:pt x="572770" y="62230"/>
                  </a:lnTo>
                  <a:lnTo>
                    <a:pt x="565276" y="64262"/>
                  </a:lnTo>
                  <a:lnTo>
                    <a:pt x="577785" y="64262"/>
                  </a:lnTo>
                  <a:lnTo>
                    <a:pt x="603376" y="42672"/>
                  </a:lnTo>
                  <a:lnTo>
                    <a:pt x="603376" y="34417"/>
                  </a:lnTo>
                  <a:lnTo>
                    <a:pt x="576294" y="5429"/>
                  </a:lnTo>
                  <a:lnTo>
                    <a:pt x="566789" y="3929"/>
                  </a:lnTo>
                  <a:lnTo>
                    <a:pt x="555878" y="3429"/>
                  </a:lnTo>
                  <a:close/>
                </a:path>
                <a:path w="861695" h="140334">
                  <a:moveTo>
                    <a:pt x="693292" y="1015"/>
                  </a:moveTo>
                  <a:lnTo>
                    <a:pt x="677037" y="1015"/>
                  </a:lnTo>
                  <a:lnTo>
                    <a:pt x="669416" y="2794"/>
                  </a:lnTo>
                  <a:lnTo>
                    <a:pt x="637921" y="29210"/>
                  </a:lnTo>
                  <a:lnTo>
                    <a:pt x="627379" y="69723"/>
                  </a:lnTo>
                  <a:lnTo>
                    <a:pt x="627639" y="76700"/>
                  </a:lnTo>
                  <a:lnTo>
                    <a:pt x="639552" y="114311"/>
                  </a:lnTo>
                  <a:lnTo>
                    <a:pt x="676275" y="140208"/>
                  </a:lnTo>
                  <a:lnTo>
                    <a:pt x="693927" y="140208"/>
                  </a:lnTo>
                  <a:lnTo>
                    <a:pt x="701675" y="138684"/>
                  </a:lnTo>
                  <a:lnTo>
                    <a:pt x="708807" y="135255"/>
                  </a:lnTo>
                  <a:lnTo>
                    <a:pt x="685291" y="135255"/>
                  </a:lnTo>
                  <a:lnTo>
                    <a:pt x="677073" y="134373"/>
                  </a:lnTo>
                  <a:lnTo>
                    <a:pt x="652704" y="104056"/>
                  </a:lnTo>
                  <a:lnTo>
                    <a:pt x="650494" y="78994"/>
                  </a:lnTo>
                  <a:lnTo>
                    <a:pt x="650972" y="59920"/>
                  </a:lnTo>
                  <a:lnTo>
                    <a:pt x="658240" y="21844"/>
                  </a:lnTo>
                  <a:lnTo>
                    <a:pt x="685291" y="6096"/>
                  </a:lnTo>
                  <a:lnTo>
                    <a:pt x="707654" y="6096"/>
                  </a:lnTo>
                  <a:lnTo>
                    <a:pt x="700532" y="2667"/>
                  </a:lnTo>
                  <a:lnTo>
                    <a:pt x="693292" y="1015"/>
                  </a:lnTo>
                  <a:close/>
                </a:path>
                <a:path w="861695" h="140334">
                  <a:moveTo>
                    <a:pt x="707654" y="6096"/>
                  </a:moveTo>
                  <a:lnTo>
                    <a:pt x="685291" y="6096"/>
                  </a:lnTo>
                  <a:lnTo>
                    <a:pt x="694211" y="7074"/>
                  </a:lnTo>
                  <a:lnTo>
                    <a:pt x="701659" y="9969"/>
                  </a:lnTo>
                  <a:lnTo>
                    <a:pt x="719484" y="59396"/>
                  </a:lnTo>
                  <a:lnTo>
                    <a:pt x="719948" y="78994"/>
                  </a:lnTo>
                  <a:lnTo>
                    <a:pt x="719506" y="90225"/>
                  </a:lnTo>
                  <a:lnTo>
                    <a:pt x="706598" y="127325"/>
                  </a:lnTo>
                  <a:lnTo>
                    <a:pt x="685291" y="135255"/>
                  </a:lnTo>
                  <a:lnTo>
                    <a:pt x="708807" y="135255"/>
                  </a:lnTo>
                  <a:lnTo>
                    <a:pt x="736349" y="104056"/>
                  </a:lnTo>
                  <a:lnTo>
                    <a:pt x="743076" y="70738"/>
                  </a:lnTo>
                  <a:lnTo>
                    <a:pt x="742791" y="63523"/>
                  </a:lnTo>
                  <a:lnTo>
                    <a:pt x="729343" y="25536"/>
                  </a:lnTo>
                  <a:lnTo>
                    <a:pt x="713613" y="9017"/>
                  </a:lnTo>
                  <a:lnTo>
                    <a:pt x="707654" y="6096"/>
                  </a:lnTo>
                  <a:close/>
                </a:path>
                <a:path w="861695" h="140334">
                  <a:moveTo>
                    <a:pt x="834516" y="131952"/>
                  </a:moveTo>
                  <a:lnTo>
                    <a:pt x="781176" y="131952"/>
                  </a:lnTo>
                  <a:lnTo>
                    <a:pt x="781176" y="137033"/>
                  </a:lnTo>
                  <a:lnTo>
                    <a:pt x="834516" y="137033"/>
                  </a:lnTo>
                  <a:lnTo>
                    <a:pt x="834516" y="131952"/>
                  </a:lnTo>
                  <a:close/>
                </a:path>
                <a:path w="861695" h="140334">
                  <a:moveTo>
                    <a:pt x="818769" y="8509"/>
                  </a:moveTo>
                  <a:lnTo>
                    <a:pt x="797178" y="8509"/>
                  </a:lnTo>
                  <a:lnTo>
                    <a:pt x="798067" y="8636"/>
                  </a:lnTo>
                  <a:lnTo>
                    <a:pt x="798067" y="131952"/>
                  </a:lnTo>
                  <a:lnTo>
                    <a:pt x="818134" y="131952"/>
                  </a:lnTo>
                  <a:lnTo>
                    <a:pt x="818261" y="8636"/>
                  </a:lnTo>
                  <a:lnTo>
                    <a:pt x="818769" y="8509"/>
                  </a:lnTo>
                  <a:close/>
                </a:path>
                <a:path w="861695" h="140334">
                  <a:moveTo>
                    <a:pt x="859789" y="3429"/>
                  </a:moveTo>
                  <a:lnTo>
                    <a:pt x="756792" y="3429"/>
                  </a:lnTo>
                  <a:lnTo>
                    <a:pt x="755014" y="42163"/>
                  </a:lnTo>
                  <a:lnTo>
                    <a:pt x="759460" y="42163"/>
                  </a:lnTo>
                  <a:lnTo>
                    <a:pt x="761575" y="33230"/>
                  </a:lnTo>
                  <a:lnTo>
                    <a:pt x="764095" y="25844"/>
                  </a:lnTo>
                  <a:lnTo>
                    <a:pt x="766996" y="19982"/>
                  </a:lnTo>
                  <a:lnTo>
                    <a:pt x="770254" y="15621"/>
                  </a:lnTo>
                  <a:lnTo>
                    <a:pt x="774953" y="10795"/>
                  </a:lnTo>
                  <a:lnTo>
                    <a:pt x="781938" y="8382"/>
                  </a:lnTo>
                  <a:lnTo>
                    <a:pt x="859984" y="8382"/>
                  </a:lnTo>
                  <a:lnTo>
                    <a:pt x="859789" y="3429"/>
                  </a:lnTo>
                  <a:close/>
                </a:path>
                <a:path w="861695" h="140334">
                  <a:moveTo>
                    <a:pt x="859984" y="8382"/>
                  </a:moveTo>
                  <a:lnTo>
                    <a:pt x="834136" y="8382"/>
                  </a:lnTo>
                  <a:lnTo>
                    <a:pt x="841756" y="10922"/>
                  </a:lnTo>
                  <a:lnTo>
                    <a:pt x="846709" y="16129"/>
                  </a:lnTo>
                  <a:lnTo>
                    <a:pt x="850116" y="20607"/>
                  </a:lnTo>
                  <a:lnTo>
                    <a:pt x="852916" y="26431"/>
                  </a:lnTo>
                  <a:lnTo>
                    <a:pt x="855120" y="33613"/>
                  </a:lnTo>
                  <a:lnTo>
                    <a:pt x="856741" y="42163"/>
                  </a:lnTo>
                  <a:lnTo>
                    <a:pt x="861313" y="42163"/>
                  </a:lnTo>
                  <a:lnTo>
                    <a:pt x="859984" y="8382"/>
                  </a:lnTo>
                  <a:close/>
                </a:path>
                <a:path w="861695" h="140334">
                  <a:moveTo>
                    <a:pt x="820292" y="8382"/>
                  </a:moveTo>
                  <a:lnTo>
                    <a:pt x="795401" y="8382"/>
                  </a:lnTo>
                  <a:lnTo>
                    <a:pt x="796289" y="8509"/>
                  </a:lnTo>
                  <a:lnTo>
                    <a:pt x="819531" y="8509"/>
                  </a:lnTo>
                  <a:lnTo>
                    <a:pt x="820292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6683" y="1421764"/>
              <a:ext cx="2258567" cy="14033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88336" y="1665731"/>
              <a:ext cx="3335654" cy="14033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19983" y="1909445"/>
              <a:ext cx="1875536" cy="14020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642860" y="3919220"/>
              <a:ext cx="312420" cy="320040"/>
            </a:xfrm>
            <a:custGeom>
              <a:avLst/>
              <a:gdLst/>
              <a:ahLst/>
              <a:cxnLst/>
              <a:rect l="l" t="t" r="r" b="b"/>
              <a:pathLst>
                <a:path w="312420" h="320039">
                  <a:moveTo>
                    <a:pt x="0" y="0"/>
                  </a:moveTo>
                  <a:lnTo>
                    <a:pt x="120523" y="320039"/>
                  </a:lnTo>
                  <a:lnTo>
                    <a:pt x="181483" y="183705"/>
                  </a:lnTo>
                  <a:lnTo>
                    <a:pt x="312420" y="115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42860" y="3919220"/>
              <a:ext cx="312420" cy="320040"/>
            </a:xfrm>
            <a:custGeom>
              <a:avLst/>
              <a:gdLst/>
              <a:ahLst/>
              <a:cxnLst/>
              <a:rect l="l" t="t" r="r" b="b"/>
              <a:pathLst>
                <a:path w="312420" h="320039">
                  <a:moveTo>
                    <a:pt x="312420" y="115582"/>
                  </a:moveTo>
                  <a:lnTo>
                    <a:pt x="0" y="0"/>
                  </a:lnTo>
                  <a:lnTo>
                    <a:pt x="120523" y="320039"/>
                  </a:lnTo>
                  <a:lnTo>
                    <a:pt x="181483" y="183705"/>
                  </a:lnTo>
                  <a:lnTo>
                    <a:pt x="312420" y="1155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96352" y="2457449"/>
              <a:ext cx="198120" cy="50800"/>
            </a:xfrm>
            <a:custGeom>
              <a:avLst/>
              <a:gdLst/>
              <a:ahLst/>
              <a:cxnLst/>
              <a:rect l="l" t="t" r="r" b="b"/>
              <a:pathLst>
                <a:path w="198119" h="50800">
                  <a:moveTo>
                    <a:pt x="0" y="50800"/>
                  </a:moveTo>
                  <a:lnTo>
                    <a:pt x="198107" y="50800"/>
                  </a:lnTo>
                  <a:lnTo>
                    <a:pt x="198107" y="0"/>
                  </a:lnTo>
                  <a:lnTo>
                    <a:pt x="0" y="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96352" y="2385059"/>
              <a:ext cx="198120" cy="195580"/>
            </a:xfrm>
            <a:custGeom>
              <a:avLst/>
              <a:gdLst/>
              <a:ahLst/>
              <a:cxnLst/>
              <a:rect l="l" t="t" r="r" b="b"/>
              <a:pathLst>
                <a:path w="198119" h="195580">
                  <a:moveTo>
                    <a:pt x="72974" y="0"/>
                  </a:moveTo>
                  <a:lnTo>
                    <a:pt x="72974" y="72008"/>
                  </a:lnTo>
                  <a:lnTo>
                    <a:pt x="0" y="72008"/>
                  </a:lnTo>
                  <a:lnTo>
                    <a:pt x="0" y="123570"/>
                  </a:lnTo>
                  <a:lnTo>
                    <a:pt x="72974" y="123570"/>
                  </a:lnTo>
                  <a:lnTo>
                    <a:pt x="72974" y="195579"/>
                  </a:lnTo>
                  <a:lnTo>
                    <a:pt x="125082" y="195579"/>
                  </a:lnTo>
                  <a:lnTo>
                    <a:pt x="125082" y="123570"/>
                  </a:lnTo>
                  <a:lnTo>
                    <a:pt x="198107" y="123570"/>
                  </a:lnTo>
                  <a:lnTo>
                    <a:pt x="198107" y="72008"/>
                  </a:lnTo>
                  <a:lnTo>
                    <a:pt x="125082" y="72008"/>
                  </a:lnTo>
                  <a:lnTo>
                    <a:pt x="125082" y="0"/>
                  </a:lnTo>
                  <a:lnTo>
                    <a:pt x="7297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55560" y="2341880"/>
              <a:ext cx="142240" cy="14478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37680" y="2334259"/>
              <a:ext cx="162560" cy="16001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41539" y="2334259"/>
              <a:ext cx="162559" cy="16001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47839" y="2646680"/>
              <a:ext cx="142239" cy="14223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51699" y="2646680"/>
              <a:ext cx="142240" cy="14223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45399" y="2636520"/>
              <a:ext cx="162559" cy="16256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55560" y="1755139"/>
              <a:ext cx="142240" cy="14478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45399" y="2049780"/>
              <a:ext cx="162559" cy="16255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51699" y="2059940"/>
              <a:ext cx="142240" cy="142240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772477" y="480695"/>
            <a:ext cx="152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Courier New"/>
                <a:cs typeface="Courier New"/>
              </a:rPr>
              <a:t>https:</a:t>
            </a:r>
            <a:r>
              <a:rPr sz="1000" spc="-15" dirty="0">
                <a:latin typeface="Calibri"/>
                <a:cs typeface="Calibri"/>
              </a:rPr>
              <a:t>//</a:t>
            </a:r>
            <a:r>
              <a:rPr sz="1000" spc="-15" dirty="0">
                <a:latin typeface="Courier New"/>
                <a:cs typeface="Courier New"/>
              </a:rPr>
              <a:t>slidesgo.com</a:t>
            </a:r>
            <a:r>
              <a:rPr sz="1000" spc="-15" dirty="0">
                <a:latin typeface="Calibri"/>
                <a:cs typeface="Calibri"/>
              </a:rPr>
              <a:t>/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06219" y="2240914"/>
            <a:ext cx="3878579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Oleh: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Muhammad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Tegar </a:t>
            </a:r>
            <a:r>
              <a:rPr sz="1600" spc="-10" dirty="0">
                <a:latin typeface="Arial MT"/>
                <a:cs typeface="Arial MT"/>
              </a:rPr>
              <a:t>Lazuardi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Jupyter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XXI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Mochamad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Ali </a:t>
            </a:r>
            <a:r>
              <a:rPr sz="1600" spc="-10" dirty="0">
                <a:latin typeface="Arial MT"/>
                <a:cs typeface="Arial MT"/>
              </a:rPr>
              <a:t>Fajar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Cordoba</a:t>
            </a:r>
            <a:r>
              <a:rPr sz="1600" dirty="0">
                <a:latin typeface="Arial MT"/>
                <a:cs typeface="Arial MT"/>
              </a:rPr>
              <a:t> )</a:t>
            </a:r>
            <a:endParaRPr sz="1600">
              <a:latin typeface="Arial MT"/>
              <a:cs typeface="Arial MT"/>
            </a:endParaRPr>
          </a:p>
          <a:p>
            <a:pPr marL="12700" marR="119761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Dwi </a:t>
            </a:r>
            <a:r>
              <a:rPr sz="1600" spc="-5" dirty="0">
                <a:latin typeface="Arial MT"/>
                <a:cs typeface="Arial MT"/>
              </a:rPr>
              <a:t>Alda</a:t>
            </a:r>
            <a:r>
              <a:rPr sz="1600" spc="-10" dirty="0">
                <a:latin typeface="Arial MT"/>
                <a:cs typeface="Arial MT"/>
              </a:rPr>
              <a:t> Agustini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Cordoba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Luki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Iswanto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 </a:t>
            </a:r>
            <a:r>
              <a:rPr sz="1600" spc="-10" dirty="0">
                <a:latin typeface="Arial MT"/>
                <a:cs typeface="Arial MT"/>
              </a:rPr>
              <a:t>Cordoba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)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Ajeng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Dyanti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Putri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 </a:t>
            </a:r>
            <a:r>
              <a:rPr sz="1600" spc="-10" dirty="0">
                <a:latin typeface="Arial MT"/>
                <a:cs typeface="Arial MT"/>
              </a:rPr>
              <a:t>Leibniz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5757" y="632777"/>
            <a:ext cx="4373245" cy="3331845"/>
            <a:chOff x="2885757" y="632777"/>
            <a:chExt cx="4373245" cy="3331845"/>
          </a:xfrm>
        </p:grpSpPr>
        <p:sp>
          <p:nvSpPr>
            <p:cNvPr id="3" name="object 3"/>
            <p:cNvSpPr/>
            <p:nvPr/>
          </p:nvSpPr>
          <p:spPr>
            <a:xfrm>
              <a:off x="2890520" y="637540"/>
              <a:ext cx="4363720" cy="426720"/>
            </a:xfrm>
            <a:custGeom>
              <a:avLst/>
              <a:gdLst/>
              <a:ahLst/>
              <a:cxnLst/>
              <a:rect l="l" t="t" r="r" b="b"/>
              <a:pathLst>
                <a:path w="4363720" h="426719">
                  <a:moveTo>
                    <a:pt x="424942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312420"/>
                  </a:lnTo>
                  <a:lnTo>
                    <a:pt x="8983" y="356907"/>
                  </a:lnTo>
                  <a:lnTo>
                    <a:pt x="33480" y="393239"/>
                  </a:lnTo>
                  <a:lnTo>
                    <a:pt x="69812" y="417736"/>
                  </a:lnTo>
                  <a:lnTo>
                    <a:pt x="114300" y="426720"/>
                  </a:lnTo>
                  <a:lnTo>
                    <a:pt x="4249420" y="426720"/>
                  </a:lnTo>
                  <a:lnTo>
                    <a:pt x="4293907" y="417736"/>
                  </a:lnTo>
                  <a:lnTo>
                    <a:pt x="4330239" y="393239"/>
                  </a:lnTo>
                  <a:lnTo>
                    <a:pt x="4354736" y="356907"/>
                  </a:lnTo>
                  <a:lnTo>
                    <a:pt x="4363720" y="312420"/>
                  </a:lnTo>
                  <a:lnTo>
                    <a:pt x="4363720" y="114300"/>
                  </a:lnTo>
                  <a:lnTo>
                    <a:pt x="4354736" y="69812"/>
                  </a:lnTo>
                  <a:lnTo>
                    <a:pt x="4330239" y="33480"/>
                  </a:lnTo>
                  <a:lnTo>
                    <a:pt x="4293907" y="8983"/>
                  </a:lnTo>
                  <a:lnTo>
                    <a:pt x="4249420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90520" y="637540"/>
              <a:ext cx="4363720" cy="426720"/>
            </a:xfrm>
            <a:custGeom>
              <a:avLst/>
              <a:gdLst/>
              <a:ahLst/>
              <a:cxnLst/>
              <a:rect l="l" t="t" r="r" b="b"/>
              <a:pathLst>
                <a:path w="4363720" h="426719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4249420" y="0"/>
                  </a:lnTo>
                  <a:lnTo>
                    <a:pt x="4293907" y="8983"/>
                  </a:lnTo>
                  <a:lnTo>
                    <a:pt x="4330239" y="33480"/>
                  </a:lnTo>
                  <a:lnTo>
                    <a:pt x="4354736" y="69812"/>
                  </a:lnTo>
                  <a:lnTo>
                    <a:pt x="4363720" y="114300"/>
                  </a:lnTo>
                  <a:lnTo>
                    <a:pt x="4363720" y="312420"/>
                  </a:lnTo>
                  <a:lnTo>
                    <a:pt x="4354736" y="356907"/>
                  </a:lnTo>
                  <a:lnTo>
                    <a:pt x="4330239" y="393239"/>
                  </a:lnTo>
                  <a:lnTo>
                    <a:pt x="4293907" y="417736"/>
                  </a:lnTo>
                  <a:lnTo>
                    <a:pt x="4249420" y="426720"/>
                  </a:lnTo>
                  <a:lnTo>
                    <a:pt x="114300" y="426720"/>
                  </a:lnTo>
                  <a:lnTo>
                    <a:pt x="69812" y="417736"/>
                  </a:lnTo>
                  <a:lnTo>
                    <a:pt x="33480" y="393239"/>
                  </a:lnTo>
                  <a:lnTo>
                    <a:pt x="8983" y="356907"/>
                  </a:lnTo>
                  <a:lnTo>
                    <a:pt x="0" y="31242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3060" y="970280"/>
              <a:ext cx="4140200" cy="2989580"/>
            </a:xfrm>
            <a:custGeom>
              <a:avLst/>
              <a:gdLst/>
              <a:ahLst/>
              <a:cxnLst/>
              <a:rect l="l" t="t" r="r" b="b"/>
              <a:pathLst>
                <a:path w="4140200" h="2989579">
                  <a:moveTo>
                    <a:pt x="0" y="2989580"/>
                  </a:moveTo>
                  <a:lnTo>
                    <a:pt x="4140199" y="2989580"/>
                  </a:lnTo>
                  <a:lnTo>
                    <a:pt x="4140199" y="0"/>
                  </a:lnTo>
                  <a:lnTo>
                    <a:pt x="0" y="0"/>
                  </a:lnTo>
                  <a:lnTo>
                    <a:pt x="0" y="29895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3060" y="970280"/>
              <a:ext cx="4361180" cy="2989580"/>
            </a:xfrm>
            <a:custGeom>
              <a:avLst/>
              <a:gdLst/>
              <a:ahLst/>
              <a:cxnLst/>
              <a:rect l="l" t="t" r="r" b="b"/>
              <a:pathLst>
                <a:path w="4361180" h="2989579">
                  <a:moveTo>
                    <a:pt x="0" y="2989580"/>
                  </a:moveTo>
                  <a:lnTo>
                    <a:pt x="4361180" y="2989580"/>
                  </a:lnTo>
                  <a:lnTo>
                    <a:pt x="4361180" y="0"/>
                  </a:lnTo>
                  <a:lnTo>
                    <a:pt x="0" y="0"/>
                  </a:lnTo>
                  <a:lnTo>
                    <a:pt x="0" y="29895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6900" y="711200"/>
              <a:ext cx="198120" cy="1981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900" y="711200"/>
              <a:ext cx="198120" cy="198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2900" y="711200"/>
              <a:ext cx="198120" cy="1981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33260" y="1623059"/>
              <a:ext cx="220979" cy="2336800"/>
            </a:xfrm>
            <a:custGeom>
              <a:avLst/>
              <a:gdLst/>
              <a:ahLst/>
              <a:cxnLst/>
              <a:rect l="l" t="t" r="r" b="b"/>
              <a:pathLst>
                <a:path w="220979" h="2336800">
                  <a:moveTo>
                    <a:pt x="0" y="2336800"/>
                  </a:moveTo>
                  <a:lnTo>
                    <a:pt x="220979" y="233680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233680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33260" y="970280"/>
              <a:ext cx="220979" cy="2989580"/>
            </a:xfrm>
            <a:custGeom>
              <a:avLst/>
              <a:gdLst/>
              <a:ahLst/>
              <a:cxnLst/>
              <a:rect l="l" t="t" r="r" b="b"/>
              <a:pathLst>
                <a:path w="220979" h="2989579">
                  <a:moveTo>
                    <a:pt x="0" y="2989580"/>
                  </a:moveTo>
                  <a:lnTo>
                    <a:pt x="220979" y="298958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29895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33260" y="970280"/>
              <a:ext cx="220979" cy="652780"/>
            </a:xfrm>
            <a:custGeom>
              <a:avLst/>
              <a:gdLst/>
              <a:ahLst/>
              <a:cxnLst/>
              <a:rect l="l" t="t" r="r" b="b"/>
              <a:pathLst>
                <a:path w="220979" h="652780">
                  <a:moveTo>
                    <a:pt x="220979" y="0"/>
                  </a:moveTo>
                  <a:lnTo>
                    <a:pt x="0" y="0"/>
                  </a:lnTo>
                  <a:lnTo>
                    <a:pt x="0" y="652779"/>
                  </a:lnTo>
                  <a:lnTo>
                    <a:pt x="220979" y="652779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33260" y="970280"/>
              <a:ext cx="220979" cy="652780"/>
            </a:xfrm>
            <a:custGeom>
              <a:avLst/>
              <a:gdLst/>
              <a:ahLst/>
              <a:cxnLst/>
              <a:rect l="l" t="t" r="r" b="b"/>
              <a:pathLst>
                <a:path w="220979" h="652780">
                  <a:moveTo>
                    <a:pt x="0" y="652779"/>
                  </a:moveTo>
                  <a:lnTo>
                    <a:pt x="220979" y="652779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6527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83864" y="719092"/>
            <a:ext cx="1502410" cy="1676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000" spc="-15" dirty="0">
                <a:latin typeface="Courier New"/>
                <a:cs typeface="Courier New"/>
              </a:rPr>
              <a:t>https:</a:t>
            </a:r>
            <a:r>
              <a:rPr sz="1000" spc="-15" dirty="0">
                <a:latin typeface="Calibri"/>
                <a:cs typeface="Calibri"/>
              </a:rPr>
              <a:t>//</a:t>
            </a:r>
            <a:r>
              <a:rPr sz="1000" spc="-15" dirty="0">
                <a:latin typeface="Courier New"/>
                <a:cs typeface="Courier New"/>
              </a:rPr>
              <a:t>slidesgo.com</a:t>
            </a:r>
            <a:r>
              <a:rPr sz="1000" spc="-15" dirty="0">
                <a:latin typeface="Calibri"/>
                <a:cs typeface="Calibri"/>
              </a:rPr>
              <a:t>/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3540" y="970280"/>
            <a:ext cx="673100" cy="563880"/>
            <a:chOff x="383540" y="970280"/>
            <a:chExt cx="673100" cy="563880"/>
          </a:xfrm>
        </p:grpSpPr>
        <p:sp>
          <p:nvSpPr>
            <p:cNvPr id="16" name="object 16"/>
            <p:cNvSpPr/>
            <p:nvPr/>
          </p:nvSpPr>
          <p:spPr>
            <a:xfrm>
              <a:off x="391172" y="975360"/>
              <a:ext cx="640080" cy="553720"/>
            </a:xfrm>
            <a:custGeom>
              <a:avLst/>
              <a:gdLst/>
              <a:ahLst/>
              <a:cxnLst/>
              <a:rect l="l" t="t" r="r" b="b"/>
              <a:pathLst>
                <a:path w="640080" h="553719">
                  <a:moveTo>
                    <a:pt x="38874" y="0"/>
                  </a:moveTo>
                  <a:lnTo>
                    <a:pt x="23740" y="3055"/>
                  </a:lnTo>
                  <a:lnTo>
                    <a:pt x="11383" y="11398"/>
                  </a:lnTo>
                  <a:lnTo>
                    <a:pt x="3054" y="23788"/>
                  </a:lnTo>
                  <a:lnTo>
                    <a:pt x="0" y="38988"/>
                  </a:lnTo>
                  <a:lnTo>
                    <a:pt x="0" y="514730"/>
                  </a:lnTo>
                  <a:lnTo>
                    <a:pt x="3054" y="529931"/>
                  </a:lnTo>
                  <a:lnTo>
                    <a:pt x="11383" y="542321"/>
                  </a:lnTo>
                  <a:lnTo>
                    <a:pt x="23740" y="550664"/>
                  </a:lnTo>
                  <a:lnTo>
                    <a:pt x="38874" y="553719"/>
                  </a:lnTo>
                  <a:lnTo>
                    <a:pt x="601167" y="553719"/>
                  </a:lnTo>
                  <a:lnTo>
                    <a:pt x="616298" y="550664"/>
                  </a:lnTo>
                  <a:lnTo>
                    <a:pt x="628659" y="542321"/>
                  </a:lnTo>
                  <a:lnTo>
                    <a:pt x="636996" y="529931"/>
                  </a:lnTo>
                  <a:lnTo>
                    <a:pt x="640054" y="514730"/>
                  </a:lnTo>
                  <a:lnTo>
                    <a:pt x="640054" y="104648"/>
                  </a:lnTo>
                  <a:lnTo>
                    <a:pt x="616298" y="68732"/>
                  </a:lnTo>
                  <a:lnTo>
                    <a:pt x="283730" y="65659"/>
                  </a:lnTo>
                  <a:lnTo>
                    <a:pt x="244068" y="23494"/>
                  </a:lnTo>
                  <a:lnTo>
                    <a:pt x="235753" y="15476"/>
                  </a:lnTo>
                  <a:lnTo>
                    <a:pt x="226071" y="8112"/>
                  </a:lnTo>
                  <a:lnTo>
                    <a:pt x="215538" y="2724"/>
                  </a:lnTo>
                  <a:lnTo>
                    <a:pt x="204673" y="635"/>
                  </a:lnTo>
                  <a:lnTo>
                    <a:pt x="38874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540" y="970280"/>
              <a:ext cx="652780" cy="563880"/>
            </a:xfrm>
            <a:custGeom>
              <a:avLst/>
              <a:gdLst/>
              <a:ahLst/>
              <a:cxnLst/>
              <a:rect l="l" t="t" r="r" b="b"/>
              <a:pathLst>
                <a:path w="652780" h="563880">
                  <a:moveTo>
                    <a:pt x="45288" y="0"/>
                  </a:moveTo>
                  <a:lnTo>
                    <a:pt x="27678" y="3563"/>
                  </a:lnTo>
                  <a:lnTo>
                    <a:pt x="13281" y="13271"/>
                  </a:lnTo>
                  <a:lnTo>
                    <a:pt x="3562" y="27660"/>
                  </a:lnTo>
                  <a:lnTo>
                    <a:pt x="0" y="45212"/>
                  </a:lnTo>
                  <a:lnTo>
                    <a:pt x="0" y="518668"/>
                  </a:lnTo>
                  <a:lnTo>
                    <a:pt x="3565" y="536233"/>
                  </a:lnTo>
                  <a:lnTo>
                    <a:pt x="13281" y="550608"/>
                  </a:lnTo>
                  <a:lnTo>
                    <a:pt x="27678" y="560316"/>
                  </a:lnTo>
                  <a:lnTo>
                    <a:pt x="45288" y="563880"/>
                  </a:lnTo>
                  <a:lnTo>
                    <a:pt x="607491" y="563880"/>
                  </a:lnTo>
                  <a:lnTo>
                    <a:pt x="625112" y="560316"/>
                  </a:lnTo>
                  <a:lnTo>
                    <a:pt x="638849" y="551053"/>
                  </a:lnTo>
                  <a:lnTo>
                    <a:pt x="45288" y="551053"/>
                  </a:lnTo>
                  <a:lnTo>
                    <a:pt x="32666" y="548511"/>
                  </a:lnTo>
                  <a:lnTo>
                    <a:pt x="22347" y="541575"/>
                  </a:lnTo>
                  <a:lnTo>
                    <a:pt x="15382" y="531282"/>
                  </a:lnTo>
                  <a:lnTo>
                    <a:pt x="12827" y="518668"/>
                  </a:lnTo>
                  <a:lnTo>
                    <a:pt x="12827" y="45212"/>
                  </a:lnTo>
                  <a:lnTo>
                    <a:pt x="15382" y="32597"/>
                  </a:lnTo>
                  <a:lnTo>
                    <a:pt x="22345" y="22304"/>
                  </a:lnTo>
                  <a:lnTo>
                    <a:pt x="32661" y="15368"/>
                  </a:lnTo>
                  <a:lnTo>
                    <a:pt x="45275" y="12827"/>
                  </a:lnTo>
                  <a:lnTo>
                    <a:pt x="240856" y="12827"/>
                  </a:lnTo>
                  <a:lnTo>
                    <a:pt x="235453" y="8778"/>
                  </a:lnTo>
                  <a:lnTo>
                    <a:pt x="223619" y="2915"/>
                  </a:lnTo>
                  <a:lnTo>
                    <a:pt x="211074" y="635"/>
                  </a:lnTo>
                  <a:lnTo>
                    <a:pt x="45288" y="0"/>
                  </a:lnTo>
                  <a:close/>
                </a:path>
                <a:path w="652780" h="563880">
                  <a:moveTo>
                    <a:pt x="240856" y="12827"/>
                  </a:moveTo>
                  <a:lnTo>
                    <a:pt x="45275" y="12827"/>
                  </a:lnTo>
                  <a:lnTo>
                    <a:pt x="211061" y="13462"/>
                  </a:lnTo>
                  <a:lnTo>
                    <a:pt x="220978" y="15607"/>
                  </a:lnTo>
                  <a:lnTo>
                    <a:pt x="230581" y="20907"/>
                  </a:lnTo>
                  <a:lnTo>
                    <a:pt x="239107" y="27660"/>
                  </a:lnTo>
                  <a:lnTo>
                    <a:pt x="245795" y="34162"/>
                  </a:lnTo>
                  <a:lnTo>
                    <a:pt x="286651" y="77470"/>
                  </a:lnTo>
                  <a:lnTo>
                    <a:pt x="288353" y="78232"/>
                  </a:lnTo>
                  <a:lnTo>
                    <a:pt x="607491" y="78232"/>
                  </a:lnTo>
                  <a:lnTo>
                    <a:pt x="620118" y="80773"/>
                  </a:lnTo>
                  <a:lnTo>
                    <a:pt x="630437" y="87709"/>
                  </a:lnTo>
                  <a:lnTo>
                    <a:pt x="637399" y="98002"/>
                  </a:lnTo>
                  <a:lnTo>
                    <a:pt x="639953" y="110617"/>
                  </a:lnTo>
                  <a:lnTo>
                    <a:pt x="639953" y="518668"/>
                  </a:lnTo>
                  <a:lnTo>
                    <a:pt x="637399" y="531282"/>
                  </a:lnTo>
                  <a:lnTo>
                    <a:pt x="630437" y="541575"/>
                  </a:lnTo>
                  <a:lnTo>
                    <a:pt x="620118" y="548511"/>
                  </a:lnTo>
                  <a:lnTo>
                    <a:pt x="607491" y="551053"/>
                  </a:lnTo>
                  <a:lnTo>
                    <a:pt x="638849" y="551053"/>
                  </a:lnTo>
                  <a:lnTo>
                    <a:pt x="639508" y="550608"/>
                  </a:lnTo>
                  <a:lnTo>
                    <a:pt x="649218" y="536233"/>
                  </a:lnTo>
                  <a:lnTo>
                    <a:pt x="652779" y="518668"/>
                  </a:lnTo>
                  <a:lnTo>
                    <a:pt x="652779" y="110617"/>
                  </a:lnTo>
                  <a:lnTo>
                    <a:pt x="649218" y="92997"/>
                  </a:lnTo>
                  <a:lnTo>
                    <a:pt x="639508" y="78628"/>
                  </a:lnTo>
                  <a:lnTo>
                    <a:pt x="625112" y="68951"/>
                  </a:lnTo>
                  <a:lnTo>
                    <a:pt x="607491" y="65405"/>
                  </a:lnTo>
                  <a:lnTo>
                    <a:pt x="292900" y="65405"/>
                  </a:lnTo>
                  <a:lnTo>
                    <a:pt x="255117" y="25400"/>
                  </a:lnTo>
                  <a:lnTo>
                    <a:pt x="246108" y="16762"/>
                  </a:lnTo>
                  <a:lnTo>
                    <a:pt x="240856" y="1282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172" y="1089660"/>
              <a:ext cx="657860" cy="439420"/>
            </a:xfrm>
            <a:custGeom>
              <a:avLst/>
              <a:gdLst/>
              <a:ahLst/>
              <a:cxnLst/>
              <a:rect l="l" t="t" r="r" b="b"/>
              <a:pathLst>
                <a:path w="657860" h="439419">
                  <a:moveTo>
                    <a:pt x="627824" y="0"/>
                  </a:moveTo>
                  <a:lnTo>
                    <a:pt x="275183" y="0"/>
                  </a:lnTo>
                  <a:lnTo>
                    <a:pt x="266877" y="910"/>
                  </a:lnTo>
                  <a:lnTo>
                    <a:pt x="259070" y="3571"/>
                  </a:lnTo>
                  <a:lnTo>
                    <a:pt x="252030" y="7875"/>
                  </a:lnTo>
                  <a:lnTo>
                    <a:pt x="246024" y="13715"/>
                  </a:lnTo>
                  <a:lnTo>
                    <a:pt x="214909" y="52450"/>
                  </a:lnTo>
                  <a:lnTo>
                    <a:pt x="0" y="52450"/>
                  </a:lnTo>
                  <a:lnTo>
                    <a:pt x="0" y="401447"/>
                  </a:lnTo>
                  <a:lnTo>
                    <a:pt x="2960" y="416127"/>
                  </a:lnTo>
                  <a:lnTo>
                    <a:pt x="11033" y="428116"/>
                  </a:lnTo>
                  <a:lnTo>
                    <a:pt x="23006" y="436201"/>
                  </a:lnTo>
                  <a:lnTo>
                    <a:pt x="37668" y="439165"/>
                  </a:lnTo>
                  <a:lnTo>
                    <a:pt x="622960" y="439419"/>
                  </a:lnTo>
                  <a:lnTo>
                    <a:pt x="636539" y="436677"/>
                  </a:lnTo>
                  <a:lnTo>
                    <a:pt x="647628" y="429196"/>
                  </a:lnTo>
                  <a:lnTo>
                    <a:pt x="655105" y="418095"/>
                  </a:lnTo>
                  <a:lnTo>
                    <a:pt x="657847" y="404494"/>
                  </a:lnTo>
                  <a:lnTo>
                    <a:pt x="657847" y="29972"/>
                  </a:lnTo>
                  <a:lnTo>
                    <a:pt x="655490" y="18323"/>
                  </a:lnTo>
                  <a:lnTo>
                    <a:pt x="649060" y="8794"/>
                  </a:lnTo>
                  <a:lnTo>
                    <a:pt x="639518" y="2361"/>
                  </a:lnTo>
                  <a:lnTo>
                    <a:pt x="627824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540" y="1082040"/>
              <a:ext cx="673100" cy="452120"/>
            </a:xfrm>
            <a:custGeom>
              <a:avLst/>
              <a:gdLst/>
              <a:ahLst/>
              <a:cxnLst/>
              <a:rect l="l" t="t" r="r" b="b"/>
              <a:pathLst>
                <a:path w="673100" h="452119">
                  <a:moveTo>
                    <a:pt x="636549" y="0"/>
                  </a:moveTo>
                  <a:lnTo>
                    <a:pt x="282613" y="0"/>
                  </a:lnTo>
                  <a:lnTo>
                    <a:pt x="272845" y="1071"/>
                  </a:lnTo>
                  <a:lnTo>
                    <a:pt x="240101" y="26108"/>
                  </a:lnTo>
                  <a:lnTo>
                    <a:pt x="218998" y="52450"/>
                  </a:lnTo>
                  <a:lnTo>
                    <a:pt x="2870" y="52450"/>
                  </a:lnTo>
                  <a:lnTo>
                    <a:pt x="0" y="55245"/>
                  </a:lnTo>
                  <a:lnTo>
                    <a:pt x="0" y="407797"/>
                  </a:lnTo>
                  <a:lnTo>
                    <a:pt x="27035" y="448391"/>
                  </a:lnTo>
                  <a:lnTo>
                    <a:pt x="631659" y="452120"/>
                  </a:lnTo>
                  <a:lnTo>
                    <a:pt x="639800" y="451324"/>
                  </a:lnTo>
                  <a:lnTo>
                    <a:pt x="647523" y="448992"/>
                  </a:lnTo>
                  <a:lnTo>
                    <a:pt x="654639" y="445208"/>
                  </a:lnTo>
                  <a:lnTo>
                    <a:pt x="660958" y="440055"/>
                  </a:lnTo>
                  <a:lnTo>
                    <a:pt x="661584" y="439293"/>
                  </a:lnTo>
                  <a:lnTo>
                    <a:pt x="44246" y="439038"/>
                  </a:lnTo>
                  <a:lnTo>
                    <a:pt x="32038" y="436586"/>
                  </a:lnTo>
                  <a:lnTo>
                    <a:pt x="22058" y="429894"/>
                  </a:lnTo>
                  <a:lnTo>
                    <a:pt x="15323" y="419965"/>
                  </a:lnTo>
                  <a:lnTo>
                    <a:pt x="12852" y="407797"/>
                  </a:lnTo>
                  <a:lnTo>
                    <a:pt x="12852" y="65277"/>
                  </a:lnTo>
                  <a:lnTo>
                    <a:pt x="224104" y="65277"/>
                  </a:lnTo>
                  <a:lnTo>
                    <a:pt x="225983" y="64388"/>
                  </a:lnTo>
                  <a:lnTo>
                    <a:pt x="258292" y="24130"/>
                  </a:lnTo>
                  <a:lnTo>
                    <a:pt x="282613" y="12826"/>
                  </a:lnTo>
                  <a:lnTo>
                    <a:pt x="663821" y="12826"/>
                  </a:lnTo>
                  <a:lnTo>
                    <a:pt x="662382" y="10699"/>
                  </a:lnTo>
                  <a:lnTo>
                    <a:pt x="650763" y="2873"/>
                  </a:lnTo>
                  <a:lnTo>
                    <a:pt x="636549" y="0"/>
                  </a:lnTo>
                  <a:close/>
                </a:path>
                <a:path w="673100" h="452119">
                  <a:moveTo>
                    <a:pt x="663821" y="12826"/>
                  </a:moveTo>
                  <a:lnTo>
                    <a:pt x="636549" y="12826"/>
                  </a:lnTo>
                  <a:lnTo>
                    <a:pt x="645760" y="14678"/>
                  </a:lnTo>
                  <a:lnTo>
                    <a:pt x="653294" y="19732"/>
                  </a:lnTo>
                  <a:lnTo>
                    <a:pt x="658380" y="27239"/>
                  </a:lnTo>
                  <a:lnTo>
                    <a:pt x="660247" y="36449"/>
                  </a:lnTo>
                  <a:lnTo>
                    <a:pt x="660247" y="418464"/>
                  </a:lnTo>
                  <a:lnTo>
                    <a:pt x="657263" y="425576"/>
                  </a:lnTo>
                  <a:lnTo>
                    <a:pt x="651852" y="430911"/>
                  </a:lnTo>
                  <a:lnTo>
                    <a:pt x="646455" y="436372"/>
                  </a:lnTo>
                  <a:lnTo>
                    <a:pt x="639292" y="439293"/>
                  </a:lnTo>
                  <a:lnTo>
                    <a:pt x="661584" y="439293"/>
                  </a:lnTo>
                  <a:lnTo>
                    <a:pt x="666156" y="433722"/>
                  </a:lnTo>
                  <a:lnTo>
                    <a:pt x="669963" y="426640"/>
                  </a:lnTo>
                  <a:lnTo>
                    <a:pt x="672303" y="418963"/>
                  </a:lnTo>
                  <a:lnTo>
                    <a:pt x="673100" y="410845"/>
                  </a:lnTo>
                  <a:lnTo>
                    <a:pt x="673100" y="36449"/>
                  </a:lnTo>
                  <a:lnTo>
                    <a:pt x="670223" y="22288"/>
                  </a:lnTo>
                  <a:lnTo>
                    <a:pt x="663821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17157" y="2509837"/>
            <a:ext cx="1497965" cy="1564005"/>
            <a:chOff x="117157" y="2509837"/>
            <a:chExt cx="1497965" cy="1564005"/>
          </a:xfrm>
        </p:grpSpPr>
        <p:sp>
          <p:nvSpPr>
            <p:cNvPr id="21" name="object 21"/>
            <p:cNvSpPr/>
            <p:nvPr/>
          </p:nvSpPr>
          <p:spPr>
            <a:xfrm>
              <a:off x="121920" y="2514600"/>
              <a:ext cx="1488440" cy="1488440"/>
            </a:xfrm>
            <a:custGeom>
              <a:avLst/>
              <a:gdLst/>
              <a:ahLst/>
              <a:cxnLst/>
              <a:rect l="l" t="t" r="r" b="b"/>
              <a:pathLst>
                <a:path w="1488440" h="1488439">
                  <a:moveTo>
                    <a:pt x="744220" y="0"/>
                  </a:moveTo>
                  <a:lnTo>
                    <a:pt x="695287" y="1583"/>
                  </a:lnTo>
                  <a:lnTo>
                    <a:pt x="647199" y="6267"/>
                  </a:lnTo>
                  <a:lnTo>
                    <a:pt x="600055" y="13954"/>
                  </a:lnTo>
                  <a:lnTo>
                    <a:pt x="553952" y="24546"/>
                  </a:lnTo>
                  <a:lnTo>
                    <a:pt x="508988" y="37945"/>
                  </a:lnTo>
                  <a:lnTo>
                    <a:pt x="465262" y="54052"/>
                  </a:lnTo>
                  <a:lnTo>
                    <a:pt x="422871" y="72770"/>
                  </a:lnTo>
                  <a:lnTo>
                    <a:pt x="381914" y="94000"/>
                  </a:lnTo>
                  <a:lnTo>
                    <a:pt x="342488" y="117645"/>
                  </a:lnTo>
                  <a:lnTo>
                    <a:pt x="304692" y="143605"/>
                  </a:lnTo>
                  <a:lnTo>
                    <a:pt x="268624" y="171783"/>
                  </a:lnTo>
                  <a:lnTo>
                    <a:pt x="234382" y="202082"/>
                  </a:lnTo>
                  <a:lnTo>
                    <a:pt x="202063" y="234402"/>
                  </a:lnTo>
                  <a:lnTo>
                    <a:pt x="171767" y="268645"/>
                  </a:lnTo>
                  <a:lnTo>
                    <a:pt x="143590" y="304714"/>
                  </a:lnTo>
                  <a:lnTo>
                    <a:pt x="117632" y="342511"/>
                  </a:lnTo>
                  <a:lnTo>
                    <a:pt x="93990" y="381936"/>
                  </a:lnTo>
                  <a:lnTo>
                    <a:pt x="72762" y="422893"/>
                  </a:lnTo>
                  <a:lnTo>
                    <a:pt x="54046" y="465283"/>
                  </a:lnTo>
                  <a:lnTo>
                    <a:pt x="37940" y="509007"/>
                  </a:lnTo>
                  <a:lnTo>
                    <a:pt x="24543" y="553969"/>
                  </a:lnTo>
                  <a:lnTo>
                    <a:pt x="13952" y="600069"/>
                  </a:lnTo>
                  <a:lnTo>
                    <a:pt x="6266" y="647209"/>
                  </a:lnTo>
                  <a:lnTo>
                    <a:pt x="1583" y="695292"/>
                  </a:lnTo>
                  <a:lnTo>
                    <a:pt x="0" y="744219"/>
                  </a:lnTo>
                  <a:lnTo>
                    <a:pt x="1583" y="793147"/>
                  </a:lnTo>
                  <a:lnTo>
                    <a:pt x="6266" y="841230"/>
                  </a:lnTo>
                  <a:lnTo>
                    <a:pt x="13952" y="888370"/>
                  </a:lnTo>
                  <a:lnTo>
                    <a:pt x="24543" y="934470"/>
                  </a:lnTo>
                  <a:lnTo>
                    <a:pt x="37940" y="979432"/>
                  </a:lnTo>
                  <a:lnTo>
                    <a:pt x="54046" y="1023156"/>
                  </a:lnTo>
                  <a:lnTo>
                    <a:pt x="72762" y="1065546"/>
                  </a:lnTo>
                  <a:lnTo>
                    <a:pt x="93990" y="1106503"/>
                  </a:lnTo>
                  <a:lnTo>
                    <a:pt x="117632" y="1145928"/>
                  </a:lnTo>
                  <a:lnTo>
                    <a:pt x="143590" y="1183725"/>
                  </a:lnTo>
                  <a:lnTo>
                    <a:pt x="171767" y="1219794"/>
                  </a:lnTo>
                  <a:lnTo>
                    <a:pt x="202063" y="1254037"/>
                  </a:lnTo>
                  <a:lnTo>
                    <a:pt x="234382" y="1286357"/>
                  </a:lnTo>
                  <a:lnTo>
                    <a:pt x="268624" y="1316656"/>
                  </a:lnTo>
                  <a:lnTo>
                    <a:pt x="304692" y="1344834"/>
                  </a:lnTo>
                  <a:lnTo>
                    <a:pt x="342488" y="1370794"/>
                  </a:lnTo>
                  <a:lnTo>
                    <a:pt x="381914" y="1394439"/>
                  </a:lnTo>
                  <a:lnTo>
                    <a:pt x="422871" y="1415669"/>
                  </a:lnTo>
                  <a:lnTo>
                    <a:pt x="465262" y="1434387"/>
                  </a:lnTo>
                  <a:lnTo>
                    <a:pt x="508988" y="1450494"/>
                  </a:lnTo>
                  <a:lnTo>
                    <a:pt x="553952" y="1463893"/>
                  </a:lnTo>
                  <a:lnTo>
                    <a:pt x="600055" y="1474485"/>
                  </a:lnTo>
                  <a:lnTo>
                    <a:pt x="647199" y="1482172"/>
                  </a:lnTo>
                  <a:lnTo>
                    <a:pt x="695287" y="1486856"/>
                  </a:lnTo>
                  <a:lnTo>
                    <a:pt x="744220" y="1488440"/>
                  </a:lnTo>
                  <a:lnTo>
                    <a:pt x="793147" y="1486856"/>
                  </a:lnTo>
                  <a:lnTo>
                    <a:pt x="841230" y="1482172"/>
                  </a:lnTo>
                  <a:lnTo>
                    <a:pt x="888370" y="1474485"/>
                  </a:lnTo>
                  <a:lnTo>
                    <a:pt x="934470" y="1463893"/>
                  </a:lnTo>
                  <a:lnTo>
                    <a:pt x="979432" y="1450494"/>
                  </a:lnTo>
                  <a:lnTo>
                    <a:pt x="1023156" y="1434387"/>
                  </a:lnTo>
                  <a:lnTo>
                    <a:pt x="1065546" y="1415669"/>
                  </a:lnTo>
                  <a:lnTo>
                    <a:pt x="1106503" y="1394439"/>
                  </a:lnTo>
                  <a:lnTo>
                    <a:pt x="1145928" y="1370794"/>
                  </a:lnTo>
                  <a:lnTo>
                    <a:pt x="1183725" y="1344834"/>
                  </a:lnTo>
                  <a:lnTo>
                    <a:pt x="1219794" y="1316656"/>
                  </a:lnTo>
                  <a:lnTo>
                    <a:pt x="1254037" y="1286357"/>
                  </a:lnTo>
                  <a:lnTo>
                    <a:pt x="1286357" y="1254037"/>
                  </a:lnTo>
                  <a:lnTo>
                    <a:pt x="1316656" y="1219794"/>
                  </a:lnTo>
                  <a:lnTo>
                    <a:pt x="1344834" y="1183725"/>
                  </a:lnTo>
                  <a:lnTo>
                    <a:pt x="1370794" y="1145928"/>
                  </a:lnTo>
                  <a:lnTo>
                    <a:pt x="1388545" y="1116330"/>
                  </a:lnTo>
                  <a:lnTo>
                    <a:pt x="744220" y="1116330"/>
                  </a:lnTo>
                  <a:lnTo>
                    <a:pt x="697543" y="1113430"/>
                  </a:lnTo>
                  <a:lnTo>
                    <a:pt x="652596" y="1104963"/>
                  </a:lnTo>
                  <a:lnTo>
                    <a:pt x="609728" y="1091279"/>
                  </a:lnTo>
                  <a:lnTo>
                    <a:pt x="569288" y="1072726"/>
                  </a:lnTo>
                  <a:lnTo>
                    <a:pt x="531625" y="1049653"/>
                  </a:lnTo>
                  <a:lnTo>
                    <a:pt x="497086" y="1022409"/>
                  </a:lnTo>
                  <a:lnTo>
                    <a:pt x="466021" y="991343"/>
                  </a:lnTo>
                  <a:lnTo>
                    <a:pt x="438779" y="956803"/>
                  </a:lnTo>
                  <a:lnTo>
                    <a:pt x="415708" y="919139"/>
                  </a:lnTo>
                  <a:lnTo>
                    <a:pt x="397157" y="878700"/>
                  </a:lnTo>
                  <a:lnTo>
                    <a:pt x="383474" y="835835"/>
                  </a:lnTo>
                  <a:lnTo>
                    <a:pt x="375009" y="790891"/>
                  </a:lnTo>
                  <a:lnTo>
                    <a:pt x="372109" y="744219"/>
                  </a:lnTo>
                  <a:lnTo>
                    <a:pt x="375009" y="697548"/>
                  </a:lnTo>
                  <a:lnTo>
                    <a:pt x="383474" y="652604"/>
                  </a:lnTo>
                  <a:lnTo>
                    <a:pt x="397157" y="609739"/>
                  </a:lnTo>
                  <a:lnTo>
                    <a:pt x="415708" y="569300"/>
                  </a:lnTo>
                  <a:lnTo>
                    <a:pt x="438779" y="531636"/>
                  </a:lnTo>
                  <a:lnTo>
                    <a:pt x="466021" y="497096"/>
                  </a:lnTo>
                  <a:lnTo>
                    <a:pt x="497086" y="466030"/>
                  </a:lnTo>
                  <a:lnTo>
                    <a:pt x="531625" y="438786"/>
                  </a:lnTo>
                  <a:lnTo>
                    <a:pt x="569288" y="415713"/>
                  </a:lnTo>
                  <a:lnTo>
                    <a:pt x="609728" y="397160"/>
                  </a:lnTo>
                  <a:lnTo>
                    <a:pt x="652596" y="383476"/>
                  </a:lnTo>
                  <a:lnTo>
                    <a:pt x="697543" y="375009"/>
                  </a:lnTo>
                  <a:lnTo>
                    <a:pt x="744220" y="372110"/>
                  </a:lnTo>
                  <a:lnTo>
                    <a:pt x="1388545" y="372110"/>
                  </a:lnTo>
                  <a:lnTo>
                    <a:pt x="1370794" y="342511"/>
                  </a:lnTo>
                  <a:lnTo>
                    <a:pt x="1344834" y="304714"/>
                  </a:lnTo>
                  <a:lnTo>
                    <a:pt x="1316656" y="268645"/>
                  </a:lnTo>
                  <a:lnTo>
                    <a:pt x="1286357" y="234402"/>
                  </a:lnTo>
                  <a:lnTo>
                    <a:pt x="1254037" y="202082"/>
                  </a:lnTo>
                  <a:lnTo>
                    <a:pt x="1219794" y="171783"/>
                  </a:lnTo>
                  <a:lnTo>
                    <a:pt x="1183725" y="143605"/>
                  </a:lnTo>
                  <a:lnTo>
                    <a:pt x="1145928" y="117645"/>
                  </a:lnTo>
                  <a:lnTo>
                    <a:pt x="1106503" y="94000"/>
                  </a:lnTo>
                  <a:lnTo>
                    <a:pt x="1065546" y="72770"/>
                  </a:lnTo>
                  <a:lnTo>
                    <a:pt x="1023156" y="54052"/>
                  </a:lnTo>
                  <a:lnTo>
                    <a:pt x="979432" y="37945"/>
                  </a:lnTo>
                  <a:lnTo>
                    <a:pt x="934470" y="24546"/>
                  </a:lnTo>
                  <a:lnTo>
                    <a:pt x="888370" y="13954"/>
                  </a:lnTo>
                  <a:lnTo>
                    <a:pt x="841230" y="6267"/>
                  </a:lnTo>
                  <a:lnTo>
                    <a:pt x="793147" y="1583"/>
                  </a:lnTo>
                  <a:lnTo>
                    <a:pt x="744220" y="0"/>
                  </a:lnTo>
                  <a:close/>
                </a:path>
                <a:path w="1488440" h="1488439">
                  <a:moveTo>
                    <a:pt x="1388545" y="372110"/>
                  </a:moveTo>
                  <a:lnTo>
                    <a:pt x="744220" y="372110"/>
                  </a:lnTo>
                  <a:lnTo>
                    <a:pt x="790896" y="375009"/>
                  </a:lnTo>
                  <a:lnTo>
                    <a:pt x="835843" y="383476"/>
                  </a:lnTo>
                  <a:lnTo>
                    <a:pt x="878711" y="397160"/>
                  </a:lnTo>
                  <a:lnTo>
                    <a:pt x="919151" y="415713"/>
                  </a:lnTo>
                  <a:lnTo>
                    <a:pt x="956814" y="438786"/>
                  </a:lnTo>
                  <a:lnTo>
                    <a:pt x="991353" y="466030"/>
                  </a:lnTo>
                  <a:lnTo>
                    <a:pt x="1022418" y="497096"/>
                  </a:lnTo>
                  <a:lnTo>
                    <a:pt x="1049660" y="531636"/>
                  </a:lnTo>
                  <a:lnTo>
                    <a:pt x="1072731" y="569300"/>
                  </a:lnTo>
                  <a:lnTo>
                    <a:pt x="1091282" y="609739"/>
                  </a:lnTo>
                  <a:lnTo>
                    <a:pt x="1104965" y="652604"/>
                  </a:lnTo>
                  <a:lnTo>
                    <a:pt x="1113430" y="697548"/>
                  </a:lnTo>
                  <a:lnTo>
                    <a:pt x="1116330" y="744219"/>
                  </a:lnTo>
                  <a:lnTo>
                    <a:pt x="1113430" y="790891"/>
                  </a:lnTo>
                  <a:lnTo>
                    <a:pt x="1104965" y="835835"/>
                  </a:lnTo>
                  <a:lnTo>
                    <a:pt x="1091282" y="878700"/>
                  </a:lnTo>
                  <a:lnTo>
                    <a:pt x="1072731" y="919139"/>
                  </a:lnTo>
                  <a:lnTo>
                    <a:pt x="1049660" y="956803"/>
                  </a:lnTo>
                  <a:lnTo>
                    <a:pt x="1022418" y="991343"/>
                  </a:lnTo>
                  <a:lnTo>
                    <a:pt x="991353" y="1022409"/>
                  </a:lnTo>
                  <a:lnTo>
                    <a:pt x="956814" y="1049653"/>
                  </a:lnTo>
                  <a:lnTo>
                    <a:pt x="919151" y="1072726"/>
                  </a:lnTo>
                  <a:lnTo>
                    <a:pt x="878711" y="1091279"/>
                  </a:lnTo>
                  <a:lnTo>
                    <a:pt x="835843" y="1104963"/>
                  </a:lnTo>
                  <a:lnTo>
                    <a:pt x="790896" y="1113430"/>
                  </a:lnTo>
                  <a:lnTo>
                    <a:pt x="744220" y="1116330"/>
                  </a:lnTo>
                  <a:lnTo>
                    <a:pt x="1388545" y="1116330"/>
                  </a:lnTo>
                  <a:lnTo>
                    <a:pt x="1415669" y="1065546"/>
                  </a:lnTo>
                  <a:lnTo>
                    <a:pt x="1434387" y="1023156"/>
                  </a:lnTo>
                  <a:lnTo>
                    <a:pt x="1450494" y="979432"/>
                  </a:lnTo>
                  <a:lnTo>
                    <a:pt x="1463893" y="934470"/>
                  </a:lnTo>
                  <a:lnTo>
                    <a:pt x="1474485" y="888370"/>
                  </a:lnTo>
                  <a:lnTo>
                    <a:pt x="1482172" y="841230"/>
                  </a:lnTo>
                  <a:lnTo>
                    <a:pt x="1486856" y="793147"/>
                  </a:lnTo>
                  <a:lnTo>
                    <a:pt x="1488440" y="744219"/>
                  </a:lnTo>
                  <a:lnTo>
                    <a:pt x="1486856" y="695292"/>
                  </a:lnTo>
                  <a:lnTo>
                    <a:pt x="1482172" y="647209"/>
                  </a:lnTo>
                  <a:lnTo>
                    <a:pt x="1474485" y="600069"/>
                  </a:lnTo>
                  <a:lnTo>
                    <a:pt x="1463893" y="553969"/>
                  </a:lnTo>
                  <a:lnTo>
                    <a:pt x="1450494" y="509007"/>
                  </a:lnTo>
                  <a:lnTo>
                    <a:pt x="1434387" y="465283"/>
                  </a:lnTo>
                  <a:lnTo>
                    <a:pt x="1415669" y="422893"/>
                  </a:lnTo>
                  <a:lnTo>
                    <a:pt x="1394439" y="381936"/>
                  </a:lnTo>
                  <a:lnTo>
                    <a:pt x="1388545" y="372110"/>
                  </a:lnTo>
                  <a:close/>
                </a:path>
              </a:pathLst>
            </a:custGeom>
            <a:solidFill>
              <a:srgbClr val="FFDD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920" y="2514600"/>
              <a:ext cx="1488440" cy="1488440"/>
            </a:xfrm>
            <a:custGeom>
              <a:avLst/>
              <a:gdLst/>
              <a:ahLst/>
              <a:cxnLst/>
              <a:rect l="l" t="t" r="r" b="b"/>
              <a:pathLst>
                <a:path w="1488440" h="1488439">
                  <a:moveTo>
                    <a:pt x="0" y="744219"/>
                  </a:moveTo>
                  <a:lnTo>
                    <a:pt x="1583" y="695292"/>
                  </a:lnTo>
                  <a:lnTo>
                    <a:pt x="6266" y="647209"/>
                  </a:lnTo>
                  <a:lnTo>
                    <a:pt x="13952" y="600069"/>
                  </a:lnTo>
                  <a:lnTo>
                    <a:pt x="24543" y="553969"/>
                  </a:lnTo>
                  <a:lnTo>
                    <a:pt x="37940" y="509007"/>
                  </a:lnTo>
                  <a:lnTo>
                    <a:pt x="54046" y="465283"/>
                  </a:lnTo>
                  <a:lnTo>
                    <a:pt x="72762" y="422893"/>
                  </a:lnTo>
                  <a:lnTo>
                    <a:pt x="93990" y="381936"/>
                  </a:lnTo>
                  <a:lnTo>
                    <a:pt x="117632" y="342511"/>
                  </a:lnTo>
                  <a:lnTo>
                    <a:pt x="143590" y="304714"/>
                  </a:lnTo>
                  <a:lnTo>
                    <a:pt x="171767" y="268645"/>
                  </a:lnTo>
                  <a:lnTo>
                    <a:pt x="202063" y="234402"/>
                  </a:lnTo>
                  <a:lnTo>
                    <a:pt x="234382" y="202082"/>
                  </a:lnTo>
                  <a:lnTo>
                    <a:pt x="268624" y="171783"/>
                  </a:lnTo>
                  <a:lnTo>
                    <a:pt x="304692" y="143605"/>
                  </a:lnTo>
                  <a:lnTo>
                    <a:pt x="342488" y="117645"/>
                  </a:lnTo>
                  <a:lnTo>
                    <a:pt x="381914" y="94000"/>
                  </a:lnTo>
                  <a:lnTo>
                    <a:pt x="422871" y="72770"/>
                  </a:lnTo>
                  <a:lnTo>
                    <a:pt x="465262" y="54052"/>
                  </a:lnTo>
                  <a:lnTo>
                    <a:pt x="508988" y="37945"/>
                  </a:lnTo>
                  <a:lnTo>
                    <a:pt x="553952" y="24546"/>
                  </a:lnTo>
                  <a:lnTo>
                    <a:pt x="600055" y="13954"/>
                  </a:lnTo>
                  <a:lnTo>
                    <a:pt x="647199" y="6267"/>
                  </a:lnTo>
                  <a:lnTo>
                    <a:pt x="695287" y="1583"/>
                  </a:lnTo>
                  <a:lnTo>
                    <a:pt x="744220" y="0"/>
                  </a:lnTo>
                  <a:lnTo>
                    <a:pt x="793147" y="1583"/>
                  </a:lnTo>
                  <a:lnTo>
                    <a:pt x="841230" y="6267"/>
                  </a:lnTo>
                  <a:lnTo>
                    <a:pt x="888370" y="13954"/>
                  </a:lnTo>
                  <a:lnTo>
                    <a:pt x="934470" y="24546"/>
                  </a:lnTo>
                  <a:lnTo>
                    <a:pt x="979432" y="37945"/>
                  </a:lnTo>
                  <a:lnTo>
                    <a:pt x="1023156" y="54052"/>
                  </a:lnTo>
                  <a:lnTo>
                    <a:pt x="1065546" y="72770"/>
                  </a:lnTo>
                  <a:lnTo>
                    <a:pt x="1106503" y="94000"/>
                  </a:lnTo>
                  <a:lnTo>
                    <a:pt x="1145928" y="117645"/>
                  </a:lnTo>
                  <a:lnTo>
                    <a:pt x="1183725" y="143605"/>
                  </a:lnTo>
                  <a:lnTo>
                    <a:pt x="1219794" y="171783"/>
                  </a:lnTo>
                  <a:lnTo>
                    <a:pt x="1254037" y="202082"/>
                  </a:lnTo>
                  <a:lnTo>
                    <a:pt x="1286357" y="234402"/>
                  </a:lnTo>
                  <a:lnTo>
                    <a:pt x="1316656" y="268645"/>
                  </a:lnTo>
                  <a:lnTo>
                    <a:pt x="1344834" y="304714"/>
                  </a:lnTo>
                  <a:lnTo>
                    <a:pt x="1370794" y="342511"/>
                  </a:lnTo>
                  <a:lnTo>
                    <a:pt x="1394439" y="381936"/>
                  </a:lnTo>
                  <a:lnTo>
                    <a:pt x="1415669" y="422893"/>
                  </a:lnTo>
                  <a:lnTo>
                    <a:pt x="1434387" y="465283"/>
                  </a:lnTo>
                  <a:lnTo>
                    <a:pt x="1450494" y="509007"/>
                  </a:lnTo>
                  <a:lnTo>
                    <a:pt x="1463893" y="553969"/>
                  </a:lnTo>
                  <a:lnTo>
                    <a:pt x="1474485" y="600069"/>
                  </a:lnTo>
                  <a:lnTo>
                    <a:pt x="1482172" y="647209"/>
                  </a:lnTo>
                  <a:lnTo>
                    <a:pt x="1486856" y="695292"/>
                  </a:lnTo>
                  <a:lnTo>
                    <a:pt x="1488440" y="744219"/>
                  </a:lnTo>
                  <a:lnTo>
                    <a:pt x="1486856" y="793147"/>
                  </a:lnTo>
                  <a:lnTo>
                    <a:pt x="1482172" y="841230"/>
                  </a:lnTo>
                  <a:lnTo>
                    <a:pt x="1474485" y="888370"/>
                  </a:lnTo>
                  <a:lnTo>
                    <a:pt x="1463893" y="934470"/>
                  </a:lnTo>
                  <a:lnTo>
                    <a:pt x="1450494" y="979432"/>
                  </a:lnTo>
                  <a:lnTo>
                    <a:pt x="1434387" y="1023156"/>
                  </a:lnTo>
                  <a:lnTo>
                    <a:pt x="1415669" y="1065546"/>
                  </a:lnTo>
                  <a:lnTo>
                    <a:pt x="1394439" y="1106503"/>
                  </a:lnTo>
                  <a:lnTo>
                    <a:pt x="1370794" y="1145928"/>
                  </a:lnTo>
                  <a:lnTo>
                    <a:pt x="1344834" y="1183725"/>
                  </a:lnTo>
                  <a:lnTo>
                    <a:pt x="1316656" y="1219794"/>
                  </a:lnTo>
                  <a:lnTo>
                    <a:pt x="1286357" y="1254037"/>
                  </a:lnTo>
                  <a:lnTo>
                    <a:pt x="1254037" y="1286357"/>
                  </a:lnTo>
                  <a:lnTo>
                    <a:pt x="1219794" y="1316656"/>
                  </a:lnTo>
                  <a:lnTo>
                    <a:pt x="1183725" y="1344834"/>
                  </a:lnTo>
                  <a:lnTo>
                    <a:pt x="1145928" y="1370794"/>
                  </a:lnTo>
                  <a:lnTo>
                    <a:pt x="1106503" y="1394439"/>
                  </a:lnTo>
                  <a:lnTo>
                    <a:pt x="1065546" y="1415669"/>
                  </a:lnTo>
                  <a:lnTo>
                    <a:pt x="1023156" y="1434387"/>
                  </a:lnTo>
                  <a:lnTo>
                    <a:pt x="979432" y="1450494"/>
                  </a:lnTo>
                  <a:lnTo>
                    <a:pt x="934470" y="1463893"/>
                  </a:lnTo>
                  <a:lnTo>
                    <a:pt x="888370" y="1474485"/>
                  </a:lnTo>
                  <a:lnTo>
                    <a:pt x="841230" y="1482172"/>
                  </a:lnTo>
                  <a:lnTo>
                    <a:pt x="793147" y="1486856"/>
                  </a:lnTo>
                  <a:lnTo>
                    <a:pt x="744220" y="1488440"/>
                  </a:lnTo>
                  <a:lnTo>
                    <a:pt x="695287" y="1486856"/>
                  </a:lnTo>
                  <a:lnTo>
                    <a:pt x="647199" y="1482172"/>
                  </a:lnTo>
                  <a:lnTo>
                    <a:pt x="600055" y="1474485"/>
                  </a:lnTo>
                  <a:lnTo>
                    <a:pt x="553952" y="1463893"/>
                  </a:lnTo>
                  <a:lnTo>
                    <a:pt x="508988" y="1450494"/>
                  </a:lnTo>
                  <a:lnTo>
                    <a:pt x="465262" y="1434387"/>
                  </a:lnTo>
                  <a:lnTo>
                    <a:pt x="422871" y="1415669"/>
                  </a:lnTo>
                  <a:lnTo>
                    <a:pt x="381914" y="1394439"/>
                  </a:lnTo>
                  <a:lnTo>
                    <a:pt x="342488" y="1370794"/>
                  </a:lnTo>
                  <a:lnTo>
                    <a:pt x="304692" y="1344834"/>
                  </a:lnTo>
                  <a:lnTo>
                    <a:pt x="268624" y="1316656"/>
                  </a:lnTo>
                  <a:lnTo>
                    <a:pt x="234382" y="1286357"/>
                  </a:lnTo>
                  <a:lnTo>
                    <a:pt x="202063" y="1254037"/>
                  </a:lnTo>
                  <a:lnTo>
                    <a:pt x="171767" y="1219794"/>
                  </a:lnTo>
                  <a:lnTo>
                    <a:pt x="143590" y="1183725"/>
                  </a:lnTo>
                  <a:lnTo>
                    <a:pt x="117632" y="1145928"/>
                  </a:lnTo>
                  <a:lnTo>
                    <a:pt x="93990" y="1106503"/>
                  </a:lnTo>
                  <a:lnTo>
                    <a:pt x="72762" y="1065546"/>
                  </a:lnTo>
                  <a:lnTo>
                    <a:pt x="54046" y="1023156"/>
                  </a:lnTo>
                  <a:lnTo>
                    <a:pt x="37940" y="979432"/>
                  </a:lnTo>
                  <a:lnTo>
                    <a:pt x="24543" y="934470"/>
                  </a:lnTo>
                  <a:lnTo>
                    <a:pt x="13952" y="888370"/>
                  </a:lnTo>
                  <a:lnTo>
                    <a:pt x="6266" y="841230"/>
                  </a:lnTo>
                  <a:lnTo>
                    <a:pt x="1583" y="793147"/>
                  </a:lnTo>
                  <a:lnTo>
                    <a:pt x="0" y="744219"/>
                  </a:lnTo>
                  <a:close/>
                </a:path>
                <a:path w="1488440" h="1488439">
                  <a:moveTo>
                    <a:pt x="372109" y="744219"/>
                  </a:moveTo>
                  <a:lnTo>
                    <a:pt x="375009" y="790891"/>
                  </a:lnTo>
                  <a:lnTo>
                    <a:pt x="383474" y="835835"/>
                  </a:lnTo>
                  <a:lnTo>
                    <a:pt x="397157" y="878700"/>
                  </a:lnTo>
                  <a:lnTo>
                    <a:pt x="415708" y="919139"/>
                  </a:lnTo>
                  <a:lnTo>
                    <a:pt x="438779" y="956803"/>
                  </a:lnTo>
                  <a:lnTo>
                    <a:pt x="466021" y="991343"/>
                  </a:lnTo>
                  <a:lnTo>
                    <a:pt x="497086" y="1022409"/>
                  </a:lnTo>
                  <a:lnTo>
                    <a:pt x="531625" y="1049653"/>
                  </a:lnTo>
                  <a:lnTo>
                    <a:pt x="569288" y="1072726"/>
                  </a:lnTo>
                  <a:lnTo>
                    <a:pt x="609728" y="1091279"/>
                  </a:lnTo>
                  <a:lnTo>
                    <a:pt x="652596" y="1104963"/>
                  </a:lnTo>
                  <a:lnTo>
                    <a:pt x="697543" y="1113430"/>
                  </a:lnTo>
                  <a:lnTo>
                    <a:pt x="744220" y="1116330"/>
                  </a:lnTo>
                  <a:lnTo>
                    <a:pt x="790896" y="1113430"/>
                  </a:lnTo>
                  <a:lnTo>
                    <a:pt x="835843" y="1104963"/>
                  </a:lnTo>
                  <a:lnTo>
                    <a:pt x="878711" y="1091279"/>
                  </a:lnTo>
                  <a:lnTo>
                    <a:pt x="919151" y="1072726"/>
                  </a:lnTo>
                  <a:lnTo>
                    <a:pt x="956814" y="1049653"/>
                  </a:lnTo>
                  <a:lnTo>
                    <a:pt x="991353" y="1022409"/>
                  </a:lnTo>
                  <a:lnTo>
                    <a:pt x="1022418" y="991343"/>
                  </a:lnTo>
                  <a:lnTo>
                    <a:pt x="1049660" y="956803"/>
                  </a:lnTo>
                  <a:lnTo>
                    <a:pt x="1072731" y="919139"/>
                  </a:lnTo>
                  <a:lnTo>
                    <a:pt x="1091282" y="878700"/>
                  </a:lnTo>
                  <a:lnTo>
                    <a:pt x="1104965" y="835835"/>
                  </a:lnTo>
                  <a:lnTo>
                    <a:pt x="1113430" y="790891"/>
                  </a:lnTo>
                  <a:lnTo>
                    <a:pt x="1116330" y="744219"/>
                  </a:lnTo>
                  <a:lnTo>
                    <a:pt x="1113430" y="697548"/>
                  </a:lnTo>
                  <a:lnTo>
                    <a:pt x="1104965" y="652604"/>
                  </a:lnTo>
                  <a:lnTo>
                    <a:pt x="1091282" y="609739"/>
                  </a:lnTo>
                  <a:lnTo>
                    <a:pt x="1072731" y="569300"/>
                  </a:lnTo>
                  <a:lnTo>
                    <a:pt x="1049660" y="531636"/>
                  </a:lnTo>
                  <a:lnTo>
                    <a:pt x="1022418" y="497096"/>
                  </a:lnTo>
                  <a:lnTo>
                    <a:pt x="991353" y="466030"/>
                  </a:lnTo>
                  <a:lnTo>
                    <a:pt x="956814" y="438786"/>
                  </a:lnTo>
                  <a:lnTo>
                    <a:pt x="919151" y="415713"/>
                  </a:lnTo>
                  <a:lnTo>
                    <a:pt x="878711" y="397160"/>
                  </a:lnTo>
                  <a:lnTo>
                    <a:pt x="835843" y="383476"/>
                  </a:lnTo>
                  <a:lnTo>
                    <a:pt x="790896" y="375009"/>
                  </a:lnTo>
                  <a:lnTo>
                    <a:pt x="744220" y="372110"/>
                  </a:lnTo>
                  <a:lnTo>
                    <a:pt x="697543" y="375009"/>
                  </a:lnTo>
                  <a:lnTo>
                    <a:pt x="652596" y="383476"/>
                  </a:lnTo>
                  <a:lnTo>
                    <a:pt x="609728" y="397160"/>
                  </a:lnTo>
                  <a:lnTo>
                    <a:pt x="569288" y="415713"/>
                  </a:lnTo>
                  <a:lnTo>
                    <a:pt x="531625" y="438786"/>
                  </a:lnTo>
                  <a:lnTo>
                    <a:pt x="497086" y="466030"/>
                  </a:lnTo>
                  <a:lnTo>
                    <a:pt x="466021" y="497096"/>
                  </a:lnTo>
                  <a:lnTo>
                    <a:pt x="438779" y="531636"/>
                  </a:lnTo>
                  <a:lnTo>
                    <a:pt x="415708" y="569300"/>
                  </a:lnTo>
                  <a:lnTo>
                    <a:pt x="397157" y="609739"/>
                  </a:lnTo>
                  <a:lnTo>
                    <a:pt x="383474" y="652604"/>
                  </a:lnTo>
                  <a:lnTo>
                    <a:pt x="375009" y="697548"/>
                  </a:lnTo>
                  <a:lnTo>
                    <a:pt x="372109" y="7442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855" y="3844734"/>
              <a:ext cx="229082" cy="22908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75957" y="363537"/>
            <a:ext cx="4916805" cy="4327525"/>
            <a:chOff x="675957" y="363537"/>
            <a:chExt cx="4916805" cy="4327525"/>
          </a:xfrm>
        </p:grpSpPr>
        <p:sp>
          <p:nvSpPr>
            <p:cNvPr id="25" name="object 25"/>
            <p:cNvSpPr/>
            <p:nvPr/>
          </p:nvSpPr>
          <p:spPr>
            <a:xfrm>
              <a:off x="680719" y="368300"/>
              <a:ext cx="4907280" cy="426720"/>
            </a:xfrm>
            <a:custGeom>
              <a:avLst/>
              <a:gdLst/>
              <a:ahLst/>
              <a:cxnLst/>
              <a:rect l="l" t="t" r="r" b="b"/>
              <a:pathLst>
                <a:path w="4907280" h="426720">
                  <a:moveTo>
                    <a:pt x="4792980" y="0"/>
                  </a:moveTo>
                  <a:lnTo>
                    <a:pt x="114249" y="0"/>
                  </a:lnTo>
                  <a:lnTo>
                    <a:pt x="69780" y="8983"/>
                  </a:lnTo>
                  <a:lnTo>
                    <a:pt x="33464" y="33480"/>
                  </a:lnTo>
                  <a:lnTo>
                    <a:pt x="8978" y="69812"/>
                  </a:lnTo>
                  <a:lnTo>
                    <a:pt x="0" y="114300"/>
                  </a:lnTo>
                  <a:lnTo>
                    <a:pt x="0" y="312420"/>
                  </a:lnTo>
                  <a:lnTo>
                    <a:pt x="8978" y="356907"/>
                  </a:lnTo>
                  <a:lnTo>
                    <a:pt x="33464" y="393239"/>
                  </a:lnTo>
                  <a:lnTo>
                    <a:pt x="69780" y="417736"/>
                  </a:lnTo>
                  <a:lnTo>
                    <a:pt x="114249" y="426720"/>
                  </a:lnTo>
                  <a:lnTo>
                    <a:pt x="4792980" y="426720"/>
                  </a:lnTo>
                  <a:lnTo>
                    <a:pt x="4837467" y="417736"/>
                  </a:lnTo>
                  <a:lnTo>
                    <a:pt x="4873799" y="393239"/>
                  </a:lnTo>
                  <a:lnTo>
                    <a:pt x="4898296" y="356907"/>
                  </a:lnTo>
                  <a:lnTo>
                    <a:pt x="4907280" y="312420"/>
                  </a:lnTo>
                  <a:lnTo>
                    <a:pt x="4907280" y="114300"/>
                  </a:lnTo>
                  <a:lnTo>
                    <a:pt x="4898296" y="69812"/>
                  </a:lnTo>
                  <a:lnTo>
                    <a:pt x="4873799" y="33480"/>
                  </a:lnTo>
                  <a:lnTo>
                    <a:pt x="4837467" y="8983"/>
                  </a:lnTo>
                  <a:lnTo>
                    <a:pt x="4792980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719" y="368300"/>
              <a:ext cx="4907280" cy="426720"/>
            </a:xfrm>
            <a:custGeom>
              <a:avLst/>
              <a:gdLst/>
              <a:ahLst/>
              <a:cxnLst/>
              <a:rect l="l" t="t" r="r" b="b"/>
              <a:pathLst>
                <a:path w="4907280" h="426720">
                  <a:moveTo>
                    <a:pt x="0" y="114300"/>
                  </a:moveTo>
                  <a:lnTo>
                    <a:pt x="8978" y="69812"/>
                  </a:lnTo>
                  <a:lnTo>
                    <a:pt x="33464" y="33480"/>
                  </a:lnTo>
                  <a:lnTo>
                    <a:pt x="69780" y="8983"/>
                  </a:lnTo>
                  <a:lnTo>
                    <a:pt x="114249" y="0"/>
                  </a:lnTo>
                  <a:lnTo>
                    <a:pt x="4792980" y="0"/>
                  </a:lnTo>
                  <a:lnTo>
                    <a:pt x="4837467" y="8983"/>
                  </a:lnTo>
                  <a:lnTo>
                    <a:pt x="4873799" y="33480"/>
                  </a:lnTo>
                  <a:lnTo>
                    <a:pt x="4898296" y="69812"/>
                  </a:lnTo>
                  <a:lnTo>
                    <a:pt x="4907280" y="114300"/>
                  </a:lnTo>
                  <a:lnTo>
                    <a:pt x="4907280" y="312420"/>
                  </a:lnTo>
                  <a:lnTo>
                    <a:pt x="4898296" y="356907"/>
                  </a:lnTo>
                  <a:lnTo>
                    <a:pt x="4873799" y="393239"/>
                  </a:lnTo>
                  <a:lnTo>
                    <a:pt x="4837467" y="417736"/>
                  </a:lnTo>
                  <a:lnTo>
                    <a:pt x="4792980" y="426720"/>
                  </a:lnTo>
                  <a:lnTo>
                    <a:pt x="114249" y="426720"/>
                  </a:lnTo>
                  <a:lnTo>
                    <a:pt x="69780" y="417736"/>
                  </a:lnTo>
                  <a:lnTo>
                    <a:pt x="33464" y="393239"/>
                  </a:lnTo>
                  <a:lnTo>
                    <a:pt x="8978" y="356907"/>
                  </a:lnTo>
                  <a:lnTo>
                    <a:pt x="0" y="31242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3259" y="698500"/>
              <a:ext cx="4640580" cy="3987800"/>
            </a:xfrm>
            <a:custGeom>
              <a:avLst/>
              <a:gdLst/>
              <a:ahLst/>
              <a:cxnLst/>
              <a:rect l="l" t="t" r="r" b="b"/>
              <a:pathLst>
                <a:path w="4640580" h="3987800">
                  <a:moveTo>
                    <a:pt x="0" y="3987800"/>
                  </a:moveTo>
                  <a:lnTo>
                    <a:pt x="4640580" y="3987800"/>
                  </a:lnTo>
                  <a:lnTo>
                    <a:pt x="4640580" y="0"/>
                  </a:lnTo>
                  <a:lnTo>
                    <a:pt x="0" y="0"/>
                  </a:lnTo>
                  <a:lnTo>
                    <a:pt x="0" y="3987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3259" y="698500"/>
              <a:ext cx="4904740" cy="3987800"/>
            </a:xfrm>
            <a:custGeom>
              <a:avLst/>
              <a:gdLst/>
              <a:ahLst/>
              <a:cxnLst/>
              <a:rect l="l" t="t" r="r" b="b"/>
              <a:pathLst>
                <a:path w="4904740" h="3987800">
                  <a:moveTo>
                    <a:pt x="0" y="3987800"/>
                  </a:moveTo>
                  <a:lnTo>
                    <a:pt x="4904740" y="3987800"/>
                  </a:lnTo>
                  <a:lnTo>
                    <a:pt x="4904740" y="0"/>
                  </a:lnTo>
                  <a:lnTo>
                    <a:pt x="0" y="0"/>
                  </a:lnTo>
                  <a:lnTo>
                    <a:pt x="0" y="3987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9699" y="441960"/>
              <a:ext cx="236220" cy="1981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2640" y="441960"/>
              <a:ext cx="236220" cy="19811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7440" y="441960"/>
              <a:ext cx="236220" cy="19811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23840" y="1351280"/>
              <a:ext cx="264160" cy="3335020"/>
            </a:xfrm>
            <a:custGeom>
              <a:avLst/>
              <a:gdLst/>
              <a:ahLst/>
              <a:cxnLst/>
              <a:rect l="l" t="t" r="r" b="b"/>
              <a:pathLst>
                <a:path w="264160" h="3335020">
                  <a:moveTo>
                    <a:pt x="0" y="3335020"/>
                  </a:moveTo>
                  <a:lnTo>
                    <a:pt x="264160" y="3335020"/>
                  </a:lnTo>
                  <a:lnTo>
                    <a:pt x="264160" y="0"/>
                  </a:lnTo>
                  <a:lnTo>
                    <a:pt x="0" y="0"/>
                  </a:lnTo>
                  <a:lnTo>
                    <a:pt x="0" y="333502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23840" y="698500"/>
              <a:ext cx="264160" cy="3987800"/>
            </a:xfrm>
            <a:custGeom>
              <a:avLst/>
              <a:gdLst/>
              <a:ahLst/>
              <a:cxnLst/>
              <a:rect l="l" t="t" r="r" b="b"/>
              <a:pathLst>
                <a:path w="264160" h="3987800">
                  <a:moveTo>
                    <a:pt x="0" y="3987800"/>
                  </a:moveTo>
                  <a:lnTo>
                    <a:pt x="264160" y="3987800"/>
                  </a:lnTo>
                  <a:lnTo>
                    <a:pt x="264160" y="0"/>
                  </a:lnTo>
                  <a:lnTo>
                    <a:pt x="0" y="0"/>
                  </a:lnTo>
                  <a:lnTo>
                    <a:pt x="0" y="3987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23840" y="698500"/>
              <a:ext cx="264160" cy="652780"/>
            </a:xfrm>
            <a:custGeom>
              <a:avLst/>
              <a:gdLst/>
              <a:ahLst/>
              <a:cxnLst/>
              <a:rect l="l" t="t" r="r" b="b"/>
              <a:pathLst>
                <a:path w="264160" h="652780">
                  <a:moveTo>
                    <a:pt x="264160" y="0"/>
                  </a:moveTo>
                  <a:lnTo>
                    <a:pt x="0" y="0"/>
                  </a:lnTo>
                  <a:lnTo>
                    <a:pt x="0" y="652779"/>
                  </a:lnTo>
                  <a:lnTo>
                    <a:pt x="264160" y="652779"/>
                  </a:lnTo>
                  <a:lnTo>
                    <a:pt x="264160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23840" y="698500"/>
              <a:ext cx="264160" cy="652780"/>
            </a:xfrm>
            <a:custGeom>
              <a:avLst/>
              <a:gdLst/>
              <a:ahLst/>
              <a:cxnLst/>
              <a:rect l="l" t="t" r="r" b="b"/>
              <a:pathLst>
                <a:path w="264160" h="652780">
                  <a:moveTo>
                    <a:pt x="0" y="652779"/>
                  </a:moveTo>
                  <a:lnTo>
                    <a:pt x="264160" y="652779"/>
                  </a:lnTo>
                  <a:lnTo>
                    <a:pt x="264160" y="0"/>
                  </a:lnTo>
                  <a:lnTo>
                    <a:pt x="0" y="0"/>
                  </a:lnTo>
                  <a:lnTo>
                    <a:pt x="0" y="6527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0412" y="441959"/>
            <a:ext cx="15284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Courier New"/>
                <a:cs typeface="Courier New"/>
              </a:rPr>
              <a:t>https:</a:t>
            </a:r>
            <a:r>
              <a:rPr sz="1000" spc="-15" dirty="0">
                <a:latin typeface="Calibri"/>
                <a:cs typeface="Calibri"/>
              </a:rPr>
              <a:t>//</a:t>
            </a:r>
            <a:r>
              <a:rPr sz="1000" spc="-15" dirty="0">
                <a:latin typeface="Courier New"/>
                <a:cs typeface="Courier New"/>
              </a:rPr>
              <a:t>slidesgo.com</a:t>
            </a:r>
            <a:r>
              <a:rPr sz="1000" spc="-15" dirty="0">
                <a:latin typeface="Calibri"/>
                <a:cs typeface="Calibri"/>
              </a:rPr>
              <a:t>/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69619" y="495109"/>
            <a:ext cx="8221980" cy="4633595"/>
            <a:chOff x="769619" y="495109"/>
            <a:chExt cx="8221980" cy="4633595"/>
          </a:xfrm>
        </p:grpSpPr>
        <p:sp>
          <p:nvSpPr>
            <p:cNvPr id="38" name="object 38"/>
            <p:cNvSpPr/>
            <p:nvPr/>
          </p:nvSpPr>
          <p:spPr>
            <a:xfrm>
              <a:off x="5003799" y="1313180"/>
              <a:ext cx="3698240" cy="474980"/>
            </a:xfrm>
            <a:custGeom>
              <a:avLst/>
              <a:gdLst/>
              <a:ahLst/>
              <a:cxnLst/>
              <a:rect l="l" t="t" r="r" b="b"/>
              <a:pathLst>
                <a:path w="3698240" h="474980">
                  <a:moveTo>
                    <a:pt x="3571113" y="0"/>
                  </a:moveTo>
                  <a:lnTo>
                    <a:pt x="127126" y="0"/>
                  </a:lnTo>
                  <a:lnTo>
                    <a:pt x="77634" y="9987"/>
                  </a:lnTo>
                  <a:lnTo>
                    <a:pt x="37226" y="37226"/>
                  </a:lnTo>
                  <a:lnTo>
                    <a:pt x="9987" y="77634"/>
                  </a:lnTo>
                  <a:lnTo>
                    <a:pt x="0" y="127127"/>
                  </a:lnTo>
                  <a:lnTo>
                    <a:pt x="0" y="347853"/>
                  </a:lnTo>
                  <a:lnTo>
                    <a:pt x="9987" y="397345"/>
                  </a:lnTo>
                  <a:lnTo>
                    <a:pt x="37226" y="437753"/>
                  </a:lnTo>
                  <a:lnTo>
                    <a:pt x="77634" y="464992"/>
                  </a:lnTo>
                  <a:lnTo>
                    <a:pt x="127126" y="474980"/>
                  </a:lnTo>
                  <a:lnTo>
                    <a:pt x="3571113" y="474980"/>
                  </a:lnTo>
                  <a:lnTo>
                    <a:pt x="3620605" y="464992"/>
                  </a:lnTo>
                  <a:lnTo>
                    <a:pt x="3661013" y="437753"/>
                  </a:lnTo>
                  <a:lnTo>
                    <a:pt x="3688252" y="397345"/>
                  </a:lnTo>
                  <a:lnTo>
                    <a:pt x="3698240" y="347853"/>
                  </a:lnTo>
                  <a:lnTo>
                    <a:pt x="3698240" y="127127"/>
                  </a:lnTo>
                  <a:lnTo>
                    <a:pt x="3688252" y="77634"/>
                  </a:lnTo>
                  <a:lnTo>
                    <a:pt x="3661013" y="37226"/>
                  </a:lnTo>
                  <a:lnTo>
                    <a:pt x="3620605" y="9987"/>
                  </a:lnTo>
                  <a:lnTo>
                    <a:pt x="3571113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03799" y="1313180"/>
              <a:ext cx="3698240" cy="474980"/>
            </a:xfrm>
            <a:custGeom>
              <a:avLst/>
              <a:gdLst/>
              <a:ahLst/>
              <a:cxnLst/>
              <a:rect l="l" t="t" r="r" b="b"/>
              <a:pathLst>
                <a:path w="3698240" h="474980">
                  <a:moveTo>
                    <a:pt x="0" y="127127"/>
                  </a:moveTo>
                  <a:lnTo>
                    <a:pt x="9987" y="77634"/>
                  </a:lnTo>
                  <a:lnTo>
                    <a:pt x="37226" y="37226"/>
                  </a:lnTo>
                  <a:lnTo>
                    <a:pt x="77634" y="9987"/>
                  </a:lnTo>
                  <a:lnTo>
                    <a:pt x="127126" y="0"/>
                  </a:lnTo>
                  <a:lnTo>
                    <a:pt x="3571113" y="0"/>
                  </a:lnTo>
                  <a:lnTo>
                    <a:pt x="3620605" y="9987"/>
                  </a:lnTo>
                  <a:lnTo>
                    <a:pt x="3661013" y="37226"/>
                  </a:lnTo>
                  <a:lnTo>
                    <a:pt x="3688252" y="77634"/>
                  </a:lnTo>
                  <a:lnTo>
                    <a:pt x="3698240" y="127127"/>
                  </a:lnTo>
                  <a:lnTo>
                    <a:pt x="3698240" y="347853"/>
                  </a:lnTo>
                  <a:lnTo>
                    <a:pt x="3688252" y="397345"/>
                  </a:lnTo>
                  <a:lnTo>
                    <a:pt x="3661013" y="437753"/>
                  </a:lnTo>
                  <a:lnTo>
                    <a:pt x="3620605" y="464992"/>
                  </a:lnTo>
                  <a:lnTo>
                    <a:pt x="3571113" y="474980"/>
                  </a:lnTo>
                  <a:lnTo>
                    <a:pt x="127126" y="474980"/>
                  </a:lnTo>
                  <a:lnTo>
                    <a:pt x="77634" y="464992"/>
                  </a:lnTo>
                  <a:lnTo>
                    <a:pt x="37226" y="437753"/>
                  </a:lnTo>
                  <a:lnTo>
                    <a:pt x="9987" y="397345"/>
                  </a:lnTo>
                  <a:lnTo>
                    <a:pt x="0" y="347853"/>
                  </a:lnTo>
                  <a:lnTo>
                    <a:pt x="0" y="1271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84539" y="2131060"/>
              <a:ext cx="601980" cy="800100"/>
            </a:xfrm>
            <a:custGeom>
              <a:avLst/>
              <a:gdLst/>
              <a:ahLst/>
              <a:cxnLst/>
              <a:rect l="l" t="t" r="r" b="b"/>
              <a:pathLst>
                <a:path w="601979" h="800100">
                  <a:moveTo>
                    <a:pt x="466598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01979" y="800100"/>
                  </a:lnTo>
                  <a:lnTo>
                    <a:pt x="601979" y="144779"/>
                  </a:lnTo>
                  <a:lnTo>
                    <a:pt x="466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79460" y="2125979"/>
              <a:ext cx="612140" cy="810260"/>
            </a:xfrm>
            <a:custGeom>
              <a:avLst/>
              <a:gdLst/>
              <a:ahLst/>
              <a:cxnLst/>
              <a:rect l="l" t="t" r="r" b="b"/>
              <a:pathLst>
                <a:path w="612140" h="810260">
                  <a:moveTo>
                    <a:pt x="513054" y="594360"/>
                  </a:moveTo>
                  <a:lnTo>
                    <a:pt x="96520" y="594360"/>
                  </a:lnTo>
                  <a:lnTo>
                    <a:pt x="96520" y="604520"/>
                  </a:lnTo>
                  <a:lnTo>
                    <a:pt x="513054" y="604520"/>
                  </a:lnTo>
                  <a:lnTo>
                    <a:pt x="513054" y="594360"/>
                  </a:lnTo>
                  <a:close/>
                </a:path>
                <a:path w="612140" h="810260">
                  <a:moveTo>
                    <a:pt x="513054" y="508025"/>
                  </a:moveTo>
                  <a:lnTo>
                    <a:pt x="96520" y="508025"/>
                  </a:lnTo>
                  <a:lnTo>
                    <a:pt x="96520" y="518160"/>
                  </a:lnTo>
                  <a:lnTo>
                    <a:pt x="513054" y="518160"/>
                  </a:lnTo>
                  <a:lnTo>
                    <a:pt x="513054" y="508025"/>
                  </a:lnTo>
                  <a:close/>
                </a:path>
                <a:path w="612140" h="810260">
                  <a:moveTo>
                    <a:pt x="513054" y="421665"/>
                  </a:moveTo>
                  <a:lnTo>
                    <a:pt x="96520" y="421665"/>
                  </a:lnTo>
                  <a:lnTo>
                    <a:pt x="96520" y="431800"/>
                  </a:lnTo>
                  <a:lnTo>
                    <a:pt x="513054" y="431800"/>
                  </a:lnTo>
                  <a:lnTo>
                    <a:pt x="513054" y="421665"/>
                  </a:lnTo>
                  <a:close/>
                </a:path>
                <a:path w="612140" h="810260">
                  <a:moveTo>
                    <a:pt x="513054" y="335280"/>
                  </a:moveTo>
                  <a:lnTo>
                    <a:pt x="96520" y="335280"/>
                  </a:lnTo>
                  <a:lnTo>
                    <a:pt x="96520" y="345440"/>
                  </a:lnTo>
                  <a:lnTo>
                    <a:pt x="513054" y="345440"/>
                  </a:lnTo>
                  <a:lnTo>
                    <a:pt x="513054" y="335280"/>
                  </a:lnTo>
                  <a:close/>
                </a:path>
                <a:path w="612140" h="810260">
                  <a:moveTo>
                    <a:pt x="612140" y="147828"/>
                  </a:moveTo>
                  <a:lnTo>
                    <a:pt x="601980" y="136969"/>
                  </a:lnTo>
                  <a:lnTo>
                    <a:pt x="601980" y="160020"/>
                  </a:lnTo>
                  <a:lnTo>
                    <a:pt x="601980" y="800100"/>
                  </a:lnTo>
                  <a:lnTo>
                    <a:pt x="10160" y="800100"/>
                  </a:lnTo>
                  <a:lnTo>
                    <a:pt x="10160" y="10160"/>
                  </a:lnTo>
                  <a:lnTo>
                    <a:pt x="464820" y="10160"/>
                  </a:lnTo>
                  <a:lnTo>
                    <a:pt x="464820" y="149860"/>
                  </a:lnTo>
                  <a:lnTo>
                    <a:pt x="464820" y="160020"/>
                  </a:lnTo>
                  <a:lnTo>
                    <a:pt x="601980" y="160020"/>
                  </a:lnTo>
                  <a:lnTo>
                    <a:pt x="601980" y="136969"/>
                  </a:lnTo>
                  <a:lnTo>
                    <a:pt x="600075" y="134924"/>
                  </a:lnTo>
                  <a:lnTo>
                    <a:pt x="600075" y="149860"/>
                  </a:lnTo>
                  <a:lnTo>
                    <a:pt x="475107" y="149860"/>
                  </a:lnTo>
                  <a:lnTo>
                    <a:pt x="475107" y="16141"/>
                  </a:lnTo>
                  <a:lnTo>
                    <a:pt x="600075" y="149860"/>
                  </a:lnTo>
                  <a:lnTo>
                    <a:pt x="600075" y="134924"/>
                  </a:lnTo>
                  <a:lnTo>
                    <a:pt x="483450" y="10160"/>
                  </a:lnTo>
                  <a:lnTo>
                    <a:pt x="473964" y="0"/>
                  </a:lnTo>
                  <a:lnTo>
                    <a:pt x="0" y="0"/>
                  </a:lnTo>
                  <a:lnTo>
                    <a:pt x="0" y="810260"/>
                  </a:lnTo>
                  <a:lnTo>
                    <a:pt x="612140" y="810260"/>
                  </a:lnTo>
                  <a:lnTo>
                    <a:pt x="612140" y="800100"/>
                  </a:lnTo>
                  <a:lnTo>
                    <a:pt x="612140" y="147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06340" y="1681479"/>
              <a:ext cx="3510279" cy="3327400"/>
            </a:xfrm>
            <a:custGeom>
              <a:avLst/>
              <a:gdLst/>
              <a:ahLst/>
              <a:cxnLst/>
              <a:rect l="l" t="t" r="r" b="b"/>
              <a:pathLst>
                <a:path w="3510279" h="3327400">
                  <a:moveTo>
                    <a:pt x="351028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0" y="3327400"/>
                  </a:lnTo>
                  <a:lnTo>
                    <a:pt x="3510280" y="3327400"/>
                  </a:lnTo>
                  <a:lnTo>
                    <a:pt x="3510280" y="406400"/>
                  </a:lnTo>
                  <a:lnTo>
                    <a:pt x="3510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06340" y="1681480"/>
              <a:ext cx="3695700" cy="3327400"/>
            </a:xfrm>
            <a:custGeom>
              <a:avLst/>
              <a:gdLst/>
              <a:ahLst/>
              <a:cxnLst/>
              <a:rect l="l" t="t" r="r" b="b"/>
              <a:pathLst>
                <a:path w="3695700" h="3327400">
                  <a:moveTo>
                    <a:pt x="0" y="3327400"/>
                  </a:moveTo>
                  <a:lnTo>
                    <a:pt x="3695700" y="3327400"/>
                  </a:lnTo>
                  <a:lnTo>
                    <a:pt x="3695700" y="0"/>
                  </a:lnTo>
                  <a:lnTo>
                    <a:pt x="0" y="0"/>
                  </a:lnTo>
                  <a:lnTo>
                    <a:pt x="0" y="3327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0419" y="1394460"/>
              <a:ext cx="170179" cy="22097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11160" y="1394460"/>
              <a:ext cx="167640" cy="2209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27060" y="1394460"/>
              <a:ext cx="167640" cy="22097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516619" y="2407920"/>
              <a:ext cx="185420" cy="2600960"/>
            </a:xfrm>
            <a:custGeom>
              <a:avLst/>
              <a:gdLst/>
              <a:ahLst/>
              <a:cxnLst/>
              <a:rect l="l" t="t" r="r" b="b"/>
              <a:pathLst>
                <a:path w="185420" h="2600960">
                  <a:moveTo>
                    <a:pt x="0" y="2600960"/>
                  </a:moveTo>
                  <a:lnTo>
                    <a:pt x="185420" y="2600960"/>
                  </a:lnTo>
                  <a:lnTo>
                    <a:pt x="185420" y="0"/>
                  </a:lnTo>
                  <a:lnTo>
                    <a:pt x="0" y="0"/>
                  </a:lnTo>
                  <a:lnTo>
                    <a:pt x="0" y="260096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16619" y="1681480"/>
              <a:ext cx="185420" cy="3327400"/>
            </a:xfrm>
            <a:custGeom>
              <a:avLst/>
              <a:gdLst/>
              <a:ahLst/>
              <a:cxnLst/>
              <a:rect l="l" t="t" r="r" b="b"/>
              <a:pathLst>
                <a:path w="185420" h="3327400">
                  <a:moveTo>
                    <a:pt x="0" y="3327400"/>
                  </a:moveTo>
                  <a:lnTo>
                    <a:pt x="185420" y="3327400"/>
                  </a:lnTo>
                  <a:lnTo>
                    <a:pt x="185420" y="0"/>
                  </a:lnTo>
                  <a:lnTo>
                    <a:pt x="0" y="0"/>
                  </a:lnTo>
                  <a:lnTo>
                    <a:pt x="0" y="33274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516619" y="1681480"/>
              <a:ext cx="185420" cy="726440"/>
            </a:xfrm>
            <a:custGeom>
              <a:avLst/>
              <a:gdLst/>
              <a:ahLst/>
              <a:cxnLst/>
              <a:rect l="l" t="t" r="r" b="b"/>
              <a:pathLst>
                <a:path w="185420" h="726439">
                  <a:moveTo>
                    <a:pt x="185420" y="0"/>
                  </a:moveTo>
                  <a:lnTo>
                    <a:pt x="0" y="0"/>
                  </a:lnTo>
                  <a:lnTo>
                    <a:pt x="0" y="726440"/>
                  </a:lnTo>
                  <a:lnTo>
                    <a:pt x="185420" y="726440"/>
                  </a:lnTo>
                  <a:lnTo>
                    <a:pt x="185420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516619" y="1681480"/>
              <a:ext cx="185420" cy="726440"/>
            </a:xfrm>
            <a:custGeom>
              <a:avLst/>
              <a:gdLst/>
              <a:ahLst/>
              <a:cxnLst/>
              <a:rect l="l" t="t" r="r" b="b"/>
              <a:pathLst>
                <a:path w="185420" h="726439">
                  <a:moveTo>
                    <a:pt x="0" y="726440"/>
                  </a:moveTo>
                  <a:lnTo>
                    <a:pt x="185420" y="726440"/>
                  </a:lnTo>
                  <a:lnTo>
                    <a:pt x="185420" y="0"/>
                  </a:lnTo>
                  <a:lnTo>
                    <a:pt x="0" y="0"/>
                  </a:lnTo>
                  <a:lnTo>
                    <a:pt x="0" y="726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13273" y="2310638"/>
              <a:ext cx="76453" cy="7658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2984" y="2285111"/>
              <a:ext cx="389127" cy="11556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0208" y="2278126"/>
              <a:ext cx="404711" cy="12255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98155" y="2277872"/>
              <a:ext cx="699516" cy="15252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33873" y="2491486"/>
              <a:ext cx="860678" cy="15265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71335" y="2277998"/>
              <a:ext cx="1935244" cy="33591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40096" y="2704845"/>
              <a:ext cx="699529" cy="12255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30416" y="2704719"/>
              <a:ext cx="284860" cy="12255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21703" y="2704973"/>
              <a:ext cx="249936" cy="1223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83906" y="2704719"/>
              <a:ext cx="488950" cy="12255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71281" y="2741295"/>
              <a:ext cx="337312" cy="11595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99835" y="2710561"/>
              <a:ext cx="722392" cy="3302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29681" y="2918205"/>
              <a:ext cx="353821" cy="12255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35623" y="2935097"/>
              <a:ext cx="803655" cy="13550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40223" y="3131566"/>
              <a:ext cx="501014" cy="15252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565136" y="2954782"/>
              <a:ext cx="742188" cy="2990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40223" y="3131439"/>
              <a:ext cx="2355469" cy="36614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7719949" y="3446145"/>
              <a:ext cx="19050" cy="20320"/>
            </a:xfrm>
            <a:custGeom>
              <a:avLst/>
              <a:gdLst/>
              <a:ahLst/>
              <a:cxnLst/>
              <a:rect l="l" t="t" r="r" b="b"/>
              <a:pathLst>
                <a:path w="19050" h="20320">
                  <a:moveTo>
                    <a:pt x="12953" y="0"/>
                  </a:moveTo>
                  <a:lnTo>
                    <a:pt x="5842" y="0"/>
                  </a:lnTo>
                  <a:lnTo>
                    <a:pt x="3301" y="761"/>
                  </a:lnTo>
                  <a:lnTo>
                    <a:pt x="634" y="3428"/>
                  </a:lnTo>
                  <a:lnTo>
                    <a:pt x="0" y="6222"/>
                  </a:lnTo>
                  <a:lnTo>
                    <a:pt x="0" y="14223"/>
                  </a:lnTo>
                  <a:lnTo>
                    <a:pt x="634" y="16890"/>
                  </a:lnTo>
                  <a:lnTo>
                    <a:pt x="1904" y="18287"/>
                  </a:lnTo>
                  <a:lnTo>
                    <a:pt x="3301" y="19557"/>
                  </a:lnTo>
                  <a:lnTo>
                    <a:pt x="5715" y="20319"/>
                  </a:lnTo>
                  <a:lnTo>
                    <a:pt x="12700" y="20319"/>
                  </a:lnTo>
                  <a:lnTo>
                    <a:pt x="15240" y="19557"/>
                  </a:lnTo>
                  <a:lnTo>
                    <a:pt x="16636" y="18287"/>
                  </a:lnTo>
                  <a:lnTo>
                    <a:pt x="17906" y="16890"/>
                  </a:lnTo>
                  <a:lnTo>
                    <a:pt x="18669" y="14096"/>
                  </a:lnTo>
                  <a:lnTo>
                    <a:pt x="18669" y="10032"/>
                  </a:lnTo>
                  <a:lnTo>
                    <a:pt x="18669" y="6095"/>
                  </a:lnTo>
                  <a:lnTo>
                    <a:pt x="17906" y="3428"/>
                  </a:lnTo>
                  <a:lnTo>
                    <a:pt x="16636" y="2031"/>
                  </a:lnTo>
                  <a:lnTo>
                    <a:pt x="15240" y="761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13400" y="3666998"/>
              <a:ext cx="76453" cy="7658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41795" y="3634486"/>
              <a:ext cx="804623" cy="15252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254623" y="3634739"/>
              <a:ext cx="330580" cy="15214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91503" y="3634358"/>
              <a:ext cx="820293" cy="15252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603109" y="3671061"/>
              <a:ext cx="307358" cy="11582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8007223" y="3670935"/>
              <a:ext cx="293370" cy="86360"/>
            </a:xfrm>
            <a:custGeom>
              <a:avLst/>
              <a:gdLst/>
              <a:ahLst/>
              <a:cxnLst/>
              <a:rect l="l" t="t" r="r" b="b"/>
              <a:pathLst>
                <a:path w="293370" h="86360">
                  <a:moveTo>
                    <a:pt x="10413" y="1396"/>
                  </a:moveTo>
                  <a:lnTo>
                    <a:pt x="2412" y="1396"/>
                  </a:lnTo>
                  <a:lnTo>
                    <a:pt x="1777" y="1650"/>
                  </a:lnTo>
                  <a:lnTo>
                    <a:pt x="1270" y="1904"/>
                  </a:lnTo>
                  <a:lnTo>
                    <a:pt x="634" y="2158"/>
                  </a:lnTo>
                  <a:lnTo>
                    <a:pt x="380" y="2412"/>
                  </a:lnTo>
                  <a:lnTo>
                    <a:pt x="126" y="2793"/>
                  </a:lnTo>
                  <a:lnTo>
                    <a:pt x="0" y="82930"/>
                  </a:lnTo>
                  <a:lnTo>
                    <a:pt x="253" y="83184"/>
                  </a:lnTo>
                  <a:lnTo>
                    <a:pt x="380" y="83565"/>
                  </a:lnTo>
                  <a:lnTo>
                    <a:pt x="761" y="83819"/>
                  </a:lnTo>
                  <a:lnTo>
                    <a:pt x="1397" y="84073"/>
                  </a:lnTo>
                  <a:lnTo>
                    <a:pt x="1904" y="84327"/>
                  </a:lnTo>
                  <a:lnTo>
                    <a:pt x="4445" y="84708"/>
                  </a:lnTo>
                  <a:lnTo>
                    <a:pt x="9651" y="84708"/>
                  </a:lnTo>
                  <a:lnTo>
                    <a:pt x="11556" y="84454"/>
                  </a:lnTo>
                  <a:lnTo>
                    <a:pt x="12192" y="84327"/>
                  </a:lnTo>
                  <a:lnTo>
                    <a:pt x="12700" y="84073"/>
                  </a:lnTo>
                  <a:lnTo>
                    <a:pt x="13334" y="83819"/>
                  </a:lnTo>
                  <a:lnTo>
                    <a:pt x="13588" y="83565"/>
                  </a:lnTo>
                  <a:lnTo>
                    <a:pt x="13843" y="83184"/>
                  </a:lnTo>
                  <a:lnTo>
                    <a:pt x="14097" y="82930"/>
                  </a:lnTo>
                  <a:lnTo>
                    <a:pt x="14224" y="27431"/>
                  </a:lnTo>
                  <a:lnTo>
                    <a:pt x="27889" y="14223"/>
                  </a:lnTo>
                  <a:lnTo>
                    <a:pt x="12826" y="14223"/>
                  </a:lnTo>
                  <a:lnTo>
                    <a:pt x="11049" y="1650"/>
                  </a:lnTo>
                  <a:lnTo>
                    <a:pt x="10413" y="1396"/>
                  </a:lnTo>
                  <a:close/>
                </a:path>
                <a:path w="293370" h="86360">
                  <a:moveTo>
                    <a:pt x="60937" y="12445"/>
                  </a:moveTo>
                  <a:lnTo>
                    <a:pt x="37846" y="12445"/>
                  </a:lnTo>
                  <a:lnTo>
                    <a:pt x="40131" y="12953"/>
                  </a:lnTo>
                  <a:lnTo>
                    <a:pt x="43942" y="14985"/>
                  </a:lnTo>
                  <a:lnTo>
                    <a:pt x="45593" y="16509"/>
                  </a:lnTo>
                  <a:lnTo>
                    <a:pt x="46862" y="18541"/>
                  </a:lnTo>
                  <a:lnTo>
                    <a:pt x="48132" y="20446"/>
                  </a:lnTo>
                  <a:lnTo>
                    <a:pt x="50800" y="82930"/>
                  </a:lnTo>
                  <a:lnTo>
                    <a:pt x="51053" y="83184"/>
                  </a:lnTo>
                  <a:lnTo>
                    <a:pt x="55372" y="84708"/>
                  </a:lnTo>
                  <a:lnTo>
                    <a:pt x="60325" y="84708"/>
                  </a:lnTo>
                  <a:lnTo>
                    <a:pt x="64643" y="83184"/>
                  </a:lnTo>
                  <a:lnTo>
                    <a:pt x="64897" y="82930"/>
                  </a:lnTo>
                  <a:lnTo>
                    <a:pt x="65024" y="27431"/>
                  </a:lnTo>
                  <a:lnTo>
                    <a:pt x="76974" y="15493"/>
                  </a:lnTo>
                  <a:lnTo>
                    <a:pt x="62229" y="15493"/>
                  </a:lnTo>
                  <a:lnTo>
                    <a:pt x="61341" y="13207"/>
                  </a:lnTo>
                  <a:lnTo>
                    <a:pt x="60937" y="12445"/>
                  </a:lnTo>
                  <a:close/>
                </a:path>
                <a:path w="293370" h="86360">
                  <a:moveTo>
                    <a:pt x="111837" y="12445"/>
                  </a:moveTo>
                  <a:lnTo>
                    <a:pt x="88646" y="12445"/>
                  </a:lnTo>
                  <a:lnTo>
                    <a:pt x="90931" y="12953"/>
                  </a:lnTo>
                  <a:lnTo>
                    <a:pt x="92836" y="13969"/>
                  </a:lnTo>
                  <a:lnTo>
                    <a:pt x="94869" y="14985"/>
                  </a:lnTo>
                  <a:lnTo>
                    <a:pt x="96520" y="16509"/>
                  </a:lnTo>
                  <a:lnTo>
                    <a:pt x="97790" y="18541"/>
                  </a:lnTo>
                  <a:lnTo>
                    <a:pt x="99059" y="20446"/>
                  </a:lnTo>
                  <a:lnTo>
                    <a:pt x="101473" y="82930"/>
                  </a:lnTo>
                  <a:lnTo>
                    <a:pt x="101726" y="83184"/>
                  </a:lnTo>
                  <a:lnTo>
                    <a:pt x="106045" y="84708"/>
                  </a:lnTo>
                  <a:lnTo>
                    <a:pt x="111251" y="84708"/>
                  </a:lnTo>
                  <a:lnTo>
                    <a:pt x="113792" y="84327"/>
                  </a:lnTo>
                  <a:lnTo>
                    <a:pt x="114807" y="83819"/>
                  </a:lnTo>
                  <a:lnTo>
                    <a:pt x="115188" y="83565"/>
                  </a:lnTo>
                  <a:lnTo>
                    <a:pt x="115443" y="83184"/>
                  </a:lnTo>
                  <a:lnTo>
                    <a:pt x="115697" y="82930"/>
                  </a:lnTo>
                  <a:lnTo>
                    <a:pt x="115716" y="27431"/>
                  </a:lnTo>
                  <a:lnTo>
                    <a:pt x="115316" y="24129"/>
                  </a:lnTo>
                  <a:lnTo>
                    <a:pt x="113537" y="16128"/>
                  </a:lnTo>
                  <a:lnTo>
                    <a:pt x="112013" y="12699"/>
                  </a:lnTo>
                  <a:lnTo>
                    <a:pt x="111837" y="12445"/>
                  </a:lnTo>
                  <a:close/>
                </a:path>
                <a:path w="293370" h="86360">
                  <a:moveTo>
                    <a:pt x="93979" y="0"/>
                  </a:moveTo>
                  <a:lnTo>
                    <a:pt x="86868" y="0"/>
                  </a:lnTo>
                  <a:lnTo>
                    <a:pt x="84835" y="253"/>
                  </a:lnTo>
                  <a:lnTo>
                    <a:pt x="82803" y="888"/>
                  </a:lnTo>
                  <a:lnTo>
                    <a:pt x="80772" y="1396"/>
                  </a:lnTo>
                  <a:lnTo>
                    <a:pt x="78612" y="2285"/>
                  </a:lnTo>
                  <a:lnTo>
                    <a:pt x="76453" y="3555"/>
                  </a:lnTo>
                  <a:lnTo>
                    <a:pt x="74295" y="4698"/>
                  </a:lnTo>
                  <a:lnTo>
                    <a:pt x="72008" y="6349"/>
                  </a:lnTo>
                  <a:lnTo>
                    <a:pt x="67309" y="10286"/>
                  </a:lnTo>
                  <a:lnTo>
                    <a:pt x="64897" y="12699"/>
                  </a:lnTo>
                  <a:lnTo>
                    <a:pt x="62229" y="15493"/>
                  </a:lnTo>
                  <a:lnTo>
                    <a:pt x="76974" y="15493"/>
                  </a:lnTo>
                  <a:lnTo>
                    <a:pt x="79375" y="13715"/>
                  </a:lnTo>
                  <a:lnTo>
                    <a:pt x="82676" y="12445"/>
                  </a:lnTo>
                  <a:lnTo>
                    <a:pt x="111837" y="12445"/>
                  </a:lnTo>
                  <a:lnTo>
                    <a:pt x="109981" y="9778"/>
                  </a:lnTo>
                  <a:lnTo>
                    <a:pt x="107823" y="6857"/>
                  </a:lnTo>
                  <a:lnTo>
                    <a:pt x="105028" y="4444"/>
                  </a:lnTo>
                  <a:lnTo>
                    <a:pt x="101600" y="2666"/>
                  </a:lnTo>
                  <a:lnTo>
                    <a:pt x="98298" y="888"/>
                  </a:lnTo>
                  <a:lnTo>
                    <a:pt x="93979" y="0"/>
                  </a:lnTo>
                  <a:close/>
                </a:path>
                <a:path w="293370" h="86360">
                  <a:moveTo>
                    <a:pt x="41401" y="0"/>
                  </a:moveTo>
                  <a:lnTo>
                    <a:pt x="33908" y="0"/>
                  </a:lnTo>
                  <a:lnTo>
                    <a:pt x="29845" y="1142"/>
                  </a:lnTo>
                  <a:lnTo>
                    <a:pt x="21462" y="5714"/>
                  </a:lnTo>
                  <a:lnTo>
                    <a:pt x="17272" y="9397"/>
                  </a:lnTo>
                  <a:lnTo>
                    <a:pt x="12826" y="14223"/>
                  </a:lnTo>
                  <a:lnTo>
                    <a:pt x="27889" y="14223"/>
                  </a:lnTo>
                  <a:lnTo>
                    <a:pt x="28575" y="13715"/>
                  </a:lnTo>
                  <a:lnTo>
                    <a:pt x="31876" y="12445"/>
                  </a:lnTo>
                  <a:lnTo>
                    <a:pt x="60937" y="12445"/>
                  </a:lnTo>
                  <a:lnTo>
                    <a:pt x="60198" y="11048"/>
                  </a:lnTo>
                  <a:lnTo>
                    <a:pt x="58800" y="9143"/>
                  </a:lnTo>
                  <a:lnTo>
                    <a:pt x="57403" y="7365"/>
                  </a:lnTo>
                  <a:lnTo>
                    <a:pt x="55752" y="5714"/>
                  </a:lnTo>
                  <a:lnTo>
                    <a:pt x="53721" y="4317"/>
                  </a:lnTo>
                  <a:lnTo>
                    <a:pt x="51816" y="2920"/>
                  </a:lnTo>
                  <a:lnTo>
                    <a:pt x="49529" y="1904"/>
                  </a:lnTo>
                  <a:lnTo>
                    <a:pt x="46862" y="1142"/>
                  </a:lnTo>
                  <a:lnTo>
                    <a:pt x="44323" y="380"/>
                  </a:lnTo>
                  <a:lnTo>
                    <a:pt x="41401" y="0"/>
                  </a:lnTo>
                  <a:close/>
                </a:path>
                <a:path w="293370" h="86360">
                  <a:moveTo>
                    <a:pt x="8762" y="1269"/>
                  </a:moveTo>
                  <a:lnTo>
                    <a:pt x="4063" y="1269"/>
                  </a:lnTo>
                  <a:lnTo>
                    <a:pt x="3175" y="1396"/>
                  </a:lnTo>
                  <a:lnTo>
                    <a:pt x="9525" y="1396"/>
                  </a:lnTo>
                  <a:lnTo>
                    <a:pt x="8762" y="1269"/>
                  </a:lnTo>
                  <a:close/>
                </a:path>
                <a:path w="293370" h="86360">
                  <a:moveTo>
                    <a:pt x="197432" y="11683"/>
                  </a:moveTo>
                  <a:lnTo>
                    <a:pt x="172211" y="11683"/>
                  </a:lnTo>
                  <a:lnTo>
                    <a:pt x="175005" y="12064"/>
                  </a:lnTo>
                  <a:lnTo>
                    <a:pt x="177165" y="12826"/>
                  </a:lnTo>
                  <a:lnTo>
                    <a:pt x="186817" y="27050"/>
                  </a:lnTo>
                  <a:lnTo>
                    <a:pt x="186817" y="36194"/>
                  </a:lnTo>
                  <a:lnTo>
                    <a:pt x="169925" y="36194"/>
                  </a:lnTo>
                  <a:lnTo>
                    <a:pt x="164465" y="36702"/>
                  </a:lnTo>
                  <a:lnTo>
                    <a:pt x="159638" y="37718"/>
                  </a:lnTo>
                  <a:lnTo>
                    <a:pt x="154685" y="38861"/>
                  </a:lnTo>
                  <a:lnTo>
                    <a:pt x="150622" y="40385"/>
                  </a:lnTo>
                  <a:lnTo>
                    <a:pt x="147320" y="42544"/>
                  </a:lnTo>
                  <a:lnTo>
                    <a:pt x="143891" y="44703"/>
                  </a:lnTo>
                  <a:lnTo>
                    <a:pt x="141350" y="47370"/>
                  </a:lnTo>
                  <a:lnTo>
                    <a:pt x="139573" y="50672"/>
                  </a:lnTo>
                  <a:lnTo>
                    <a:pt x="137795" y="53847"/>
                  </a:lnTo>
                  <a:lnTo>
                    <a:pt x="136905" y="57657"/>
                  </a:lnTo>
                  <a:lnTo>
                    <a:pt x="136905" y="65912"/>
                  </a:lnTo>
                  <a:lnTo>
                    <a:pt x="137541" y="69214"/>
                  </a:lnTo>
                  <a:lnTo>
                    <a:pt x="138810" y="72135"/>
                  </a:lnTo>
                  <a:lnTo>
                    <a:pt x="140080" y="75183"/>
                  </a:lnTo>
                  <a:lnTo>
                    <a:pt x="159766" y="85851"/>
                  </a:lnTo>
                  <a:lnTo>
                    <a:pt x="168655" y="85851"/>
                  </a:lnTo>
                  <a:lnTo>
                    <a:pt x="173100" y="84835"/>
                  </a:lnTo>
                  <a:lnTo>
                    <a:pt x="181482" y="80771"/>
                  </a:lnTo>
                  <a:lnTo>
                    <a:pt x="185293" y="77977"/>
                  </a:lnTo>
                  <a:lnTo>
                    <a:pt x="188367" y="74675"/>
                  </a:lnTo>
                  <a:lnTo>
                    <a:pt x="161544" y="74675"/>
                  </a:lnTo>
                  <a:lnTo>
                    <a:pt x="157987" y="73532"/>
                  </a:lnTo>
                  <a:lnTo>
                    <a:pt x="155321" y="71119"/>
                  </a:lnTo>
                  <a:lnTo>
                    <a:pt x="152780" y="68706"/>
                  </a:lnTo>
                  <a:lnTo>
                    <a:pt x="151510" y="65404"/>
                  </a:lnTo>
                  <a:lnTo>
                    <a:pt x="151510" y="59054"/>
                  </a:lnTo>
                  <a:lnTo>
                    <a:pt x="170560" y="46481"/>
                  </a:lnTo>
                  <a:lnTo>
                    <a:pt x="201041" y="46481"/>
                  </a:lnTo>
                  <a:lnTo>
                    <a:pt x="201003" y="24383"/>
                  </a:lnTo>
                  <a:lnTo>
                    <a:pt x="200405" y="20319"/>
                  </a:lnTo>
                  <a:lnTo>
                    <a:pt x="199390" y="16636"/>
                  </a:lnTo>
                  <a:lnTo>
                    <a:pt x="198247" y="13080"/>
                  </a:lnTo>
                  <a:lnTo>
                    <a:pt x="197432" y="11683"/>
                  </a:lnTo>
                  <a:close/>
                </a:path>
                <a:path w="293370" h="86360">
                  <a:moveTo>
                    <a:pt x="201041" y="74294"/>
                  </a:moveTo>
                  <a:lnTo>
                    <a:pt x="188722" y="74294"/>
                  </a:lnTo>
                  <a:lnTo>
                    <a:pt x="188849" y="83311"/>
                  </a:lnTo>
                  <a:lnTo>
                    <a:pt x="189229" y="83692"/>
                  </a:lnTo>
                  <a:lnTo>
                    <a:pt x="189737" y="84073"/>
                  </a:lnTo>
                  <a:lnTo>
                    <a:pt x="190373" y="84327"/>
                  </a:lnTo>
                  <a:lnTo>
                    <a:pt x="191261" y="84454"/>
                  </a:lnTo>
                  <a:lnTo>
                    <a:pt x="192150" y="84708"/>
                  </a:lnTo>
                  <a:lnTo>
                    <a:pt x="197611" y="84708"/>
                  </a:lnTo>
                  <a:lnTo>
                    <a:pt x="198374" y="84454"/>
                  </a:lnTo>
                  <a:lnTo>
                    <a:pt x="199262" y="84327"/>
                  </a:lnTo>
                  <a:lnTo>
                    <a:pt x="199898" y="84073"/>
                  </a:lnTo>
                  <a:lnTo>
                    <a:pt x="200278" y="83692"/>
                  </a:lnTo>
                  <a:lnTo>
                    <a:pt x="200786" y="83311"/>
                  </a:lnTo>
                  <a:lnTo>
                    <a:pt x="201041" y="82803"/>
                  </a:lnTo>
                  <a:lnTo>
                    <a:pt x="201041" y="74294"/>
                  </a:lnTo>
                  <a:close/>
                </a:path>
                <a:path w="293370" h="86360">
                  <a:moveTo>
                    <a:pt x="201041" y="46481"/>
                  </a:moveTo>
                  <a:lnTo>
                    <a:pt x="186817" y="46481"/>
                  </a:lnTo>
                  <a:lnTo>
                    <a:pt x="186817" y="63118"/>
                  </a:lnTo>
                  <a:lnTo>
                    <a:pt x="183260" y="66928"/>
                  </a:lnTo>
                  <a:lnTo>
                    <a:pt x="179831" y="69976"/>
                  </a:lnTo>
                  <a:lnTo>
                    <a:pt x="173481" y="73786"/>
                  </a:lnTo>
                  <a:lnTo>
                    <a:pt x="169925" y="74675"/>
                  </a:lnTo>
                  <a:lnTo>
                    <a:pt x="188367" y="74675"/>
                  </a:lnTo>
                  <a:lnTo>
                    <a:pt x="188722" y="74294"/>
                  </a:lnTo>
                  <a:lnTo>
                    <a:pt x="201041" y="74294"/>
                  </a:lnTo>
                  <a:lnTo>
                    <a:pt x="201041" y="46481"/>
                  </a:lnTo>
                  <a:close/>
                </a:path>
                <a:path w="293370" h="86360">
                  <a:moveTo>
                    <a:pt x="175768" y="0"/>
                  </a:moveTo>
                  <a:lnTo>
                    <a:pt x="167131" y="0"/>
                  </a:lnTo>
                  <a:lnTo>
                    <a:pt x="164210" y="253"/>
                  </a:lnTo>
                  <a:lnTo>
                    <a:pt x="161290" y="888"/>
                  </a:lnTo>
                  <a:lnTo>
                    <a:pt x="158242" y="1396"/>
                  </a:lnTo>
                  <a:lnTo>
                    <a:pt x="142494" y="8381"/>
                  </a:lnTo>
                  <a:lnTo>
                    <a:pt x="141604" y="9143"/>
                  </a:lnTo>
                  <a:lnTo>
                    <a:pt x="141224" y="9905"/>
                  </a:lnTo>
                  <a:lnTo>
                    <a:pt x="140970" y="10794"/>
                  </a:lnTo>
                  <a:lnTo>
                    <a:pt x="140716" y="11556"/>
                  </a:lnTo>
                  <a:lnTo>
                    <a:pt x="140716" y="15874"/>
                  </a:lnTo>
                  <a:lnTo>
                    <a:pt x="141097" y="17906"/>
                  </a:lnTo>
                  <a:lnTo>
                    <a:pt x="141350" y="18287"/>
                  </a:lnTo>
                  <a:lnTo>
                    <a:pt x="141604" y="18795"/>
                  </a:lnTo>
                  <a:lnTo>
                    <a:pt x="141985" y="19176"/>
                  </a:lnTo>
                  <a:lnTo>
                    <a:pt x="142367" y="19430"/>
                  </a:lnTo>
                  <a:lnTo>
                    <a:pt x="142621" y="19557"/>
                  </a:lnTo>
                  <a:lnTo>
                    <a:pt x="143128" y="19684"/>
                  </a:lnTo>
                  <a:lnTo>
                    <a:pt x="144272" y="19684"/>
                  </a:lnTo>
                  <a:lnTo>
                    <a:pt x="145287" y="19303"/>
                  </a:lnTo>
                  <a:lnTo>
                    <a:pt x="146684" y="18414"/>
                  </a:lnTo>
                  <a:lnTo>
                    <a:pt x="148081" y="17652"/>
                  </a:lnTo>
                  <a:lnTo>
                    <a:pt x="149859" y="16763"/>
                  </a:lnTo>
                  <a:lnTo>
                    <a:pt x="152019" y="15747"/>
                  </a:lnTo>
                  <a:lnTo>
                    <a:pt x="154050" y="14731"/>
                  </a:lnTo>
                  <a:lnTo>
                    <a:pt x="156591" y="13715"/>
                  </a:lnTo>
                  <a:lnTo>
                    <a:pt x="159384" y="12953"/>
                  </a:lnTo>
                  <a:lnTo>
                    <a:pt x="162178" y="12064"/>
                  </a:lnTo>
                  <a:lnTo>
                    <a:pt x="165353" y="11683"/>
                  </a:lnTo>
                  <a:lnTo>
                    <a:pt x="197432" y="11683"/>
                  </a:lnTo>
                  <a:lnTo>
                    <a:pt x="196469" y="10032"/>
                  </a:lnTo>
                  <a:lnTo>
                    <a:pt x="194055" y="7492"/>
                  </a:lnTo>
                  <a:lnTo>
                    <a:pt x="191643" y="5079"/>
                  </a:lnTo>
                  <a:lnTo>
                    <a:pt x="188468" y="3174"/>
                  </a:lnTo>
                  <a:lnTo>
                    <a:pt x="180594" y="634"/>
                  </a:lnTo>
                  <a:lnTo>
                    <a:pt x="175768" y="0"/>
                  </a:lnTo>
                  <a:close/>
                </a:path>
                <a:path w="293370" h="86360">
                  <a:moveTo>
                    <a:pt x="237108" y="1396"/>
                  </a:moveTo>
                  <a:lnTo>
                    <a:pt x="228346" y="1396"/>
                  </a:lnTo>
                  <a:lnTo>
                    <a:pt x="227583" y="1650"/>
                  </a:lnTo>
                  <a:lnTo>
                    <a:pt x="225618" y="57657"/>
                  </a:lnTo>
                  <a:lnTo>
                    <a:pt x="226059" y="61848"/>
                  </a:lnTo>
                  <a:lnTo>
                    <a:pt x="248284" y="85851"/>
                  </a:lnTo>
                  <a:lnTo>
                    <a:pt x="257936" y="85851"/>
                  </a:lnTo>
                  <a:lnTo>
                    <a:pt x="278312" y="73532"/>
                  </a:lnTo>
                  <a:lnTo>
                    <a:pt x="253619" y="73532"/>
                  </a:lnTo>
                  <a:lnTo>
                    <a:pt x="251205" y="73024"/>
                  </a:lnTo>
                  <a:lnTo>
                    <a:pt x="239775" y="3047"/>
                  </a:lnTo>
                  <a:lnTo>
                    <a:pt x="239649" y="2793"/>
                  </a:lnTo>
                  <a:lnTo>
                    <a:pt x="239395" y="2412"/>
                  </a:lnTo>
                  <a:lnTo>
                    <a:pt x="239013" y="2158"/>
                  </a:lnTo>
                  <a:lnTo>
                    <a:pt x="238378" y="1904"/>
                  </a:lnTo>
                  <a:lnTo>
                    <a:pt x="237871" y="1650"/>
                  </a:lnTo>
                  <a:lnTo>
                    <a:pt x="237108" y="1396"/>
                  </a:lnTo>
                  <a:close/>
                </a:path>
                <a:path w="293370" h="86360">
                  <a:moveTo>
                    <a:pt x="292861" y="71754"/>
                  </a:moveTo>
                  <a:lnTo>
                    <a:pt x="279907" y="71754"/>
                  </a:lnTo>
                  <a:lnTo>
                    <a:pt x="279907" y="82930"/>
                  </a:lnTo>
                  <a:lnTo>
                    <a:pt x="280161" y="83184"/>
                  </a:lnTo>
                  <a:lnTo>
                    <a:pt x="280288" y="83565"/>
                  </a:lnTo>
                  <a:lnTo>
                    <a:pt x="280670" y="83819"/>
                  </a:lnTo>
                  <a:lnTo>
                    <a:pt x="281685" y="84327"/>
                  </a:lnTo>
                  <a:lnTo>
                    <a:pt x="282321" y="84454"/>
                  </a:lnTo>
                  <a:lnTo>
                    <a:pt x="283972" y="84708"/>
                  </a:lnTo>
                  <a:lnTo>
                    <a:pt x="288671" y="84708"/>
                  </a:lnTo>
                  <a:lnTo>
                    <a:pt x="292607" y="83184"/>
                  </a:lnTo>
                  <a:lnTo>
                    <a:pt x="292861" y="82930"/>
                  </a:lnTo>
                  <a:lnTo>
                    <a:pt x="292861" y="71754"/>
                  </a:lnTo>
                  <a:close/>
                </a:path>
                <a:path w="293370" h="86360">
                  <a:moveTo>
                    <a:pt x="290068" y="1396"/>
                  </a:moveTo>
                  <a:lnTo>
                    <a:pt x="281304" y="1396"/>
                  </a:lnTo>
                  <a:lnTo>
                    <a:pt x="280543" y="1650"/>
                  </a:lnTo>
                  <a:lnTo>
                    <a:pt x="278510" y="58546"/>
                  </a:lnTo>
                  <a:lnTo>
                    <a:pt x="274447" y="63499"/>
                  </a:lnTo>
                  <a:lnTo>
                    <a:pt x="270763" y="67182"/>
                  </a:lnTo>
                  <a:lnTo>
                    <a:pt x="263651" y="72262"/>
                  </a:lnTo>
                  <a:lnTo>
                    <a:pt x="259969" y="73532"/>
                  </a:lnTo>
                  <a:lnTo>
                    <a:pt x="278312" y="73532"/>
                  </a:lnTo>
                  <a:lnTo>
                    <a:pt x="279907" y="71754"/>
                  </a:lnTo>
                  <a:lnTo>
                    <a:pt x="292861" y="71754"/>
                  </a:lnTo>
                  <a:lnTo>
                    <a:pt x="292734" y="3047"/>
                  </a:lnTo>
                  <a:lnTo>
                    <a:pt x="292480" y="2793"/>
                  </a:lnTo>
                  <a:lnTo>
                    <a:pt x="292226" y="2412"/>
                  </a:lnTo>
                  <a:lnTo>
                    <a:pt x="291846" y="2158"/>
                  </a:lnTo>
                  <a:lnTo>
                    <a:pt x="290829" y="1650"/>
                  </a:lnTo>
                  <a:lnTo>
                    <a:pt x="290068" y="1396"/>
                  </a:lnTo>
                  <a:close/>
                </a:path>
                <a:path w="293370" h="86360">
                  <a:moveTo>
                    <a:pt x="235330" y="1269"/>
                  </a:moveTo>
                  <a:lnTo>
                    <a:pt x="230250" y="1269"/>
                  </a:lnTo>
                  <a:lnTo>
                    <a:pt x="229234" y="1396"/>
                  </a:lnTo>
                  <a:lnTo>
                    <a:pt x="236220" y="1396"/>
                  </a:lnTo>
                  <a:lnTo>
                    <a:pt x="235330" y="1269"/>
                  </a:lnTo>
                  <a:close/>
                </a:path>
                <a:path w="293370" h="86360">
                  <a:moveTo>
                    <a:pt x="288290" y="1269"/>
                  </a:moveTo>
                  <a:lnTo>
                    <a:pt x="283082" y="1269"/>
                  </a:lnTo>
                  <a:lnTo>
                    <a:pt x="282194" y="1396"/>
                  </a:lnTo>
                  <a:lnTo>
                    <a:pt x="289178" y="1396"/>
                  </a:lnTo>
                  <a:lnTo>
                    <a:pt x="288290" y="1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40223" y="3847845"/>
              <a:ext cx="1154176" cy="12258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727062" y="3847083"/>
              <a:ext cx="534161" cy="12321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055228" y="3847973"/>
              <a:ext cx="244475" cy="12221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33999" y="4066933"/>
              <a:ext cx="484377" cy="14679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131052" y="4061129"/>
              <a:ext cx="557911" cy="12258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340223" y="4274566"/>
              <a:ext cx="744601" cy="33590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714490" y="3884358"/>
              <a:ext cx="1585594" cy="72598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175996" y="4274832"/>
              <a:ext cx="426606" cy="36554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340223" y="4524641"/>
              <a:ext cx="255270" cy="116205"/>
            </a:xfrm>
            <a:custGeom>
              <a:avLst/>
              <a:gdLst/>
              <a:ahLst/>
              <a:cxnLst/>
              <a:rect l="l" t="t" r="r" b="b"/>
              <a:pathLst>
                <a:path w="255270" h="116204">
                  <a:moveTo>
                    <a:pt x="7492" y="1219"/>
                  </a:moveTo>
                  <a:lnTo>
                    <a:pt x="5079" y="1219"/>
                  </a:lnTo>
                  <a:lnTo>
                    <a:pt x="4063" y="1257"/>
                  </a:lnTo>
                  <a:lnTo>
                    <a:pt x="0" y="113499"/>
                  </a:lnTo>
                  <a:lnTo>
                    <a:pt x="253" y="114249"/>
                  </a:lnTo>
                  <a:lnTo>
                    <a:pt x="5714" y="115811"/>
                  </a:lnTo>
                  <a:lnTo>
                    <a:pt x="8509" y="115811"/>
                  </a:lnTo>
                  <a:lnTo>
                    <a:pt x="14350" y="73964"/>
                  </a:lnTo>
                  <a:lnTo>
                    <a:pt x="63158" y="73964"/>
                  </a:lnTo>
                  <a:lnTo>
                    <a:pt x="63490" y="73532"/>
                  </a:lnTo>
                  <a:lnTo>
                    <a:pt x="32892" y="73532"/>
                  </a:lnTo>
                  <a:lnTo>
                    <a:pt x="29082" y="72262"/>
                  </a:lnTo>
                  <a:lnTo>
                    <a:pt x="21971" y="67170"/>
                  </a:lnTo>
                  <a:lnTo>
                    <a:pt x="18287" y="63499"/>
                  </a:lnTo>
                  <a:lnTo>
                    <a:pt x="14350" y="58686"/>
                  </a:lnTo>
                  <a:lnTo>
                    <a:pt x="14350" y="27609"/>
                  </a:lnTo>
                  <a:lnTo>
                    <a:pt x="26669" y="15760"/>
                  </a:lnTo>
                  <a:lnTo>
                    <a:pt x="28448" y="14579"/>
                  </a:lnTo>
                  <a:lnTo>
                    <a:pt x="28806" y="14414"/>
                  </a:lnTo>
                  <a:lnTo>
                    <a:pt x="12573" y="14414"/>
                  </a:lnTo>
                  <a:lnTo>
                    <a:pt x="12446" y="2971"/>
                  </a:lnTo>
                  <a:lnTo>
                    <a:pt x="8509" y="1257"/>
                  </a:lnTo>
                  <a:lnTo>
                    <a:pt x="7492" y="1219"/>
                  </a:lnTo>
                  <a:close/>
                </a:path>
                <a:path w="255270" h="116204">
                  <a:moveTo>
                    <a:pt x="63158" y="73964"/>
                  </a:moveTo>
                  <a:lnTo>
                    <a:pt x="14350" y="73964"/>
                  </a:lnTo>
                  <a:lnTo>
                    <a:pt x="16382" y="75996"/>
                  </a:lnTo>
                  <a:lnTo>
                    <a:pt x="31623" y="85166"/>
                  </a:lnTo>
                  <a:lnTo>
                    <a:pt x="33527" y="85636"/>
                  </a:lnTo>
                  <a:lnTo>
                    <a:pt x="35687" y="85864"/>
                  </a:lnTo>
                  <a:lnTo>
                    <a:pt x="43434" y="85864"/>
                  </a:lnTo>
                  <a:lnTo>
                    <a:pt x="48260" y="84835"/>
                  </a:lnTo>
                  <a:lnTo>
                    <a:pt x="52450" y="82778"/>
                  </a:lnTo>
                  <a:lnTo>
                    <a:pt x="56768" y="80733"/>
                  </a:lnTo>
                  <a:lnTo>
                    <a:pt x="60353" y="77762"/>
                  </a:lnTo>
                  <a:lnTo>
                    <a:pt x="63158" y="73964"/>
                  </a:lnTo>
                  <a:close/>
                </a:path>
                <a:path w="255270" h="116204">
                  <a:moveTo>
                    <a:pt x="64642" y="12331"/>
                  </a:moveTo>
                  <a:lnTo>
                    <a:pt x="41401" y="12331"/>
                  </a:lnTo>
                  <a:lnTo>
                    <a:pt x="44450" y="13195"/>
                  </a:lnTo>
                  <a:lnTo>
                    <a:pt x="49529" y="16675"/>
                  </a:lnTo>
                  <a:lnTo>
                    <a:pt x="57023" y="39420"/>
                  </a:lnTo>
                  <a:lnTo>
                    <a:pt x="57023" y="47053"/>
                  </a:lnTo>
                  <a:lnTo>
                    <a:pt x="56641" y="50672"/>
                  </a:lnTo>
                  <a:lnTo>
                    <a:pt x="55117" y="57848"/>
                  </a:lnTo>
                  <a:lnTo>
                    <a:pt x="53975" y="61086"/>
                  </a:lnTo>
                  <a:lnTo>
                    <a:pt x="52324" y="63982"/>
                  </a:lnTo>
                  <a:lnTo>
                    <a:pt x="50800" y="66878"/>
                  </a:lnTo>
                  <a:lnTo>
                    <a:pt x="48640" y="69189"/>
                  </a:lnTo>
                  <a:lnTo>
                    <a:pt x="46100" y="70929"/>
                  </a:lnTo>
                  <a:lnTo>
                    <a:pt x="43434" y="72669"/>
                  </a:lnTo>
                  <a:lnTo>
                    <a:pt x="40386" y="73532"/>
                  </a:lnTo>
                  <a:lnTo>
                    <a:pt x="63490" y="73532"/>
                  </a:lnTo>
                  <a:lnTo>
                    <a:pt x="66039" y="70218"/>
                  </a:lnTo>
                  <a:lnTo>
                    <a:pt x="68199" y="65608"/>
                  </a:lnTo>
                  <a:lnTo>
                    <a:pt x="69596" y="60172"/>
                  </a:lnTo>
                  <a:lnTo>
                    <a:pt x="71119" y="54724"/>
                  </a:lnTo>
                  <a:lnTo>
                    <a:pt x="71881" y="48590"/>
                  </a:lnTo>
                  <a:lnTo>
                    <a:pt x="71818" y="35559"/>
                  </a:lnTo>
                  <a:lnTo>
                    <a:pt x="71247" y="30721"/>
                  </a:lnTo>
                  <a:lnTo>
                    <a:pt x="68961" y="20586"/>
                  </a:lnTo>
                  <a:lnTo>
                    <a:pt x="67182" y="16154"/>
                  </a:lnTo>
                  <a:lnTo>
                    <a:pt x="64642" y="12331"/>
                  </a:lnTo>
                  <a:close/>
                </a:path>
                <a:path w="255270" h="116204">
                  <a:moveTo>
                    <a:pt x="45974" y="0"/>
                  </a:moveTo>
                  <a:lnTo>
                    <a:pt x="37718" y="0"/>
                  </a:lnTo>
                  <a:lnTo>
                    <a:pt x="35305" y="304"/>
                  </a:lnTo>
                  <a:lnTo>
                    <a:pt x="12573" y="14414"/>
                  </a:lnTo>
                  <a:lnTo>
                    <a:pt x="28806" y="14414"/>
                  </a:lnTo>
                  <a:lnTo>
                    <a:pt x="30352" y="13703"/>
                  </a:lnTo>
                  <a:lnTo>
                    <a:pt x="33909" y="12611"/>
                  </a:lnTo>
                  <a:lnTo>
                    <a:pt x="35813" y="12331"/>
                  </a:lnTo>
                  <a:lnTo>
                    <a:pt x="64642" y="12331"/>
                  </a:lnTo>
                  <a:lnTo>
                    <a:pt x="62102" y="8508"/>
                  </a:lnTo>
                  <a:lnTo>
                    <a:pt x="58800" y="5499"/>
                  </a:lnTo>
                  <a:lnTo>
                    <a:pt x="54863" y="3301"/>
                  </a:lnTo>
                  <a:lnTo>
                    <a:pt x="50800" y="1104"/>
                  </a:lnTo>
                  <a:lnTo>
                    <a:pt x="45974" y="0"/>
                  </a:lnTo>
                  <a:close/>
                </a:path>
                <a:path w="255270" h="116204">
                  <a:moveTo>
                    <a:pt x="102107" y="1219"/>
                  </a:moveTo>
                  <a:lnTo>
                    <a:pt x="99313" y="1219"/>
                  </a:lnTo>
                  <a:lnTo>
                    <a:pt x="98171" y="1257"/>
                  </a:lnTo>
                  <a:lnTo>
                    <a:pt x="93852" y="2743"/>
                  </a:lnTo>
                  <a:lnTo>
                    <a:pt x="93599" y="3060"/>
                  </a:lnTo>
                  <a:lnTo>
                    <a:pt x="93540" y="57632"/>
                  </a:lnTo>
                  <a:lnTo>
                    <a:pt x="93979" y="61798"/>
                  </a:lnTo>
                  <a:lnTo>
                    <a:pt x="94996" y="65760"/>
                  </a:lnTo>
                  <a:lnTo>
                    <a:pt x="95885" y="69735"/>
                  </a:lnTo>
                  <a:lnTo>
                    <a:pt x="116331" y="85864"/>
                  </a:lnTo>
                  <a:lnTo>
                    <a:pt x="125984" y="85864"/>
                  </a:lnTo>
                  <a:lnTo>
                    <a:pt x="130301" y="84734"/>
                  </a:lnTo>
                  <a:lnTo>
                    <a:pt x="134619" y="82473"/>
                  </a:lnTo>
                  <a:lnTo>
                    <a:pt x="139064" y="80225"/>
                  </a:lnTo>
                  <a:lnTo>
                    <a:pt x="143382" y="76631"/>
                  </a:lnTo>
                  <a:lnTo>
                    <a:pt x="146185" y="73532"/>
                  </a:lnTo>
                  <a:lnTo>
                    <a:pt x="121665" y="73532"/>
                  </a:lnTo>
                  <a:lnTo>
                    <a:pt x="119252" y="72999"/>
                  </a:lnTo>
                  <a:lnTo>
                    <a:pt x="117093" y="71932"/>
                  </a:lnTo>
                  <a:lnTo>
                    <a:pt x="115062" y="70853"/>
                  </a:lnTo>
                  <a:lnTo>
                    <a:pt x="113284" y="69354"/>
                  </a:lnTo>
                  <a:lnTo>
                    <a:pt x="112013" y="67411"/>
                  </a:lnTo>
                  <a:lnTo>
                    <a:pt x="110616" y="65481"/>
                  </a:lnTo>
                  <a:lnTo>
                    <a:pt x="109600" y="63131"/>
                  </a:lnTo>
                  <a:lnTo>
                    <a:pt x="108330" y="57632"/>
                  </a:lnTo>
                  <a:lnTo>
                    <a:pt x="107950" y="53974"/>
                  </a:lnTo>
                  <a:lnTo>
                    <a:pt x="107823" y="3060"/>
                  </a:lnTo>
                  <a:lnTo>
                    <a:pt x="107314" y="2425"/>
                  </a:lnTo>
                  <a:lnTo>
                    <a:pt x="106934" y="2133"/>
                  </a:lnTo>
                  <a:lnTo>
                    <a:pt x="105917" y="1612"/>
                  </a:lnTo>
                  <a:lnTo>
                    <a:pt x="105155" y="1435"/>
                  </a:lnTo>
                  <a:lnTo>
                    <a:pt x="103250" y="1257"/>
                  </a:lnTo>
                  <a:lnTo>
                    <a:pt x="102107" y="1219"/>
                  </a:lnTo>
                  <a:close/>
                </a:path>
                <a:path w="255270" h="116204">
                  <a:moveTo>
                    <a:pt x="160909" y="71716"/>
                  </a:moveTo>
                  <a:lnTo>
                    <a:pt x="147827" y="71716"/>
                  </a:lnTo>
                  <a:lnTo>
                    <a:pt x="147827" y="82511"/>
                  </a:lnTo>
                  <a:lnTo>
                    <a:pt x="153035" y="84734"/>
                  </a:lnTo>
                  <a:lnTo>
                    <a:pt x="155575" y="84734"/>
                  </a:lnTo>
                  <a:lnTo>
                    <a:pt x="160909" y="82511"/>
                  </a:lnTo>
                  <a:lnTo>
                    <a:pt x="160909" y="71716"/>
                  </a:lnTo>
                  <a:close/>
                </a:path>
                <a:path w="255270" h="116204">
                  <a:moveTo>
                    <a:pt x="155066" y="1219"/>
                  </a:moveTo>
                  <a:lnTo>
                    <a:pt x="152273" y="1219"/>
                  </a:lnTo>
                  <a:lnTo>
                    <a:pt x="151129" y="1257"/>
                  </a:lnTo>
                  <a:lnTo>
                    <a:pt x="146812" y="2743"/>
                  </a:lnTo>
                  <a:lnTo>
                    <a:pt x="146557" y="3060"/>
                  </a:lnTo>
                  <a:lnTo>
                    <a:pt x="146430" y="58521"/>
                  </a:lnTo>
                  <a:lnTo>
                    <a:pt x="128015" y="73532"/>
                  </a:lnTo>
                  <a:lnTo>
                    <a:pt x="146185" y="73532"/>
                  </a:lnTo>
                  <a:lnTo>
                    <a:pt x="147827" y="71716"/>
                  </a:lnTo>
                  <a:lnTo>
                    <a:pt x="160909" y="71716"/>
                  </a:lnTo>
                  <a:lnTo>
                    <a:pt x="160909" y="3441"/>
                  </a:lnTo>
                  <a:lnTo>
                    <a:pt x="156210" y="1257"/>
                  </a:lnTo>
                  <a:lnTo>
                    <a:pt x="155066" y="1219"/>
                  </a:lnTo>
                  <a:close/>
                </a:path>
                <a:path w="255270" h="116204">
                  <a:moveTo>
                    <a:pt x="195706" y="1219"/>
                  </a:moveTo>
                  <a:lnTo>
                    <a:pt x="193166" y="1219"/>
                  </a:lnTo>
                  <a:lnTo>
                    <a:pt x="192024" y="1257"/>
                  </a:lnTo>
                  <a:lnTo>
                    <a:pt x="187960" y="82511"/>
                  </a:lnTo>
                  <a:lnTo>
                    <a:pt x="188213" y="83210"/>
                  </a:lnTo>
                  <a:lnTo>
                    <a:pt x="191642" y="84556"/>
                  </a:lnTo>
                  <a:lnTo>
                    <a:pt x="192531" y="84683"/>
                  </a:lnTo>
                  <a:lnTo>
                    <a:pt x="193675" y="84734"/>
                  </a:lnTo>
                  <a:lnTo>
                    <a:pt x="196468" y="84734"/>
                  </a:lnTo>
                  <a:lnTo>
                    <a:pt x="202311" y="27431"/>
                  </a:lnTo>
                  <a:lnTo>
                    <a:pt x="206248" y="22517"/>
                  </a:lnTo>
                  <a:lnTo>
                    <a:pt x="209930" y="18783"/>
                  </a:lnTo>
                  <a:lnTo>
                    <a:pt x="213613" y="16243"/>
                  </a:lnTo>
                  <a:lnTo>
                    <a:pt x="216409" y="14236"/>
                  </a:lnTo>
                  <a:lnTo>
                    <a:pt x="200913" y="14236"/>
                  </a:lnTo>
                  <a:lnTo>
                    <a:pt x="200787" y="3060"/>
                  </a:lnTo>
                  <a:lnTo>
                    <a:pt x="200532" y="2743"/>
                  </a:lnTo>
                  <a:lnTo>
                    <a:pt x="200405" y="2425"/>
                  </a:lnTo>
                  <a:lnTo>
                    <a:pt x="200025" y="2133"/>
                  </a:lnTo>
                  <a:lnTo>
                    <a:pt x="199516" y="1866"/>
                  </a:lnTo>
                  <a:lnTo>
                    <a:pt x="199136" y="1612"/>
                  </a:lnTo>
                  <a:lnTo>
                    <a:pt x="198500" y="1435"/>
                  </a:lnTo>
                  <a:lnTo>
                    <a:pt x="196723" y="1257"/>
                  </a:lnTo>
                  <a:lnTo>
                    <a:pt x="195706" y="1219"/>
                  </a:lnTo>
                  <a:close/>
                </a:path>
                <a:path w="255270" h="116204">
                  <a:moveTo>
                    <a:pt x="251020" y="12420"/>
                  </a:moveTo>
                  <a:lnTo>
                    <a:pt x="227075" y="12420"/>
                  </a:lnTo>
                  <a:lnTo>
                    <a:pt x="229488" y="12941"/>
                  </a:lnTo>
                  <a:lnTo>
                    <a:pt x="233806" y="15024"/>
                  </a:lnTo>
                  <a:lnTo>
                    <a:pt x="240918" y="31838"/>
                  </a:lnTo>
                  <a:lnTo>
                    <a:pt x="240918" y="82511"/>
                  </a:lnTo>
                  <a:lnTo>
                    <a:pt x="241046" y="82892"/>
                  </a:lnTo>
                  <a:lnTo>
                    <a:pt x="241300" y="83210"/>
                  </a:lnTo>
                  <a:lnTo>
                    <a:pt x="241426" y="83540"/>
                  </a:lnTo>
                  <a:lnTo>
                    <a:pt x="241807" y="83807"/>
                  </a:lnTo>
                  <a:lnTo>
                    <a:pt x="242315" y="84035"/>
                  </a:lnTo>
                  <a:lnTo>
                    <a:pt x="242950" y="84277"/>
                  </a:lnTo>
                  <a:lnTo>
                    <a:pt x="243586" y="84442"/>
                  </a:lnTo>
                  <a:lnTo>
                    <a:pt x="244601" y="84556"/>
                  </a:lnTo>
                  <a:lnTo>
                    <a:pt x="245490" y="84683"/>
                  </a:lnTo>
                  <a:lnTo>
                    <a:pt x="246634" y="84734"/>
                  </a:lnTo>
                  <a:lnTo>
                    <a:pt x="249554" y="84734"/>
                  </a:lnTo>
                  <a:lnTo>
                    <a:pt x="255142" y="82892"/>
                  </a:lnTo>
                  <a:lnTo>
                    <a:pt x="255120" y="27431"/>
                  </a:lnTo>
                  <a:lnTo>
                    <a:pt x="254762" y="24066"/>
                  </a:lnTo>
                  <a:lnTo>
                    <a:pt x="253746" y="20104"/>
                  </a:lnTo>
                  <a:lnTo>
                    <a:pt x="252856" y="16141"/>
                  </a:lnTo>
                  <a:lnTo>
                    <a:pt x="251205" y="12674"/>
                  </a:lnTo>
                  <a:lnTo>
                    <a:pt x="251020" y="12420"/>
                  </a:lnTo>
                  <a:close/>
                </a:path>
                <a:path w="255270" h="116204">
                  <a:moveTo>
                    <a:pt x="232537" y="0"/>
                  </a:moveTo>
                  <a:lnTo>
                    <a:pt x="222757" y="0"/>
                  </a:lnTo>
                  <a:lnTo>
                    <a:pt x="218439" y="1142"/>
                  </a:lnTo>
                  <a:lnTo>
                    <a:pt x="213971" y="3441"/>
                  </a:lnTo>
                  <a:lnTo>
                    <a:pt x="209676" y="5714"/>
                  </a:lnTo>
                  <a:lnTo>
                    <a:pt x="205231" y="9321"/>
                  </a:lnTo>
                  <a:lnTo>
                    <a:pt x="200913" y="14236"/>
                  </a:lnTo>
                  <a:lnTo>
                    <a:pt x="216409" y="14236"/>
                  </a:lnTo>
                  <a:lnTo>
                    <a:pt x="217169" y="13690"/>
                  </a:lnTo>
                  <a:lnTo>
                    <a:pt x="220725" y="12420"/>
                  </a:lnTo>
                  <a:lnTo>
                    <a:pt x="251020" y="12420"/>
                  </a:lnTo>
                  <a:lnTo>
                    <a:pt x="246887" y="6769"/>
                  </a:lnTo>
                  <a:lnTo>
                    <a:pt x="243966" y="4419"/>
                  </a:lnTo>
                  <a:lnTo>
                    <a:pt x="236854" y="888"/>
                  </a:lnTo>
                  <a:lnTo>
                    <a:pt x="232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757542" y="4524514"/>
              <a:ext cx="252602" cy="11581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338444" y="4700676"/>
              <a:ext cx="657859" cy="12319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6020816" y="4802708"/>
              <a:ext cx="19050" cy="20320"/>
            </a:xfrm>
            <a:custGeom>
              <a:avLst/>
              <a:gdLst/>
              <a:ahLst/>
              <a:cxnLst/>
              <a:rect l="l" t="t" r="r" b="b"/>
              <a:pathLst>
                <a:path w="19050" h="20320">
                  <a:moveTo>
                    <a:pt x="12954" y="0"/>
                  </a:moveTo>
                  <a:lnTo>
                    <a:pt x="5842" y="0"/>
                  </a:lnTo>
                  <a:lnTo>
                    <a:pt x="3301" y="685"/>
                  </a:lnTo>
                  <a:lnTo>
                    <a:pt x="2032" y="2044"/>
                  </a:lnTo>
                  <a:lnTo>
                    <a:pt x="635" y="3403"/>
                  </a:lnTo>
                  <a:lnTo>
                    <a:pt x="0" y="6134"/>
                  </a:lnTo>
                  <a:lnTo>
                    <a:pt x="0" y="14236"/>
                  </a:lnTo>
                  <a:lnTo>
                    <a:pt x="635" y="16903"/>
                  </a:lnTo>
                  <a:lnTo>
                    <a:pt x="1905" y="18237"/>
                  </a:lnTo>
                  <a:lnTo>
                    <a:pt x="3301" y="19558"/>
                  </a:lnTo>
                  <a:lnTo>
                    <a:pt x="5714" y="20231"/>
                  </a:lnTo>
                  <a:lnTo>
                    <a:pt x="12700" y="20231"/>
                  </a:lnTo>
                  <a:lnTo>
                    <a:pt x="15239" y="19545"/>
                  </a:lnTo>
                  <a:lnTo>
                    <a:pt x="16637" y="18186"/>
                  </a:lnTo>
                  <a:lnTo>
                    <a:pt x="17907" y="16827"/>
                  </a:lnTo>
                  <a:lnTo>
                    <a:pt x="18669" y="14097"/>
                  </a:lnTo>
                  <a:lnTo>
                    <a:pt x="18669" y="9982"/>
                  </a:lnTo>
                  <a:lnTo>
                    <a:pt x="18669" y="5994"/>
                  </a:lnTo>
                  <a:lnTo>
                    <a:pt x="17907" y="3327"/>
                  </a:lnTo>
                  <a:lnTo>
                    <a:pt x="16637" y="1993"/>
                  </a:lnTo>
                  <a:lnTo>
                    <a:pt x="15239" y="660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263381" y="499872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09">
                  <a:moveTo>
                    <a:pt x="143383" y="0"/>
                  </a:moveTo>
                  <a:lnTo>
                    <a:pt x="126111" y="113791"/>
                  </a:lnTo>
                  <a:lnTo>
                    <a:pt x="12319" y="96519"/>
                  </a:lnTo>
                  <a:lnTo>
                    <a:pt x="0" y="177926"/>
                  </a:lnTo>
                  <a:lnTo>
                    <a:pt x="113792" y="195199"/>
                  </a:lnTo>
                  <a:lnTo>
                    <a:pt x="96520" y="308990"/>
                  </a:lnTo>
                  <a:lnTo>
                    <a:pt x="177926" y="321310"/>
                  </a:lnTo>
                  <a:lnTo>
                    <a:pt x="195199" y="207517"/>
                  </a:lnTo>
                  <a:lnTo>
                    <a:pt x="308991" y="224789"/>
                  </a:lnTo>
                  <a:lnTo>
                    <a:pt x="321310" y="143382"/>
                  </a:lnTo>
                  <a:lnTo>
                    <a:pt x="207518" y="126111"/>
                  </a:lnTo>
                  <a:lnTo>
                    <a:pt x="224663" y="12318"/>
                  </a:lnTo>
                  <a:lnTo>
                    <a:pt x="143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263381" y="499872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09">
                  <a:moveTo>
                    <a:pt x="143383" y="0"/>
                  </a:moveTo>
                  <a:lnTo>
                    <a:pt x="126111" y="113791"/>
                  </a:lnTo>
                  <a:lnTo>
                    <a:pt x="12319" y="96519"/>
                  </a:lnTo>
                  <a:lnTo>
                    <a:pt x="0" y="177926"/>
                  </a:lnTo>
                  <a:lnTo>
                    <a:pt x="113792" y="195199"/>
                  </a:lnTo>
                  <a:lnTo>
                    <a:pt x="96520" y="308990"/>
                  </a:lnTo>
                  <a:lnTo>
                    <a:pt x="177926" y="321310"/>
                  </a:lnTo>
                  <a:lnTo>
                    <a:pt x="195199" y="207517"/>
                  </a:lnTo>
                  <a:lnTo>
                    <a:pt x="308991" y="224789"/>
                  </a:lnTo>
                  <a:lnTo>
                    <a:pt x="321310" y="143382"/>
                  </a:lnTo>
                  <a:lnTo>
                    <a:pt x="207518" y="126111"/>
                  </a:lnTo>
                  <a:lnTo>
                    <a:pt x="224663" y="12318"/>
                  </a:lnTo>
                  <a:lnTo>
                    <a:pt x="14338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744460" y="89662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19">
                  <a:moveTo>
                    <a:pt x="247269" y="0"/>
                  </a:moveTo>
                  <a:lnTo>
                    <a:pt x="156210" y="91058"/>
                  </a:lnTo>
                  <a:lnTo>
                    <a:pt x="65150" y="0"/>
                  </a:lnTo>
                  <a:lnTo>
                    <a:pt x="0" y="65150"/>
                  </a:lnTo>
                  <a:lnTo>
                    <a:pt x="91059" y="156209"/>
                  </a:lnTo>
                  <a:lnTo>
                    <a:pt x="0" y="247268"/>
                  </a:lnTo>
                  <a:lnTo>
                    <a:pt x="65150" y="312419"/>
                  </a:lnTo>
                  <a:lnTo>
                    <a:pt x="156210" y="221360"/>
                  </a:lnTo>
                  <a:lnTo>
                    <a:pt x="247269" y="312419"/>
                  </a:lnTo>
                  <a:lnTo>
                    <a:pt x="312420" y="247268"/>
                  </a:lnTo>
                  <a:lnTo>
                    <a:pt x="221361" y="156209"/>
                  </a:lnTo>
                  <a:lnTo>
                    <a:pt x="312420" y="65150"/>
                  </a:lnTo>
                  <a:lnTo>
                    <a:pt x="247269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744460" y="89662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19">
                  <a:moveTo>
                    <a:pt x="65150" y="0"/>
                  </a:moveTo>
                  <a:lnTo>
                    <a:pt x="0" y="65150"/>
                  </a:lnTo>
                  <a:lnTo>
                    <a:pt x="91059" y="156209"/>
                  </a:lnTo>
                  <a:lnTo>
                    <a:pt x="0" y="247268"/>
                  </a:lnTo>
                  <a:lnTo>
                    <a:pt x="65150" y="312419"/>
                  </a:lnTo>
                  <a:lnTo>
                    <a:pt x="156210" y="221360"/>
                  </a:lnTo>
                  <a:lnTo>
                    <a:pt x="247269" y="312419"/>
                  </a:lnTo>
                  <a:lnTo>
                    <a:pt x="312420" y="247268"/>
                  </a:lnTo>
                  <a:lnTo>
                    <a:pt x="221361" y="156209"/>
                  </a:lnTo>
                  <a:lnTo>
                    <a:pt x="312420" y="65150"/>
                  </a:lnTo>
                  <a:lnTo>
                    <a:pt x="247269" y="0"/>
                  </a:lnTo>
                  <a:lnTo>
                    <a:pt x="156210" y="91058"/>
                  </a:lnTo>
                  <a:lnTo>
                    <a:pt x="651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67860" y="698500"/>
              <a:ext cx="312420" cy="322580"/>
            </a:xfrm>
            <a:custGeom>
              <a:avLst/>
              <a:gdLst/>
              <a:ahLst/>
              <a:cxnLst/>
              <a:rect l="l" t="t" r="r" b="b"/>
              <a:pathLst>
                <a:path w="312420" h="322580">
                  <a:moveTo>
                    <a:pt x="0" y="0"/>
                  </a:moveTo>
                  <a:lnTo>
                    <a:pt x="120523" y="322579"/>
                  </a:lnTo>
                  <a:lnTo>
                    <a:pt x="181482" y="185165"/>
                  </a:lnTo>
                  <a:lnTo>
                    <a:pt x="312419" y="116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67860" y="698500"/>
              <a:ext cx="312420" cy="322580"/>
            </a:xfrm>
            <a:custGeom>
              <a:avLst/>
              <a:gdLst/>
              <a:ahLst/>
              <a:cxnLst/>
              <a:rect l="l" t="t" r="r" b="b"/>
              <a:pathLst>
                <a:path w="312420" h="322580">
                  <a:moveTo>
                    <a:pt x="312419" y="116459"/>
                  </a:moveTo>
                  <a:lnTo>
                    <a:pt x="0" y="0"/>
                  </a:lnTo>
                  <a:lnTo>
                    <a:pt x="120523" y="322579"/>
                  </a:lnTo>
                  <a:lnTo>
                    <a:pt x="181482" y="185165"/>
                  </a:lnTo>
                  <a:lnTo>
                    <a:pt x="312419" y="1164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424037" y="263525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90" h="300989">
                  <a:moveTo>
                    <a:pt x="68834" y="0"/>
                  </a:moveTo>
                  <a:lnTo>
                    <a:pt x="0" y="232029"/>
                  </a:lnTo>
                  <a:lnTo>
                    <a:pt x="232029" y="300863"/>
                  </a:lnTo>
                  <a:lnTo>
                    <a:pt x="300863" y="68833"/>
                  </a:lnTo>
                  <a:lnTo>
                    <a:pt x="68834" y="0"/>
                  </a:lnTo>
                  <a:close/>
                </a:path>
              </a:pathLst>
            </a:custGeom>
            <a:solidFill>
              <a:srgbClr val="FFDD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424037" y="2635250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90" h="300989">
                  <a:moveTo>
                    <a:pt x="68834" y="0"/>
                  </a:moveTo>
                  <a:lnTo>
                    <a:pt x="0" y="232029"/>
                  </a:lnTo>
                  <a:lnTo>
                    <a:pt x="232029" y="300863"/>
                  </a:lnTo>
                  <a:lnTo>
                    <a:pt x="300863" y="68833"/>
                  </a:lnTo>
                  <a:lnTo>
                    <a:pt x="6883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427219" y="4569460"/>
              <a:ext cx="640080" cy="553720"/>
            </a:xfrm>
            <a:custGeom>
              <a:avLst/>
              <a:gdLst/>
              <a:ahLst/>
              <a:cxnLst/>
              <a:rect l="l" t="t" r="r" b="b"/>
              <a:pathLst>
                <a:path w="640079" h="553720">
                  <a:moveTo>
                    <a:pt x="38862" y="0"/>
                  </a:moveTo>
                  <a:lnTo>
                    <a:pt x="23735" y="3064"/>
                  </a:lnTo>
                  <a:lnTo>
                    <a:pt x="11382" y="11422"/>
                  </a:lnTo>
                  <a:lnTo>
                    <a:pt x="3053" y="23815"/>
                  </a:lnTo>
                  <a:lnTo>
                    <a:pt x="0" y="38988"/>
                  </a:lnTo>
                  <a:lnTo>
                    <a:pt x="0" y="514736"/>
                  </a:lnTo>
                  <a:lnTo>
                    <a:pt x="3053" y="529914"/>
                  </a:lnTo>
                  <a:lnTo>
                    <a:pt x="11382" y="542305"/>
                  </a:lnTo>
                  <a:lnTo>
                    <a:pt x="23735" y="550657"/>
                  </a:lnTo>
                  <a:lnTo>
                    <a:pt x="38862" y="553719"/>
                  </a:lnTo>
                  <a:lnTo>
                    <a:pt x="601217" y="553719"/>
                  </a:lnTo>
                  <a:lnTo>
                    <a:pt x="616344" y="550657"/>
                  </a:lnTo>
                  <a:lnTo>
                    <a:pt x="628697" y="542305"/>
                  </a:lnTo>
                  <a:lnTo>
                    <a:pt x="637026" y="529914"/>
                  </a:lnTo>
                  <a:lnTo>
                    <a:pt x="640079" y="514736"/>
                  </a:lnTo>
                  <a:lnTo>
                    <a:pt x="640079" y="104673"/>
                  </a:lnTo>
                  <a:lnTo>
                    <a:pt x="616344" y="68772"/>
                  </a:lnTo>
                  <a:lnTo>
                    <a:pt x="283717" y="65709"/>
                  </a:lnTo>
                  <a:lnTo>
                    <a:pt x="244093" y="23507"/>
                  </a:lnTo>
                  <a:lnTo>
                    <a:pt x="235799" y="15505"/>
                  </a:lnTo>
                  <a:lnTo>
                    <a:pt x="226123" y="8153"/>
                  </a:lnTo>
                  <a:lnTo>
                    <a:pt x="215590" y="2772"/>
                  </a:lnTo>
                  <a:lnTo>
                    <a:pt x="204724" y="68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419599" y="4564380"/>
              <a:ext cx="652780" cy="563880"/>
            </a:xfrm>
            <a:custGeom>
              <a:avLst/>
              <a:gdLst/>
              <a:ahLst/>
              <a:cxnLst/>
              <a:rect l="l" t="t" r="r" b="b"/>
              <a:pathLst>
                <a:path w="652779" h="563879">
                  <a:moveTo>
                    <a:pt x="45338" y="0"/>
                  </a:moveTo>
                  <a:lnTo>
                    <a:pt x="27699" y="3560"/>
                  </a:lnTo>
                  <a:lnTo>
                    <a:pt x="13287" y="13260"/>
                  </a:lnTo>
                  <a:lnTo>
                    <a:pt x="3565" y="27630"/>
                  </a:lnTo>
                  <a:lnTo>
                    <a:pt x="0" y="45199"/>
                  </a:lnTo>
                  <a:lnTo>
                    <a:pt x="0" y="518681"/>
                  </a:lnTo>
                  <a:lnTo>
                    <a:pt x="3565" y="536247"/>
                  </a:lnTo>
                  <a:lnTo>
                    <a:pt x="13287" y="550610"/>
                  </a:lnTo>
                  <a:lnTo>
                    <a:pt x="27699" y="560303"/>
                  </a:lnTo>
                  <a:lnTo>
                    <a:pt x="45338" y="563860"/>
                  </a:lnTo>
                  <a:lnTo>
                    <a:pt x="607440" y="563860"/>
                  </a:lnTo>
                  <a:lnTo>
                    <a:pt x="625080" y="560303"/>
                  </a:lnTo>
                  <a:lnTo>
                    <a:pt x="638827" y="551058"/>
                  </a:lnTo>
                  <a:lnTo>
                    <a:pt x="45338" y="551058"/>
                  </a:lnTo>
                  <a:lnTo>
                    <a:pt x="32704" y="548508"/>
                  </a:lnTo>
                  <a:lnTo>
                    <a:pt x="22367" y="541559"/>
                  </a:lnTo>
                  <a:lnTo>
                    <a:pt x="15388" y="531266"/>
                  </a:lnTo>
                  <a:lnTo>
                    <a:pt x="12826" y="518681"/>
                  </a:lnTo>
                  <a:lnTo>
                    <a:pt x="12826" y="45199"/>
                  </a:lnTo>
                  <a:lnTo>
                    <a:pt x="15386" y="32608"/>
                  </a:lnTo>
                  <a:lnTo>
                    <a:pt x="22352" y="22317"/>
                  </a:lnTo>
                  <a:lnTo>
                    <a:pt x="32650" y="15374"/>
                  </a:lnTo>
                  <a:lnTo>
                    <a:pt x="45212" y="12827"/>
                  </a:lnTo>
                  <a:lnTo>
                    <a:pt x="240802" y="12827"/>
                  </a:lnTo>
                  <a:lnTo>
                    <a:pt x="235442" y="8818"/>
                  </a:lnTo>
                  <a:lnTo>
                    <a:pt x="223621" y="2963"/>
                  </a:lnTo>
                  <a:lnTo>
                    <a:pt x="211074" y="685"/>
                  </a:lnTo>
                  <a:lnTo>
                    <a:pt x="45338" y="0"/>
                  </a:lnTo>
                  <a:close/>
                </a:path>
                <a:path w="652779" h="563879">
                  <a:moveTo>
                    <a:pt x="240802" y="12827"/>
                  </a:moveTo>
                  <a:lnTo>
                    <a:pt x="45212" y="12827"/>
                  </a:lnTo>
                  <a:lnTo>
                    <a:pt x="211074" y="13487"/>
                  </a:lnTo>
                  <a:lnTo>
                    <a:pt x="220974" y="15636"/>
                  </a:lnTo>
                  <a:lnTo>
                    <a:pt x="285496" y="76174"/>
                  </a:lnTo>
                  <a:lnTo>
                    <a:pt x="286638" y="77457"/>
                  </a:lnTo>
                  <a:lnTo>
                    <a:pt x="288416" y="78181"/>
                  </a:lnTo>
                  <a:lnTo>
                    <a:pt x="607440" y="78181"/>
                  </a:lnTo>
                  <a:lnTo>
                    <a:pt x="620075" y="80732"/>
                  </a:lnTo>
                  <a:lnTo>
                    <a:pt x="630412" y="87683"/>
                  </a:lnTo>
                  <a:lnTo>
                    <a:pt x="637391" y="97983"/>
                  </a:lnTo>
                  <a:lnTo>
                    <a:pt x="639952" y="110578"/>
                  </a:lnTo>
                  <a:lnTo>
                    <a:pt x="639952" y="518681"/>
                  </a:lnTo>
                  <a:lnTo>
                    <a:pt x="637391" y="531266"/>
                  </a:lnTo>
                  <a:lnTo>
                    <a:pt x="630412" y="541559"/>
                  </a:lnTo>
                  <a:lnTo>
                    <a:pt x="620075" y="548508"/>
                  </a:lnTo>
                  <a:lnTo>
                    <a:pt x="607440" y="551058"/>
                  </a:lnTo>
                  <a:lnTo>
                    <a:pt x="638827" y="551058"/>
                  </a:lnTo>
                  <a:lnTo>
                    <a:pt x="639492" y="550610"/>
                  </a:lnTo>
                  <a:lnTo>
                    <a:pt x="649214" y="536247"/>
                  </a:lnTo>
                  <a:lnTo>
                    <a:pt x="652779" y="518681"/>
                  </a:lnTo>
                  <a:lnTo>
                    <a:pt x="652777" y="110578"/>
                  </a:lnTo>
                  <a:lnTo>
                    <a:pt x="649214" y="93004"/>
                  </a:lnTo>
                  <a:lnTo>
                    <a:pt x="639492" y="78632"/>
                  </a:lnTo>
                  <a:lnTo>
                    <a:pt x="625080" y="68936"/>
                  </a:lnTo>
                  <a:lnTo>
                    <a:pt x="607440" y="65379"/>
                  </a:lnTo>
                  <a:lnTo>
                    <a:pt x="292862" y="65379"/>
                  </a:lnTo>
                  <a:lnTo>
                    <a:pt x="255142" y="25400"/>
                  </a:lnTo>
                  <a:lnTo>
                    <a:pt x="246096" y="16786"/>
                  </a:lnTo>
                  <a:lnTo>
                    <a:pt x="240802" y="1282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427219" y="4681219"/>
              <a:ext cx="657860" cy="441959"/>
            </a:xfrm>
            <a:custGeom>
              <a:avLst/>
              <a:gdLst/>
              <a:ahLst/>
              <a:cxnLst/>
              <a:rect l="l" t="t" r="r" b="b"/>
              <a:pathLst>
                <a:path w="657860" h="441960">
                  <a:moveTo>
                    <a:pt x="627888" y="0"/>
                  </a:moveTo>
                  <a:lnTo>
                    <a:pt x="275208" y="0"/>
                  </a:lnTo>
                  <a:lnTo>
                    <a:pt x="266894" y="920"/>
                  </a:lnTo>
                  <a:lnTo>
                    <a:pt x="259080" y="3598"/>
                  </a:lnTo>
                  <a:lnTo>
                    <a:pt x="252027" y="7913"/>
                  </a:lnTo>
                  <a:lnTo>
                    <a:pt x="245999" y="13741"/>
                  </a:lnTo>
                  <a:lnTo>
                    <a:pt x="214883" y="52730"/>
                  </a:lnTo>
                  <a:lnTo>
                    <a:pt x="0" y="52730"/>
                  </a:lnTo>
                  <a:lnTo>
                    <a:pt x="0" y="403806"/>
                  </a:lnTo>
                  <a:lnTo>
                    <a:pt x="2964" y="418544"/>
                  </a:lnTo>
                  <a:lnTo>
                    <a:pt x="11048" y="430586"/>
                  </a:lnTo>
                  <a:lnTo>
                    <a:pt x="23038" y="438711"/>
                  </a:lnTo>
                  <a:lnTo>
                    <a:pt x="37718" y="441699"/>
                  </a:lnTo>
                  <a:lnTo>
                    <a:pt x="622934" y="441959"/>
                  </a:lnTo>
                  <a:lnTo>
                    <a:pt x="636535" y="439200"/>
                  </a:lnTo>
                  <a:lnTo>
                    <a:pt x="647636" y="431674"/>
                  </a:lnTo>
                  <a:lnTo>
                    <a:pt x="655117" y="420514"/>
                  </a:lnTo>
                  <a:lnTo>
                    <a:pt x="657859" y="406852"/>
                  </a:lnTo>
                  <a:lnTo>
                    <a:pt x="657859" y="30200"/>
                  </a:lnTo>
                  <a:lnTo>
                    <a:pt x="655498" y="18452"/>
                  </a:lnTo>
                  <a:lnTo>
                    <a:pt x="649065" y="8851"/>
                  </a:lnTo>
                  <a:lnTo>
                    <a:pt x="639536" y="2375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419599" y="4676152"/>
              <a:ext cx="673100" cy="452120"/>
            </a:xfrm>
            <a:custGeom>
              <a:avLst/>
              <a:gdLst/>
              <a:ahLst/>
              <a:cxnLst/>
              <a:rect l="l" t="t" r="r" b="b"/>
              <a:pathLst>
                <a:path w="673100" h="452120">
                  <a:moveTo>
                    <a:pt x="636524" y="0"/>
                  </a:moveTo>
                  <a:lnTo>
                    <a:pt x="282575" y="0"/>
                  </a:lnTo>
                  <a:lnTo>
                    <a:pt x="272843" y="1070"/>
                  </a:lnTo>
                  <a:lnTo>
                    <a:pt x="240075" y="26066"/>
                  </a:lnTo>
                  <a:lnTo>
                    <a:pt x="218948" y="52400"/>
                  </a:lnTo>
                  <a:lnTo>
                    <a:pt x="2921" y="52400"/>
                  </a:lnTo>
                  <a:lnTo>
                    <a:pt x="0" y="55283"/>
                  </a:lnTo>
                  <a:lnTo>
                    <a:pt x="0" y="407779"/>
                  </a:lnTo>
                  <a:lnTo>
                    <a:pt x="27003" y="448362"/>
                  </a:lnTo>
                  <a:lnTo>
                    <a:pt x="631698" y="452088"/>
                  </a:lnTo>
                  <a:lnTo>
                    <a:pt x="639833" y="451294"/>
                  </a:lnTo>
                  <a:lnTo>
                    <a:pt x="647541" y="448965"/>
                  </a:lnTo>
                  <a:lnTo>
                    <a:pt x="654629" y="445175"/>
                  </a:lnTo>
                  <a:lnTo>
                    <a:pt x="660908" y="440000"/>
                  </a:lnTo>
                  <a:lnTo>
                    <a:pt x="661504" y="439281"/>
                  </a:lnTo>
                  <a:lnTo>
                    <a:pt x="44196" y="439022"/>
                  </a:lnTo>
                  <a:lnTo>
                    <a:pt x="32007" y="436561"/>
                  </a:lnTo>
                  <a:lnTo>
                    <a:pt x="22034" y="429857"/>
                  </a:lnTo>
                  <a:lnTo>
                    <a:pt x="15299" y="419924"/>
                  </a:lnTo>
                  <a:lnTo>
                    <a:pt x="12826" y="407779"/>
                  </a:lnTo>
                  <a:lnTo>
                    <a:pt x="12826" y="65227"/>
                  </a:lnTo>
                  <a:lnTo>
                    <a:pt x="224154" y="65227"/>
                  </a:lnTo>
                  <a:lnTo>
                    <a:pt x="225933" y="64325"/>
                  </a:lnTo>
                  <a:lnTo>
                    <a:pt x="227202" y="62763"/>
                  </a:lnTo>
                  <a:lnTo>
                    <a:pt x="230243" y="58904"/>
                  </a:lnTo>
                  <a:lnTo>
                    <a:pt x="237902" y="49266"/>
                  </a:lnTo>
                  <a:lnTo>
                    <a:pt x="263304" y="19345"/>
                  </a:lnTo>
                  <a:lnTo>
                    <a:pt x="282575" y="12814"/>
                  </a:lnTo>
                  <a:lnTo>
                    <a:pt x="663836" y="12814"/>
                  </a:lnTo>
                  <a:lnTo>
                    <a:pt x="662384" y="10671"/>
                  </a:lnTo>
                  <a:lnTo>
                    <a:pt x="650757" y="2863"/>
                  </a:lnTo>
                  <a:lnTo>
                    <a:pt x="636524" y="0"/>
                  </a:lnTo>
                  <a:close/>
                </a:path>
                <a:path w="673100" h="452120">
                  <a:moveTo>
                    <a:pt x="663836" y="12814"/>
                  </a:moveTo>
                  <a:lnTo>
                    <a:pt x="636524" y="12814"/>
                  </a:lnTo>
                  <a:lnTo>
                    <a:pt x="645753" y="14672"/>
                  </a:lnTo>
                  <a:lnTo>
                    <a:pt x="653303" y="19735"/>
                  </a:lnTo>
                  <a:lnTo>
                    <a:pt x="658401" y="27237"/>
                  </a:lnTo>
                  <a:lnTo>
                    <a:pt x="660273" y="36410"/>
                  </a:lnTo>
                  <a:lnTo>
                    <a:pt x="660273" y="418426"/>
                  </a:lnTo>
                  <a:lnTo>
                    <a:pt x="657225" y="425569"/>
                  </a:lnTo>
                  <a:lnTo>
                    <a:pt x="651890" y="430938"/>
                  </a:lnTo>
                  <a:lnTo>
                    <a:pt x="646429" y="436309"/>
                  </a:lnTo>
                  <a:lnTo>
                    <a:pt x="639317" y="439281"/>
                  </a:lnTo>
                  <a:lnTo>
                    <a:pt x="661504" y="439281"/>
                  </a:lnTo>
                  <a:lnTo>
                    <a:pt x="666134" y="433705"/>
                  </a:lnTo>
                  <a:lnTo>
                    <a:pt x="669956" y="426621"/>
                  </a:lnTo>
                  <a:lnTo>
                    <a:pt x="672302" y="418928"/>
                  </a:lnTo>
                  <a:lnTo>
                    <a:pt x="673100" y="410805"/>
                  </a:lnTo>
                  <a:lnTo>
                    <a:pt x="673100" y="36410"/>
                  </a:lnTo>
                  <a:lnTo>
                    <a:pt x="670224" y="22245"/>
                  </a:lnTo>
                  <a:lnTo>
                    <a:pt x="663836" y="12814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267199" y="451866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20">
                  <a:moveTo>
                    <a:pt x="247269" y="0"/>
                  </a:moveTo>
                  <a:lnTo>
                    <a:pt x="156210" y="91097"/>
                  </a:lnTo>
                  <a:lnTo>
                    <a:pt x="65150" y="0"/>
                  </a:lnTo>
                  <a:lnTo>
                    <a:pt x="0" y="65138"/>
                  </a:lnTo>
                  <a:lnTo>
                    <a:pt x="91059" y="156197"/>
                  </a:lnTo>
                  <a:lnTo>
                    <a:pt x="0" y="247281"/>
                  </a:lnTo>
                  <a:lnTo>
                    <a:pt x="65150" y="312407"/>
                  </a:lnTo>
                  <a:lnTo>
                    <a:pt x="156210" y="221322"/>
                  </a:lnTo>
                  <a:lnTo>
                    <a:pt x="247269" y="312407"/>
                  </a:lnTo>
                  <a:lnTo>
                    <a:pt x="312420" y="247281"/>
                  </a:lnTo>
                  <a:lnTo>
                    <a:pt x="221361" y="156197"/>
                  </a:lnTo>
                  <a:lnTo>
                    <a:pt x="312420" y="65138"/>
                  </a:lnTo>
                  <a:lnTo>
                    <a:pt x="247269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267199" y="451866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20">
                  <a:moveTo>
                    <a:pt x="65150" y="0"/>
                  </a:moveTo>
                  <a:lnTo>
                    <a:pt x="0" y="65138"/>
                  </a:lnTo>
                  <a:lnTo>
                    <a:pt x="91059" y="156197"/>
                  </a:lnTo>
                  <a:lnTo>
                    <a:pt x="0" y="247281"/>
                  </a:lnTo>
                  <a:lnTo>
                    <a:pt x="65150" y="312407"/>
                  </a:lnTo>
                  <a:lnTo>
                    <a:pt x="156210" y="221322"/>
                  </a:lnTo>
                  <a:lnTo>
                    <a:pt x="247269" y="312407"/>
                  </a:lnTo>
                  <a:lnTo>
                    <a:pt x="312420" y="247281"/>
                  </a:lnTo>
                  <a:lnTo>
                    <a:pt x="221361" y="156197"/>
                  </a:lnTo>
                  <a:lnTo>
                    <a:pt x="312420" y="65138"/>
                  </a:lnTo>
                  <a:lnTo>
                    <a:pt x="247269" y="0"/>
                  </a:lnTo>
                  <a:lnTo>
                    <a:pt x="156210" y="91097"/>
                  </a:lnTo>
                  <a:lnTo>
                    <a:pt x="651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87425" y="779792"/>
              <a:ext cx="3530600" cy="462280"/>
            </a:xfrm>
            <a:custGeom>
              <a:avLst/>
              <a:gdLst/>
              <a:ahLst/>
              <a:cxnLst/>
              <a:rect l="l" t="t" r="r" b="b"/>
              <a:pathLst>
                <a:path w="3530600" h="462280">
                  <a:moveTo>
                    <a:pt x="3530600" y="0"/>
                  </a:moveTo>
                  <a:lnTo>
                    <a:pt x="0" y="0"/>
                  </a:lnTo>
                  <a:lnTo>
                    <a:pt x="0" y="462267"/>
                  </a:lnTo>
                  <a:lnTo>
                    <a:pt x="3530600" y="462267"/>
                  </a:lnTo>
                  <a:lnTo>
                    <a:pt x="3530600" y="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87425" y="779780"/>
              <a:ext cx="3695700" cy="541020"/>
            </a:xfrm>
            <a:custGeom>
              <a:avLst/>
              <a:gdLst/>
              <a:ahLst/>
              <a:cxnLst/>
              <a:rect l="l" t="t" r="r" b="b"/>
              <a:pathLst>
                <a:path w="3695700" h="541019">
                  <a:moveTo>
                    <a:pt x="3531336" y="0"/>
                  </a:moveTo>
                  <a:lnTo>
                    <a:pt x="3531336" y="462280"/>
                  </a:lnTo>
                  <a:lnTo>
                    <a:pt x="0" y="462280"/>
                  </a:lnTo>
                  <a:lnTo>
                    <a:pt x="164376" y="541020"/>
                  </a:lnTo>
                  <a:lnTo>
                    <a:pt x="3695674" y="541020"/>
                  </a:lnTo>
                  <a:lnTo>
                    <a:pt x="3695674" y="78740"/>
                  </a:lnTo>
                  <a:lnTo>
                    <a:pt x="3531336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82320" y="777239"/>
              <a:ext cx="3705860" cy="548640"/>
            </a:xfrm>
            <a:custGeom>
              <a:avLst/>
              <a:gdLst/>
              <a:ahLst/>
              <a:cxnLst/>
              <a:rect l="l" t="t" r="r" b="b"/>
              <a:pathLst>
                <a:path w="3705860" h="548640">
                  <a:moveTo>
                    <a:pt x="3705860" y="81153"/>
                  </a:moveTo>
                  <a:lnTo>
                    <a:pt x="3705225" y="80391"/>
                  </a:lnTo>
                  <a:lnTo>
                    <a:pt x="3704209" y="79883"/>
                  </a:lnTo>
                  <a:lnTo>
                    <a:pt x="3694430" y="75184"/>
                  </a:lnTo>
                  <a:lnTo>
                    <a:pt x="3694430" y="82931"/>
                  </a:lnTo>
                  <a:lnTo>
                    <a:pt x="3694430" y="539369"/>
                  </a:lnTo>
                  <a:lnTo>
                    <a:pt x="3685933" y="535216"/>
                  </a:lnTo>
                  <a:lnTo>
                    <a:pt x="3685933" y="543179"/>
                  </a:lnTo>
                  <a:lnTo>
                    <a:pt x="3534575" y="543179"/>
                  </a:lnTo>
                  <a:lnTo>
                    <a:pt x="3518293" y="535216"/>
                  </a:lnTo>
                  <a:lnTo>
                    <a:pt x="3518293" y="543179"/>
                  </a:lnTo>
                  <a:lnTo>
                    <a:pt x="3366935" y="543179"/>
                  </a:lnTo>
                  <a:lnTo>
                    <a:pt x="3350653" y="535216"/>
                  </a:lnTo>
                  <a:lnTo>
                    <a:pt x="3350653" y="543179"/>
                  </a:lnTo>
                  <a:lnTo>
                    <a:pt x="3199295" y="543179"/>
                  </a:lnTo>
                  <a:lnTo>
                    <a:pt x="3183013" y="535216"/>
                  </a:lnTo>
                  <a:lnTo>
                    <a:pt x="3183013" y="543179"/>
                  </a:lnTo>
                  <a:lnTo>
                    <a:pt x="3029166" y="543179"/>
                  </a:lnTo>
                  <a:lnTo>
                    <a:pt x="3013113" y="535216"/>
                  </a:lnTo>
                  <a:lnTo>
                    <a:pt x="3013113" y="543179"/>
                  </a:lnTo>
                  <a:lnTo>
                    <a:pt x="2861526" y="543179"/>
                  </a:lnTo>
                  <a:lnTo>
                    <a:pt x="2845473" y="535216"/>
                  </a:lnTo>
                  <a:lnTo>
                    <a:pt x="2845473" y="543179"/>
                  </a:lnTo>
                  <a:lnTo>
                    <a:pt x="2693835" y="543179"/>
                  </a:lnTo>
                  <a:lnTo>
                    <a:pt x="2677553" y="535216"/>
                  </a:lnTo>
                  <a:lnTo>
                    <a:pt x="2677553" y="543179"/>
                  </a:lnTo>
                  <a:lnTo>
                    <a:pt x="2526195" y="543179"/>
                  </a:lnTo>
                  <a:lnTo>
                    <a:pt x="2509913" y="535216"/>
                  </a:lnTo>
                  <a:lnTo>
                    <a:pt x="2509913" y="543179"/>
                  </a:lnTo>
                  <a:lnTo>
                    <a:pt x="2358555" y="543179"/>
                  </a:lnTo>
                  <a:lnTo>
                    <a:pt x="2342273" y="535216"/>
                  </a:lnTo>
                  <a:lnTo>
                    <a:pt x="2342273" y="543179"/>
                  </a:lnTo>
                  <a:lnTo>
                    <a:pt x="2190915" y="543179"/>
                  </a:lnTo>
                  <a:lnTo>
                    <a:pt x="2174633" y="535216"/>
                  </a:lnTo>
                  <a:lnTo>
                    <a:pt x="2174633" y="543179"/>
                  </a:lnTo>
                  <a:lnTo>
                    <a:pt x="2020785" y="543179"/>
                  </a:lnTo>
                  <a:lnTo>
                    <a:pt x="2004733" y="535216"/>
                  </a:lnTo>
                  <a:lnTo>
                    <a:pt x="2004733" y="543179"/>
                  </a:lnTo>
                  <a:lnTo>
                    <a:pt x="1853145" y="543179"/>
                  </a:lnTo>
                  <a:lnTo>
                    <a:pt x="1837093" y="535216"/>
                  </a:lnTo>
                  <a:lnTo>
                    <a:pt x="1837093" y="543179"/>
                  </a:lnTo>
                  <a:lnTo>
                    <a:pt x="1685455" y="543179"/>
                  </a:lnTo>
                  <a:lnTo>
                    <a:pt x="1669173" y="535216"/>
                  </a:lnTo>
                  <a:lnTo>
                    <a:pt x="1669173" y="543179"/>
                  </a:lnTo>
                  <a:lnTo>
                    <a:pt x="1517815" y="543179"/>
                  </a:lnTo>
                  <a:lnTo>
                    <a:pt x="1501533" y="535216"/>
                  </a:lnTo>
                  <a:lnTo>
                    <a:pt x="1501533" y="543179"/>
                  </a:lnTo>
                  <a:lnTo>
                    <a:pt x="1350175" y="543179"/>
                  </a:lnTo>
                  <a:lnTo>
                    <a:pt x="1333893" y="535216"/>
                  </a:lnTo>
                  <a:lnTo>
                    <a:pt x="1333893" y="543179"/>
                  </a:lnTo>
                  <a:lnTo>
                    <a:pt x="1182535" y="543179"/>
                  </a:lnTo>
                  <a:lnTo>
                    <a:pt x="1166253" y="535216"/>
                  </a:lnTo>
                  <a:lnTo>
                    <a:pt x="1166253" y="543179"/>
                  </a:lnTo>
                  <a:lnTo>
                    <a:pt x="1012405" y="543179"/>
                  </a:lnTo>
                  <a:lnTo>
                    <a:pt x="996353" y="535216"/>
                  </a:lnTo>
                  <a:lnTo>
                    <a:pt x="996353" y="543179"/>
                  </a:lnTo>
                  <a:lnTo>
                    <a:pt x="844765" y="543179"/>
                  </a:lnTo>
                  <a:lnTo>
                    <a:pt x="828713" y="535216"/>
                  </a:lnTo>
                  <a:lnTo>
                    <a:pt x="828713" y="543179"/>
                  </a:lnTo>
                  <a:lnTo>
                    <a:pt x="677075" y="543179"/>
                  </a:lnTo>
                  <a:lnTo>
                    <a:pt x="660793" y="535216"/>
                  </a:lnTo>
                  <a:lnTo>
                    <a:pt x="660793" y="543179"/>
                  </a:lnTo>
                  <a:lnTo>
                    <a:pt x="509435" y="543179"/>
                  </a:lnTo>
                  <a:lnTo>
                    <a:pt x="493153" y="535228"/>
                  </a:lnTo>
                  <a:lnTo>
                    <a:pt x="493153" y="543179"/>
                  </a:lnTo>
                  <a:lnTo>
                    <a:pt x="341769" y="543179"/>
                  </a:lnTo>
                  <a:lnTo>
                    <a:pt x="325513" y="535241"/>
                  </a:lnTo>
                  <a:lnTo>
                    <a:pt x="325513" y="543179"/>
                  </a:lnTo>
                  <a:lnTo>
                    <a:pt x="174155" y="543179"/>
                  </a:lnTo>
                  <a:lnTo>
                    <a:pt x="23545" y="469519"/>
                  </a:lnTo>
                  <a:lnTo>
                    <a:pt x="174904" y="469519"/>
                  </a:lnTo>
                  <a:lnTo>
                    <a:pt x="325513" y="543179"/>
                  </a:lnTo>
                  <a:lnTo>
                    <a:pt x="325513" y="535241"/>
                  </a:lnTo>
                  <a:lnTo>
                    <a:pt x="191122" y="469519"/>
                  </a:lnTo>
                  <a:lnTo>
                    <a:pt x="342544" y="469519"/>
                  </a:lnTo>
                  <a:lnTo>
                    <a:pt x="493153" y="543179"/>
                  </a:lnTo>
                  <a:lnTo>
                    <a:pt x="493153" y="535228"/>
                  </a:lnTo>
                  <a:lnTo>
                    <a:pt x="358775" y="469519"/>
                  </a:lnTo>
                  <a:lnTo>
                    <a:pt x="510184" y="469519"/>
                  </a:lnTo>
                  <a:lnTo>
                    <a:pt x="660793" y="543179"/>
                  </a:lnTo>
                  <a:lnTo>
                    <a:pt x="660793" y="535216"/>
                  </a:lnTo>
                  <a:lnTo>
                    <a:pt x="526465" y="469519"/>
                  </a:lnTo>
                  <a:lnTo>
                    <a:pt x="680262" y="469519"/>
                  </a:lnTo>
                  <a:lnTo>
                    <a:pt x="828713" y="543179"/>
                  </a:lnTo>
                  <a:lnTo>
                    <a:pt x="828713" y="535216"/>
                  </a:lnTo>
                  <a:lnTo>
                    <a:pt x="696315" y="469519"/>
                  </a:lnTo>
                  <a:lnTo>
                    <a:pt x="847902" y="469519"/>
                  </a:lnTo>
                  <a:lnTo>
                    <a:pt x="996353" y="543179"/>
                  </a:lnTo>
                  <a:lnTo>
                    <a:pt x="996353" y="535216"/>
                  </a:lnTo>
                  <a:lnTo>
                    <a:pt x="863955" y="469519"/>
                  </a:lnTo>
                  <a:lnTo>
                    <a:pt x="1015644" y="469519"/>
                  </a:lnTo>
                  <a:lnTo>
                    <a:pt x="1166253" y="543179"/>
                  </a:lnTo>
                  <a:lnTo>
                    <a:pt x="1166253" y="535216"/>
                  </a:lnTo>
                  <a:lnTo>
                    <a:pt x="1031925" y="469519"/>
                  </a:lnTo>
                  <a:lnTo>
                    <a:pt x="1183284" y="469519"/>
                  </a:lnTo>
                  <a:lnTo>
                    <a:pt x="1333893" y="543179"/>
                  </a:lnTo>
                  <a:lnTo>
                    <a:pt x="1333893" y="535216"/>
                  </a:lnTo>
                  <a:lnTo>
                    <a:pt x="1199565" y="469519"/>
                  </a:lnTo>
                  <a:lnTo>
                    <a:pt x="1350924" y="469519"/>
                  </a:lnTo>
                  <a:lnTo>
                    <a:pt x="1501533" y="543179"/>
                  </a:lnTo>
                  <a:lnTo>
                    <a:pt x="1501533" y="535216"/>
                  </a:lnTo>
                  <a:lnTo>
                    <a:pt x="1367205" y="469519"/>
                  </a:lnTo>
                  <a:lnTo>
                    <a:pt x="1518564" y="469519"/>
                  </a:lnTo>
                  <a:lnTo>
                    <a:pt x="1669173" y="543179"/>
                  </a:lnTo>
                  <a:lnTo>
                    <a:pt x="1669173" y="535216"/>
                  </a:lnTo>
                  <a:lnTo>
                    <a:pt x="1534845" y="469519"/>
                  </a:lnTo>
                  <a:lnTo>
                    <a:pt x="1688642" y="469519"/>
                  </a:lnTo>
                  <a:lnTo>
                    <a:pt x="1837093" y="543179"/>
                  </a:lnTo>
                  <a:lnTo>
                    <a:pt x="1837093" y="535216"/>
                  </a:lnTo>
                  <a:lnTo>
                    <a:pt x="1704695" y="469519"/>
                  </a:lnTo>
                  <a:lnTo>
                    <a:pt x="1856282" y="469519"/>
                  </a:lnTo>
                  <a:lnTo>
                    <a:pt x="2004733" y="543179"/>
                  </a:lnTo>
                  <a:lnTo>
                    <a:pt x="2004733" y="535216"/>
                  </a:lnTo>
                  <a:lnTo>
                    <a:pt x="1872335" y="469519"/>
                  </a:lnTo>
                  <a:lnTo>
                    <a:pt x="2024024" y="469519"/>
                  </a:lnTo>
                  <a:lnTo>
                    <a:pt x="2174633" y="543179"/>
                  </a:lnTo>
                  <a:lnTo>
                    <a:pt x="2174633" y="535216"/>
                  </a:lnTo>
                  <a:lnTo>
                    <a:pt x="2040305" y="469519"/>
                  </a:lnTo>
                  <a:lnTo>
                    <a:pt x="2191664" y="469519"/>
                  </a:lnTo>
                  <a:lnTo>
                    <a:pt x="2342273" y="543179"/>
                  </a:lnTo>
                  <a:lnTo>
                    <a:pt x="2342273" y="535216"/>
                  </a:lnTo>
                  <a:lnTo>
                    <a:pt x="2207945" y="469519"/>
                  </a:lnTo>
                  <a:lnTo>
                    <a:pt x="2359304" y="469519"/>
                  </a:lnTo>
                  <a:lnTo>
                    <a:pt x="2509913" y="543179"/>
                  </a:lnTo>
                  <a:lnTo>
                    <a:pt x="2509913" y="535216"/>
                  </a:lnTo>
                  <a:lnTo>
                    <a:pt x="2375585" y="469519"/>
                  </a:lnTo>
                  <a:lnTo>
                    <a:pt x="2526944" y="469519"/>
                  </a:lnTo>
                  <a:lnTo>
                    <a:pt x="2677553" y="543179"/>
                  </a:lnTo>
                  <a:lnTo>
                    <a:pt x="2677553" y="535216"/>
                  </a:lnTo>
                  <a:lnTo>
                    <a:pt x="2543225" y="469519"/>
                  </a:lnTo>
                  <a:lnTo>
                    <a:pt x="2697022" y="469519"/>
                  </a:lnTo>
                  <a:lnTo>
                    <a:pt x="2845473" y="543179"/>
                  </a:lnTo>
                  <a:lnTo>
                    <a:pt x="2845473" y="535216"/>
                  </a:lnTo>
                  <a:lnTo>
                    <a:pt x="2713075" y="469519"/>
                  </a:lnTo>
                  <a:lnTo>
                    <a:pt x="2864662" y="469519"/>
                  </a:lnTo>
                  <a:lnTo>
                    <a:pt x="3013113" y="543179"/>
                  </a:lnTo>
                  <a:lnTo>
                    <a:pt x="3013113" y="535216"/>
                  </a:lnTo>
                  <a:lnTo>
                    <a:pt x="2880715" y="469519"/>
                  </a:lnTo>
                  <a:lnTo>
                    <a:pt x="3032404" y="469519"/>
                  </a:lnTo>
                  <a:lnTo>
                    <a:pt x="3183013" y="543179"/>
                  </a:lnTo>
                  <a:lnTo>
                    <a:pt x="3183013" y="535216"/>
                  </a:lnTo>
                  <a:lnTo>
                    <a:pt x="3048685" y="469519"/>
                  </a:lnTo>
                  <a:lnTo>
                    <a:pt x="3200044" y="469519"/>
                  </a:lnTo>
                  <a:lnTo>
                    <a:pt x="3350653" y="543179"/>
                  </a:lnTo>
                  <a:lnTo>
                    <a:pt x="3350653" y="535216"/>
                  </a:lnTo>
                  <a:lnTo>
                    <a:pt x="3216325" y="469519"/>
                  </a:lnTo>
                  <a:lnTo>
                    <a:pt x="3367684" y="469519"/>
                  </a:lnTo>
                  <a:lnTo>
                    <a:pt x="3518293" y="543179"/>
                  </a:lnTo>
                  <a:lnTo>
                    <a:pt x="3518293" y="535216"/>
                  </a:lnTo>
                  <a:lnTo>
                    <a:pt x="3383965" y="469519"/>
                  </a:lnTo>
                  <a:lnTo>
                    <a:pt x="3535324" y="469519"/>
                  </a:lnTo>
                  <a:lnTo>
                    <a:pt x="3685933" y="543179"/>
                  </a:lnTo>
                  <a:lnTo>
                    <a:pt x="3685933" y="535216"/>
                  </a:lnTo>
                  <a:lnTo>
                    <a:pt x="3541522" y="464591"/>
                  </a:lnTo>
                  <a:lnTo>
                    <a:pt x="3541522" y="9398"/>
                  </a:lnTo>
                  <a:lnTo>
                    <a:pt x="3694430" y="82931"/>
                  </a:lnTo>
                  <a:lnTo>
                    <a:pt x="3694430" y="75184"/>
                  </a:lnTo>
                  <a:lnTo>
                    <a:pt x="3557803" y="9398"/>
                  </a:lnTo>
                  <a:lnTo>
                    <a:pt x="3539871" y="762"/>
                  </a:lnTo>
                  <a:lnTo>
                    <a:pt x="3538728" y="254"/>
                  </a:lnTo>
                  <a:lnTo>
                    <a:pt x="3538220" y="0"/>
                  </a:lnTo>
                  <a:lnTo>
                    <a:pt x="3537331" y="0"/>
                  </a:lnTo>
                  <a:lnTo>
                    <a:pt x="3535172" y="0"/>
                  </a:lnTo>
                  <a:lnTo>
                    <a:pt x="3529330" y="0"/>
                  </a:lnTo>
                  <a:lnTo>
                    <a:pt x="3529330" y="5461"/>
                  </a:lnTo>
                  <a:lnTo>
                    <a:pt x="3529330" y="461899"/>
                  </a:lnTo>
                  <a:lnTo>
                    <a:pt x="11391" y="461899"/>
                  </a:lnTo>
                  <a:lnTo>
                    <a:pt x="11391" y="5461"/>
                  </a:lnTo>
                  <a:lnTo>
                    <a:pt x="3529330" y="5461"/>
                  </a:lnTo>
                  <a:lnTo>
                    <a:pt x="3529330" y="0"/>
                  </a:lnTo>
                  <a:lnTo>
                    <a:pt x="2552" y="0"/>
                  </a:lnTo>
                  <a:lnTo>
                    <a:pt x="0" y="1270"/>
                  </a:lnTo>
                  <a:lnTo>
                    <a:pt x="0" y="466090"/>
                  </a:lnTo>
                  <a:lnTo>
                    <a:pt x="381" y="466293"/>
                  </a:lnTo>
                  <a:lnTo>
                    <a:pt x="0" y="466725"/>
                  </a:lnTo>
                  <a:lnTo>
                    <a:pt x="482" y="467995"/>
                  </a:lnTo>
                  <a:lnTo>
                    <a:pt x="2146" y="468757"/>
                  </a:lnTo>
                  <a:lnTo>
                    <a:pt x="166408" y="547878"/>
                  </a:lnTo>
                  <a:lnTo>
                    <a:pt x="167500" y="548386"/>
                  </a:lnTo>
                  <a:lnTo>
                    <a:pt x="168935" y="548640"/>
                  </a:lnTo>
                  <a:lnTo>
                    <a:pt x="172961" y="548640"/>
                  </a:lnTo>
                  <a:lnTo>
                    <a:pt x="340575" y="548640"/>
                  </a:lnTo>
                  <a:lnTo>
                    <a:pt x="3703320" y="548640"/>
                  </a:lnTo>
                  <a:lnTo>
                    <a:pt x="3705860" y="547370"/>
                  </a:lnTo>
                  <a:lnTo>
                    <a:pt x="3705860" y="546735"/>
                  </a:lnTo>
                  <a:lnTo>
                    <a:pt x="3705860" y="544957"/>
                  </a:lnTo>
                  <a:lnTo>
                    <a:pt x="3705860" y="543179"/>
                  </a:lnTo>
                  <a:lnTo>
                    <a:pt x="3705860" y="81153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77252" y="662940"/>
              <a:ext cx="640080" cy="551180"/>
            </a:xfrm>
            <a:custGeom>
              <a:avLst/>
              <a:gdLst/>
              <a:ahLst/>
              <a:cxnLst/>
              <a:rect l="l" t="t" r="r" b="b"/>
              <a:pathLst>
                <a:path w="640080" h="551180">
                  <a:moveTo>
                    <a:pt x="38874" y="0"/>
                  </a:moveTo>
                  <a:lnTo>
                    <a:pt x="23740" y="3053"/>
                  </a:lnTo>
                  <a:lnTo>
                    <a:pt x="11383" y="11382"/>
                  </a:lnTo>
                  <a:lnTo>
                    <a:pt x="3054" y="23735"/>
                  </a:lnTo>
                  <a:lnTo>
                    <a:pt x="0" y="38862"/>
                  </a:lnTo>
                  <a:lnTo>
                    <a:pt x="0" y="512318"/>
                  </a:lnTo>
                  <a:lnTo>
                    <a:pt x="3054" y="527444"/>
                  </a:lnTo>
                  <a:lnTo>
                    <a:pt x="11383" y="539797"/>
                  </a:lnTo>
                  <a:lnTo>
                    <a:pt x="23740" y="548126"/>
                  </a:lnTo>
                  <a:lnTo>
                    <a:pt x="38874" y="551180"/>
                  </a:lnTo>
                  <a:lnTo>
                    <a:pt x="601205" y="551180"/>
                  </a:lnTo>
                  <a:lnTo>
                    <a:pt x="616332" y="548126"/>
                  </a:lnTo>
                  <a:lnTo>
                    <a:pt x="628684" y="539797"/>
                  </a:lnTo>
                  <a:lnTo>
                    <a:pt x="637013" y="527444"/>
                  </a:lnTo>
                  <a:lnTo>
                    <a:pt x="640067" y="512318"/>
                  </a:lnTo>
                  <a:lnTo>
                    <a:pt x="640067" y="104139"/>
                  </a:lnTo>
                  <a:lnTo>
                    <a:pt x="616332" y="68456"/>
                  </a:lnTo>
                  <a:lnTo>
                    <a:pt x="283730" y="65405"/>
                  </a:lnTo>
                  <a:lnTo>
                    <a:pt x="244068" y="23368"/>
                  </a:lnTo>
                  <a:lnTo>
                    <a:pt x="235753" y="15422"/>
                  </a:lnTo>
                  <a:lnTo>
                    <a:pt x="226071" y="8096"/>
                  </a:lnTo>
                  <a:lnTo>
                    <a:pt x="215538" y="2722"/>
                  </a:lnTo>
                  <a:lnTo>
                    <a:pt x="204673" y="635"/>
                  </a:lnTo>
                  <a:lnTo>
                    <a:pt x="38874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82319" y="642620"/>
              <a:ext cx="652780" cy="566420"/>
            </a:xfrm>
            <a:custGeom>
              <a:avLst/>
              <a:gdLst/>
              <a:ahLst/>
              <a:cxnLst/>
              <a:rect l="l" t="t" r="r" b="b"/>
              <a:pathLst>
                <a:path w="652780" h="566419">
                  <a:moveTo>
                    <a:pt x="45288" y="0"/>
                  </a:moveTo>
                  <a:lnTo>
                    <a:pt x="27678" y="3583"/>
                  </a:lnTo>
                  <a:lnTo>
                    <a:pt x="13281" y="13335"/>
                  </a:lnTo>
                  <a:lnTo>
                    <a:pt x="3565" y="27753"/>
                  </a:lnTo>
                  <a:lnTo>
                    <a:pt x="0" y="45338"/>
                  </a:lnTo>
                  <a:lnTo>
                    <a:pt x="0" y="521080"/>
                  </a:lnTo>
                  <a:lnTo>
                    <a:pt x="3565" y="538666"/>
                  </a:lnTo>
                  <a:lnTo>
                    <a:pt x="13281" y="553084"/>
                  </a:lnTo>
                  <a:lnTo>
                    <a:pt x="27678" y="562836"/>
                  </a:lnTo>
                  <a:lnTo>
                    <a:pt x="45288" y="566419"/>
                  </a:lnTo>
                  <a:lnTo>
                    <a:pt x="607441" y="566419"/>
                  </a:lnTo>
                  <a:lnTo>
                    <a:pt x="625080" y="562836"/>
                  </a:lnTo>
                  <a:lnTo>
                    <a:pt x="638741" y="553592"/>
                  </a:lnTo>
                  <a:lnTo>
                    <a:pt x="45288" y="553592"/>
                  </a:lnTo>
                  <a:lnTo>
                    <a:pt x="32666" y="551031"/>
                  </a:lnTo>
                  <a:lnTo>
                    <a:pt x="22347" y="544052"/>
                  </a:lnTo>
                  <a:lnTo>
                    <a:pt x="15382" y="533715"/>
                  </a:lnTo>
                  <a:lnTo>
                    <a:pt x="12826" y="521080"/>
                  </a:lnTo>
                  <a:lnTo>
                    <a:pt x="12826" y="45338"/>
                  </a:lnTo>
                  <a:lnTo>
                    <a:pt x="15382" y="32704"/>
                  </a:lnTo>
                  <a:lnTo>
                    <a:pt x="22345" y="22367"/>
                  </a:lnTo>
                  <a:lnTo>
                    <a:pt x="32661" y="15388"/>
                  </a:lnTo>
                  <a:lnTo>
                    <a:pt x="45275" y="12826"/>
                  </a:lnTo>
                  <a:lnTo>
                    <a:pt x="240742" y="12826"/>
                  </a:lnTo>
                  <a:lnTo>
                    <a:pt x="235453" y="8842"/>
                  </a:lnTo>
                  <a:lnTo>
                    <a:pt x="223619" y="2934"/>
                  </a:lnTo>
                  <a:lnTo>
                    <a:pt x="211073" y="634"/>
                  </a:lnTo>
                  <a:lnTo>
                    <a:pt x="45288" y="0"/>
                  </a:lnTo>
                  <a:close/>
                </a:path>
                <a:path w="652780" h="566419">
                  <a:moveTo>
                    <a:pt x="240742" y="12826"/>
                  </a:moveTo>
                  <a:lnTo>
                    <a:pt x="45275" y="12826"/>
                  </a:lnTo>
                  <a:lnTo>
                    <a:pt x="211061" y="13588"/>
                  </a:lnTo>
                  <a:lnTo>
                    <a:pt x="220978" y="15736"/>
                  </a:lnTo>
                  <a:lnTo>
                    <a:pt x="285445" y="76453"/>
                  </a:lnTo>
                  <a:lnTo>
                    <a:pt x="286651" y="77850"/>
                  </a:lnTo>
                  <a:lnTo>
                    <a:pt x="288353" y="78485"/>
                  </a:lnTo>
                  <a:lnTo>
                    <a:pt x="607441" y="78485"/>
                  </a:lnTo>
                  <a:lnTo>
                    <a:pt x="620075" y="81049"/>
                  </a:lnTo>
                  <a:lnTo>
                    <a:pt x="630412" y="88042"/>
                  </a:lnTo>
                  <a:lnTo>
                    <a:pt x="637391" y="98417"/>
                  </a:lnTo>
                  <a:lnTo>
                    <a:pt x="639952" y="111125"/>
                  </a:lnTo>
                  <a:lnTo>
                    <a:pt x="639952" y="521080"/>
                  </a:lnTo>
                  <a:lnTo>
                    <a:pt x="637391" y="533715"/>
                  </a:lnTo>
                  <a:lnTo>
                    <a:pt x="630412" y="544052"/>
                  </a:lnTo>
                  <a:lnTo>
                    <a:pt x="620075" y="551031"/>
                  </a:lnTo>
                  <a:lnTo>
                    <a:pt x="607441" y="553592"/>
                  </a:lnTo>
                  <a:lnTo>
                    <a:pt x="638741" y="553592"/>
                  </a:lnTo>
                  <a:lnTo>
                    <a:pt x="639492" y="553084"/>
                  </a:lnTo>
                  <a:lnTo>
                    <a:pt x="649214" y="538666"/>
                  </a:lnTo>
                  <a:lnTo>
                    <a:pt x="652780" y="521080"/>
                  </a:lnTo>
                  <a:lnTo>
                    <a:pt x="652780" y="111125"/>
                  </a:lnTo>
                  <a:lnTo>
                    <a:pt x="649214" y="93412"/>
                  </a:lnTo>
                  <a:lnTo>
                    <a:pt x="639492" y="78962"/>
                  </a:lnTo>
                  <a:lnTo>
                    <a:pt x="625080" y="69226"/>
                  </a:lnTo>
                  <a:lnTo>
                    <a:pt x="607441" y="65658"/>
                  </a:lnTo>
                  <a:lnTo>
                    <a:pt x="292900" y="65658"/>
                  </a:lnTo>
                  <a:lnTo>
                    <a:pt x="255117" y="25526"/>
                  </a:lnTo>
                  <a:lnTo>
                    <a:pt x="246108" y="16869"/>
                  </a:lnTo>
                  <a:lnTo>
                    <a:pt x="240742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77252" y="774700"/>
              <a:ext cx="657860" cy="439420"/>
            </a:xfrm>
            <a:custGeom>
              <a:avLst/>
              <a:gdLst/>
              <a:ahLst/>
              <a:cxnLst/>
              <a:rect l="l" t="t" r="r" b="b"/>
              <a:pathLst>
                <a:path w="657860" h="439419">
                  <a:moveTo>
                    <a:pt x="627875" y="0"/>
                  </a:moveTo>
                  <a:lnTo>
                    <a:pt x="275183" y="0"/>
                  </a:lnTo>
                  <a:lnTo>
                    <a:pt x="266877" y="910"/>
                  </a:lnTo>
                  <a:lnTo>
                    <a:pt x="259070" y="3571"/>
                  </a:lnTo>
                  <a:lnTo>
                    <a:pt x="252030" y="7875"/>
                  </a:lnTo>
                  <a:lnTo>
                    <a:pt x="246024" y="13715"/>
                  </a:lnTo>
                  <a:lnTo>
                    <a:pt x="214909" y="52450"/>
                  </a:lnTo>
                  <a:lnTo>
                    <a:pt x="0" y="52450"/>
                  </a:lnTo>
                  <a:lnTo>
                    <a:pt x="0" y="401447"/>
                  </a:lnTo>
                  <a:lnTo>
                    <a:pt x="2960" y="416127"/>
                  </a:lnTo>
                  <a:lnTo>
                    <a:pt x="11033" y="428116"/>
                  </a:lnTo>
                  <a:lnTo>
                    <a:pt x="23006" y="436201"/>
                  </a:lnTo>
                  <a:lnTo>
                    <a:pt x="37668" y="439165"/>
                  </a:lnTo>
                  <a:lnTo>
                    <a:pt x="622922" y="439420"/>
                  </a:lnTo>
                  <a:lnTo>
                    <a:pt x="636523" y="436677"/>
                  </a:lnTo>
                  <a:lnTo>
                    <a:pt x="647623" y="429196"/>
                  </a:lnTo>
                  <a:lnTo>
                    <a:pt x="655104" y="418095"/>
                  </a:lnTo>
                  <a:lnTo>
                    <a:pt x="657847" y="404495"/>
                  </a:lnTo>
                  <a:lnTo>
                    <a:pt x="657847" y="29972"/>
                  </a:lnTo>
                  <a:lnTo>
                    <a:pt x="655485" y="18323"/>
                  </a:lnTo>
                  <a:lnTo>
                    <a:pt x="649052" y="8794"/>
                  </a:lnTo>
                  <a:lnTo>
                    <a:pt x="639523" y="2361"/>
                  </a:lnTo>
                  <a:lnTo>
                    <a:pt x="627875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9619" y="767080"/>
              <a:ext cx="673100" cy="454659"/>
            </a:xfrm>
            <a:custGeom>
              <a:avLst/>
              <a:gdLst/>
              <a:ahLst/>
              <a:cxnLst/>
              <a:rect l="l" t="t" r="r" b="b"/>
              <a:pathLst>
                <a:path w="673100" h="454659">
                  <a:moveTo>
                    <a:pt x="636524" y="0"/>
                  </a:moveTo>
                  <a:lnTo>
                    <a:pt x="282613" y="0"/>
                  </a:lnTo>
                  <a:lnTo>
                    <a:pt x="272845" y="1073"/>
                  </a:lnTo>
                  <a:lnTo>
                    <a:pt x="240101" y="26255"/>
                  </a:lnTo>
                  <a:lnTo>
                    <a:pt x="218998" y="52705"/>
                  </a:lnTo>
                  <a:lnTo>
                    <a:pt x="2870" y="52705"/>
                  </a:lnTo>
                  <a:lnTo>
                    <a:pt x="0" y="55625"/>
                  </a:lnTo>
                  <a:lnTo>
                    <a:pt x="0" y="410083"/>
                  </a:lnTo>
                  <a:lnTo>
                    <a:pt x="27035" y="450909"/>
                  </a:lnTo>
                  <a:lnTo>
                    <a:pt x="631698" y="454660"/>
                  </a:lnTo>
                  <a:lnTo>
                    <a:pt x="639833" y="453862"/>
                  </a:lnTo>
                  <a:lnTo>
                    <a:pt x="647541" y="451516"/>
                  </a:lnTo>
                  <a:lnTo>
                    <a:pt x="654629" y="447694"/>
                  </a:lnTo>
                  <a:lnTo>
                    <a:pt x="660908" y="442468"/>
                  </a:lnTo>
                  <a:lnTo>
                    <a:pt x="661535" y="441706"/>
                  </a:lnTo>
                  <a:lnTo>
                    <a:pt x="44246" y="441452"/>
                  </a:lnTo>
                  <a:lnTo>
                    <a:pt x="32038" y="438979"/>
                  </a:lnTo>
                  <a:lnTo>
                    <a:pt x="22058" y="432244"/>
                  </a:lnTo>
                  <a:lnTo>
                    <a:pt x="15323" y="422271"/>
                  </a:lnTo>
                  <a:lnTo>
                    <a:pt x="12852" y="410083"/>
                  </a:lnTo>
                  <a:lnTo>
                    <a:pt x="12852" y="65659"/>
                  </a:lnTo>
                  <a:lnTo>
                    <a:pt x="224104" y="65659"/>
                  </a:lnTo>
                  <a:lnTo>
                    <a:pt x="225983" y="64643"/>
                  </a:lnTo>
                  <a:lnTo>
                    <a:pt x="258292" y="24257"/>
                  </a:lnTo>
                  <a:lnTo>
                    <a:pt x="282613" y="12954"/>
                  </a:lnTo>
                  <a:lnTo>
                    <a:pt x="663893" y="12954"/>
                  </a:lnTo>
                  <a:lnTo>
                    <a:pt x="662384" y="10715"/>
                  </a:lnTo>
                  <a:lnTo>
                    <a:pt x="650757" y="2875"/>
                  </a:lnTo>
                  <a:lnTo>
                    <a:pt x="636524" y="0"/>
                  </a:lnTo>
                  <a:close/>
                </a:path>
                <a:path w="673100" h="454659">
                  <a:moveTo>
                    <a:pt x="663893" y="12954"/>
                  </a:moveTo>
                  <a:lnTo>
                    <a:pt x="636524" y="12954"/>
                  </a:lnTo>
                  <a:lnTo>
                    <a:pt x="645753" y="14805"/>
                  </a:lnTo>
                  <a:lnTo>
                    <a:pt x="653303" y="19859"/>
                  </a:lnTo>
                  <a:lnTo>
                    <a:pt x="658401" y="27366"/>
                  </a:lnTo>
                  <a:lnTo>
                    <a:pt x="660273" y="36575"/>
                  </a:lnTo>
                  <a:lnTo>
                    <a:pt x="660273" y="420750"/>
                  </a:lnTo>
                  <a:lnTo>
                    <a:pt x="657224" y="427990"/>
                  </a:lnTo>
                  <a:lnTo>
                    <a:pt x="646430" y="438785"/>
                  </a:lnTo>
                  <a:lnTo>
                    <a:pt x="639318" y="441706"/>
                  </a:lnTo>
                  <a:lnTo>
                    <a:pt x="661535" y="441706"/>
                  </a:lnTo>
                  <a:lnTo>
                    <a:pt x="666134" y="436116"/>
                  </a:lnTo>
                  <a:lnTo>
                    <a:pt x="669956" y="428990"/>
                  </a:lnTo>
                  <a:lnTo>
                    <a:pt x="672302" y="421268"/>
                  </a:lnTo>
                  <a:lnTo>
                    <a:pt x="673099" y="413131"/>
                  </a:lnTo>
                  <a:lnTo>
                    <a:pt x="673099" y="36575"/>
                  </a:lnTo>
                  <a:lnTo>
                    <a:pt x="670224" y="22342"/>
                  </a:lnTo>
                  <a:lnTo>
                    <a:pt x="663893" y="12954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837882" y="704850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</a:rPr>
              <a:t>05</a:t>
            </a:r>
            <a:endParaRPr sz="3000"/>
          </a:p>
        </p:txBody>
      </p:sp>
      <p:sp>
        <p:nvSpPr>
          <p:cNvPr id="109" name="object 109"/>
          <p:cNvSpPr txBox="1"/>
          <p:nvPr/>
        </p:nvSpPr>
        <p:spPr>
          <a:xfrm>
            <a:off x="1800225" y="763523"/>
            <a:ext cx="2157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Courier New"/>
                <a:cs typeface="Courier New"/>
              </a:rPr>
              <a:t>KESIM</a:t>
            </a:r>
            <a:r>
              <a:rPr sz="2800" b="1" spc="-2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2800" b="1" spc="-5" dirty="0">
                <a:solidFill>
                  <a:srgbClr val="FFFFFF"/>
                </a:solidFill>
                <a:latin typeface="Courier New"/>
                <a:cs typeface="Courier New"/>
              </a:rPr>
              <a:t>ULAN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888022" y="1413891"/>
            <a:ext cx="7438390" cy="3140075"/>
            <a:chOff x="888022" y="1413891"/>
            <a:chExt cx="7438390" cy="3140075"/>
          </a:xfrm>
        </p:grpSpPr>
        <p:pic>
          <p:nvPicPr>
            <p:cNvPr id="111" name="object 11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88022" y="1446657"/>
              <a:ext cx="76492" cy="7645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60691" y="1414399"/>
              <a:ext cx="328815" cy="12230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219832" y="1414272"/>
              <a:ext cx="519303" cy="15227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55208" y="1414018"/>
              <a:ext cx="699727" cy="152527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803905" y="1413891"/>
              <a:ext cx="862965" cy="122682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736212" y="1413891"/>
              <a:ext cx="973836" cy="152526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98802" y="1664081"/>
              <a:ext cx="630047" cy="115824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278761" y="1627251"/>
              <a:ext cx="1107566" cy="122682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48524" y="1627505"/>
              <a:ext cx="495541" cy="365887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437000" y="1627632"/>
              <a:ext cx="1192754" cy="152145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88085" y="2086737"/>
              <a:ext cx="76492" cy="76454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653412" y="2054098"/>
              <a:ext cx="2111502" cy="152400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830193" y="2053971"/>
              <a:ext cx="917575" cy="152527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54049" y="2062734"/>
              <a:ext cx="1210106" cy="327406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312161" y="2267458"/>
              <a:ext cx="1094486" cy="152527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472052" y="2284349"/>
              <a:ext cx="803672" cy="135508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1777618" y="2582291"/>
              <a:ext cx="19050" cy="20320"/>
            </a:xfrm>
            <a:custGeom>
              <a:avLst/>
              <a:gdLst/>
              <a:ahLst/>
              <a:cxnLst/>
              <a:rect l="l" t="t" r="r" b="b"/>
              <a:pathLst>
                <a:path w="19050" h="20319">
                  <a:moveTo>
                    <a:pt x="12954" y="0"/>
                  </a:moveTo>
                  <a:lnTo>
                    <a:pt x="5968" y="0"/>
                  </a:lnTo>
                  <a:lnTo>
                    <a:pt x="3429" y="761"/>
                  </a:lnTo>
                  <a:lnTo>
                    <a:pt x="2031" y="2031"/>
                  </a:lnTo>
                  <a:lnTo>
                    <a:pt x="762" y="3428"/>
                  </a:lnTo>
                  <a:lnTo>
                    <a:pt x="0" y="6095"/>
                  </a:lnTo>
                  <a:lnTo>
                    <a:pt x="0" y="14223"/>
                  </a:lnTo>
                  <a:lnTo>
                    <a:pt x="762" y="16890"/>
                  </a:lnTo>
                  <a:lnTo>
                    <a:pt x="2031" y="18287"/>
                  </a:lnTo>
                  <a:lnTo>
                    <a:pt x="3429" y="19557"/>
                  </a:lnTo>
                  <a:lnTo>
                    <a:pt x="5842" y="20192"/>
                  </a:lnTo>
                  <a:lnTo>
                    <a:pt x="12826" y="20192"/>
                  </a:lnTo>
                  <a:lnTo>
                    <a:pt x="15367" y="19557"/>
                  </a:lnTo>
                  <a:lnTo>
                    <a:pt x="16637" y="18160"/>
                  </a:lnTo>
                  <a:lnTo>
                    <a:pt x="18033" y="16890"/>
                  </a:lnTo>
                  <a:lnTo>
                    <a:pt x="18668" y="14096"/>
                  </a:lnTo>
                  <a:lnTo>
                    <a:pt x="18668" y="10032"/>
                  </a:lnTo>
                  <a:lnTo>
                    <a:pt x="18668" y="5968"/>
                  </a:lnTo>
                  <a:lnTo>
                    <a:pt x="18033" y="3301"/>
                  </a:lnTo>
                  <a:lnTo>
                    <a:pt x="15367" y="634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888149" y="2726816"/>
              <a:ext cx="76479" cy="7645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059103" y="2517648"/>
              <a:ext cx="3720260" cy="969137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42104" y="3121025"/>
              <a:ext cx="607371" cy="152526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816100" y="3334258"/>
              <a:ext cx="1001776" cy="152654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059179" y="3340100"/>
              <a:ext cx="691895" cy="146812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874899" y="3334130"/>
              <a:ext cx="636015" cy="122555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052956" y="3547998"/>
              <a:ext cx="827786" cy="123697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945639" y="3547617"/>
              <a:ext cx="1222375" cy="123951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88237" y="3793617"/>
              <a:ext cx="76492" cy="76454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048969" y="3761105"/>
              <a:ext cx="541705" cy="15247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649348" y="3760977"/>
              <a:ext cx="552831" cy="122605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258059" y="3760977"/>
              <a:ext cx="976502" cy="122542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59256" y="3974401"/>
              <a:ext cx="734364" cy="152539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853056" y="3980065"/>
              <a:ext cx="596265" cy="146888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14727" y="3974617"/>
              <a:ext cx="388874" cy="122237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186177" y="3766566"/>
              <a:ext cx="2256663" cy="543687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054252" y="4187710"/>
              <a:ext cx="1097889" cy="365925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4508499" y="4224172"/>
              <a:ext cx="255270" cy="116205"/>
            </a:xfrm>
            <a:custGeom>
              <a:avLst/>
              <a:gdLst/>
              <a:ahLst/>
              <a:cxnLst/>
              <a:rect l="l" t="t" r="r" b="b"/>
              <a:pathLst>
                <a:path w="255270" h="116204">
                  <a:moveTo>
                    <a:pt x="7492" y="1219"/>
                  </a:moveTo>
                  <a:lnTo>
                    <a:pt x="5079" y="1219"/>
                  </a:lnTo>
                  <a:lnTo>
                    <a:pt x="4063" y="1270"/>
                  </a:lnTo>
                  <a:lnTo>
                    <a:pt x="0" y="113499"/>
                  </a:lnTo>
                  <a:lnTo>
                    <a:pt x="253" y="114261"/>
                  </a:lnTo>
                  <a:lnTo>
                    <a:pt x="5714" y="115824"/>
                  </a:lnTo>
                  <a:lnTo>
                    <a:pt x="8509" y="115824"/>
                  </a:lnTo>
                  <a:lnTo>
                    <a:pt x="14350" y="73977"/>
                  </a:lnTo>
                  <a:lnTo>
                    <a:pt x="63148" y="73977"/>
                  </a:lnTo>
                  <a:lnTo>
                    <a:pt x="63491" y="73533"/>
                  </a:lnTo>
                  <a:lnTo>
                    <a:pt x="32892" y="73533"/>
                  </a:lnTo>
                  <a:lnTo>
                    <a:pt x="29083" y="72263"/>
                  </a:lnTo>
                  <a:lnTo>
                    <a:pt x="25526" y="69723"/>
                  </a:lnTo>
                  <a:lnTo>
                    <a:pt x="22098" y="67170"/>
                  </a:lnTo>
                  <a:lnTo>
                    <a:pt x="18287" y="63500"/>
                  </a:lnTo>
                  <a:lnTo>
                    <a:pt x="14350" y="58699"/>
                  </a:lnTo>
                  <a:lnTo>
                    <a:pt x="14350" y="27609"/>
                  </a:lnTo>
                  <a:lnTo>
                    <a:pt x="26670" y="15760"/>
                  </a:lnTo>
                  <a:lnTo>
                    <a:pt x="28448" y="14579"/>
                  </a:lnTo>
                  <a:lnTo>
                    <a:pt x="28806" y="14414"/>
                  </a:lnTo>
                  <a:lnTo>
                    <a:pt x="12573" y="14414"/>
                  </a:lnTo>
                  <a:lnTo>
                    <a:pt x="12446" y="2971"/>
                  </a:lnTo>
                  <a:lnTo>
                    <a:pt x="8509" y="1270"/>
                  </a:lnTo>
                  <a:lnTo>
                    <a:pt x="7492" y="1219"/>
                  </a:lnTo>
                  <a:close/>
                </a:path>
                <a:path w="255270" h="116204">
                  <a:moveTo>
                    <a:pt x="63148" y="73977"/>
                  </a:moveTo>
                  <a:lnTo>
                    <a:pt x="14350" y="73977"/>
                  </a:lnTo>
                  <a:lnTo>
                    <a:pt x="16383" y="75996"/>
                  </a:lnTo>
                  <a:lnTo>
                    <a:pt x="31623" y="85166"/>
                  </a:lnTo>
                  <a:lnTo>
                    <a:pt x="33527" y="85636"/>
                  </a:lnTo>
                  <a:lnTo>
                    <a:pt x="35687" y="85864"/>
                  </a:lnTo>
                  <a:lnTo>
                    <a:pt x="43434" y="85864"/>
                  </a:lnTo>
                  <a:lnTo>
                    <a:pt x="48260" y="84836"/>
                  </a:lnTo>
                  <a:lnTo>
                    <a:pt x="52577" y="82778"/>
                  </a:lnTo>
                  <a:lnTo>
                    <a:pt x="56769" y="80733"/>
                  </a:lnTo>
                  <a:lnTo>
                    <a:pt x="60325" y="77812"/>
                  </a:lnTo>
                  <a:lnTo>
                    <a:pt x="63148" y="73977"/>
                  </a:lnTo>
                  <a:close/>
                </a:path>
                <a:path w="255270" h="116204">
                  <a:moveTo>
                    <a:pt x="64643" y="12331"/>
                  </a:moveTo>
                  <a:lnTo>
                    <a:pt x="41401" y="12331"/>
                  </a:lnTo>
                  <a:lnTo>
                    <a:pt x="44450" y="13195"/>
                  </a:lnTo>
                  <a:lnTo>
                    <a:pt x="49529" y="16675"/>
                  </a:lnTo>
                  <a:lnTo>
                    <a:pt x="57023" y="39420"/>
                  </a:lnTo>
                  <a:lnTo>
                    <a:pt x="57023" y="47066"/>
                  </a:lnTo>
                  <a:lnTo>
                    <a:pt x="56641" y="50673"/>
                  </a:lnTo>
                  <a:lnTo>
                    <a:pt x="55117" y="57848"/>
                  </a:lnTo>
                  <a:lnTo>
                    <a:pt x="53975" y="61099"/>
                  </a:lnTo>
                  <a:lnTo>
                    <a:pt x="52324" y="63995"/>
                  </a:lnTo>
                  <a:lnTo>
                    <a:pt x="50800" y="66878"/>
                  </a:lnTo>
                  <a:lnTo>
                    <a:pt x="48640" y="69202"/>
                  </a:lnTo>
                  <a:lnTo>
                    <a:pt x="46100" y="70929"/>
                  </a:lnTo>
                  <a:lnTo>
                    <a:pt x="43434" y="72669"/>
                  </a:lnTo>
                  <a:lnTo>
                    <a:pt x="40386" y="73533"/>
                  </a:lnTo>
                  <a:lnTo>
                    <a:pt x="63491" y="73533"/>
                  </a:lnTo>
                  <a:lnTo>
                    <a:pt x="71882" y="48590"/>
                  </a:lnTo>
                  <a:lnTo>
                    <a:pt x="71818" y="35560"/>
                  </a:lnTo>
                  <a:lnTo>
                    <a:pt x="71247" y="30721"/>
                  </a:lnTo>
                  <a:lnTo>
                    <a:pt x="68961" y="20599"/>
                  </a:lnTo>
                  <a:lnTo>
                    <a:pt x="67183" y="16154"/>
                  </a:lnTo>
                  <a:lnTo>
                    <a:pt x="64643" y="12331"/>
                  </a:lnTo>
                  <a:close/>
                </a:path>
                <a:path w="255270" h="116204">
                  <a:moveTo>
                    <a:pt x="46100" y="0"/>
                  </a:moveTo>
                  <a:lnTo>
                    <a:pt x="37719" y="0"/>
                  </a:lnTo>
                  <a:lnTo>
                    <a:pt x="35305" y="304"/>
                  </a:lnTo>
                  <a:lnTo>
                    <a:pt x="12573" y="14414"/>
                  </a:lnTo>
                  <a:lnTo>
                    <a:pt x="28806" y="14414"/>
                  </a:lnTo>
                  <a:lnTo>
                    <a:pt x="30352" y="13703"/>
                  </a:lnTo>
                  <a:lnTo>
                    <a:pt x="33909" y="12611"/>
                  </a:lnTo>
                  <a:lnTo>
                    <a:pt x="35813" y="12331"/>
                  </a:lnTo>
                  <a:lnTo>
                    <a:pt x="64643" y="12331"/>
                  </a:lnTo>
                  <a:lnTo>
                    <a:pt x="62102" y="8509"/>
                  </a:lnTo>
                  <a:lnTo>
                    <a:pt x="58800" y="5499"/>
                  </a:lnTo>
                  <a:lnTo>
                    <a:pt x="50926" y="1104"/>
                  </a:lnTo>
                  <a:lnTo>
                    <a:pt x="46100" y="0"/>
                  </a:lnTo>
                  <a:close/>
                </a:path>
                <a:path w="255270" h="116204">
                  <a:moveTo>
                    <a:pt x="102108" y="1219"/>
                  </a:moveTo>
                  <a:lnTo>
                    <a:pt x="99313" y="1219"/>
                  </a:lnTo>
                  <a:lnTo>
                    <a:pt x="98171" y="1270"/>
                  </a:lnTo>
                  <a:lnTo>
                    <a:pt x="93599" y="3060"/>
                  </a:lnTo>
                  <a:lnTo>
                    <a:pt x="93720" y="58521"/>
                  </a:lnTo>
                  <a:lnTo>
                    <a:pt x="93979" y="61798"/>
                  </a:lnTo>
                  <a:lnTo>
                    <a:pt x="94996" y="65773"/>
                  </a:lnTo>
                  <a:lnTo>
                    <a:pt x="95885" y="69735"/>
                  </a:lnTo>
                  <a:lnTo>
                    <a:pt x="116332" y="85864"/>
                  </a:lnTo>
                  <a:lnTo>
                    <a:pt x="125984" y="85864"/>
                  </a:lnTo>
                  <a:lnTo>
                    <a:pt x="146185" y="73533"/>
                  </a:lnTo>
                  <a:lnTo>
                    <a:pt x="121665" y="73533"/>
                  </a:lnTo>
                  <a:lnTo>
                    <a:pt x="119252" y="72999"/>
                  </a:lnTo>
                  <a:lnTo>
                    <a:pt x="107823" y="3060"/>
                  </a:lnTo>
                  <a:lnTo>
                    <a:pt x="107314" y="2425"/>
                  </a:lnTo>
                  <a:lnTo>
                    <a:pt x="106934" y="2133"/>
                  </a:lnTo>
                  <a:lnTo>
                    <a:pt x="105917" y="1612"/>
                  </a:lnTo>
                  <a:lnTo>
                    <a:pt x="105155" y="1435"/>
                  </a:lnTo>
                  <a:lnTo>
                    <a:pt x="103250" y="1270"/>
                  </a:lnTo>
                  <a:lnTo>
                    <a:pt x="102108" y="1219"/>
                  </a:lnTo>
                  <a:close/>
                </a:path>
                <a:path w="255270" h="116204">
                  <a:moveTo>
                    <a:pt x="160909" y="71716"/>
                  </a:moveTo>
                  <a:lnTo>
                    <a:pt x="147827" y="71716"/>
                  </a:lnTo>
                  <a:lnTo>
                    <a:pt x="147954" y="82905"/>
                  </a:lnTo>
                  <a:lnTo>
                    <a:pt x="148209" y="83223"/>
                  </a:lnTo>
                  <a:lnTo>
                    <a:pt x="148336" y="83540"/>
                  </a:lnTo>
                  <a:lnTo>
                    <a:pt x="153035" y="84734"/>
                  </a:lnTo>
                  <a:lnTo>
                    <a:pt x="155575" y="84734"/>
                  </a:lnTo>
                  <a:lnTo>
                    <a:pt x="160782" y="82905"/>
                  </a:lnTo>
                  <a:lnTo>
                    <a:pt x="160909" y="71716"/>
                  </a:lnTo>
                  <a:close/>
                </a:path>
                <a:path w="255270" h="116204">
                  <a:moveTo>
                    <a:pt x="155066" y="1219"/>
                  </a:moveTo>
                  <a:lnTo>
                    <a:pt x="152273" y="1219"/>
                  </a:lnTo>
                  <a:lnTo>
                    <a:pt x="151129" y="1270"/>
                  </a:lnTo>
                  <a:lnTo>
                    <a:pt x="146558" y="3060"/>
                  </a:lnTo>
                  <a:lnTo>
                    <a:pt x="146558" y="58521"/>
                  </a:lnTo>
                  <a:lnTo>
                    <a:pt x="142494" y="63436"/>
                  </a:lnTo>
                  <a:lnTo>
                    <a:pt x="138684" y="67170"/>
                  </a:lnTo>
                  <a:lnTo>
                    <a:pt x="131572" y="72263"/>
                  </a:lnTo>
                  <a:lnTo>
                    <a:pt x="128015" y="73533"/>
                  </a:lnTo>
                  <a:lnTo>
                    <a:pt x="146185" y="73533"/>
                  </a:lnTo>
                  <a:lnTo>
                    <a:pt x="147827" y="71716"/>
                  </a:lnTo>
                  <a:lnTo>
                    <a:pt x="160909" y="71716"/>
                  </a:lnTo>
                  <a:lnTo>
                    <a:pt x="160782" y="3060"/>
                  </a:lnTo>
                  <a:lnTo>
                    <a:pt x="156210" y="1270"/>
                  </a:lnTo>
                  <a:lnTo>
                    <a:pt x="155066" y="1219"/>
                  </a:lnTo>
                  <a:close/>
                </a:path>
                <a:path w="255270" h="116204">
                  <a:moveTo>
                    <a:pt x="195707" y="1219"/>
                  </a:moveTo>
                  <a:lnTo>
                    <a:pt x="193166" y="1219"/>
                  </a:lnTo>
                  <a:lnTo>
                    <a:pt x="192024" y="1270"/>
                  </a:lnTo>
                  <a:lnTo>
                    <a:pt x="188087" y="82905"/>
                  </a:lnTo>
                  <a:lnTo>
                    <a:pt x="188213" y="83223"/>
                  </a:lnTo>
                  <a:lnTo>
                    <a:pt x="193675" y="84734"/>
                  </a:lnTo>
                  <a:lnTo>
                    <a:pt x="196469" y="84734"/>
                  </a:lnTo>
                  <a:lnTo>
                    <a:pt x="202311" y="27444"/>
                  </a:lnTo>
                  <a:lnTo>
                    <a:pt x="206248" y="22517"/>
                  </a:lnTo>
                  <a:lnTo>
                    <a:pt x="209930" y="18783"/>
                  </a:lnTo>
                  <a:lnTo>
                    <a:pt x="213613" y="16243"/>
                  </a:lnTo>
                  <a:lnTo>
                    <a:pt x="216391" y="14249"/>
                  </a:lnTo>
                  <a:lnTo>
                    <a:pt x="200913" y="14249"/>
                  </a:lnTo>
                  <a:lnTo>
                    <a:pt x="200787" y="3060"/>
                  </a:lnTo>
                  <a:lnTo>
                    <a:pt x="200533" y="2743"/>
                  </a:lnTo>
                  <a:lnTo>
                    <a:pt x="196850" y="1270"/>
                  </a:lnTo>
                  <a:lnTo>
                    <a:pt x="195707" y="1219"/>
                  </a:lnTo>
                  <a:close/>
                </a:path>
                <a:path w="255270" h="116204">
                  <a:moveTo>
                    <a:pt x="251135" y="12420"/>
                  </a:moveTo>
                  <a:lnTo>
                    <a:pt x="227075" y="12420"/>
                  </a:lnTo>
                  <a:lnTo>
                    <a:pt x="229615" y="12941"/>
                  </a:lnTo>
                  <a:lnTo>
                    <a:pt x="231648" y="13982"/>
                  </a:lnTo>
                  <a:lnTo>
                    <a:pt x="241046" y="82905"/>
                  </a:lnTo>
                  <a:lnTo>
                    <a:pt x="241553" y="83540"/>
                  </a:lnTo>
                  <a:lnTo>
                    <a:pt x="241808" y="83807"/>
                  </a:lnTo>
                  <a:lnTo>
                    <a:pt x="242442" y="84048"/>
                  </a:lnTo>
                  <a:lnTo>
                    <a:pt x="242950" y="84277"/>
                  </a:lnTo>
                  <a:lnTo>
                    <a:pt x="243586" y="84455"/>
                  </a:lnTo>
                  <a:lnTo>
                    <a:pt x="245490" y="84683"/>
                  </a:lnTo>
                  <a:lnTo>
                    <a:pt x="246634" y="84734"/>
                  </a:lnTo>
                  <a:lnTo>
                    <a:pt x="249554" y="84734"/>
                  </a:lnTo>
                  <a:lnTo>
                    <a:pt x="255270" y="82511"/>
                  </a:lnTo>
                  <a:lnTo>
                    <a:pt x="255207" y="28244"/>
                  </a:lnTo>
                  <a:lnTo>
                    <a:pt x="254762" y="24066"/>
                  </a:lnTo>
                  <a:lnTo>
                    <a:pt x="253746" y="20104"/>
                  </a:lnTo>
                  <a:lnTo>
                    <a:pt x="252857" y="16141"/>
                  </a:lnTo>
                  <a:lnTo>
                    <a:pt x="251333" y="12674"/>
                  </a:lnTo>
                  <a:lnTo>
                    <a:pt x="251135" y="12420"/>
                  </a:lnTo>
                  <a:close/>
                </a:path>
                <a:path w="255270" h="116204">
                  <a:moveTo>
                    <a:pt x="232537" y="0"/>
                  </a:moveTo>
                  <a:lnTo>
                    <a:pt x="222885" y="0"/>
                  </a:lnTo>
                  <a:lnTo>
                    <a:pt x="218439" y="1143"/>
                  </a:lnTo>
                  <a:lnTo>
                    <a:pt x="213947" y="3454"/>
                  </a:lnTo>
                  <a:lnTo>
                    <a:pt x="209676" y="5715"/>
                  </a:lnTo>
                  <a:lnTo>
                    <a:pt x="205232" y="9321"/>
                  </a:lnTo>
                  <a:lnTo>
                    <a:pt x="200913" y="14249"/>
                  </a:lnTo>
                  <a:lnTo>
                    <a:pt x="216391" y="14249"/>
                  </a:lnTo>
                  <a:lnTo>
                    <a:pt x="217170" y="13690"/>
                  </a:lnTo>
                  <a:lnTo>
                    <a:pt x="220725" y="12420"/>
                  </a:lnTo>
                  <a:lnTo>
                    <a:pt x="251135" y="12420"/>
                  </a:lnTo>
                  <a:lnTo>
                    <a:pt x="249047" y="9728"/>
                  </a:lnTo>
                  <a:lnTo>
                    <a:pt x="246887" y="6781"/>
                  </a:lnTo>
                  <a:lnTo>
                    <a:pt x="243966" y="4419"/>
                  </a:lnTo>
                  <a:lnTo>
                    <a:pt x="236854" y="889"/>
                  </a:lnTo>
                  <a:lnTo>
                    <a:pt x="232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206999" y="1625612"/>
              <a:ext cx="2974340" cy="462280"/>
            </a:xfrm>
            <a:custGeom>
              <a:avLst/>
              <a:gdLst/>
              <a:ahLst/>
              <a:cxnLst/>
              <a:rect l="l" t="t" r="r" b="b"/>
              <a:pathLst>
                <a:path w="2974340" h="462280">
                  <a:moveTo>
                    <a:pt x="2974340" y="0"/>
                  </a:moveTo>
                  <a:lnTo>
                    <a:pt x="0" y="0"/>
                  </a:lnTo>
                  <a:lnTo>
                    <a:pt x="0" y="462267"/>
                  </a:lnTo>
                  <a:lnTo>
                    <a:pt x="2974340" y="462267"/>
                  </a:lnTo>
                  <a:lnTo>
                    <a:pt x="2974340" y="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206999" y="1625600"/>
              <a:ext cx="3114040" cy="541020"/>
            </a:xfrm>
            <a:custGeom>
              <a:avLst/>
              <a:gdLst/>
              <a:ahLst/>
              <a:cxnLst/>
              <a:rect l="l" t="t" r="r" b="b"/>
              <a:pathLst>
                <a:path w="3114040" h="541019">
                  <a:moveTo>
                    <a:pt x="2975482" y="0"/>
                  </a:moveTo>
                  <a:lnTo>
                    <a:pt x="2975482" y="462280"/>
                  </a:lnTo>
                  <a:lnTo>
                    <a:pt x="0" y="462280"/>
                  </a:lnTo>
                  <a:lnTo>
                    <a:pt x="138557" y="541019"/>
                  </a:lnTo>
                  <a:lnTo>
                    <a:pt x="3114040" y="541019"/>
                  </a:lnTo>
                  <a:lnTo>
                    <a:pt x="3114040" y="78739"/>
                  </a:lnTo>
                  <a:lnTo>
                    <a:pt x="2975482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201920" y="1623059"/>
              <a:ext cx="3124200" cy="546100"/>
            </a:xfrm>
            <a:custGeom>
              <a:avLst/>
              <a:gdLst/>
              <a:ahLst/>
              <a:cxnLst/>
              <a:rect l="l" t="t" r="r" b="b"/>
              <a:pathLst>
                <a:path w="3124200" h="546100">
                  <a:moveTo>
                    <a:pt x="3124200" y="80772"/>
                  </a:moveTo>
                  <a:lnTo>
                    <a:pt x="3123692" y="80010"/>
                  </a:lnTo>
                  <a:lnTo>
                    <a:pt x="3114548" y="74815"/>
                  </a:lnTo>
                  <a:lnTo>
                    <a:pt x="3114548" y="82550"/>
                  </a:lnTo>
                  <a:lnTo>
                    <a:pt x="3114548" y="537121"/>
                  </a:lnTo>
                  <a:lnTo>
                    <a:pt x="3107194" y="532980"/>
                  </a:lnTo>
                  <a:lnTo>
                    <a:pt x="3107194" y="540639"/>
                  </a:lnTo>
                  <a:lnTo>
                    <a:pt x="2978569" y="540639"/>
                  </a:lnTo>
                  <a:lnTo>
                    <a:pt x="2964954" y="532980"/>
                  </a:lnTo>
                  <a:lnTo>
                    <a:pt x="2964954" y="540639"/>
                  </a:lnTo>
                  <a:lnTo>
                    <a:pt x="2836392" y="540639"/>
                  </a:lnTo>
                  <a:lnTo>
                    <a:pt x="2823006" y="532980"/>
                  </a:lnTo>
                  <a:lnTo>
                    <a:pt x="2823006" y="540639"/>
                  </a:lnTo>
                  <a:lnTo>
                    <a:pt x="2694152" y="540639"/>
                  </a:lnTo>
                  <a:lnTo>
                    <a:pt x="2680766" y="532980"/>
                  </a:lnTo>
                  <a:lnTo>
                    <a:pt x="2680766" y="540639"/>
                  </a:lnTo>
                  <a:lnTo>
                    <a:pt x="2554389" y="540639"/>
                  </a:lnTo>
                  <a:lnTo>
                    <a:pt x="2540774" y="532968"/>
                  </a:lnTo>
                  <a:lnTo>
                    <a:pt x="2540774" y="540639"/>
                  </a:lnTo>
                  <a:lnTo>
                    <a:pt x="2412149" y="540639"/>
                  </a:lnTo>
                  <a:lnTo>
                    <a:pt x="2398534" y="532980"/>
                  </a:lnTo>
                  <a:lnTo>
                    <a:pt x="2398534" y="540639"/>
                  </a:lnTo>
                  <a:lnTo>
                    <a:pt x="2269972" y="540639"/>
                  </a:lnTo>
                  <a:lnTo>
                    <a:pt x="2256586" y="532980"/>
                  </a:lnTo>
                  <a:lnTo>
                    <a:pt x="2256586" y="540639"/>
                  </a:lnTo>
                  <a:lnTo>
                    <a:pt x="2127732" y="540639"/>
                  </a:lnTo>
                  <a:lnTo>
                    <a:pt x="2114346" y="532980"/>
                  </a:lnTo>
                  <a:lnTo>
                    <a:pt x="2114346" y="540639"/>
                  </a:lnTo>
                  <a:lnTo>
                    <a:pt x="1987969" y="540639"/>
                  </a:lnTo>
                  <a:lnTo>
                    <a:pt x="1974354" y="532980"/>
                  </a:lnTo>
                  <a:lnTo>
                    <a:pt x="1974354" y="540639"/>
                  </a:lnTo>
                  <a:lnTo>
                    <a:pt x="1845729" y="540639"/>
                  </a:lnTo>
                  <a:lnTo>
                    <a:pt x="1832114" y="532980"/>
                  </a:lnTo>
                  <a:lnTo>
                    <a:pt x="1832114" y="540639"/>
                  </a:lnTo>
                  <a:lnTo>
                    <a:pt x="1703489" y="540639"/>
                  </a:lnTo>
                  <a:lnTo>
                    <a:pt x="1689874" y="532980"/>
                  </a:lnTo>
                  <a:lnTo>
                    <a:pt x="1689874" y="540639"/>
                  </a:lnTo>
                  <a:lnTo>
                    <a:pt x="1561312" y="540639"/>
                  </a:lnTo>
                  <a:lnTo>
                    <a:pt x="1547926" y="532980"/>
                  </a:lnTo>
                  <a:lnTo>
                    <a:pt x="1547926" y="540639"/>
                  </a:lnTo>
                  <a:lnTo>
                    <a:pt x="1421536" y="540639"/>
                  </a:lnTo>
                  <a:lnTo>
                    <a:pt x="1407934" y="532980"/>
                  </a:lnTo>
                  <a:lnTo>
                    <a:pt x="1407934" y="540639"/>
                  </a:lnTo>
                  <a:lnTo>
                    <a:pt x="1279309" y="540639"/>
                  </a:lnTo>
                  <a:lnTo>
                    <a:pt x="1265580" y="532917"/>
                  </a:lnTo>
                  <a:lnTo>
                    <a:pt x="1265580" y="540639"/>
                  </a:lnTo>
                  <a:lnTo>
                    <a:pt x="1137069" y="540639"/>
                  </a:lnTo>
                  <a:lnTo>
                    <a:pt x="1123454" y="532980"/>
                  </a:lnTo>
                  <a:lnTo>
                    <a:pt x="1123454" y="540639"/>
                  </a:lnTo>
                  <a:lnTo>
                    <a:pt x="994892" y="540639"/>
                  </a:lnTo>
                  <a:lnTo>
                    <a:pt x="981506" y="532980"/>
                  </a:lnTo>
                  <a:lnTo>
                    <a:pt x="981506" y="540639"/>
                  </a:lnTo>
                  <a:lnTo>
                    <a:pt x="855129" y="540639"/>
                  </a:lnTo>
                  <a:lnTo>
                    <a:pt x="841514" y="532980"/>
                  </a:lnTo>
                  <a:lnTo>
                    <a:pt x="841514" y="540639"/>
                  </a:lnTo>
                  <a:lnTo>
                    <a:pt x="712889" y="540639"/>
                  </a:lnTo>
                  <a:lnTo>
                    <a:pt x="699274" y="532980"/>
                  </a:lnTo>
                  <a:lnTo>
                    <a:pt x="699274" y="540639"/>
                  </a:lnTo>
                  <a:lnTo>
                    <a:pt x="570649" y="540639"/>
                  </a:lnTo>
                  <a:lnTo>
                    <a:pt x="557034" y="532980"/>
                  </a:lnTo>
                  <a:lnTo>
                    <a:pt x="557034" y="540639"/>
                  </a:lnTo>
                  <a:lnTo>
                    <a:pt x="428472" y="540639"/>
                  </a:lnTo>
                  <a:lnTo>
                    <a:pt x="415086" y="532980"/>
                  </a:lnTo>
                  <a:lnTo>
                    <a:pt x="415086" y="540639"/>
                  </a:lnTo>
                  <a:lnTo>
                    <a:pt x="288709" y="540639"/>
                  </a:lnTo>
                  <a:lnTo>
                    <a:pt x="274980" y="532917"/>
                  </a:lnTo>
                  <a:lnTo>
                    <a:pt x="274980" y="540639"/>
                  </a:lnTo>
                  <a:lnTo>
                    <a:pt x="146469" y="540639"/>
                  </a:lnTo>
                  <a:lnTo>
                    <a:pt x="53721" y="488378"/>
                  </a:lnTo>
                  <a:lnTo>
                    <a:pt x="16764" y="467360"/>
                  </a:lnTo>
                  <a:lnTo>
                    <a:pt x="144932" y="467360"/>
                  </a:lnTo>
                  <a:lnTo>
                    <a:pt x="274980" y="540639"/>
                  </a:lnTo>
                  <a:lnTo>
                    <a:pt x="274980" y="532917"/>
                  </a:lnTo>
                  <a:lnTo>
                    <a:pt x="158546" y="467360"/>
                  </a:lnTo>
                  <a:lnTo>
                    <a:pt x="287134" y="467360"/>
                  </a:lnTo>
                  <a:lnTo>
                    <a:pt x="415086" y="540639"/>
                  </a:lnTo>
                  <a:lnTo>
                    <a:pt x="415086" y="532980"/>
                  </a:lnTo>
                  <a:lnTo>
                    <a:pt x="300520" y="467360"/>
                  </a:lnTo>
                  <a:lnTo>
                    <a:pt x="426885" y="467360"/>
                  </a:lnTo>
                  <a:lnTo>
                    <a:pt x="557034" y="540639"/>
                  </a:lnTo>
                  <a:lnTo>
                    <a:pt x="557034" y="532980"/>
                  </a:lnTo>
                  <a:lnTo>
                    <a:pt x="440486" y="467360"/>
                  </a:lnTo>
                  <a:lnTo>
                    <a:pt x="569125" y="467360"/>
                  </a:lnTo>
                  <a:lnTo>
                    <a:pt x="699274" y="540639"/>
                  </a:lnTo>
                  <a:lnTo>
                    <a:pt x="699274" y="532980"/>
                  </a:lnTo>
                  <a:lnTo>
                    <a:pt x="582726" y="467360"/>
                  </a:lnTo>
                  <a:lnTo>
                    <a:pt x="711365" y="467360"/>
                  </a:lnTo>
                  <a:lnTo>
                    <a:pt x="841514" y="540639"/>
                  </a:lnTo>
                  <a:lnTo>
                    <a:pt x="841514" y="532980"/>
                  </a:lnTo>
                  <a:lnTo>
                    <a:pt x="724966" y="467360"/>
                  </a:lnTo>
                  <a:lnTo>
                    <a:pt x="853554" y="467360"/>
                  </a:lnTo>
                  <a:lnTo>
                    <a:pt x="981506" y="540639"/>
                  </a:lnTo>
                  <a:lnTo>
                    <a:pt x="981506" y="532980"/>
                  </a:lnTo>
                  <a:lnTo>
                    <a:pt x="866940" y="467360"/>
                  </a:lnTo>
                  <a:lnTo>
                    <a:pt x="993305" y="467360"/>
                  </a:lnTo>
                  <a:lnTo>
                    <a:pt x="1123454" y="540639"/>
                  </a:lnTo>
                  <a:lnTo>
                    <a:pt x="1123454" y="532980"/>
                  </a:lnTo>
                  <a:lnTo>
                    <a:pt x="1006906" y="467360"/>
                  </a:lnTo>
                  <a:lnTo>
                    <a:pt x="1135532" y="467360"/>
                  </a:lnTo>
                  <a:lnTo>
                    <a:pt x="1265580" y="540639"/>
                  </a:lnTo>
                  <a:lnTo>
                    <a:pt x="1265580" y="532917"/>
                  </a:lnTo>
                  <a:lnTo>
                    <a:pt x="1149146" y="467360"/>
                  </a:lnTo>
                  <a:lnTo>
                    <a:pt x="1277785" y="467360"/>
                  </a:lnTo>
                  <a:lnTo>
                    <a:pt x="1407934" y="540639"/>
                  </a:lnTo>
                  <a:lnTo>
                    <a:pt x="1407934" y="532980"/>
                  </a:lnTo>
                  <a:lnTo>
                    <a:pt x="1291513" y="467360"/>
                  </a:lnTo>
                  <a:lnTo>
                    <a:pt x="1419974" y="467360"/>
                  </a:lnTo>
                  <a:lnTo>
                    <a:pt x="1547926" y="540639"/>
                  </a:lnTo>
                  <a:lnTo>
                    <a:pt x="1547926" y="532980"/>
                  </a:lnTo>
                  <a:lnTo>
                    <a:pt x="1433347" y="467360"/>
                  </a:lnTo>
                  <a:lnTo>
                    <a:pt x="1559725" y="467360"/>
                  </a:lnTo>
                  <a:lnTo>
                    <a:pt x="1689874" y="540639"/>
                  </a:lnTo>
                  <a:lnTo>
                    <a:pt x="1689874" y="532980"/>
                  </a:lnTo>
                  <a:lnTo>
                    <a:pt x="1573326" y="467360"/>
                  </a:lnTo>
                  <a:lnTo>
                    <a:pt x="1701965" y="467360"/>
                  </a:lnTo>
                  <a:lnTo>
                    <a:pt x="1832114" y="540639"/>
                  </a:lnTo>
                  <a:lnTo>
                    <a:pt x="1832114" y="532980"/>
                  </a:lnTo>
                  <a:lnTo>
                    <a:pt x="1715566" y="467360"/>
                  </a:lnTo>
                  <a:lnTo>
                    <a:pt x="1844205" y="467360"/>
                  </a:lnTo>
                  <a:lnTo>
                    <a:pt x="1974354" y="540639"/>
                  </a:lnTo>
                  <a:lnTo>
                    <a:pt x="1974354" y="532980"/>
                  </a:lnTo>
                  <a:lnTo>
                    <a:pt x="1857806" y="467360"/>
                  </a:lnTo>
                  <a:lnTo>
                    <a:pt x="1986394" y="467360"/>
                  </a:lnTo>
                  <a:lnTo>
                    <a:pt x="2114346" y="540639"/>
                  </a:lnTo>
                  <a:lnTo>
                    <a:pt x="2114346" y="532980"/>
                  </a:lnTo>
                  <a:lnTo>
                    <a:pt x="1999780" y="467360"/>
                  </a:lnTo>
                  <a:lnTo>
                    <a:pt x="2128634" y="467360"/>
                  </a:lnTo>
                  <a:lnTo>
                    <a:pt x="2256586" y="540639"/>
                  </a:lnTo>
                  <a:lnTo>
                    <a:pt x="2256586" y="532980"/>
                  </a:lnTo>
                  <a:lnTo>
                    <a:pt x="2142020" y="467360"/>
                  </a:lnTo>
                  <a:lnTo>
                    <a:pt x="2268385" y="467360"/>
                  </a:lnTo>
                  <a:lnTo>
                    <a:pt x="2398534" y="540639"/>
                  </a:lnTo>
                  <a:lnTo>
                    <a:pt x="2398534" y="532980"/>
                  </a:lnTo>
                  <a:lnTo>
                    <a:pt x="2281986" y="467360"/>
                  </a:lnTo>
                  <a:lnTo>
                    <a:pt x="2410625" y="467360"/>
                  </a:lnTo>
                  <a:lnTo>
                    <a:pt x="2540774" y="540639"/>
                  </a:lnTo>
                  <a:lnTo>
                    <a:pt x="2540774" y="532968"/>
                  </a:lnTo>
                  <a:lnTo>
                    <a:pt x="2424353" y="467360"/>
                  </a:lnTo>
                  <a:lnTo>
                    <a:pt x="2552814" y="467360"/>
                  </a:lnTo>
                  <a:lnTo>
                    <a:pt x="2680766" y="540639"/>
                  </a:lnTo>
                  <a:lnTo>
                    <a:pt x="2680766" y="532980"/>
                  </a:lnTo>
                  <a:lnTo>
                    <a:pt x="2566200" y="467360"/>
                  </a:lnTo>
                  <a:lnTo>
                    <a:pt x="2695054" y="467360"/>
                  </a:lnTo>
                  <a:lnTo>
                    <a:pt x="2823006" y="540639"/>
                  </a:lnTo>
                  <a:lnTo>
                    <a:pt x="2823006" y="532980"/>
                  </a:lnTo>
                  <a:lnTo>
                    <a:pt x="2708440" y="467360"/>
                  </a:lnTo>
                  <a:lnTo>
                    <a:pt x="2834805" y="467360"/>
                  </a:lnTo>
                  <a:lnTo>
                    <a:pt x="2964954" y="540639"/>
                  </a:lnTo>
                  <a:lnTo>
                    <a:pt x="2964954" y="532980"/>
                  </a:lnTo>
                  <a:lnTo>
                    <a:pt x="2848406" y="467360"/>
                  </a:lnTo>
                  <a:lnTo>
                    <a:pt x="2977045" y="467360"/>
                  </a:lnTo>
                  <a:lnTo>
                    <a:pt x="3107194" y="540639"/>
                  </a:lnTo>
                  <a:lnTo>
                    <a:pt x="3107194" y="532980"/>
                  </a:lnTo>
                  <a:lnTo>
                    <a:pt x="2985643" y="464540"/>
                  </a:lnTo>
                  <a:lnTo>
                    <a:pt x="2985643" y="9271"/>
                  </a:lnTo>
                  <a:lnTo>
                    <a:pt x="3114548" y="82550"/>
                  </a:lnTo>
                  <a:lnTo>
                    <a:pt x="3114548" y="74815"/>
                  </a:lnTo>
                  <a:lnTo>
                    <a:pt x="2999219" y="9271"/>
                  </a:lnTo>
                  <a:lnTo>
                    <a:pt x="2983420" y="292"/>
                  </a:lnTo>
                  <a:lnTo>
                    <a:pt x="2983420" y="0"/>
                  </a:lnTo>
                  <a:lnTo>
                    <a:pt x="2982087" y="0"/>
                  </a:lnTo>
                  <a:lnTo>
                    <a:pt x="2980309" y="0"/>
                  </a:lnTo>
                  <a:lnTo>
                    <a:pt x="2976118" y="0"/>
                  </a:lnTo>
                  <a:lnTo>
                    <a:pt x="2976118" y="5080"/>
                  </a:lnTo>
                  <a:lnTo>
                    <a:pt x="2976118" y="5461"/>
                  </a:lnTo>
                  <a:lnTo>
                    <a:pt x="2974848" y="5461"/>
                  </a:lnTo>
                  <a:lnTo>
                    <a:pt x="2974848" y="461899"/>
                  </a:lnTo>
                  <a:lnTo>
                    <a:pt x="9652" y="461899"/>
                  </a:lnTo>
                  <a:lnTo>
                    <a:pt x="9652" y="5080"/>
                  </a:lnTo>
                  <a:lnTo>
                    <a:pt x="2976118" y="5080"/>
                  </a:lnTo>
                  <a:lnTo>
                    <a:pt x="2976118" y="0"/>
                  </a:lnTo>
                  <a:lnTo>
                    <a:pt x="1066" y="0"/>
                  </a:lnTo>
                  <a:lnTo>
                    <a:pt x="1066" y="1270"/>
                  </a:lnTo>
                  <a:lnTo>
                    <a:pt x="0" y="1270"/>
                  </a:lnTo>
                  <a:lnTo>
                    <a:pt x="0" y="466090"/>
                  </a:lnTo>
                  <a:lnTo>
                    <a:pt x="444" y="466090"/>
                  </a:lnTo>
                  <a:lnTo>
                    <a:pt x="1079" y="466445"/>
                  </a:lnTo>
                  <a:lnTo>
                    <a:pt x="1079" y="467360"/>
                  </a:lnTo>
                  <a:lnTo>
                    <a:pt x="2705" y="467360"/>
                  </a:lnTo>
                  <a:lnTo>
                    <a:pt x="46837" y="492213"/>
                  </a:lnTo>
                  <a:lnTo>
                    <a:pt x="141224" y="545846"/>
                  </a:lnTo>
                  <a:lnTo>
                    <a:pt x="142367" y="546100"/>
                  </a:lnTo>
                  <a:lnTo>
                    <a:pt x="3122041" y="546100"/>
                  </a:lnTo>
                  <a:lnTo>
                    <a:pt x="3124200" y="544830"/>
                  </a:lnTo>
                  <a:lnTo>
                    <a:pt x="3124200" y="544195"/>
                  </a:lnTo>
                  <a:lnTo>
                    <a:pt x="3124200" y="542544"/>
                  </a:lnTo>
                  <a:lnTo>
                    <a:pt x="3124200" y="540639"/>
                  </a:lnTo>
                  <a:lnTo>
                    <a:pt x="3124200" y="80772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5879465" y="1562100"/>
            <a:ext cx="1092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Courier New"/>
                <a:cs typeface="Courier New"/>
              </a:rPr>
              <a:t>SARAN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3540" y="157479"/>
            <a:ext cx="673100" cy="563880"/>
            <a:chOff x="383540" y="157479"/>
            <a:chExt cx="673100" cy="563880"/>
          </a:xfrm>
        </p:grpSpPr>
        <p:sp>
          <p:nvSpPr>
            <p:cNvPr id="3" name="object 3"/>
            <p:cNvSpPr/>
            <p:nvPr/>
          </p:nvSpPr>
          <p:spPr>
            <a:xfrm>
              <a:off x="391172" y="162559"/>
              <a:ext cx="640080" cy="553720"/>
            </a:xfrm>
            <a:custGeom>
              <a:avLst/>
              <a:gdLst/>
              <a:ahLst/>
              <a:cxnLst/>
              <a:rect l="l" t="t" r="r" b="b"/>
              <a:pathLst>
                <a:path w="640080" h="553720">
                  <a:moveTo>
                    <a:pt x="38874" y="0"/>
                  </a:moveTo>
                  <a:lnTo>
                    <a:pt x="23740" y="3055"/>
                  </a:lnTo>
                  <a:lnTo>
                    <a:pt x="11383" y="11398"/>
                  </a:lnTo>
                  <a:lnTo>
                    <a:pt x="3054" y="23788"/>
                  </a:lnTo>
                  <a:lnTo>
                    <a:pt x="0" y="38988"/>
                  </a:lnTo>
                  <a:lnTo>
                    <a:pt x="0" y="514730"/>
                  </a:lnTo>
                  <a:lnTo>
                    <a:pt x="3054" y="529931"/>
                  </a:lnTo>
                  <a:lnTo>
                    <a:pt x="11383" y="542321"/>
                  </a:lnTo>
                  <a:lnTo>
                    <a:pt x="23740" y="550664"/>
                  </a:lnTo>
                  <a:lnTo>
                    <a:pt x="38874" y="553719"/>
                  </a:lnTo>
                  <a:lnTo>
                    <a:pt x="601167" y="553719"/>
                  </a:lnTo>
                  <a:lnTo>
                    <a:pt x="616298" y="550664"/>
                  </a:lnTo>
                  <a:lnTo>
                    <a:pt x="628659" y="542321"/>
                  </a:lnTo>
                  <a:lnTo>
                    <a:pt x="636996" y="529931"/>
                  </a:lnTo>
                  <a:lnTo>
                    <a:pt x="640054" y="514730"/>
                  </a:lnTo>
                  <a:lnTo>
                    <a:pt x="640054" y="104648"/>
                  </a:lnTo>
                  <a:lnTo>
                    <a:pt x="616298" y="68732"/>
                  </a:lnTo>
                  <a:lnTo>
                    <a:pt x="283730" y="65659"/>
                  </a:lnTo>
                  <a:lnTo>
                    <a:pt x="244068" y="23494"/>
                  </a:lnTo>
                  <a:lnTo>
                    <a:pt x="235753" y="15476"/>
                  </a:lnTo>
                  <a:lnTo>
                    <a:pt x="226071" y="8112"/>
                  </a:lnTo>
                  <a:lnTo>
                    <a:pt x="215538" y="2724"/>
                  </a:lnTo>
                  <a:lnTo>
                    <a:pt x="204673" y="635"/>
                  </a:lnTo>
                  <a:lnTo>
                    <a:pt x="38874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540" y="157479"/>
              <a:ext cx="652780" cy="563880"/>
            </a:xfrm>
            <a:custGeom>
              <a:avLst/>
              <a:gdLst/>
              <a:ahLst/>
              <a:cxnLst/>
              <a:rect l="l" t="t" r="r" b="b"/>
              <a:pathLst>
                <a:path w="652780" h="563880">
                  <a:moveTo>
                    <a:pt x="45288" y="0"/>
                  </a:moveTo>
                  <a:lnTo>
                    <a:pt x="27678" y="3563"/>
                  </a:lnTo>
                  <a:lnTo>
                    <a:pt x="13281" y="13271"/>
                  </a:lnTo>
                  <a:lnTo>
                    <a:pt x="3562" y="27660"/>
                  </a:lnTo>
                  <a:lnTo>
                    <a:pt x="0" y="45212"/>
                  </a:lnTo>
                  <a:lnTo>
                    <a:pt x="0" y="518668"/>
                  </a:lnTo>
                  <a:lnTo>
                    <a:pt x="3565" y="536233"/>
                  </a:lnTo>
                  <a:lnTo>
                    <a:pt x="13281" y="550608"/>
                  </a:lnTo>
                  <a:lnTo>
                    <a:pt x="27678" y="560316"/>
                  </a:lnTo>
                  <a:lnTo>
                    <a:pt x="45288" y="563880"/>
                  </a:lnTo>
                  <a:lnTo>
                    <a:pt x="607491" y="563880"/>
                  </a:lnTo>
                  <a:lnTo>
                    <a:pt x="625112" y="560316"/>
                  </a:lnTo>
                  <a:lnTo>
                    <a:pt x="638849" y="551053"/>
                  </a:lnTo>
                  <a:lnTo>
                    <a:pt x="45288" y="551053"/>
                  </a:lnTo>
                  <a:lnTo>
                    <a:pt x="32666" y="548511"/>
                  </a:lnTo>
                  <a:lnTo>
                    <a:pt x="22347" y="541575"/>
                  </a:lnTo>
                  <a:lnTo>
                    <a:pt x="15382" y="531282"/>
                  </a:lnTo>
                  <a:lnTo>
                    <a:pt x="12827" y="518668"/>
                  </a:lnTo>
                  <a:lnTo>
                    <a:pt x="12827" y="45212"/>
                  </a:lnTo>
                  <a:lnTo>
                    <a:pt x="15382" y="32597"/>
                  </a:lnTo>
                  <a:lnTo>
                    <a:pt x="22345" y="22304"/>
                  </a:lnTo>
                  <a:lnTo>
                    <a:pt x="32661" y="15368"/>
                  </a:lnTo>
                  <a:lnTo>
                    <a:pt x="45275" y="12827"/>
                  </a:lnTo>
                  <a:lnTo>
                    <a:pt x="240856" y="12827"/>
                  </a:lnTo>
                  <a:lnTo>
                    <a:pt x="235453" y="8778"/>
                  </a:lnTo>
                  <a:lnTo>
                    <a:pt x="223619" y="2915"/>
                  </a:lnTo>
                  <a:lnTo>
                    <a:pt x="211074" y="635"/>
                  </a:lnTo>
                  <a:lnTo>
                    <a:pt x="45288" y="0"/>
                  </a:lnTo>
                  <a:close/>
                </a:path>
                <a:path w="652780" h="563880">
                  <a:moveTo>
                    <a:pt x="240856" y="12827"/>
                  </a:moveTo>
                  <a:lnTo>
                    <a:pt x="45275" y="12827"/>
                  </a:lnTo>
                  <a:lnTo>
                    <a:pt x="211061" y="13462"/>
                  </a:lnTo>
                  <a:lnTo>
                    <a:pt x="220978" y="15607"/>
                  </a:lnTo>
                  <a:lnTo>
                    <a:pt x="230581" y="20907"/>
                  </a:lnTo>
                  <a:lnTo>
                    <a:pt x="239107" y="27660"/>
                  </a:lnTo>
                  <a:lnTo>
                    <a:pt x="245795" y="34162"/>
                  </a:lnTo>
                  <a:lnTo>
                    <a:pt x="286651" y="77470"/>
                  </a:lnTo>
                  <a:lnTo>
                    <a:pt x="288353" y="78232"/>
                  </a:lnTo>
                  <a:lnTo>
                    <a:pt x="607491" y="78232"/>
                  </a:lnTo>
                  <a:lnTo>
                    <a:pt x="620118" y="80773"/>
                  </a:lnTo>
                  <a:lnTo>
                    <a:pt x="630437" y="87709"/>
                  </a:lnTo>
                  <a:lnTo>
                    <a:pt x="637399" y="98002"/>
                  </a:lnTo>
                  <a:lnTo>
                    <a:pt x="639953" y="110617"/>
                  </a:lnTo>
                  <a:lnTo>
                    <a:pt x="639953" y="518668"/>
                  </a:lnTo>
                  <a:lnTo>
                    <a:pt x="637399" y="531282"/>
                  </a:lnTo>
                  <a:lnTo>
                    <a:pt x="630437" y="541575"/>
                  </a:lnTo>
                  <a:lnTo>
                    <a:pt x="620118" y="548511"/>
                  </a:lnTo>
                  <a:lnTo>
                    <a:pt x="607491" y="551053"/>
                  </a:lnTo>
                  <a:lnTo>
                    <a:pt x="638849" y="551053"/>
                  </a:lnTo>
                  <a:lnTo>
                    <a:pt x="639508" y="550608"/>
                  </a:lnTo>
                  <a:lnTo>
                    <a:pt x="649218" y="536233"/>
                  </a:lnTo>
                  <a:lnTo>
                    <a:pt x="652779" y="518668"/>
                  </a:lnTo>
                  <a:lnTo>
                    <a:pt x="652779" y="110617"/>
                  </a:lnTo>
                  <a:lnTo>
                    <a:pt x="649218" y="92997"/>
                  </a:lnTo>
                  <a:lnTo>
                    <a:pt x="639508" y="78628"/>
                  </a:lnTo>
                  <a:lnTo>
                    <a:pt x="625112" y="68951"/>
                  </a:lnTo>
                  <a:lnTo>
                    <a:pt x="607491" y="65405"/>
                  </a:lnTo>
                  <a:lnTo>
                    <a:pt x="292900" y="65405"/>
                  </a:lnTo>
                  <a:lnTo>
                    <a:pt x="255117" y="25400"/>
                  </a:lnTo>
                  <a:lnTo>
                    <a:pt x="246108" y="16762"/>
                  </a:lnTo>
                  <a:lnTo>
                    <a:pt x="240856" y="1282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172" y="274319"/>
              <a:ext cx="657860" cy="441959"/>
            </a:xfrm>
            <a:custGeom>
              <a:avLst/>
              <a:gdLst/>
              <a:ahLst/>
              <a:cxnLst/>
              <a:rect l="l" t="t" r="r" b="b"/>
              <a:pathLst>
                <a:path w="657860" h="441959">
                  <a:moveTo>
                    <a:pt x="627824" y="0"/>
                  </a:moveTo>
                  <a:lnTo>
                    <a:pt x="275183" y="0"/>
                  </a:lnTo>
                  <a:lnTo>
                    <a:pt x="266877" y="910"/>
                  </a:lnTo>
                  <a:lnTo>
                    <a:pt x="259070" y="3571"/>
                  </a:lnTo>
                  <a:lnTo>
                    <a:pt x="252030" y="7875"/>
                  </a:lnTo>
                  <a:lnTo>
                    <a:pt x="246024" y="13715"/>
                  </a:lnTo>
                  <a:lnTo>
                    <a:pt x="214909" y="52704"/>
                  </a:lnTo>
                  <a:lnTo>
                    <a:pt x="0" y="52704"/>
                  </a:lnTo>
                  <a:lnTo>
                    <a:pt x="0" y="403859"/>
                  </a:lnTo>
                  <a:lnTo>
                    <a:pt x="2960" y="418560"/>
                  </a:lnTo>
                  <a:lnTo>
                    <a:pt x="11033" y="430593"/>
                  </a:lnTo>
                  <a:lnTo>
                    <a:pt x="23006" y="438721"/>
                  </a:lnTo>
                  <a:lnTo>
                    <a:pt x="37668" y="441705"/>
                  </a:lnTo>
                  <a:lnTo>
                    <a:pt x="622960" y="441959"/>
                  </a:lnTo>
                  <a:lnTo>
                    <a:pt x="636539" y="439197"/>
                  </a:lnTo>
                  <a:lnTo>
                    <a:pt x="647628" y="431673"/>
                  </a:lnTo>
                  <a:lnTo>
                    <a:pt x="655105" y="420528"/>
                  </a:lnTo>
                  <a:lnTo>
                    <a:pt x="657847" y="406907"/>
                  </a:lnTo>
                  <a:lnTo>
                    <a:pt x="657847" y="30225"/>
                  </a:lnTo>
                  <a:lnTo>
                    <a:pt x="655490" y="18484"/>
                  </a:lnTo>
                  <a:lnTo>
                    <a:pt x="649060" y="8874"/>
                  </a:lnTo>
                  <a:lnTo>
                    <a:pt x="639518" y="2383"/>
                  </a:lnTo>
                  <a:lnTo>
                    <a:pt x="627824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540" y="269239"/>
              <a:ext cx="673100" cy="452120"/>
            </a:xfrm>
            <a:custGeom>
              <a:avLst/>
              <a:gdLst/>
              <a:ahLst/>
              <a:cxnLst/>
              <a:rect l="l" t="t" r="r" b="b"/>
              <a:pathLst>
                <a:path w="673100" h="452120">
                  <a:moveTo>
                    <a:pt x="636549" y="0"/>
                  </a:moveTo>
                  <a:lnTo>
                    <a:pt x="282613" y="0"/>
                  </a:lnTo>
                  <a:lnTo>
                    <a:pt x="272845" y="1071"/>
                  </a:lnTo>
                  <a:lnTo>
                    <a:pt x="240101" y="26108"/>
                  </a:lnTo>
                  <a:lnTo>
                    <a:pt x="218998" y="52450"/>
                  </a:lnTo>
                  <a:lnTo>
                    <a:pt x="2870" y="52450"/>
                  </a:lnTo>
                  <a:lnTo>
                    <a:pt x="0" y="55245"/>
                  </a:lnTo>
                  <a:lnTo>
                    <a:pt x="0" y="407797"/>
                  </a:lnTo>
                  <a:lnTo>
                    <a:pt x="27035" y="448391"/>
                  </a:lnTo>
                  <a:lnTo>
                    <a:pt x="631659" y="452120"/>
                  </a:lnTo>
                  <a:lnTo>
                    <a:pt x="639800" y="451324"/>
                  </a:lnTo>
                  <a:lnTo>
                    <a:pt x="647523" y="448992"/>
                  </a:lnTo>
                  <a:lnTo>
                    <a:pt x="654639" y="445208"/>
                  </a:lnTo>
                  <a:lnTo>
                    <a:pt x="660958" y="440055"/>
                  </a:lnTo>
                  <a:lnTo>
                    <a:pt x="661584" y="439293"/>
                  </a:lnTo>
                  <a:lnTo>
                    <a:pt x="44246" y="439038"/>
                  </a:lnTo>
                  <a:lnTo>
                    <a:pt x="32038" y="436586"/>
                  </a:lnTo>
                  <a:lnTo>
                    <a:pt x="22058" y="429894"/>
                  </a:lnTo>
                  <a:lnTo>
                    <a:pt x="15323" y="419965"/>
                  </a:lnTo>
                  <a:lnTo>
                    <a:pt x="12852" y="407797"/>
                  </a:lnTo>
                  <a:lnTo>
                    <a:pt x="12852" y="65277"/>
                  </a:lnTo>
                  <a:lnTo>
                    <a:pt x="224104" y="65277"/>
                  </a:lnTo>
                  <a:lnTo>
                    <a:pt x="225983" y="64388"/>
                  </a:lnTo>
                  <a:lnTo>
                    <a:pt x="258292" y="24130"/>
                  </a:lnTo>
                  <a:lnTo>
                    <a:pt x="282613" y="12826"/>
                  </a:lnTo>
                  <a:lnTo>
                    <a:pt x="663821" y="12826"/>
                  </a:lnTo>
                  <a:lnTo>
                    <a:pt x="662382" y="10699"/>
                  </a:lnTo>
                  <a:lnTo>
                    <a:pt x="650763" y="2873"/>
                  </a:lnTo>
                  <a:lnTo>
                    <a:pt x="636549" y="0"/>
                  </a:lnTo>
                  <a:close/>
                </a:path>
                <a:path w="673100" h="452120">
                  <a:moveTo>
                    <a:pt x="663821" y="12826"/>
                  </a:moveTo>
                  <a:lnTo>
                    <a:pt x="636549" y="12826"/>
                  </a:lnTo>
                  <a:lnTo>
                    <a:pt x="645760" y="14678"/>
                  </a:lnTo>
                  <a:lnTo>
                    <a:pt x="653294" y="19732"/>
                  </a:lnTo>
                  <a:lnTo>
                    <a:pt x="658380" y="27239"/>
                  </a:lnTo>
                  <a:lnTo>
                    <a:pt x="660247" y="36449"/>
                  </a:lnTo>
                  <a:lnTo>
                    <a:pt x="660247" y="418464"/>
                  </a:lnTo>
                  <a:lnTo>
                    <a:pt x="657263" y="425576"/>
                  </a:lnTo>
                  <a:lnTo>
                    <a:pt x="651852" y="430911"/>
                  </a:lnTo>
                  <a:lnTo>
                    <a:pt x="646455" y="436372"/>
                  </a:lnTo>
                  <a:lnTo>
                    <a:pt x="639292" y="439293"/>
                  </a:lnTo>
                  <a:lnTo>
                    <a:pt x="661584" y="439293"/>
                  </a:lnTo>
                  <a:lnTo>
                    <a:pt x="666156" y="433722"/>
                  </a:lnTo>
                  <a:lnTo>
                    <a:pt x="669963" y="426640"/>
                  </a:lnTo>
                  <a:lnTo>
                    <a:pt x="672303" y="418963"/>
                  </a:lnTo>
                  <a:lnTo>
                    <a:pt x="673100" y="410845"/>
                  </a:lnTo>
                  <a:lnTo>
                    <a:pt x="673100" y="36449"/>
                  </a:lnTo>
                  <a:lnTo>
                    <a:pt x="670223" y="22288"/>
                  </a:lnTo>
                  <a:lnTo>
                    <a:pt x="663821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88657" y="157479"/>
            <a:ext cx="7985125" cy="4980940"/>
            <a:chOff x="688657" y="157479"/>
            <a:chExt cx="7985125" cy="4980940"/>
          </a:xfrm>
        </p:grpSpPr>
        <p:sp>
          <p:nvSpPr>
            <p:cNvPr id="8" name="object 8"/>
            <p:cNvSpPr/>
            <p:nvPr/>
          </p:nvSpPr>
          <p:spPr>
            <a:xfrm>
              <a:off x="1247152" y="162559"/>
              <a:ext cx="640080" cy="553720"/>
            </a:xfrm>
            <a:custGeom>
              <a:avLst/>
              <a:gdLst/>
              <a:ahLst/>
              <a:cxnLst/>
              <a:rect l="l" t="t" r="r" b="b"/>
              <a:pathLst>
                <a:path w="640080" h="553720">
                  <a:moveTo>
                    <a:pt x="38849" y="0"/>
                  </a:moveTo>
                  <a:lnTo>
                    <a:pt x="23729" y="3055"/>
                  </a:lnTo>
                  <a:lnTo>
                    <a:pt x="11380" y="11398"/>
                  </a:lnTo>
                  <a:lnTo>
                    <a:pt x="3053" y="23788"/>
                  </a:lnTo>
                  <a:lnTo>
                    <a:pt x="0" y="38988"/>
                  </a:lnTo>
                  <a:lnTo>
                    <a:pt x="0" y="514730"/>
                  </a:lnTo>
                  <a:lnTo>
                    <a:pt x="3053" y="529931"/>
                  </a:lnTo>
                  <a:lnTo>
                    <a:pt x="11380" y="542321"/>
                  </a:lnTo>
                  <a:lnTo>
                    <a:pt x="23729" y="550664"/>
                  </a:lnTo>
                  <a:lnTo>
                    <a:pt x="38849" y="553719"/>
                  </a:lnTo>
                  <a:lnTo>
                    <a:pt x="601205" y="553719"/>
                  </a:lnTo>
                  <a:lnTo>
                    <a:pt x="616332" y="550664"/>
                  </a:lnTo>
                  <a:lnTo>
                    <a:pt x="628684" y="542321"/>
                  </a:lnTo>
                  <a:lnTo>
                    <a:pt x="637013" y="529931"/>
                  </a:lnTo>
                  <a:lnTo>
                    <a:pt x="640067" y="514730"/>
                  </a:lnTo>
                  <a:lnTo>
                    <a:pt x="640067" y="104648"/>
                  </a:lnTo>
                  <a:lnTo>
                    <a:pt x="616332" y="68732"/>
                  </a:lnTo>
                  <a:lnTo>
                    <a:pt x="283705" y="65659"/>
                  </a:lnTo>
                  <a:lnTo>
                    <a:pt x="244081" y="23494"/>
                  </a:lnTo>
                  <a:lnTo>
                    <a:pt x="235786" y="15476"/>
                  </a:lnTo>
                  <a:lnTo>
                    <a:pt x="226110" y="8112"/>
                  </a:lnTo>
                  <a:lnTo>
                    <a:pt x="215577" y="2724"/>
                  </a:lnTo>
                  <a:lnTo>
                    <a:pt x="204711" y="635"/>
                  </a:lnTo>
                  <a:lnTo>
                    <a:pt x="38849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2059" y="157479"/>
              <a:ext cx="652780" cy="563880"/>
            </a:xfrm>
            <a:custGeom>
              <a:avLst/>
              <a:gdLst/>
              <a:ahLst/>
              <a:cxnLst/>
              <a:rect l="l" t="t" r="r" b="b"/>
              <a:pathLst>
                <a:path w="652780" h="563880">
                  <a:moveTo>
                    <a:pt x="45339" y="0"/>
                  </a:moveTo>
                  <a:lnTo>
                    <a:pt x="27699" y="3563"/>
                  </a:lnTo>
                  <a:lnTo>
                    <a:pt x="13287" y="13271"/>
                  </a:lnTo>
                  <a:lnTo>
                    <a:pt x="3563" y="27660"/>
                  </a:lnTo>
                  <a:lnTo>
                    <a:pt x="0" y="45212"/>
                  </a:lnTo>
                  <a:lnTo>
                    <a:pt x="0" y="518668"/>
                  </a:lnTo>
                  <a:lnTo>
                    <a:pt x="3565" y="536233"/>
                  </a:lnTo>
                  <a:lnTo>
                    <a:pt x="13287" y="550608"/>
                  </a:lnTo>
                  <a:lnTo>
                    <a:pt x="27699" y="560316"/>
                  </a:lnTo>
                  <a:lnTo>
                    <a:pt x="45339" y="563880"/>
                  </a:lnTo>
                  <a:lnTo>
                    <a:pt x="607441" y="563880"/>
                  </a:lnTo>
                  <a:lnTo>
                    <a:pt x="625080" y="560316"/>
                  </a:lnTo>
                  <a:lnTo>
                    <a:pt x="638832" y="551053"/>
                  </a:lnTo>
                  <a:lnTo>
                    <a:pt x="45339" y="551053"/>
                  </a:lnTo>
                  <a:lnTo>
                    <a:pt x="32688" y="548511"/>
                  </a:lnTo>
                  <a:lnTo>
                    <a:pt x="22353" y="541575"/>
                  </a:lnTo>
                  <a:lnTo>
                    <a:pt x="15383" y="531282"/>
                  </a:lnTo>
                  <a:lnTo>
                    <a:pt x="12827" y="518668"/>
                  </a:lnTo>
                  <a:lnTo>
                    <a:pt x="12827" y="45212"/>
                  </a:lnTo>
                  <a:lnTo>
                    <a:pt x="15381" y="32597"/>
                  </a:lnTo>
                  <a:lnTo>
                    <a:pt x="22337" y="22304"/>
                  </a:lnTo>
                  <a:lnTo>
                    <a:pt x="32634" y="15368"/>
                  </a:lnTo>
                  <a:lnTo>
                    <a:pt x="45212" y="12827"/>
                  </a:lnTo>
                  <a:lnTo>
                    <a:pt x="240844" y="12827"/>
                  </a:lnTo>
                  <a:lnTo>
                    <a:pt x="235442" y="8778"/>
                  </a:lnTo>
                  <a:lnTo>
                    <a:pt x="223621" y="2915"/>
                  </a:lnTo>
                  <a:lnTo>
                    <a:pt x="211074" y="635"/>
                  </a:lnTo>
                  <a:lnTo>
                    <a:pt x="45339" y="0"/>
                  </a:lnTo>
                  <a:close/>
                </a:path>
                <a:path w="652780" h="563880">
                  <a:moveTo>
                    <a:pt x="240844" y="12827"/>
                  </a:moveTo>
                  <a:lnTo>
                    <a:pt x="45212" y="12827"/>
                  </a:lnTo>
                  <a:lnTo>
                    <a:pt x="211074" y="13462"/>
                  </a:lnTo>
                  <a:lnTo>
                    <a:pt x="220974" y="15607"/>
                  </a:lnTo>
                  <a:lnTo>
                    <a:pt x="285496" y="76200"/>
                  </a:lnTo>
                  <a:lnTo>
                    <a:pt x="286639" y="77470"/>
                  </a:lnTo>
                  <a:lnTo>
                    <a:pt x="288417" y="78232"/>
                  </a:lnTo>
                  <a:lnTo>
                    <a:pt x="607441" y="78232"/>
                  </a:lnTo>
                  <a:lnTo>
                    <a:pt x="620075" y="80773"/>
                  </a:lnTo>
                  <a:lnTo>
                    <a:pt x="630412" y="87709"/>
                  </a:lnTo>
                  <a:lnTo>
                    <a:pt x="637391" y="98002"/>
                  </a:lnTo>
                  <a:lnTo>
                    <a:pt x="639953" y="110617"/>
                  </a:lnTo>
                  <a:lnTo>
                    <a:pt x="639953" y="518668"/>
                  </a:lnTo>
                  <a:lnTo>
                    <a:pt x="637391" y="531282"/>
                  </a:lnTo>
                  <a:lnTo>
                    <a:pt x="630412" y="541575"/>
                  </a:lnTo>
                  <a:lnTo>
                    <a:pt x="620075" y="548511"/>
                  </a:lnTo>
                  <a:lnTo>
                    <a:pt x="607441" y="551053"/>
                  </a:lnTo>
                  <a:lnTo>
                    <a:pt x="638832" y="551053"/>
                  </a:lnTo>
                  <a:lnTo>
                    <a:pt x="639492" y="550608"/>
                  </a:lnTo>
                  <a:lnTo>
                    <a:pt x="649214" y="536233"/>
                  </a:lnTo>
                  <a:lnTo>
                    <a:pt x="652779" y="518668"/>
                  </a:lnTo>
                  <a:lnTo>
                    <a:pt x="652779" y="110617"/>
                  </a:lnTo>
                  <a:lnTo>
                    <a:pt x="649214" y="92997"/>
                  </a:lnTo>
                  <a:lnTo>
                    <a:pt x="639492" y="78628"/>
                  </a:lnTo>
                  <a:lnTo>
                    <a:pt x="625080" y="68951"/>
                  </a:lnTo>
                  <a:lnTo>
                    <a:pt x="607441" y="65405"/>
                  </a:lnTo>
                  <a:lnTo>
                    <a:pt x="292862" y="65405"/>
                  </a:lnTo>
                  <a:lnTo>
                    <a:pt x="255143" y="25400"/>
                  </a:lnTo>
                  <a:lnTo>
                    <a:pt x="246096" y="16762"/>
                  </a:lnTo>
                  <a:lnTo>
                    <a:pt x="240844" y="1282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7152" y="274319"/>
              <a:ext cx="660400" cy="441959"/>
            </a:xfrm>
            <a:custGeom>
              <a:avLst/>
              <a:gdLst/>
              <a:ahLst/>
              <a:cxnLst/>
              <a:rect l="l" t="t" r="r" b="b"/>
              <a:pathLst>
                <a:path w="660400" h="441959">
                  <a:moveTo>
                    <a:pt x="630288" y="0"/>
                  </a:moveTo>
                  <a:lnTo>
                    <a:pt x="276212" y="0"/>
                  </a:lnTo>
                  <a:lnTo>
                    <a:pt x="267897" y="910"/>
                  </a:lnTo>
                  <a:lnTo>
                    <a:pt x="260083" y="3571"/>
                  </a:lnTo>
                  <a:lnTo>
                    <a:pt x="253030" y="7875"/>
                  </a:lnTo>
                  <a:lnTo>
                    <a:pt x="247002" y="13715"/>
                  </a:lnTo>
                  <a:lnTo>
                    <a:pt x="215760" y="52704"/>
                  </a:lnTo>
                  <a:lnTo>
                    <a:pt x="0" y="52704"/>
                  </a:lnTo>
                  <a:lnTo>
                    <a:pt x="0" y="403859"/>
                  </a:lnTo>
                  <a:lnTo>
                    <a:pt x="2971" y="418560"/>
                  </a:lnTo>
                  <a:lnTo>
                    <a:pt x="11077" y="430593"/>
                  </a:lnTo>
                  <a:lnTo>
                    <a:pt x="23102" y="438721"/>
                  </a:lnTo>
                  <a:lnTo>
                    <a:pt x="37833" y="441705"/>
                  </a:lnTo>
                  <a:lnTo>
                    <a:pt x="625335" y="441959"/>
                  </a:lnTo>
                  <a:lnTo>
                    <a:pt x="639009" y="439197"/>
                  </a:lnTo>
                  <a:lnTo>
                    <a:pt x="650147" y="431673"/>
                  </a:lnTo>
                  <a:lnTo>
                    <a:pt x="657642" y="420528"/>
                  </a:lnTo>
                  <a:lnTo>
                    <a:pt x="660387" y="406907"/>
                  </a:lnTo>
                  <a:lnTo>
                    <a:pt x="660387" y="30225"/>
                  </a:lnTo>
                  <a:lnTo>
                    <a:pt x="658023" y="18484"/>
                  </a:lnTo>
                  <a:lnTo>
                    <a:pt x="651576" y="8874"/>
                  </a:lnTo>
                  <a:lnTo>
                    <a:pt x="642010" y="2383"/>
                  </a:lnTo>
                  <a:lnTo>
                    <a:pt x="6302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2059" y="269239"/>
              <a:ext cx="670560" cy="452120"/>
            </a:xfrm>
            <a:custGeom>
              <a:avLst/>
              <a:gdLst/>
              <a:ahLst/>
              <a:cxnLst/>
              <a:rect l="l" t="t" r="r" b="b"/>
              <a:pathLst>
                <a:path w="670560" h="452120">
                  <a:moveTo>
                    <a:pt x="634110" y="0"/>
                  </a:moveTo>
                  <a:lnTo>
                    <a:pt x="281559" y="0"/>
                  </a:lnTo>
                  <a:lnTo>
                    <a:pt x="271845" y="1071"/>
                  </a:lnTo>
                  <a:lnTo>
                    <a:pt x="239152" y="26108"/>
                  </a:lnTo>
                  <a:lnTo>
                    <a:pt x="218186" y="52450"/>
                  </a:lnTo>
                  <a:lnTo>
                    <a:pt x="2857" y="52450"/>
                  </a:lnTo>
                  <a:lnTo>
                    <a:pt x="0" y="55245"/>
                  </a:lnTo>
                  <a:lnTo>
                    <a:pt x="0" y="407797"/>
                  </a:lnTo>
                  <a:lnTo>
                    <a:pt x="26933" y="448391"/>
                  </a:lnTo>
                  <a:lnTo>
                    <a:pt x="629285" y="452120"/>
                  </a:lnTo>
                  <a:lnTo>
                    <a:pt x="637403" y="451324"/>
                  </a:lnTo>
                  <a:lnTo>
                    <a:pt x="645080" y="448992"/>
                  </a:lnTo>
                  <a:lnTo>
                    <a:pt x="652162" y="445208"/>
                  </a:lnTo>
                  <a:lnTo>
                    <a:pt x="658495" y="440055"/>
                  </a:lnTo>
                  <a:lnTo>
                    <a:pt x="659115" y="439293"/>
                  </a:lnTo>
                  <a:lnTo>
                    <a:pt x="44068" y="439038"/>
                  </a:lnTo>
                  <a:lnTo>
                    <a:pt x="31914" y="436586"/>
                  </a:lnTo>
                  <a:lnTo>
                    <a:pt x="21978" y="429894"/>
                  </a:lnTo>
                  <a:lnTo>
                    <a:pt x="15274" y="419965"/>
                  </a:lnTo>
                  <a:lnTo>
                    <a:pt x="12814" y="407797"/>
                  </a:lnTo>
                  <a:lnTo>
                    <a:pt x="12814" y="65277"/>
                  </a:lnTo>
                  <a:lnTo>
                    <a:pt x="223265" y="65277"/>
                  </a:lnTo>
                  <a:lnTo>
                    <a:pt x="225171" y="64388"/>
                  </a:lnTo>
                  <a:lnTo>
                    <a:pt x="257302" y="24130"/>
                  </a:lnTo>
                  <a:lnTo>
                    <a:pt x="281559" y="12826"/>
                  </a:lnTo>
                  <a:lnTo>
                    <a:pt x="661296" y="12826"/>
                  </a:lnTo>
                  <a:lnTo>
                    <a:pt x="659860" y="10699"/>
                  </a:lnTo>
                  <a:lnTo>
                    <a:pt x="648271" y="2873"/>
                  </a:lnTo>
                  <a:lnTo>
                    <a:pt x="634110" y="0"/>
                  </a:lnTo>
                  <a:close/>
                </a:path>
                <a:path w="670560" h="452120">
                  <a:moveTo>
                    <a:pt x="661296" y="12826"/>
                  </a:moveTo>
                  <a:lnTo>
                    <a:pt x="634110" y="12826"/>
                  </a:lnTo>
                  <a:lnTo>
                    <a:pt x="643320" y="14678"/>
                  </a:lnTo>
                  <a:lnTo>
                    <a:pt x="650827" y="19732"/>
                  </a:lnTo>
                  <a:lnTo>
                    <a:pt x="655881" y="27239"/>
                  </a:lnTo>
                  <a:lnTo>
                    <a:pt x="657733" y="36449"/>
                  </a:lnTo>
                  <a:lnTo>
                    <a:pt x="657733" y="418464"/>
                  </a:lnTo>
                  <a:lnTo>
                    <a:pt x="654812" y="425576"/>
                  </a:lnTo>
                  <a:lnTo>
                    <a:pt x="649351" y="430911"/>
                  </a:lnTo>
                  <a:lnTo>
                    <a:pt x="644016" y="436372"/>
                  </a:lnTo>
                  <a:lnTo>
                    <a:pt x="636904" y="439293"/>
                  </a:lnTo>
                  <a:lnTo>
                    <a:pt x="659115" y="439293"/>
                  </a:lnTo>
                  <a:lnTo>
                    <a:pt x="663648" y="433722"/>
                  </a:lnTo>
                  <a:lnTo>
                    <a:pt x="667432" y="426640"/>
                  </a:lnTo>
                  <a:lnTo>
                    <a:pt x="669764" y="418963"/>
                  </a:lnTo>
                  <a:lnTo>
                    <a:pt x="670560" y="410845"/>
                  </a:lnTo>
                  <a:lnTo>
                    <a:pt x="670560" y="36449"/>
                  </a:lnTo>
                  <a:lnTo>
                    <a:pt x="667686" y="22288"/>
                  </a:lnTo>
                  <a:lnTo>
                    <a:pt x="661296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7861300" y="0"/>
                  </a:moveTo>
                  <a:lnTo>
                    <a:pt x="114249" y="0"/>
                  </a:lnTo>
                  <a:lnTo>
                    <a:pt x="69780" y="8983"/>
                  </a:lnTo>
                  <a:lnTo>
                    <a:pt x="33464" y="33480"/>
                  </a:lnTo>
                  <a:lnTo>
                    <a:pt x="8978" y="69812"/>
                  </a:lnTo>
                  <a:lnTo>
                    <a:pt x="0" y="114300"/>
                  </a:lnTo>
                  <a:lnTo>
                    <a:pt x="0" y="312420"/>
                  </a:lnTo>
                  <a:lnTo>
                    <a:pt x="8978" y="356907"/>
                  </a:lnTo>
                  <a:lnTo>
                    <a:pt x="33464" y="393239"/>
                  </a:lnTo>
                  <a:lnTo>
                    <a:pt x="69780" y="417736"/>
                  </a:lnTo>
                  <a:lnTo>
                    <a:pt x="114249" y="426720"/>
                  </a:lnTo>
                  <a:lnTo>
                    <a:pt x="7861300" y="426720"/>
                  </a:lnTo>
                  <a:lnTo>
                    <a:pt x="7905787" y="417736"/>
                  </a:lnTo>
                  <a:lnTo>
                    <a:pt x="7942119" y="393239"/>
                  </a:lnTo>
                  <a:lnTo>
                    <a:pt x="7966616" y="356907"/>
                  </a:lnTo>
                  <a:lnTo>
                    <a:pt x="7975600" y="312420"/>
                  </a:lnTo>
                  <a:lnTo>
                    <a:pt x="7975600" y="114300"/>
                  </a:lnTo>
                  <a:lnTo>
                    <a:pt x="7966616" y="69812"/>
                  </a:lnTo>
                  <a:lnTo>
                    <a:pt x="7942119" y="33480"/>
                  </a:lnTo>
                  <a:lnTo>
                    <a:pt x="7905787" y="8983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0" y="114300"/>
                  </a:moveTo>
                  <a:lnTo>
                    <a:pt x="8978" y="69812"/>
                  </a:lnTo>
                  <a:lnTo>
                    <a:pt x="33464" y="33480"/>
                  </a:lnTo>
                  <a:lnTo>
                    <a:pt x="69780" y="8983"/>
                  </a:lnTo>
                  <a:lnTo>
                    <a:pt x="114249" y="0"/>
                  </a:lnTo>
                  <a:lnTo>
                    <a:pt x="7861300" y="0"/>
                  </a:lnTo>
                  <a:lnTo>
                    <a:pt x="7905787" y="8983"/>
                  </a:lnTo>
                  <a:lnTo>
                    <a:pt x="7942119" y="33480"/>
                  </a:lnTo>
                  <a:lnTo>
                    <a:pt x="7966616" y="69812"/>
                  </a:lnTo>
                  <a:lnTo>
                    <a:pt x="7975600" y="114300"/>
                  </a:lnTo>
                  <a:lnTo>
                    <a:pt x="7975600" y="312420"/>
                  </a:lnTo>
                  <a:lnTo>
                    <a:pt x="7966616" y="356907"/>
                  </a:lnTo>
                  <a:lnTo>
                    <a:pt x="7942119" y="393239"/>
                  </a:lnTo>
                  <a:lnTo>
                    <a:pt x="7905787" y="417736"/>
                  </a:lnTo>
                  <a:lnTo>
                    <a:pt x="7861300" y="426720"/>
                  </a:lnTo>
                  <a:lnTo>
                    <a:pt x="114249" y="426720"/>
                  </a:lnTo>
                  <a:lnTo>
                    <a:pt x="69780" y="417736"/>
                  </a:lnTo>
                  <a:lnTo>
                    <a:pt x="33464" y="393239"/>
                  </a:lnTo>
                  <a:lnTo>
                    <a:pt x="8978" y="356907"/>
                  </a:lnTo>
                  <a:lnTo>
                    <a:pt x="0" y="31242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8499" y="739139"/>
              <a:ext cx="7749540" cy="3985260"/>
            </a:xfrm>
            <a:custGeom>
              <a:avLst/>
              <a:gdLst/>
              <a:ahLst/>
              <a:cxnLst/>
              <a:rect l="l" t="t" r="r" b="b"/>
              <a:pathLst>
                <a:path w="7749540" h="3985260">
                  <a:moveTo>
                    <a:pt x="0" y="3985260"/>
                  </a:moveTo>
                  <a:lnTo>
                    <a:pt x="7749540" y="3985260"/>
                  </a:lnTo>
                  <a:lnTo>
                    <a:pt x="774954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8499" y="739139"/>
              <a:ext cx="7970520" cy="3985260"/>
            </a:xfrm>
            <a:custGeom>
              <a:avLst/>
              <a:gdLst/>
              <a:ahLst/>
              <a:cxnLst/>
              <a:rect l="l" t="t" r="r" b="b"/>
              <a:pathLst>
                <a:path w="7970520" h="3985260">
                  <a:moveTo>
                    <a:pt x="0" y="3985260"/>
                  </a:moveTo>
                  <a:lnTo>
                    <a:pt x="7970520" y="3985260"/>
                  </a:lnTo>
                  <a:lnTo>
                    <a:pt x="797052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9139" y="480059"/>
              <a:ext cx="200659" cy="1981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1139" y="480059"/>
              <a:ext cx="198119" cy="1981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5139" y="480059"/>
              <a:ext cx="200659" cy="1981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448039" y="1389379"/>
              <a:ext cx="220979" cy="3335020"/>
            </a:xfrm>
            <a:custGeom>
              <a:avLst/>
              <a:gdLst/>
              <a:ahLst/>
              <a:cxnLst/>
              <a:rect l="l" t="t" r="r" b="b"/>
              <a:pathLst>
                <a:path w="220979" h="3335020">
                  <a:moveTo>
                    <a:pt x="0" y="3335020"/>
                  </a:moveTo>
                  <a:lnTo>
                    <a:pt x="220979" y="333502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33502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48039" y="739139"/>
              <a:ext cx="220979" cy="3985260"/>
            </a:xfrm>
            <a:custGeom>
              <a:avLst/>
              <a:gdLst/>
              <a:ahLst/>
              <a:cxnLst/>
              <a:rect l="l" t="t" r="r" b="b"/>
              <a:pathLst>
                <a:path w="220979" h="3985260">
                  <a:moveTo>
                    <a:pt x="0" y="3985260"/>
                  </a:moveTo>
                  <a:lnTo>
                    <a:pt x="220979" y="398526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48039" y="739139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220979" y="0"/>
                  </a:moveTo>
                  <a:lnTo>
                    <a:pt x="0" y="0"/>
                  </a:lnTo>
                  <a:lnTo>
                    <a:pt x="0" y="650239"/>
                  </a:lnTo>
                  <a:lnTo>
                    <a:pt x="220979" y="650239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48039" y="739139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0" y="650239"/>
                  </a:moveTo>
                  <a:lnTo>
                    <a:pt x="220979" y="650239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650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5659" y="4333239"/>
              <a:ext cx="601980" cy="800100"/>
            </a:xfrm>
            <a:custGeom>
              <a:avLst/>
              <a:gdLst/>
              <a:ahLst/>
              <a:cxnLst/>
              <a:rect l="l" t="t" r="r" b="b"/>
              <a:pathLst>
                <a:path w="601980" h="800100">
                  <a:moveTo>
                    <a:pt x="466598" y="0"/>
                  </a:moveTo>
                  <a:lnTo>
                    <a:pt x="0" y="0"/>
                  </a:lnTo>
                  <a:lnTo>
                    <a:pt x="0" y="800099"/>
                  </a:lnTo>
                  <a:lnTo>
                    <a:pt x="601980" y="800099"/>
                  </a:lnTo>
                  <a:lnTo>
                    <a:pt x="601980" y="144818"/>
                  </a:lnTo>
                  <a:lnTo>
                    <a:pt x="466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0580" y="4328159"/>
              <a:ext cx="612140" cy="810260"/>
            </a:xfrm>
            <a:custGeom>
              <a:avLst/>
              <a:gdLst/>
              <a:ahLst/>
              <a:cxnLst/>
              <a:rect l="l" t="t" r="r" b="b"/>
              <a:pathLst>
                <a:path w="612140" h="810260">
                  <a:moveTo>
                    <a:pt x="513080" y="594372"/>
                  </a:moveTo>
                  <a:lnTo>
                    <a:pt x="96545" y="594372"/>
                  </a:lnTo>
                  <a:lnTo>
                    <a:pt x="96545" y="604520"/>
                  </a:lnTo>
                  <a:lnTo>
                    <a:pt x="513080" y="604520"/>
                  </a:lnTo>
                  <a:lnTo>
                    <a:pt x="513080" y="594372"/>
                  </a:lnTo>
                  <a:close/>
                </a:path>
                <a:path w="612140" h="810260">
                  <a:moveTo>
                    <a:pt x="513080" y="508025"/>
                  </a:moveTo>
                  <a:lnTo>
                    <a:pt x="96545" y="508025"/>
                  </a:lnTo>
                  <a:lnTo>
                    <a:pt x="96545" y="518160"/>
                  </a:lnTo>
                  <a:lnTo>
                    <a:pt x="513080" y="518160"/>
                  </a:lnTo>
                  <a:lnTo>
                    <a:pt x="513080" y="508025"/>
                  </a:lnTo>
                  <a:close/>
                </a:path>
                <a:path w="612140" h="810260">
                  <a:moveTo>
                    <a:pt x="513080" y="421640"/>
                  </a:moveTo>
                  <a:lnTo>
                    <a:pt x="96545" y="421640"/>
                  </a:lnTo>
                  <a:lnTo>
                    <a:pt x="96545" y="431774"/>
                  </a:lnTo>
                  <a:lnTo>
                    <a:pt x="513080" y="431774"/>
                  </a:lnTo>
                  <a:lnTo>
                    <a:pt x="513080" y="421640"/>
                  </a:lnTo>
                  <a:close/>
                </a:path>
                <a:path w="612140" h="810260">
                  <a:moveTo>
                    <a:pt x="513080" y="335292"/>
                  </a:moveTo>
                  <a:lnTo>
                    <a:pt x="96545" y="335292"/>
                  </a:lnTo>
                  <a:lnTo>
                    <a:pt x="96545" y="345440"/>
                  </a:lnTo>
                  <a:lnTo>
                    <a:pt x="513080" y="345440"/>
                  </a:lnTo>
                  <a:lnTo>
                    <a:pt x="513080" y="335292"/>
                  </a:lnTo>
                  <a:close/>
                </a:path>
                <a:path w="612140" h="810260">
                  <a:moveTo>
                    <a:pt x="612140" y="147866"/>
                  </a:moveTo>
                  <a:lnTo>
                    <a:pt x="601980" y="136994"/>
                  </a:lnTo>
                  <a:lnTo>
                    <a:pt x="601980" y="160020"/>
                  </a:lnTo>
                  <a:lnTo>
                    <a:pt x="601980" y="800100"/>
                  </a:lnTo>
                  <a:lnTo>
                    <a:pt x="10147" y="800100"/>
                  </a:lnTo>
                  <a:lnTo>
                    <a:pt x="10147" y="10160"/>
                  </a:lnTo>
                  <a:lnTo>
                    <a:pt x="464820" y="10160"/>
                  </a:lnTo>
                  <a:lnTo>
                    <a:pt x="464820" y="149860"/>
                  </a:lnTo>
                  <a:lnTo>
                    <a:pt x="464820" y="160020"/>
                  </a:lnTo>
                  <a:lnTo>
                    <a:pt x="601980" y="160020"/>
                  </a:lnTo>
                  <a:lnTo>
                    <a:pt x="601980" y="136994"/>
                  </a:lnTo>
                  <a:lnTo>
                    <a:pt x="600075" y="134962"/>
                  </a:lnTo>
                  <a:lnTo>
                    <a:pt x="600075" y="149860"/>
                  </a:lnTo>
                  <a:lnTo>
                    <a:pt x="475107" y="149860"/>
                  </a:lnTo>
                  <a:lnTo>
                    <a:pt x="475107" y="16141"/>
                  </a:lnTo>
                  <a:lnTo>
                    <a:pt x="600075" y="149860"/>
                  </a:lnTo>
                  <a:lnTo>
                    <a:pt x="600075" y="134962"/>
                  </a:lnTo>
                  <a:lnTo>
                    <a:pt x="483450" y="10160"/>
                  </a:lnTo>
                  <a:lnTo>
                    <a:pt x="473964" y="0"/>
                  </a:lnTo>
                  <a:lnTo>
                    <a:pt x="0" y="0"/>
                  </a:lnTo>
                  <a:lnTo>
                    <a:pt x="0" y="810260"/>
                  </a:lnTo>
                  <a:lnTo>
                    <a:pt x="612140" y="810260"/>
                  </a:lnTo>
                  <a:lnTo>
                    <a:pt x="612140" y="800100"/>
                  </a:lnTo>
                  <a:lnTo>
                    <a:pt x="612140" y="147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4019" y="4569459"/>
              <a:ext cx="144780" cy="1472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95780" y="4569459"/>
              <a:ext cx="1747520" cy="340360"/>
            </a:xfrm>
            <a:custGeom>
              <a:avLst/>
              <a:gdLst/>
              <a:ahLst/>
              <a:cxnLst/>
              <a:rect l="l" t="t" r="r" b="b"/>
              <a:pathLst>
                <a:path w="1747520" h="340360">
                  <a:moveTo>
                    <a:pt x="26288" y="8864"/>
                  </a:moveTo>
                  <a:lnTo>
                    <a:pt x="37514" y="22389"/>
                  </a:lnTo>
                  <a:lnTo>
                    <a:pt x="46000" y="37960"/>
                  </a:lnTo>
                  <a:lnTo>
                    <a:pt x="51345" y="55100"/>
                  </a:lnTo>
                  <a:lnTo>
                    <a:pt x="53212" y="73532"/>
                  </a:lnTo>
                  <a:lnTo>
                    <a:pt x="49309" y="100000"/>
                  </a:lnTo>
                  <a:lnTo>
                    <a:pt x="38369" y="123417"/>
                  </a:lnTo>
                  <a:lnTo>
                    <a:pt x="21548" y="142639"/>
                  </a:lnTo>
                  <a:lnTo>
                    <a:pt x="0" y="156527"/>
                  </a:lnTo>
                  <a:lnTo>
                    <a:pt x="13372" y="166191"/>
                  </a:lnTo>
                  <a:lnTo>
                    <a:pt x="26781" y="179228"/>
                  </a:lnTo>
                  <a:lnTo>
                    <a:pt x="41022" y="195685"/>
                  </a:lnTo>
                  <a:lnTo>
                    <a:pt x="56895" y="215607"/>
                  </a:lnTo>
                  <a:lnTo>
                    <a:pt x="83881" y="248820"/>
                  </a:lnTo>
                  <a:lnTo>
                    <a:pt x="116421" y="282289"/>
                  </a:lnTo>
                  <a:lnTo>
                    <a:pt x="156410" y="311626"/>
                  </a:lnTo>
                  <a:lnTo>
                    <a:pt x="205744" y="332445"/>
                  </a:lnTo>
                  <a:lnTo>
                    <a:pt x="266319" y="340359"/>
                  </a:lnTo>
                  <a:lnTo>
                    <a:pt x="326942" y="332445"/>
                  </a:lnTo>
                  <a:lnTo>
                    <a:pt x="376282" y="311626"/>
                  </a:lnTo>
                  <a:lnTo>
                    <a:pt x="416253" y="282289"/>
                  </a:lnTo>
                  <a:lnTo>
                    <a:pt x="448768" y="248820"/>
                  </a:lnTo>
                  <a:lnTo>
                    <a:pt x="493729" y="193509"/>
                  </a:lnTo>
                  <a:lnTo>
                    <a:pt x="266319" y="193509"/>
                  </a:lnTo>
                  <a:lnTo>
                    <a:pt x="240412" y="189298"/>
                  </a:lnTo>
                  <a:lnTo>
                    <a:pt x="218328" y="176552"/>
                  </a:lnTo>
                  <a:lnTo>
                    <a:pt x="196649" y="155105"/>
                  </a:lnTo>
                  <a:lnTo>
                    <a:pt x="170821" y="123386"/>
                  </a:lnTo>
                  <a:lnTo>
                    <a:pt x="145464" y="92087"/>
                  </a:lnTo>
                  <a:lnTo>
                    <a:pt x="113553" y="59069"/>
                  </a:lnTo>
                  <a:lnTo>
                    <a:pt x="74427" y="29930"/>
                  </a:lnTo>
                  <a:lnTo>
                    <a:pt x="26288" y="8864"/>
                  </a:lnTo>
                  <a:close/>
                </a:path>
                <a:path w="1747520" h="340360">
                  <a:moveTo>
                    <a:pt x="797384" y="146888"/>
                  </a:moveTo>
                  <a:lnTo>
                    <a:pt x="569976" y="146888"/>
                  </a:lnTo>
                  <a:lnTo>
                    <a:pt x="595935" y="151101"/>
                  </a:lnTo>
                  <a:lnTo>
                    <a:pt x="618013" y="163850"/>
                  </a:lnTo>
                  <a:lnTo>
                    <a:pt x="639663" y="185298"/>
                  </a:lnTo>
                  <a:lnTo>
                    <a:pt x="691262" y="248820"/>
                  </a:lnTo>
                  <a:lnTo>
                    <a:pt x="723770" y="282289"/>
                  </a:lnTo>
                  <a:lnTo>
                    <a:pt x="763759" y="311626"/>
                  </a:lnTo>
                  <a:lnTo>
                    <a:pt x="813124" y="332445"/>
                  </a:lnTo>
                  <a:lnTo>
                    <a:pt x="873759" y="340359"/>
                  </a:lnTo>
                  <a:lnTo>
                    <a:pt x="934334" y="332445"/>
                  </a:lnTo>
                  <a:lnTo>
                    <a:pt x="983668" y="311626"/>
                  </a:lnTo>
                  <a:lnTo>
                    <a:pt x="1023657" y="282289"/>
                  </a:lnTo>
                  <a:lnTo>
                    <a:pt x="1056197" y="248820"/>
                  </a:lnTo>
                  <a:lnTo>
                    <a:pt x="1101130" y="193509"/>
                  </a:lnTo>
                  <a:lnTo>
                    <a:pt x="873759" y="193509"/>
                  </a:lnTo>
                  <a:lnTo>
                    <a:pt x="847800" y="189298"/>
                  </a:lnTo>
                  <a:lnTo>
                    <a:pt x="825722" y="176552"/>
                  </a:lnTo>
                  <a:lnTo>
                    <a:pt x="804072" y="155105"/>
                  </a:lnTo>
                  <a:lnTo>
                    <a:pt x="797384" y="146888"/>
                  </a:lnTo>
                  <a:close/>
                </a:path>
                <a:path w="1747520" h="340360">
                  <a:moveTo>
                    <a:pt x="1404838" y="146888"/>
                  </a:moveTo>
                  <a:lnTo>
                    <a:pt x="1177417" y="146888"/>
                  </a:lnTo>
                  <a:lnTo>
                    <a:pt x="1203376" y="151101"/>
                  </a:lnTo>
                  <a:lnTo>
                    <a:pt x="1225454" y="163850"/>
                  </a:lnTo>
                  <a:lnTo>
                    <a:pt x="1247104" y="185298"/>
                  </a:lnTo>
                  <a:lnTo>
                    <a:pt x="1298751" y="248820"/>
                  </a:lnTo>
                  <a:lnTo>
                    <a:pt x="1331266" y="282289"/>
                  </a:lnTo>
                  <a:lnTo>
                    <a:pt x="1371237" y="311626"/>
                  </a:lnTo>
                  <a:lnTo>
                    <a:pt x="1420577" y="332445"/>
                  </a:lnTo>
                  <a:lnTo>
                    <a:pt x="1481200" y="340359"/>
                  </a:lnTo>
                  <a:lnTo>
                    <a:pt x="1541824" y="332445"/>
                  </a:lnTo>
                  <a:lnTo>
                    <a:pt x="1591164" y="311626"/>
                  </a:lnTo>
                  <a:lnTo>
                    <a:pt x="1631135" y="282289"/>
                  </a:lnTo>
                  <a:lnTo>
                    <a:pt x="1663650" y="248820"/>
                  </a:lnTo>
                  <a:lnTo>
                    <a:pt x="1690623" y="215607"/>
                  </a:lnTo>
                  <a:lnTo>
                    <a:pt x="1706497" y="195685"/>
                  </a:lnTo>
                  <a:lnTo>
                    <a:pt x="1708380" y="193509"/>
                  </a:lnTo>
                  <a:lnTo>
                    <a:pt x="1481200" y="193509"/>
                  </a:lnTo>
                  <a:lnTo>
                    <a:pt x="1455294" y="189298"/>
                  </a:lnTo>
                  <a:lnTo>
                    <a:pt x="1433210" y="176552"/>
                  </a:lnTo>
                  <a:lnTo>
                    <a:pt x="1411531" y="155105"/>
                  </a:lnTo>
                  <a:lnTo>
                    <a:pt x="1404838" y="146888"/>
                  </a:lnTo>
                  <a:close/>
                </a:path>
                <a:path w="1747520" h="340360">
                  <a:moveTo>
                    <a:pt x="569976" y="0"/>
                  </a:moveTo>
                  <a:lnTo>
                    <a:pt x="509402" y="7919"/>
                  </a:lnTo>
                  <a:lnTo>
                    <a:pt x="460075" y="28750"/>
                  </a:lnTo>
                  <a:lnTo>
                    <a:pt x="420105" y="58100"/>
                  </a:lnTo>
                  <a:lnTo>
                    <a:pt x="387604" y="91578"/>
                  </a:lnTo>
                  <a:lnTo>
                    <a:pt x="361793" y="123417"/>
                  </a:lnTo>
                  <a:lnTo>
                    <a:pt x="336006" y="155105"/>
                  </a:lnTo>
                  <a:lnTo>
                    <a:pt x="314356" y="176552"/>
                  </a:lnTo>
                  <a:lnTo>
                    <a:pt x="292278" y="189298"/>
                  </a:lnTo>
                  <a:lnTo>
                    <a:pt x="266319" y="193509"/>
                  </a:lnTo>
                  <a:lnTo>
                    <a:pt x="493729" y="193509"/>
                  </a:lnTo>
                  <a:lnTo>
                    <a:pt x="500413" y="185298"/>
                  </a:lnTo>
                  <a:lnTo>
                    <a:pt x="522049" y="163850"/>
                  </a:lnTo>
                  <a:lnTo>
                    <a:pt x="544089" y="151101"/>
                  </a:lnTo>
                  <a:lnTo>
                    <a:pt x="569976" y="146888"/>
                  </a:lnTo>
                  <a:lnTo>
                    <a:pt x="797384" y="146888"/>
                  </a:lnTo>
                  <a:lnTo>
                    <a:pt x="778259" y="123386"/>
                  </a:lnTo>
                  <a:lnTo>
                    <a:pt x="752425" y="91578"/>
                  </a:lnTo>
                  <a:lnTo>
                    <a:pt x="719910" y="58100"/>
                  </a:lnTo>
                  <a:lnTo>
                    <a:pt x="679939" y="28750"/>
                  </a:lnTo>
                  <a:lnTo>
                    <a:pt x="630599" y="7919"/>
                  </a:lnTo>
                  <a:lnTo>
                    <a:pt x="569976" y="0"/>
                  </a:lnTo>
                  <a:close/>
                </a:path>
                <a:path w="1747520" h="340360">
                  <a:moveTo>
                    <a:pt x="1177417" y="0"/>
                  </a:moveTo>
                  <a:lnTo>
                    <a:pt x="1116842" y="7919"/>
                  </a:lnTo>
                  <a:lnTo>
                    <a:pt x="1067508" y="28750"/>
                  </a:lnTo>
                  <a:lnTo>
                    <a:pt x="1027519" y="58100"/>
                  </a:lnTo>
                  <a:lnTo>
                    <a:pt x="994979" y="91578"/>
                  </a:lnTo>
                  <a:lnTo>
                    <a:pt x="943375" y="155105"/>
                  </a:lnTo>
                  <a:lnTo>
                    <a:pt x="921734" y="176552"/>
                  </a:lnTo>
                  <a:lnTo>
                    <a:pt x="899664" y="189298"/>
                  </a:lnTo>
                  <a:lnTo>
                    <a:pt x="873759" y="193509"/>
                  </a:lnTo>
                  <a:lnTo>
                    <a:pt x="1101130" y="193509"/>
                  </a:lnTo>
                  <a:lnTo>
                    <a:pt x="1107801" y="185298"/>
                  </a:lnTo>
                  <a:lnTo>
                    <a:pt x="1129442" y="163850"/>
                  </a:lnTo>
                  <a:lnTo>
                    <a:pt x="1151512" y="151101"/>
                  </a:lnTo>
                  <a:lnTo>
                    <a:pt x="1177417" y="146888"/>
                  </a:lnTo>
                  <a:lnTo>
                    <a:pt x="1404838" y="146888"/>
                  </a:lnTo>
                  <a:lnTo>
                    <a:pt x="1385702" y="123386"/>
                  </a:lnTo>
                  <a:lnTo>
                    <a:pt x="1359914" y="91578"/>
                  </a:lnTo>
                  <a:lnTo>
                    <a:pt x="1327406" y="58100"/>
                  </a:lnTo>
                  <a:lnTo>
                    <a:pt x="1287417" y="28750"/>
                  </a:lnTo>
                  <a:lnTo>
                    <a:pt x="1238052" y="7919"/>
                  </a:lnTo>
                  <a:lnTo>
                    <a:pt x="1177417" y="0"/>
                  </a:lnTo>
                  <a:close/>
                </a:path>
                <a:path w="1747520" h="340360">
                  <a:moveTo>
                    <a:pt x="1720977" y="8953"/>
                  </a:moveTo>
                  <a:lnTo>
                    <a:pt x="1672931" y="30010"/>
                  </a:lnTo>
                  <a:lnTo>
                    <a:pt x="1633886" y="59128"/>
                  </a:lnTo>
                  <a:lnTo>
                    <a:pt x="1602033" y="92117"/>
                  </a:lnTo>
                  <a:lnTo>
                    <a:pt x="1576674" y="123417"/>
                  </a:lnTo>
                  <a:lnTo>
                    <a:pt x="1550870" y="155105"/>
                  </a:lnTo>
                  <a:lnTo>
                    <a:pt x="1529191" y="176552"/>
                  </a:lnTo>
                  <a:lnTo>
                    <a:pt x="1507107" y="189298"/>
                  </a:lnTo>
                  <a:lnTo>
                    <a:pt x="1481200" y="193509"/>
                  </a:lnTo>
                  <a:lnTo>
                    <a:pt x="1708380" y="193509"/>
                  </a:lnTo>
                  <a:lnTo>
                    <a:pt x="1720738" y="179228"/>
                  </a:lnTo>
                  <a:lnTo>
                    <a:pt x="1734147" y="166191"/>
                  </a:lnTo>
                  <a:lnTo>
                    <a:pt x="1747520" y="156527"/>
                  </a:lnTo>
                  <a:lnTo>
                    <a:pt x="1725971" y="142631"/>
                  </a:lnTo>
                  <a:lnTo>
                    <a:pt x="1709150" y="123386"/>
                  </a:lnTo>
                  <a:lnTo>
                    <a:pt x="1698210" y="99941"/>
                  </a:lnTo>
                  <a:lnTo>
                    <a:pt x="1694307" y="73444"/>
                  </a:lnTo>
                  <a:lnTo>
                    <a:pt x="1696152" y="55077"/>
                  </a:lnTo>
                  <a:lnTo>
                    <a:pt x="1701468" y="37926"/>
                  </a:lnTo>
                  <a:lnTo>
                    <a:pt x="1709844" y="22462"/>
                  </a:lnTo>
                  <a:lnTo>
                    <a:pt x="1720977" y="8953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7740" y="4569459"/>
              <a:ext cx="147320" cy="14726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55140" y="4551730"/>
              <a:ext cx="1826260" cy="375920"/>
            </a:xfrm>
            <a:custGeom>
              <a:avLst/>
              <a:gdLst/>
              <a:ahLst/>
              <a:cxnLst/>
              <a:rect l="l" t="t" r="r" b="b"/>
              <a:pathLst>
                <a:path w="1826260" h="375920">
                  <a:moveTo>
                    <a:pt x="1821180" y="88"/>
                  </a:moveTo>
                  <a:lnTo>
                    <a:pt x="1767230" y="6680"/>
                  </a:lnTo>
                  <a:lnTo>
                    <a:pt x="1721840" y="22783"/>
                  </a:lnTo>
                  <a:lnTo>
                    <a:pt x="1683829" y="45859"/>
                  </a:lnTo>
                  <a:lnTo>
                    <a:pt x="1651977" y="73329"/>
                  </a:lnTo>
                  <a:lnTo>
                    <a:pt x="1625130" y="102616"/>
                  </a:lnTo>
                  <a:lnTo>
                    <a:pt x="1602105" y="131165"/>
                  </a:lnTo>
                  <a:lnTo>
                    <a:pt x="1577086" y="161620"/>
                  </a:lnTo>
                  <a:lnTo>
                    <a:pt x="1557858" y="180517"/>
                  </a:lnTo>
                  <a:lnTo>
                    <a:pt x="1540649" y="190157"/>
                  </a:lnTo>
                  <a:lnTo>
                    <a:pt x="1521701" y="192862"/>
                  </a:lnTo>
                  <a:lnTo>
                    <a:pt x="1502765" y="190157"/>
                  </a:lnTo>
                  <a:lnTo>
                    <a:pt x="1485557" y="180517"/>
                  </a:lnTo>
                  <a:lnTo>
                    <a:pt x="1466329" y="161620"/>
                  </a:lnTo>
                  <a:lnTo>
                    <a:pt x="1441323" y="131165"/>
                  </a:lnTo>
                  <a:lnTo>
                    <a:pt x="1417980" y="102222"/>
                  </a:lnTo>
                  <a:lnTo>
                    <a:pt x="1390700" y="72555"/>
                  </a:lnTo>
                  <a:lnTo>
                    <a:pt x="1358265" y="44818"/>
                  </a:lnTo>
                  <a:lnTo>
                    <a:pt x="1319428" y="21704"/>
                  </a:lnTo>
                  <a:lnTo>
                    <a:pt x="1272971" y="5880"/>
                  </a:lnTo>
                  <a:lnTo>
                    <a:pt x="1217676" y="0"/>
                  </a:lnTo>
                  <a:lnTo>
                    <a:pt x="1162431" y="5880"/>
                  </a:lnTo>
                  <a:lnTo>
                    <a:pt x="1116037" y="21704"/>
                  </a:lnTo>
                  <a:lnTo>
                    <a:pt x="1077239" y="44818"/>
                  </a:lnTo>
                  <a:lnTo>
                    <a:pt x="1044816" y="72555"/>
                  </a:lnTo>
                  <a:lnTo>
                    <a:pt x="1017536" y="102222"/>
                  </a:lnTo>
                  <a:lnTo>
                    <a:pt x="994156" y="131165"/>
                  </a:lnTo>
                  <a:lnTo>
                    <a:pt x="969137" y="161620"/>
                  </a:lnTo>
                  <a:lnTo>
                    <a:pt x="949909" y="180517"/>
                  </a:lnTo>
                  <a:lnTo>
                    <a:pt x="932700" y="190157"/>
                  </a:lnTo>
                  <a:lnTo>
                    <a:pt x="913765" y="192862"/>
                  </a:lnTo>
                  <a:lnTo>
                    <a:pt x="894816" y="190157"/>
                  </a:lnTo>
                  <a:lnTo>
                    <a:pt x="877608" y="180517"/>
                  </a:lnTo>
                  <a:lnTo>
                    <a:pt x="858380" y="161620"/>
                  </a:lnTo>
                  <a:lnTo>
                    <a:pt x="833374" y="131165"/>
                  </a:lnTo>
                  <a:lnTo>
                    <a:pt x="810031" y="102222"/>
                  </a:lnTo>
                  <a:lnTo>
                    <a:pt x="782751" y="72555"/>
                  </a:lnTo>
                  <a:lnTo>
                    <a:pt x="750328" y="44818"/>
                  </a:lnTo>
                  <a:lnTo>
                    <a:pt x="711517" y="21704"/>
                  </a:lnTo>
                  <a:lnTo>
                    <a:pt x="665099" y="5880"/>
                  </a:lnTo>
                  <a:lnTo>
                    <a:pt x="609854" y="0"/>
                  </a:lnTo>
                  <a:lnTo>
                    <a:pt x="554545" y="5880"/>
                  </a:lnTo>
                  <a:lnTo>
                    <a:pt x="508088" y="21704"/>
                  </a:lnTo>
                  <a:lnTo>
                    <a:pt x="469265" y="44818"/>
                  </a:lnTo>
                  <a:lnTo>
                    <a:pt x="436816" y="72555"/>
                  </a:lnTo>
                  <a:lnTo>
                    <a:pt x="409536" y="102222"/>
                  </a:lnTo>
                  <a:lnTo>
                    <a:pt x="386207" y="131165"/>
                  </a:lnTo>
                  <a:lnTo>
                    <a:pt x="361188" y="161620"/>
                  </a:lnTo>
                  <a:lnTo>
                    <a:pt x="341972" y="180517"/>
                  </a:lnTo>
                  <a:lnTo>
                    <a:pt x="324802" y="190157"/>
                  </a:lnTo>
                  <a:lnTo>
                    <a:pt x="305943" y="192862"/>
                  </a:lnTo>
                  <a:lnTo>
                    <a:pt x="286981" y="190157"/>
                  </a:lnTo>
                  <a:lnTo>
                    <a:pt x="269748" y="180517"/>
                  </a:lnTo>
                  <a:lnTo>
                    <a:pt x="250507" y="161620"/>
                  </a:lnTo>
                  <a:lnTo>
                    <a:pt x="225552" y="131165"/>
                  </a:lnTo>
                  <a:lnTo>
                    <a:pt x="202158" y="102222"/>
                  </a:lnTo>
                  <a:lnTo>
                    <a:pt x="174879" y="72555"/>
                  </a:lnTo>
                  <a:lnTo>
                    <a:pt x="142443" y="44818"/>
                  </a:lnTo>
                  <a:lnTo>
                    <a:pt x="103619" y="21704"/>
                  </a:lnTo>
                  <a:lnTo>
                    <a:pt x="57188" y="5880"/>
                  </a:lnTo>
                  <a:lnTo>
                    <a:pt x="3098" y="127"/>
                  </a:lnTo>
                  <a:lnTo>
                    <a:pt x="1905" y="0"/>
                  </a:lnTo>
                  <a:lnTo>
                    <a:pt x="1270" y="0"/>
                  </a:lnTo>
                  <a:lnTo>
                    <a:pt x="635" y="38"/>
                  </a:lnTo>
                  <a:lnTo>
                    <a:pt x="0" y="177"/>
                  </a:lnTo>
                  <a:lnTo>
                    <a:pt x="508" y="177"/>
                  </a:lnTo>
                  <a:lnTo>
                    <a:pt x="1016" y="127"/>
                  </a:lnTo>
                  <a:lnTo>
                    <a:pt x="1397" y="127"/>
                  </a:lnTo>
                  <a:lnTo>
                    <a:pt x="19723" y="1968"/>
                  </a:lnTo>
                  <a:lnTo>
                    <a:pt x="36753" y="7251"/>
                  </a:lnTo>
                  <a:lnTo>
                    <a:pt x="52184" y="15595"/>
                  </a:lnTo>
                  <a:lnTo>
                    <a:pt x="65659" y="26644"/>
                  </a:lnTo>
                  <a:lnTo>
                    <a:pt x="113868" y="47650"/>
                  </a:lnTo>
                  <a:lnTo>
                    <a:pt x="153035" y="76708"/>
                  </a:lnTo>
                  <a:lnTo>
                    <a:pt x="184988" y="109677"/>
                  </a:lnTo>
                  <a:lnTo>
                    <a:pt x="236143" y="172478"/>
                  </a:lnTo>
                  <a:lnTo>
                    <a:pt x="257835" y="193865"/>
                  </a:lnTo>
                  <a:lnTo>
                    <a:pt x="279958" y="206578"/>
                  </a:lnTo>
                  <a:lnTo>
                    <a:pt x="305943" y="210769"/>
                  </a:lnTo>
                  <a:lnTo>
                    <a:pt x="331838" y="206578"/>
                  </a:lnTo>
                  <a:lnTo>
                    <a:pt x="353923" y="193865"/>
                  </a:lnTo>
                  <a:lnTo>
                    <a:pt x="354926" y="192862"/>
                  </a:lnTo>
                  <a:lnTo>
                    <a:pt x="375602" y="172478"/>
                  </a:lnTo>
                  <a:lnTo>
                    <a:pt x="427228" y="109131"/>
                  </a:lnTo>
                  <a:lnTo>
                    <a:pt x="459740" y="75742"/>
                  </a:lnTo>
                  <a:lnTo>
                    <a:pt x="499745" y="46482"/>
                  </a:lnTo>
                  <a:lnTo>
                    <a:pt x="549148" y="25704"/>
                  </a:lnTo>
                  <a:lnTo>
                    <a:pt x="609854" y="17805"/>
                  </a:lnTo>
                  <a:lnTo>
                    <a:pt x="670483" y="25704"/>
                  </a:lnTo>
                  <a:lnTo>
                    <a:pt x="719861" y="46482"/>
                  </a:lnTo>
                  <a:lnTo>
                    <a:pt x="759866" y="75742"/>
                  </a:lnTo>
                  <a:lnTo>
                    <a:pt x="792416" y="109131"/>
                  </a:lnTo>
                  <a:lnTo>
                    <a:pt x="844067" y="172478"/>
                  </a:lnTo>
                  <a:lnTo>
                    <a:pt x="865720" y="193865"/>
                  </a:lnTo>
                  <a:lnTo>
                    <a:pt x="887793" y="206578"/>
                  </a:lnTo>
                  <a:lnTo>
                    <a:pt x="913765" y="210769"/>
                  </a:lnTo>
                  <a:lnTo>
                    <a:pt x="939736" y="206578"/>
                  </a:lnTo>
                  <a:lnTo>
                    <a:pt x="961847" y="193865"/>
                  </a:lnTo>
                  <a:lnTo>
                    <a:pt x="962850" y="192862"/>
                  </a:lnTo>
                  <a:lnTo>
                    <a:pt x="983500" y="172478"/>
                  </a:lnTo>
                  <a:lnTo>
                    <a:pt x="1035100" y="109131"/>
                  </a:lnTo>
                  <a:lnTo>
                    <a:pt x="1067650" y="75742"/>
                  </a:lnTo>
                  <a:lnTo>
                    <a:pt x="1107655" y="46482"/>
                  </a:lnTo>
                  <a:lnTo>
                    <a:pt x="1157033" y="25704"/>
                  </a:lnTo>
                  <a:lnTo>
                    <a:pt x="1217676" y="17805"/>
                  </a:lnTo>
                  <a:lnTo>
                    <a:pt x="1278369" y="25704"/>
                  </a:lnTo>
                  <a:lnTo>
                    <a:pt x="1327772" y="46482"/>
                  </a:lnTo>
                  <a:lnTo>
                    <a:pt x="1367802" y="75742"/>
                  </a:lnTo>
                  <a:lnTo>
                    <a:pt x="1400352" y="109131"/>
                  </a:lnTo>
                  <a:lnTo>
                    <a:pt x="1452016" y="172478"/>
                  </a:lnTo>
                  <a:lnTo>
                    <a:pt x="1473669" y="193865"/>
                  </a:lnTo>
                  <a:lnTo>
                    <a:pt x="1495742" y="206578"/>
                  </a:lnTo>
                  <a:lnTo>
                    <a:pt x="1521701" y="210769"/>
                  </a:lnTo>
                  <a:lnTo>
                    <a:pt x="1547685" y="206578"/>
                  </a:lnTo>
                  <a:lnTo>
                    <a:pt x="1569796" y="193865"/>
                  </a:lnTo>
                  <a:lnTo>
                    <a:pt x="1570799" y="192862"/>
                  </a:lnTo>
                  <a:lnTo>
                    <a:pt x="1591449" y="172478"/>
                  </a:lnTo>
                  <a:lnTo>
                    <a:pt x="1642656" y="109639"/>
                  </a:lnTo>
                  <a:lnTo>
                    <a:pt x="1674520" y="76796"/>
                  </a:lnTo>
                  <a:lnTo>
                    <a:pt x="1713611" y="47752"/>
                  </a:lnTo>
                  <a:lnTo>
                    <a:pt x="1761744" y="26733"/>
                  </a:lnTo>
                  <a:lnTo>
                    <a:pt x="1774240" y="16243"/>
                  </a:lnTo>
                  <a:lnTo>
                    <a:pt x="1788502" y="8102"/>
                  </a:lnTo>
                  <a:lnTo>
                    <a:pt x="1804238" y="2616"/>
                  </a:lnTo>
                  <a:lnTo>
                    <a:pt x="1821180" y="88"/>
                  </a:lnTo>
                  <a:close/>
                </a:path>
                <a:path w="1826260" h="375920">
                  <a:moveTo>
                    <a:pt x="1823720" y="182968"/>
                  </a:moveTo>
                  <a:lnTo>
                    <a:pt x="1813941" y="182346"/>
                  </a:lnTo>
                  <a:lnTo>
                    <a:pt x="1804454" y="180733"/>
                  </a:lnTo>
                  <a:lnTo>
                    <a:pt x="1795335" y="178155"/>
                  </a:lnTo>
                  <a:lnTo>
                    <a:pt x="1786636" y="174650"/>
                  </a:lnTo>
                  <a:lnTo>
                    <a:pt x="1773199" y="184302"/>
                  </a:lnTo>
                  <a:lnTo>
                    <a:pt x="1759800" y="197307"/>
                  </a:lnTo>
                  <a:lnTo>
                    <a:pt x="1745589" y="213715"/>
                  </a:lnTo>
                  <a:lnTo>
                    <a:pt x="1729740" y="233578"/>
                  </a:lnTo>
                  <a:lnTo>
                    <a:pt x="1702765" y="266700"/>
                  </a:lnTo>
                  <a:lnTo>
                    <a:pt x="1670253" y="300062"/>
                  </a:lnTo>
                  <a:lnTo>
                    <a:pt x="1630299" y="329311"/>
                  </a:lnTo>
                  <a:lnTo>
                    <a:pt x="1580997" y="350075"/>
                  </a:lnTo>
                  <a:lnTo>
                    <a:pt x="1520444" y="357962"/>
                  </a:lnTo>
                  <a:lnTo>
                    <a:pt x="1459814" y="350075"/>
                  </a:lnTo>
                  <a:lnTo>
                    <a:pt x="1410487" y="329311"/>
                  </a:lnTo>
                  <a:lnTo>
                    <a:pt x="1370533" y="300062"/>
                  </a:lnTo>
                  <a:lnTo>
                    <a:pt x="1338059" y="266700"/>
                  </a:lnTo>
                  <a:lnTo>
                    <a:pt x="1286471" y="203352"/>
                  </a:lnTo>
                  <a:lnTo>
                    <a:pt x="1264818" y="181965"/>
                  </a:lnTo>
                  <a:lnTo>
                    <a:pt x="1242745" y="169252"/>
                  </a:lnTo>
                  <a:lnTo>
                    <a:pt x="1216787" y="165049"/>
                  </a:lnTo>
                  <a:lnTo>
                    <a:pt x="1190891" y="169252"/>
                  </a:lnTo>
                  <a:lnTo>
                    <a:pt x="1168857" y="181965"/>
                  </a:lnTo>
                  <a:lnTo>
                    <a:pt x="1147216" y="203352"/>
                  </a:lnTo>
                  <a:lnTo>
                    <a:pt x="1095629" y="266700"/>
                  </a:lnTo>
                  <a:lnTo>
                    <a:pt x="1063117" y="300062"/>
                  </a:lnTo>
                  <a:lnTo>
                    <a:pt x="1023150" y="329311"/>
                  </a:lnTo>
                  <a:lnTo>
                    <a:pt x="973823" y="350075"/>
                  </a:lnTo>
                  <a:lnTo>
                    <a:pt x="913257" y="357962"/>
                  </a:lnTo>
                  <a:lnTo>
                    <a:pt x="852690" y="350075"/>
                  </a:lnTo>
                  <a:lnTo>
                    <a:pt x="803389" y="329311"/>
                  </a:lnTo>
                  <a:lnTo>
                    <a:pt x="763435" y="300062"/>
                  </a:lnTo>
                  <a:lnTo>
                    <a:pt x="730923" y="266700"/>
                  </a:lnTo>
                  <a:lnTo>
                    <a:pt x="679335" y="203352"/>
                  </a:lnTo>
                  <a:lnTo>
                    <a:pt x="657694" y="181965"/>
                  </a:lnTo>
                  <a:lnTo>
                    <a:pt x="635622" y="169252"/>
                  </a:lnTo>
                  <a:lnTo>
                    <a:pt x="609727" y="165049"/>
                  </a:lnTo>
                  <a:lnTo>
                    <a:pt x="583819" y="169252"/>
                  </a:lnTo>
                  <a:lnTo>
                    <a:pt x="561746" y="181965"/>
                  </a:lnTo>
                  <a:lnTo>
                    <a:pt x="540105" y="203352"/>
                  </a:lnTo>
                  <a:lnTo>
                    <a:pt x="488569" y="266700"/>
                  </a:lnTo>
                  <a:lnTo>
                    <a:pt x="456057" y="300062"/>
                  </a:lnTo>
                  <a:lnTo>
                    <a:pt x="416090" y="329311"/>
                  </a:lnTo>
                  <a:lnTo>
                    <a:pt x="366763" y="350075"/>
                  </a:lnTo>
                  <a:lnTo>
                    <a:pt x="306197" y="357962"/>
                  </a:lnTo>
                  <a:lnTo>
                    <a:pt x="245618" y="350075"/>
                  </a:lnTo>
                  <a:lnTo>
                    <a:pt x="196291" y="329311"/>
                  </a:lnTo>
                  <a:lnTo>
                    <a:pt x="156324" y="300062"/>
                  </a:lnTo>
                  <a:lnTo>
                    <a:pt x="123825" y="266700"/>
                  </a:lnTo>
                  <a:lnTo>
                    <a:pt x="96901" y="233578"/>
                  </a:lnTo>
                  <a:lnTo>
                    <a:pt x="81038" y="213715"/>
                  </a:lnTo>
                  <a:lnTo>
                    <a:pt x="66840" y="197307"/>
                  </a:lnTo>
                  <a:lnTo>
                    <a:pt x="53479" y="184302"/>
                  </a:lnTo>
                  <a:lnTo>
                    <a:pt x="40132" y="174650"/>
                  </a:lnTo>
                  <a:lnTo>
                    <a:pt x="31254" y="178155"/>
                  </a:lnTo>
                  <a:lnTo>
                    <a:pt x="21996" y="180746"/>
                  </a:lnTo>
                  <a:lnTo>
                    <a:pt x="12407" y="182372"/>
                  </a:lnTo>
                  <a:lnTo>
                    <a:pt x="2540" y="182968"/>
                  </a:lnTo>
                  <a:lnTo>
                    <a:pt x="21526" y="185674"/>
                  </a:lnTo>
                  <a:lnTo>
                    <a:pt x="38696" y="195313"/>
                  </a:lnTo>
                  <a:lnTo>
                    <a:pt x="57912" y="214210"/>
                  </a:lnTo>
                  <a:lnTo>
                    <a:pt x="82931" y="244652"/>
                  </a:lnTo>
                  <a:lnTo>
                    <a:pt x="106248" y="273608"/>
                  </a:lnTo>
                  <a:lnTo>
                    <a:pt x="133477" y="303276"/>
                  </a:lnTo>
                  <a:lnTo>
                    <a:pt x="165836" y="331012"/>
                  </a:lnTo>
                  <a:lnTo>
                    <a:pt x="204597" y="354126"/>
                  </a:lnTo>
                  <a:lnTo>
                    <a:pt x="250964" y="369951"/>
                  </a:lnTo>
                  <a:lnTo>
                    <a:pt x="306197" y="375818"/>
                  </a:lnTo>
                  <a:lnTo>
                    <a:pt x="361416" y="369951"/>
                  </a:lnTo>
                  <a:lnTo>
                    <a:pt x="407797" y="354126"/>
                  </a:lnTo>
                  <a:lnTo>
                    <a:pt x="446544" y="331012"/>
                  </a:lnTo>
                  <a:lnTo>
                    <a:pt x="478917" y="303276"/>
                  </a:lnTo>
                  <a:lnTo>
                    <a:pt x="506133" y="273608"/>
                  </a:lnTo>
                  <a:lnTo>
                    <a:pt x="529463" y="244652"/>
                  </a:lnTo>
                  <a:lnTo>
                    <a:pt x="554469" y="214210"/>
                  </a:lnTo>
                  <a:lnTo>
                    <a:pt x="573684" y="195313"/>
                  </a:lnTo>
                  <a:lnTo>
                    <a:pt x="590854" y="185674"/>
                  </a:lnTo>
                  <a:lnTo>
                    <a:pt x="609727" y="182968"/>
                  </a:lnTo>
                  <a:lnTo>
                    <a:pt x="628586" y="185674"/>
                  </a:lnTo>
                  <a:lnTo>
                    <a:pt x="645756" y="195313"/>
                  </a:lnTo>
                  <a:lnTo>
                    <a:pt x="664972" y="214210"/>
                  </a:lnTo>
                  <a:lnTo>
                    <a:pt x="689991" y="244652"/>
                  </a:lnTo>
                  <a:lnTo>
                    <a:pt x="713308" y="273608"/>
                  </a:lnTo>
                  <a:lnTo>
                    <a:pt x="740562" y="303276"/>
                  </a:lnTo>
                  <a:lnTo>
                    <a:pt x="772947" y="331012"/>
                  </a:lnTo>
                  <a:lnTo>
                    <a:pt x="811707" y="354126"/>
                  </a:lnTo>
                  <a:lnTo>
                    <a:pt x="858062" y="369951"/>
                  </a:lnTo>
                  <a:lnTo>
                    <a:pt x="913257" y="375818"/>
                  </a:lnTo>
                  <a:lnTo>
                    <a:pt x="968476" y="369951"/>
                  </a:lnTo>
                  <a:lnTo>
                    <a:pt x="1014857" y="354126"/>
                  </a:lnTo>
                  <a:lnTo>
                    <a:pt x="1053617" y="331012"/>
                  </a:lnTo>
                  <a:lnTo>
                    <a:pt x="1086002" y="303276"/>
                  </a:lnTo>
                  <a:lnTo>
                    <a:pt x="1113269" y="273608"/>
                  </a:lnTo>
                  <a:lnTo>
                    <a:pt x="1136650" y="244652"/>
                  </a:lnTo>
                  <a:lnTo>
                    <a:pt x="1161580" y="214210"/>
                  </a:lnTo>
                  <a:lnTo>
                    <a:pt x="1180757" y="195313"/>
                  </a:lnTo>
                  <a:lnTo>
                    <a:pt x="1197914" y="185674"/>
                  </a:lnTo>
                  <a:lnTo>
                    <a:pt x="1216787" y="182968"/>
                  </a:lnTo>
                  <a:lnTo>
                    <a:pt x="1235659" y="185674"/>
                  </a:lnTo>
                  <a:lnTo>
                    <a:pt x="1252880" y="195313"/>
                  </a:lnTo>
                  <a:lnTo>
                    <a:pt x="1272146" y="214210"/>
                  </a:lnTo>
                  <a:lnTo>
                    <a:pt x="1297178" y="244652"/>
                  </a:lnTo>
                  <a:lnTo>
                    <a:pt x="1320444" y="273608"/>
                  </a:lnTo>
                  <a:lnTo>
                    <a:pt x="1347660" y="303276"/>
                  </a:lnTo>
                  <a:lnTo>
                    <a:pt x="1380045" y="331012"/>
                  </a:lnTo>
                  <a:lnTo>
                    <a:pt x="1418805" y="354126"/>
                  </a:lnTo>
                  <a:lnTo>
                    <a:pt x="1465199" y="369951"/>
                  </a:lnTo>
                  <a:lnTo>
                    <a:pt x="1520444" y="375818"/>
                  </a:lnTo>
                  <a:lnTo>
                    <a:pt x="1575625" y="369951"/>
                  </a:lnTo>
                  <a:lnTo>
                    <a:pt x="1621980" y="354126"/>
                  </a:lnTo>
                  <a:lnTo>
                    <a:pt x="1660740" y="331012"/>
                  </a:lnTo>
                  <a:lnTo>
                    <a:pt x="1693125" y="303276"/>
                  </a:lnTo>
                  <a:lnTo>
                    <a:pt x="1720380" y="273608"/>
                  </a:lnTo>
                  <a:lnTo>
                    <a:pt x="1743710" y="244652"/>
                  </a:lnTo>
                  <a:lnTo>
                    <a:pt x="1768576" y="214299"/>
                  </a:lnTo>
                  <a:lnTo>
                    <a:pt x="1787753" y="195414"/>
                  </a:lnTo>
                  <a:lnTo>
                    <a:pt x="1804911" y="185724"/>
                  </a:lnTo>
                  <a:lnTo>
                    <a:pt x="1823720" y="182968"/>
                  </a:lnTo>
                  <a:close/>
                </a:path>
                <a:path w="1826260" h="375920">
                  <a:moveTo>
                    <a:pt x="1825104" y="18580"/>
                  </a:moveTo>
                  <a:lnTo>
                    <a:pt x="1824863" y="18580"/>
                  </a:lnTo>
                  <a:lnTo>
                    <a:pt x="1824482" y="19418"/>
                  </a:lnTo>
                  <a:lnTo>
                    <a:pt x="1824736" y="19418"/>
                  </a:lnTo>
                  <a:lnTo>
                    <a:pt x="1825104" y="18580"/>
                  </a:lnTo>
                  <a:close/>
                </a:path>
                <a:path w="1826260" h="375920">
                  <a:moveTo>
                    <a:pt x="1826006" y="17729"/>
                  </a:moveTo>
                  <a:lnTo>
                    <a:pt x="1825498" y="17729"/>
                  </a:lnTo>
                  <a:lnTo>
                    <a:pt x="1825104" y="18580"/>
                  </a:lnTo>
                  <a:lnTo>
                    <a:pt x="1825752" y="18580"/>
                  </a:lnTo>
                  <a:lnTo>
                    <a:pt x="1826006" y="17729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89959" y="4551730"/>
              <a:ext cx="182879" cy="18282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6239" y="4551679"/>
              <a:ext cx="180340" cy="182879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8814117" y="685609"/>
            <a:ext cx="330835" cy="330835"/>
            <a:chOff x="8814117" y="685609"/>
            <a:chExt cx="330835" cy="330835"/>
          </a:xfrm>
        </p:grpSpPr>
        <p:sp>
          <p:nvSpPr>
            <p:cNvPr id="32" name="object 32"/>
            <p:cNvSpPr/>
            <p:nvPr/>
          </p:nvSpPr>
          <p:spPr>
            <a:xfrm>
              <a:off x="8818880" y="690372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09">
                  <a:moveTo>
                    <a:pt x="143383" y="0"/>
                  </a:moveTo>
                  <a:lnTo>
                    <a:pt x="126111" y="113791"/>
                  </a:lnTo>
                  <a:lnTo>
                    <a:pt x="12319" y="96519"/>
                  </a:lnTo>
                  <a:lnTo>
                    <a:pt x="0" y="177926"/>
                  </a:lnTo>
                  <a:lnTo>
                    <a:pt x="113792" y="195199"/>
                  </a:lnTo>
                  <a:lnTo>
                    <a:pt x="96647" y="308990"/>
                  </a:lnTo>
                  <a:lnTo>
                    <a:pt x="177926" y="321310"/>
                  </a:lnTo>
                  <a:lnTo>
                    <a:pt x="195199" y="207517"/>
                  </a:lnTo>
                  <a:lnTo>
                    <a:pt x="308991" y="224789"/>
                  </a:lnTo>
                  <a:lnTo>
                    <a:pt x="321310" y="143382"/>
                  </a:lnTo>
                  <a:lnTo>
                    <a:pt x="207518" y="126111"/>
                  </a:lnTo>
                  <a:lnTo>
                    <a:pt x="224790" y="12318"/>
                  </a:lnTo>
                  <a:lnTo>
                    <a:pt x="143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18880" y="690372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09">
                  <a:moveTo>
                    <a:pt x="143383" y="0"/>
                  </a:moveTo>
                  <a:lnTo>
                    <a:pt x="126111" y="113791"/>
                  </a:lnTo>
                  <a:lnTo>
                    <a:pt x="12319" y="96519"/>
                  </a:lnTo>
                  <a:lnTo>
                    <a:pt x="0" y="177926"/>
                  </a:lnTo>
                  <a:lnTo>
                    <a:pt x="113792" y="195199"/>
                  </a:lnTo>
                  <a:lnTo>
                    <a:pt x="96647" y="308990"/>
                  </a:lnTo>
                  <a:lnTo>
                    <a:pt x="177926" y="321310"/>
                  </a:lnTo>
                  <a:lnTo>
                    <a:pt x="195199" y="207517"/>
                  </a:lnTo>
                  <a:lnTo>
                    <a:pt x="308991" y="224789"/>
                  </a:lnTo>
                  <a:lnTo>
                    <a:pt x="321310" y="143382"/>
                  </a:lnTo>
                  <a:lnTo>
                    <a:pt x="207518" y="126111"/>
                  </a:lnTo>
                  <a:lnTo>
                    <a:pt x="224790" y="12318"/>
                  </a:lnTo>
                  <a:lnTo>
                    <a:pt x="14338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20357" y="2456497"/>
            <a:ext cx="321945" cy="321945"/>
            <a:chOff x="320357" y="2456497"/>
            <a:chExt cx="321945" cy="321945"/>
          </a:xfrm>
        </p:grpSpPr>
        <p:sp>
          <p:nvSpPr>
            <p:cNvPr id="35" name="object 35"/>
            <p:cNvSpPr/>
            <p:nvPr/>
          </p:nvSpPr>
          <p:spPr>
            <a:xfrm>
              <a:off x="325120" y="246126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19">
                  <a:moveTo>
                    <a:pt x="247281" y="0"/>
                  </a:moveTo>
                  <a:lnTo>
                    <a:pt x="156197" y="91058"/>
                  </a:lnTo>
                  <a:lnTo>
                    <a:pt x="65100" y="0"/>
                  </a:lnTo>
                  <a:lnTo>
                    <a:pt x="0" y="65150"/>
                  </a:lnTo>
                  <a:lnTo>
                    <a:pt x="91097" y="156209"/>
                  </a:lnTo>
                  <a:lnTo>
                    <a:pt x="0" y="247269"/>
                  </a:lnTo>
                  <a:lnTo>
                    <a:pt x="65100" y="312419"/>
                  </a:lnTo>
                  <a:lnTo>
                    <a:pt x="156197" y="221360"/>
                  </a:lnTo>
                  <a:lnTo>
                    <a:pt x="247281" y="312419"/>
                  </a:lnTo>
                  <a:lnTo>
                    <a:pt x="312407" y="247269"/>
                  </a:lnTo>
                  <a:lnTo>
                    <a:pt x="221310" y="156209"/>
                  </a:lnTo>
                  <a:lnTo>
                    <a:pt x="312407" y="65150"/>
                  </a:lnTo>
                  <a:lnTo>
                    <a:pt x="247281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5120" y="246126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19">
                  <a:moveTo>
                    <a:pt x="65100" y="0"/>
                  </a:moveTo>
                  <a:lnTo>
                    <a:pt x="0" y="65150"/>
                  </a:lnTo>
                  <a:lnTo>
                    <a:pt x="91097" y="156209"/>
                  </a:lnTo>
                  <a:lnTo>
                    <a:pt x="0" y="247269"/>
                  </a:lnTo>
                  <a:lnTo>
                    <a:pt x="65100" y="312419"/>
                  </a:lnTo>
                  <a:lnTo>
                    <a:pt x="156197" y="221360"/>
                  </a:lnTo>
                  <a:lnTo>
                    <a:pt x="247281" y="312419"/>
                  </a:lnTo>
                  <a:lnTo>
                    <a:pt x="312407" y="247269"/>
                  </a:lnTo>
                  <a:lnTo>
                    <a:pt x="221310" y="156209"/>
                  </a:lnTo>
                  <a:lnTo>
                    <a:pt x="312407" y="65150"/>
                  </a:lnTo>
                  <a:lnTo>
                    <a:pt x="247281" y="0"/>
                  </a:lnTo>
                  <a:lnTo>
                    <a:pt x="156197" y="91058"/>
                  </a:lnTo>
                  <a:lnTo>
                    <a:pt x="65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069137" y="4563783"/>
            <a:ext cx="351155" cy="351155"/>
            <a:chOff x="7069137" y="4563783"/>
            <a:chExt cx="351155" cy="351155"/>
          </a:xfrm>
        </p:grpSpPr>
        <p:sp>
          <p:nvSpPr>
            <p:cNvPr id="38" name="object 38"/>
            <p:cNvSpPr/>
            <p:nvPr/>
          </p:nvSpPr>
          <p:spPr>
            <a:xfrm>
              <a:off x="7073900" y="4568545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83057" y="0"/>
                  </a:moveTo>
                  <a:lnTo>
                    <a:pt x="0" y="258038"/>
                  </a:lnTo>
                  <a:lnTo>
                    <a:pt x="258064" y="341020"/>
                  </a:lnTo>
                  <a:lnTo>
                    <a:pt x="341122" y="82981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73900" y="4568545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83057" y="0"/>
                  </a:moveTo>
                  <a:lnTo>
                    <a:pt x="0" y="258038"/>
                  </a:lnTo>
                  <a:lnTo>
                    <a:pt x="258064" y="341020"/>
                  </a:lnTo>
                  <a:lnTo>
                    <a:pt x="341122" y="82981"/>
                  </a:lnTo>
                  <a:lnTo>
                    <a:pt x="8305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81732" y="1935543"/>
            <a:ext cx="250316" cy="250444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526097" y="2893377"/>
            <a:ext cx="321945" cy="321945"/>
            <a:chOff x="526097" y="2893377"/>
            <a:chExt cx="321945" cy="321945"/>
          </a:xfrm>
        </p:grpSpPr>
        <p:sp>
          <p:nvSpPr>
            <p:cNvPr id="42" name="object 42"/>
            <p:cNvSpPr/>
            <p:nvPr/>
          </p:nvSpPr>
          <p:spPr>
            <a:xfrm>
              <a:off x="530859" y="2898139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19" h="312419">
                  <a:moveTo>
                    <a:pt x="247281" y="0"/>
                  </a:moveTo>
                  <a:lnTo>
                    <a:pt x="156197" y="91059"/>
                  </a:lnTo>
                  <a:lnTo>
                    <a:pt x="65100" y="0"/>
                  </a:lnTo>
                  <a:lnTo>
                    <a:pt x="0" y="65151"/>
                  </a:lnTo>
                  <a:lnTo>
                    <a:pt x="91097" y="156210"/>
                  </a:lnTo>
                  <a:lnTo>
                    <a:pt x="0" y="247269"/>
                  </a:lnTo>
                  <a:lnTo>
                    <a:pt x="65100" y="312420"/>
                  </a:lnTo>
                  <a:lnTo>
                    <a:pt x="156197" y="221361"/>
                  </a:lnTo>
                  <a:lnTo>
                    <a:pt x="247281" y="312420"/>
                  </a:lnTo>
                  <a:lnTo>
                    <a:pt x="312407" y="247269"/>
                  </a:lnTo>
                  <a:lnTo>
                    <a:pt x="221310" y="156210"/>
                  </a:lnTo>
                  <a:lnTo>
                    <a:pt x="312407" y="65151"/>
                  </a:lnTo>
                  <a:lnTo>
                    <a:pt x="247281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0859" y="2898139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19" h="312419">
                  <a:moveTo>
                    <a:pt x="65100" y="0"/>
                  </a:moveTo>
                  <a:lnTo>
                    <a:pt x="0" y="65151"/>
                  </a:lnTo>
                  <a:lnTo>
                    <a:pt x="91097" y="156210"/>
                  </a:lnTo>
                  <a:lnTo>
                    <a:pt x="0" y="247269"/>
                  </a:lnTo>
                  <a:lnTo>
                    <a:pt x="65100" y="312420"/>
                  </a:lnTo>
                  <a:lnTo>
                    <a:pt x="156197" y="221361"/>
                  </a:lnTo>
                  <a:lnTo>
                    <a:pt x="247281" y="312420"/>
                  </a:lnTo>
                  <a:lnTo>
                    <a:pt x="312407" y="247269"/>
                  </a:lnTo>
                  <a:lnTo>
                    <a:pt x="221310" y="156210"/>
                  </a:lnTo>
                  <a:lnTo>
                    <a:pt x="312407" y="65151"/>
                  </a:lnTo>
                  <a:lnTo>
                    <a:pt x="247281" y="0"/>
                  </a:lnTo>
                  <a:lnTo>
                    <a:pt x="156197" y="91059"/>
                  </a:lnTo>
                  <a:lnTo>
                    <a:pt x="65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02156" y="260413"/>
            <a:ext cx="209423" cy="209423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4881879" y="3556000"/>
            <a:ext cx="3235960" cy="1046480"/>
            <a:chOff x="4881879" y="3556000"/>
            <a:chExt cx="3235960" cy="1046480"/>
          </a:xfrm>
        </p:grpSpPr>
        <p:sp>
          <p:nvSpPr>
            <p:cNvPr id="46" name="object 46"/>
            <p:cNvSpPr/>
            <p:nvPr/>
          </p:nvSpPr>
          <p:spPr>
            <a:xfrm>
              <a:off x="4886959" y="3561080"/>
              <a:ext cx="3225800" cy="985519"/>
            </a:xfrm>
            <a:custGeom>
              <a:avLst/>
              <a:gdLst/>
              <a:ahLst/>
              <a:cxnLst/>
              <a:rect l="l" t="t" r="r" b="b"/>
              <a:pathLst>
                <a:path w="3225800" h="985520">
                  <a:moveTo>
                    <a:pt x="3082290" y="0"/>
                  </a:moveTo>
                  <a:lnTo>
                    <a:pt x="3082290" y="842022"/>
                  </a:lnTo>
                  <a:lnTo>
                    <a:pt x="0" y="842022"/>
                  </a:lnTo>
                  <a:lnTo>
                    <a:pt x="143510" y="985494"/>
                  </a:lnTo>
                  <a:lnTo>
                    <a:pt x="3225799" y="985494"/>
                  </a:lnTo>
                  <a:lnTo>
                    <a:pt x="3225799" y="143510"/>
                  </a:lnTo>
                  <a:lnTo>
                    <a:pt x="3082290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81880" y="3555999"/>
              <a:ext cx="3235960" cy="995680"/>
            </a:xfrm>
            <a:custGeom>
              <a:avLst/>
              <a:gdLst/>
              <a:ahLst/>
              <a:cxnLst/>
              <a:rect l="l" t="t" r="r" b="b"/>
              <a:pathLst>
                <a:path w="3235959" h="995679">
                  <a:moveTo>
                    <a:pt x="3235960" y="147193"/>
                  </a:moveTo>
                  <a:lnTo>
                    <a:pt x="3235452" y="145923"/>
                  </a:lnTo>
                  <a:lnTo>
                    <a:pt x="3234436" y="145034"/>
                  </a:lnTo>
                  <a:lnTo>
                    <a:pt x="3226054" y="136652"/>
                  </a:lnTo>
                  <a:lnTo>
                    <a:pt x="3226054" y="150495"/>
                  </a:lnTo>
                  <a:lnTo>
                    <a:pt x="3226054" y="979106"/>
                  </a:lnTo>
                  <a:lnTo>
                    <a:pt x="3218535" y="971550"/>
                  </a:lnTo>
                  <a:lnTo>
                    <a:pt x="3218535" y="985697"/>
                  </a:lnTo>
                  <a:lnTo>
                    <a:pt x="3085338" y="985697"/>
                  </a:lnTo>
                  <a:lnTo>
                    <a:pt x="3071495" y="971550"/>
                  </a:lnTo>
                  <a:lnTo>
                    <a:pt x="3071495" y="985697"/>
                  </a:lnTo>
                  <a:lnTo>
                    <a:pt x="2940507" y="985697"/>
                  </a:lnTo>
                  <a:lnTo>
                    <a:pt x="2926435" y="971550"/>
                  </a:lnTo>
                  <a:lnTo>
                    <a:pt x="2926435" y="985697"/>
                  </a:lnTo>
                  <a:lnTo>
                    <a:pt x="2793187" y="985697"/>
                  </a:lnTo>
                  <a:lnTo>
                    <a:pt x="2779115" y="971550"/>
                  </a:lnTo>
                  <a:lnTo>
                    <a:pt x="2779115" y="985697"/>
                  </a:lnTo>
                  <a:lnTo>
                    <a:pt x="2645867" y="985697"/>
                  </a:lnTo>
                  <a:lnTo>
                    <a:pt x="2631795" y="971537"/>
                  </a:lnTo>
                  <a:lnTo>
                    <a:pt x="2631795" y="985697"/>
                  </a:lnTo>
                  <a:lnTo>
                    <a:pt x="2498598" y="985697"/>
                  </a:lnTo>
                  <a:lnTo>
                    <a:pt x="2484755" y="971550"/>
                  </a:lnTo>
                  <a:lnTo>
                    <a:pt x="2484755" y="985697"/>
                  </a:lnTo>
                  <a:lnTo>
                    <a:pt x="2353767" y="985697"/>
                  </a:lnTo>
                  <a:lnTo>
                    <a:pt x="2339695" y="971550"/>
                  </a:lnTo>
                  <a:lnTo>
                    <a:pt x="2339695" y="985697"/>
                  </a:lnTo>
                  <a:lnTo>
                    <a:pt x="2206447" y="985697"/>
                  </a:lnTo>
                  <a:lnTo>
                    <a:pt x="2192375" y="971550"/>
                  </a:lnTo>
                  <a:lnTo>
                    <a:pt x="2192375" y="985697"/>
                  </a:lnTo>
                  <a:lnTo>
                    <a:pt x="2059127" y="985697"/>
                  </a:lnTo>
                  <a:lnTo>
                    <a:pt x="2045055" y="971550"/>
                  </a:lnTo>
                  <a:lnTo>
                    <a:pt x="2045055" y="985697"/>
                  </a:lnTo>
                  <a:lnTo>
                    <a:pt x="1911807" y="985697"/>
                  </a:lnTo>
                  <a:lnTo>
                    <a:pt x="1897735" y="971550"/>
                  </a:lnTo>
                  <a:lnTo>
                    <a:pt x="1897735" y="985697"/>
                  </a:lnTo>
                  <a:lnTo>
                    <a:pt x="1764538" y="985697"/>
                  </a:lnTo>
                  <a:lnTo>
                    <a:pt x="1750695" y="971550"/>
                  </a:lnTo>
                  <a:lnTo>
                    <a:pt x="1750695" y="985697"/>
                  </a:lnTo>
                  <a:lnTo>
                    <a:pt x="1619707" y="985697"/>
                  </a:lnTo>
                  <a:lnTo>
                    <a:pt x="1605635" y="971550"/>
                  </a:lnTo>
                  <a:lnTo>
                    <a:pt x="1605635" y="985697"/>
                  </a:lnTo>
                  <a:lnTo>
                    <a:pt x="1472387" y="985697"/>
                  </a:lnTo>
                  <a:lnTo>
                    <a:pt x="1458315" y="971537"/>
                  </a:lnTo>
                  <a:lnTo>
                    <a:pt x="1458315" y="985697"/>
                  </a:lnTo>
                  <a:lnTo>
                    <a:pt x="1325067" y="985697"/>
                  </a:lnTo>
                  <a:lnTo>
                    <a:pt x="1310868" y="971423"/>
                  </a:lnTo>
                  <a:lnTo>
                    <a:pt x="1310868" y="985697"/>
                  </a:lnTo>
                  <a:lnTo>
                    <a:pt x="1177798" y="985697"/>
                  </a:lnTo>
                  <a:lnTo>
                    <a:pt x="1163955" y="971550"/>
                  </a:lnTo>
                  <a:lnTo>
                    <a:pt x="1163955" y="985697"/>
                  </a:lnTo>
                  <a:lnTo>
                    <a:pt x="1032967" y="985697"/>
                  </a:lnTo>
                  <a:lnTo>
                    <a:pt x="1018895" y="971550"/>
                  </a:lnTo>
                  <a:lnTo>
                    <a:pt x="1018895" y="985697"/>
                  </a:lnTo>
                  <a:lnTo>
                    <a:pt x="885647" y="985697"/>
                  </a:lnTo>
                  <a:lnTo>
                    <a:pt x="871575" y="971550"/>
                  </a:lnTo>
                  <a:lnTo>
                    <a:pt x="871575" y="985697"/>
                  </a:lnTo>
                  <a:lnTo>
                    <a:pt x="738327" y="985697"/>
                  </a:lnTo>
                  <a:lnTo>
                    <a:pt x="724255" y="971550"/>
                  </a:lnTo>
                  <a:lnTo>
                    <a:pt x="724255" y="985697"/>
                  </a:lnTo>
                  <a:lnTo>
                    <a:pt x="591007" y="985697"/>
                  </a:lnTo>
                  <a:lnTo>
                    <a:pt x="576935" y="971550"/>
                  </a:lnTo>
                  <a:lnTo>
                    <a:pt x="576935" y="985697"/>
                  </a:lnTo>
                  <a:lnTo>
                    <a:pt x="443738" y="985697"/>
                  </a:lnTo>
                  <a:lnTo>
                    <a:pt x="429895" y="971550"/>
                  </a:lnTo>
                  <a:lnTo>
                    <a:pt x="429895" y="985697"/>
                  </a:lnTo>
                  <a:lnTo>
                    <a:pt x="298907" y="985697"/>
                  </a:lnTo>
                  <a:lnTo>
                    <a:pt x="284708" y="971423"/>
                  </a:lnTo>
                  <a:lnTo>
                    <a:pt x="284708" y="985697"/>
                  </a:lnTo>
                  <a:lnTo>
                    <a:pt x="151587" y="985697"/>
                  </a:lnTo>
                  <a:lnTo>
                    <a:pt x="18935" y="852157"/>
                  </a:lnTo>
                  <a:lnTo>
                    <a:pt x="152057" y="852157"/>
                  </a:lnTo>
                  <a:lnTo>
                    <a:pt x="284708" y="985697"/>
                  </a:lnTo>
                  <a:lnTo>
                    <a:pt x="284708" y="971423"/>
                  </a:lnTo>
                  <a:lnTo>
                    <a:pt x="166141" y="852157"/>
                  </a:lnTo>
                  <a:lnTo>
                    <a:pt x="299300" y="852157"/>
                  </a:lnTo>
                  <a:lnTo>
                    <a:pt x="429895" y="985697"/>
                  </a:lnTo>
                  <a:lnTo>
                    <a:pt x="429895" y="971550"/>
                  </a:lnTo>
                  <a:lnTo>
                    <a:pt x="313156" y="852157"/>
                  </a:lnTo>
                  <a:lnTo>
                    <a:pt x="444157" y="852157"/>
                  </a:lnTo>
                  <a:lnTo>
                    <a:pt x="576935" y="985697"/>
                  </a:lnTo>
                  <a:lnTo>
                    <a:pt x="576935" y="971550"/>
                  </a:lnTo>
                  <a:lnTo>
                    <a:pt x="458241" y="852157"/>
                  </a:lnTo>
                  <a:lnTo>
                    <a:pt x="591477" y="852157"/>
                  </a:lnTo>
                  <a:lnTo>
                    <a:pt x="724255" y="985697"/>
                  </a:lnTo>
                  <a:lnTo>
                    <a:pt x="724255" y="971550"/>
                  </a:lnTo>
                  <a:lnTo>
                    <a:pt x="605561" y="852157"/>
                  </a:lnTo>
                  <a:lnTo>
                    <a:pt x="738797" y="852157"/>
                  </a:lnTo>
                  <a:lnTo>
                    <a:pt x="871575" y="985697"/>
                  </a:lnTo>
                  <a:lnTo>
                    <a:pt x="871575" y="971550"/>
                  </a:lnTo>
                  <a:lnTo>
                    <a:pt x="752881" y="852157"/>
                  </a:lnTo>
                  <a:lnTo>
                    <a:pt x="886117" y="852157"/>
                  </a:lnTo>
                  <a:lnTo>
                    <a:pt x="1018895" y="985697"/>
                  </a:lnTo>
                  <a:lnTo>
                    <a:pt x="1018895" y="971550"/>
                  </a:lnTo>
                  <a:lnTo>
                    <a:pt x="900201" y="852157"/>
                  </a:lnTo>
                  <a:lnTo>
                    <a:pt x="1033360" y="852157"/>
                  </a:lnTo>
                  <a:lnTo>
                    <a:pt x="1163955" y="985697"/>
                  </a:lnTo>
                  <a:lnTo>
                    <a:pt x="1163955" y="971550"/>
                  </a:lnTo>
                  <a:lnTo>
                    <a:pt x="1047216" y="852157"/>
                  </a:lnTo>
                  <a:lnTo>
                    <a:pt x="1178217" y="852157"/>
                  </a:lnTo>
                  <a:lnTo>
                    <a:pt x="1310868" y="985697"/>
                  </a:lnTo>
                  <a:lnTo>
                    <a:pt x="1310868" y="971423"/>
                  </a:lnTo>
                  <a:lnTo>
                    <a:pt x="1192301" y="852157"/>
                  </a:lnTo>
                  <a:lnTo>
                    <a:pt x="1325537" y="852157"/>
                  </a:lnTo>
                  <a:lnTo>
                    <a:pt x="1458315" y="985697"/>
                  </a:lnTo>
                  <a:lnTo>
                    <a:pt x="1458315" y="971537"/>
                  </a:lnTo>
                  <a:lnTo>
                    <a:pt x="1339735" y="852157"/>
                  </a:lnTo>
                  <a:lnTo>
                    <a:pt x="1472857" y="852157"/>
                  </a:lnTo>
                  <a:lnTo>
                    <a:pt x="1605635" y="985697"/>
                  </a:lnTo>
                  <a:lnTo>
                    <a:pt x="1605635" y="971550"/>
                  </a:lnTo>
                  <a:lnTo>
                    <a:pt x="1486941" y="852157"/>
                  </a:lnTo>
                  <a:lnTo>
                    <a:pt x="1620100" y="852157"/>
                  </a:lnTo>
                  <a:lnTo>
                    <a:pt x="1750695" y="985697"/>
                  </a:lnTo>
                  <a:lnTo>
                    <a:pt x="1750695" y="971550"/>
                  </a:lnTo>
                  <a:lnTo>
                    <a:pt x="1633956" y="852157"/>
                  </a:lnTo>
                  <a:lnTo>
                    <a:pt x="1764957" y="852157"/>
                  </a:lnTo>
                  <a:lnTo>
                    <a:pt x="1897735" y="985697"/>
                  </a:lnTo>
                  <a:lnTo>
                    <a:pt x="1897735" y="971550"/>
                  </a:lnTo>
                  <a:lnTo>
                    <a:pt x="1779041" y="852157"/>
                  </a:lnTo>
                  <a:lnTo>
                    <a:pt x="1912277" y="852157"/>
                  </a:lnTo>
                  <a:lnTo>
                    <a:pt x="2045055" y="985697"/>
                  </a:lnTo>
                  <a:lnTo>
                    <a:pt x="2045055" y="971550"/>
                  </a:lnTo>
                  <a:lnTo>
                    <a:pt x="1926361" y="852157"/>
                  </a:lnTo>
                  <a:lnTo>
                    <a:pt x="2059597" y="852157"/>
                  </a:lnTo>
                  <a:lnTo>
                    <a:pt x="2192375" y="985697"/>
                  </a:lnTo>
                  <a:lnTo>
                    <a:pt x="2192375" y="971550"/>
                  </a:lnTo>
                  <a:lnTo>
                    <a:pt x="2073681" y="852157"/>
                  </a:lnTo>
                  <a:lnTo>
                    <a:pt x="2206917" y="852157"/>
                  </a:lnTo>
                  <a:lnTo>
                    <a:pt x="2339695" y="985697"/>
                  </a:lnTo>
                  <a:lnTo>
                    <a:pt x="2339695" y="971550"/>
                  </a:lnTo>
                  <a:lnTo>
                    <a:pt x="2221001" y="852157"/>
                  </a:lnTo>
                  <a:lnTo>
                    <a:pt x="2354161" y="852157"/>
                  </a:lnTo>
                  <a:lnTo>
                    <a:pt x="2484755" y="985697"/>
                  </a:lnTo>
                  <a:lnTo>
                    <a:pt x="2484755" y="971550"/>
                  </a:lnTo>
                  <a:lnTo>
                    <a:pt x="2368016" y="852157"/>
                  </a:lnTo>
                  <a:lnTo>
                    <a:pt x="2499017" y="852157"/>
                  </a:lnTo>
                  <a:lnTo>
                    <a:pt x="2631795" y="985697"/>
                  </a:lnTo>
                  <a:lnTo>
                    <a:pt x="2631795" y="971537"/>
                  </a:lnTo>
                  <a:lnTo>
                    <a:pt x="2513215" y="852157"/>
                  </a:lnTo>
                  <a:lnTo>
                    <a:pt x="2646337" y="852157"/>
                  </a:lnTo>
                  <a:lnTo>
                    <a:pt x="2779115" y="985697"/>
                  </a:lnTo>
                  <a:lnTo>
                    <a:pt x="2779115" y="971550"/>
                  </a:lnTo>
                  <a:lnTo>
                    <a:pt x="2660421" y="852157"/>
                  </a:lnTo>
                  <a:lnTo>
                    <a:pt x="2793657" y="852157"/>
                  </a:lnTo>
                  <a:lnTo>
                    <a:pt x="2926435" y="985697"/>
                  </a:lnTo>
                  <a:lnTo>
                    <a:pt x="2926435" y="971550"/>
                  </a:lnTo>
                  <a:lnTo>
                    <a:pt x="2807741" y="852157"/>
                  </a:lnTo>
                  <a:lnTo>
                    <a:pt x="2940901" y="852157"/>
                  </a:lnTo>
                  <a:lnTo>
                    <a:pt x="3071495" y="985697"/>
                  </a:lnTo>
                  <a:lnTo>
                    <a:pt x="3071495" y="971550"/>
                  </a:lnTo>
                  <a:lnTo>
                    <a:pt x="2954756" y="852157"/>
                  </a:lnTo>
                  <a:lnTo>
                    <a:pt x="3085757" y="852157"/>
                  </a:lnTo>
                  <a:lnTo>
                    <a:pt x="3218535" y="985697"/>
                  </a:lnTo>
                  <a:lnTo>
                    <a:pt x="3218535" y="971550"/>
                  </a:lnTo>
                  <a:lnTo>
                    <a:pt x="3092450" y="844727"/>
                  </a:lnTo>
                  <a:lnTo>
                    <a:pt x="3092450" y="17018"/>
                  </a:lnTo>
                  <a:lnTo>
                    <a:pt x="3226054" y="150495"/>
                  </a:lnTo>
                  <a:lnTo>
                    <a:pt x="3226054" y="136652"/>
                  </a:lnTo>
                  <a:lnTo>
                    <a:pt x="3106521" y="17018"/>
                  </a:lnTo>
                  <a:lnTo>
                    <a:pt x="3090037" y="508"/>
                  </a:lnTo>
                  <a:lnTo>
                    <a:pt x="3088767" y="0"/>
                  </a:lnTo>
                  <a:lnTo>
                    <a:pt x="3086862" y="0"/>
                  </a:lnTo>
                  <a:lnTo>
                    <a:pt x="3086227" y="127"/>
                  </a:lnTo>
                  <a:lnTo>
                    <a:pt x="3083687" y="1143"/>
                  </a:lnTo>
                  <a:lnTo>
                    <a:pt x="3082544" y="3048"/>
                  </a:lnTo>
                  <a:lnTo>
                    <a:pt x="3082544" y="842200"/>
                  </a:lnTo>
                  <a:lnTo>
                    <a:pt x="2945015" y="842200"/>
                  </a:lnTo>
                  <a:lnTo>
                    <a:pt x="2944114" y="841273"/>
                  </a:lnTo>
                  <a:lnTo>
                    <a:pt x="2942844" y="840765"/>
                  </a:lnTo>
                  <a:lnTo>
                    <a:pt x="2941701" y="840765"/>
                  </a:lnTo>
                  <a:lnTo>
                    <a:pt x="2940431" y="840765"/>
                  </a:lnTo>
                  <a:lnTo>
                    <a:pt x="2939161" y="841273"/>
                  </a:lnTo>
                  <a:lnTo>
                    <a:pt x="2938234" y="842200"/>
                  </a:lnTo>
                  <a:lnTo>
                    <a:pt x="2797835" y="842200"/>
                  </a:lnTo>
                  <a:lnTo>
                    <a:pt x="2796921" y="841273"/>
                  </a:lnTo>
                  <a:lnTo>
                    <a:pt x="2795651" y="840765"/>
                  </a:lnTo>
                  <a:lnTo>
                    <a:pt x="2794381" y="840765"/>
                  </a:lnTo>
                  <a:lnTo>
                    <a:pt x="2793111" y="840765"/>
                  </a:lnTo>
                  <a:lnTo>
                    <a:pt x="2791841" y="841273"/>
                  </a:lnTo>
                  <a:lnTo>
                    <a:pt x="2790914" y="842200"/>
                  </a:lnTo>
                  <a:lnTo>
                    <a:pt x="2650515" y="842200"/>
                  </a:lnTo>
                  <a:lnTo>
                    <a:pt x="2649601" y="841273"/>
                  </a:lnTo>
                  <a:lnTo>
                    <a:pt x="2648331" y="840765"/>
                  </a:lnTo>
                  <a:lnTo>
                    <a:pt x="2647061" y="840765"/>
                  </a:lnTo>
                  <a:lnTo>
                    <a:pt x="2645791" y="840765"/>
                  </a:lnTo>
                  <a:lnTo>
                    <a:pt x="2644521" y="841273"/>
                  </a:lnTo>
                  <a:lnTo>
                    <a:pt x="2643594" y="842200"/>
                  </a:lnTo>
                  <a:lnTo>
                    <a:pt x="2503322" y="842200"/>
                  </a:lnTo>
                  <a:lnTo>
                    <a:pt x="2502408" y="841273"/>
                  </a:lnTo>
                  <a:lnTo>
                    <a:pt x="2501138" y="840765"/>
                  </a:lnTo>
                  <a:lnTo>
                    <a:pt x="2499741" y="840765"/>
                  </a:lnTo>
                  <a:lnTo>
                    <a:pt x="2498471" y="840765"/>
                  </a:lnTo>
                  <a:lnTo>
                    <a:pt x="2497201" y="841273"/>
                  </a:lnTo>
                  <a:lnTo>
                    <a:pt x="2496274" y="842200"/>
                  </a:lnTo>
                  <a:lnTo>
                    <a:pt x="2358275" y="842200"/>
                  </a:lnTo>
                  <a:lnTo>
                    <a:pt x="2357374" y="841273"/>
                  </a:lnTo>
                  <a:lnTo>
                    <a:pt x="2356104" y="840765"/>
                  </a:lnTo>
                  <a:lnTo>
                    <a:pt x="2354961" y="840765"/>
                  </a:lnTo>
                  <a:lnTo>
                    <a:pt x="2353691" y="840765"/>
                  </a:lnTo>
                  <a:lnTo>
                    <a:pt x="2352421" y="841273"/>
                  </a:lnTo>
                  <a:lnTo>
                    <a:pt x="2351494" y="842200"/>
                  </a:lnTo>
                  <a:lnTo>
                    <a:pt x="2211095" y="842200"/>
                  </a:lnTo>
                  <a:lnTo>
                    <a:pt x="2210181" y="841273"/>
                  </a:lnTo>
                  <a:lnTo>
                    <a:pt x="2208911" y="840765"/>
                  </a:lnTo>
                  <a:lnTo>
                    <a:pt x="2207641" y="840765"/>
                  </a:lnTo>
                  <a:lnTo>
                    <a:pt x="2206371" y="840765"/>
                  </a:lnTo>
                  <a:lnTo>
                    <a:pt x="2205101" y="841273"/>
                  </a:lnTo>
                  <a:lnTo>
                    <a:pt x="2204174" y="842200"/>
                  </a:lnTo>
                  <a:lnTo>
                    <a:pt x="2063775" y="842200"/>
                  </a:lnTo>
                  <a:lnTo>
                    <a:pt x="2062861" y="841273"/>
                  </a:lnTo>
                  <a:lnTo>
                    <a:pt x="2061591" y="840765"/>
                  </a:lnTo>
                  <a:lnTo>
                    <a:pt x="2060321" y="840765"/>
                  </a:lnTo>
                  <a:lnTo>
                    <a:pt x="2059051" y="840765"/>
                  </a:lnTo>
                  <a:lnTo>
                    <a:pt x="2057781" y="841273"/>
                  </a:lnTo>
                  <a:lnTo>
                    <a:pt x="2056853" y="842200"/>
                  </a:lnTo>
                  <a:lnTo>
                    <a:pt x="1916455" y="842200"/>
                  </a:lnTo>
                  <a:lnTo>
                    <a:pt x="1915541" y="841273"/>
                  </a:lnTo>
                  <a:lnTo>
                    <a:pt x="1914271" y="840765"/>
                  </a:lnTo>
                  <a:lnTo>
                    <a:pt x="1913001" y="840765"/>
                  </a:lnTo>
                  <a:lnTo>
                    <a:pt x="1911731" y="840765"/>
                  </a:lnTo>
                  <a:lnTo>
                    <a:pt x="1910461" y="841273"/>
                  </a:lnTo>
                  <a:lnTo>
                    <a:pt x="1909533" y="842200"/>
                  </a:lnTo>
                  <a:lnTo>
                    <a:pt x="1769135" y="842200"/>
                  </a:lnTo>
                  <a:lnTo>
                    <a:pt x="1768221" y="841273"/>
                  </a:lnTo>
                  <a:lnTo>
                    <a:pt x="1766951" y="840765"/>
                  </a:lnTo>
                  <a:lnTo>
                    <a:pt x="1765668" y="840765"/>
                  </a:lnTo>
                  <a:lnTo>
                    <a:pt x="1764411" y="840765"/>
                  </a:lnTo>
                  <a:lnTo>
                    <a:pt x="1763141" y="841273"/>
                  </a:lnTo>
                  <a:lnTo>
                    <a:pt x="1762213" y="842200"/>
                  </a:lnTo>
                  <a:lnTo>
                    <a:pt x="1624215" y="842200"/>
                  </a:lnTo>
                  <a:lnTo>
                    <a:pt x="1623314" y="841273"/>
                  </a:lnTo>
                  <a:lnTo>
                    <a:pt x="1622044" y="840765"/>
                  </a:lnTo>
                  <a:lnTo>
                    <a:pt x="1620901" y="840765"/>
                  </a:lnTo>
                  <a:lnTo>
                    <a:pt x="1619631" y="840765"/>
                  </a:lnTo>
                  <a:lnTo>
                    <a:pt x="1618361" y="841273"/>
                  </a:lnTo>
                  <a:lnTo>
                    <a:pt x="1617433" y="842200"/>
                  </a:lnTo>
                  <a:lnTo>
                    <a:pt x="1477035" y="842200"/>
                  </a:lnTo>
                  <a:lnTo>
                    <a:pt x="1476121" y="841273"/>
                  </a:lnTo>
                  <a:lnTo>
                    <a:pt x="1474851" y="840765"/>
                  </a:lnTo>
                  <a:lnTo>
                    <a:pt x="1473581" y="840765"/>
                  </a:lnTo>
                  <a:lnTo>
                    <a:pt x="1472311" y="840765"/>
                  </a:lnTo>
                  <a:lnTo>
                    <a:pt x="1471041" y="841273"/>
                  </a:lnTo>
                  <a:lnTo>
                    <a:pt x="1470113" y="842200"/>
                  </a:lnTo>
                  <a:lnTo>
                    <a:pt x="1329842" y="842200"/>
                  </a:lnTo>
                  <a:lnTo>
                    <a:pt x="1328928" y="841273"/>
                  </a:lnTo>
                  <a:lnTo>
                    <a:pt x="1327658" y="840765"/>
                  </a:lnTo>
                  <a:lnTo>
                    <a:pt x="1326261" y="840765"/>
                  </a:lnTo>
                  <a:lnTo>
                    <a:pt x="1324991" y="840765"/>
                  </a:lnTo>
                  <a:lnTo>
                    <a:pt x="1323721" y="841273"/>
                  </a:lnTo>
                  <a:lnTo>
                    <a:pt x="1322793" y="842200"/>
                  </a:lnTo>
                  <a:lnTo>
                    <a:pt x="1182395" y="842200"/>
                  </a:lnTo>
                  <a:lnTo>
                    <a:pt x="1181481" y="841273"/>
                  </a:lnTo>
                  <a:lnTo>
                    <a:pt x="1180211" y="840765"/>
                  </a:lnTo>
                  <a:lnTo>
                    <a:pt x="1178941" y="840765"/>
                  </a:lnTo>
                  <a:lnTo>
                    <a:pt x="1177671" y="840765"/>
                  </a:lnTo>
                  <a:lnTo>
                    <a:pt x="1176401" y="841273"/>
                  </a:lnTo>
                  <a:lnTo>
                    <a:pt x="1175473" y="842200"/>
                  </a:lnTo>
                  <a:lnTo>
                    <a:pt x="1037475" y="842200"/>
                  </a:lnTo>
                  <a:lnTo>
                    <a:pt x="1036574" y="841273"/>
                  </a:lnTo>
                  <a:lnTo>
                    <a:pt x="1035304" y="840765"/>
                  </a:lnTo>
                  <a:lnTo>
                    <a:pt x="1034161" y="840765"/>
                  </a:lnTo>
                  <a:lnTo>
                    <a:pt x="1032891" y="840765"/>
                  </a:lnTo>
                  <a:lnTo>
                    <a:pt x="1031621" y="841273"/>
                  </a:lnTo>
                  <a:lnTo>
                    <a:pt x="1030693" y="842200"/>
                  </a:lnTo>
                  <a:lnTo>
                    <a:pt x="890295" y="842200"/>
                  </a:lnTo>
                  <a:lnTo>
                    <a:pt x="889381" y="841273"/>
                  </a:lnTo>
                  <a:lnTo>
                    <a:pt x="888111" y="840765"/>
                  </a:lnTo>
                  <a:lnTo>
                    <a:pt x="886841" y="840765"/>
                  </a:lnTo>
                  <a:lnTo>
                    <a:pt x="885571" y="840765"/>
                  </a:lnTo>
                  <a:lnTo>
                    <a:pt x="884301" y="841273"/>
                  </a:lnTo>
                  <a:lnTo>
                    <a:pt x="883373" y="842200"/>
                  </a:lnTo>
                  <a:lnTo>
                    <a:pt x="742975" y="842200"/>
                  </a:lnTo>
                  <a:lnTo>
                    <a:pt x="742061" y="841273"/>
                  </a:lnTo>
                  <a:lnTo>
                    <a:pt x="740791" y="840765"/>
                  </a:lnTo>
                  <a:lnTo>
                    <a:pt x="739521" y="840765"/>
                  </a:lnTo>
                  <a:lnTo>
                    <a:pt x="738251" y="840765"/>
                  </a:lnTo>
                  <a:lnTo>
                    <a:pt x="736981" y="841273"/>
                  </a:lnTo>
                  <a:lnTo>
                    <a:pt x="736053" y="842200"/>
                  </a:lnTo>
                  <a:lnTo>
                    <a:pt x="595655" y="842200"/>
                  </a:lnTo>
                  <a:lnTo>
                    <a:pt x="594741" y="841273"/>
                  </a:lnTo>
                  <a:lnTo>
                    <a:pt x="593471" y="840765"/>
                  </a:lnTo>
                  <a:lnTo>
                    <a:pt x="592201" y="840765"/>
                  </a:lnTo>
                  <a:lnTo>
                    <a:pt x="590931" y="840765"/>
                  </a:lnTo>
                  <a:lnTo>
                    <a:pt x="589661" y="841273"/>
                  </a:lnTo>
                  <a:lnTo>
                    <a:pt x="588733" y="842200"/>
                  </a:lnTo>
                  <a:lnTo>
                    <a:pt x="448335" y="842200"/>
                  </a:lnTo>
                  <a:lnTo>
                    <a:pt x="447421" y="841273"/>
                  </a:lnTo>
                  <a:lnTo>
                    <a:pt x="446151" y="840765"/>
                  </a:lnTo>
                  <a:lnTo>
                    <a:pt x="444881" y="840765"/>
                  </a:lnTo>
                  <a:lnTo>
                    <a:pt x="443611" y="840765"/>
                  </a:lnTo>
                  <a:lnTo>
                    <a:pt x="442341" y="841273"/>
                  </a:lnTo>
                  <a:lnTo>
                    <a:pt x="441413" y="842200"/>
                  </a:lnTo>
                  <a:lnTo>
                    <a:pt x="303415" y="842200"/>
                  </a:lnTo>
                  <a:lnTo>
                    <a:pt x="302514" y="841273"/>
                  </a:lnTo>
                  <a:lnTo>
                    <a:pt x="301244" y="840765"/>
                  </a:lnTo>
                  <a:lnTo>
                    <a:pt x="300101" y="840765"/>
                  </a:lnTo>
                  <a:lnTo>
                    <a:pt x="298831" y="840765"/>
                  </a:lnTo>
                  <a:lnTo>
                    <a:pt x="297561" y="841273"/>
                  </a:lnTo>
                  <a:lnTo>
                    <a:pt x="296633" y="842200"/>
                  </a:lnTo>
                  <a:lnTo>
                    <a:pt x="156235" y="842200"/>
                  </a:lnTo>
                  <a:lnTo>
                    <a:pt x="155321" y="841273"/>
                  </a:lnTo>
                  <a:lnTo>
                    <a:pt x="154051" y="840765"/>
                  </a:lnTo>
                  <a:lnTo>
                    <a:pt x="152781" y="840765"/>
                  </a:lnTo>
                  <a:lnTo>
                    <a:pt x="151511" y="840765"/>
                  </a:lnTo>
                  <a:lnTo>
                    <a:pt x="150241" y="841273"/>
                  </a:lnTo>
                  <a:lnTo>
                    <a:pt x="149313" y="842200"/>
                  </a:lnTo>
                  <a:lnTo>
                    <a:pt x="9042" y="842200"/>
                  </a:lnTo>
                  <a:lnTo>
                    <a:pt x="8128" y="841273"/>
                  </a:lnTo>
                  <a:lnTo>
                    <a:pt x="6858" y="840765"/>
                  </a:lnTo>
                  <a:lnTo>
                    <a:pt x="5461" y="840765"/>
                  </a:lnTo>
                  <a:lnTo>
                    <a:pt x="4191" y="840765"/>
                  </a:lnTo>
                  <a:lnTo>
                    <a:pt x="2921" y="841273"/>
                  </a:lnTo>
                  <a:lnTo>
                    <a:pt x="0" y="844194"/>
                  </a:lnTo>
                  <a:lnTo>
                    <a:pt x="0" y="847128"/>
                  </a:lnTo>
                  <a:lnTo>
                    <a:pt x="0" y="847382"/>
                  </a:lnTo>
                  <a:lnTo>
                    <a:pt x="381" y="849274"/>
                  </a:lnTo>
                  <a:lnTo>
                    <a:pt x="1905" y="850696"/>
                  </a:lnTo>
                  <a:lnTo>
                    <a:pt x="145288" y="994206"/>
                  </a:lnTo>
                  <a:lnTo>
                    <a:pt x="146304" y="995159"/>
                  </a:lnTo>
                  <a:lnTo>
                    <a:pt x="147574" y="995654"/>
                  </a:lnTo>
                  <a:lnTo>
                    <a:pt x="148209" y="995654"/>
                  </a:lnTo>
                  <a:lnTo>
                    <a:pt x="150749" y="995654"/>
                  </a:lnTo>
                  <a:lnTo>
                    <a:pt x="3233674" y="995654"/>
                  </a:lnTo>
                  <a:lnTo>
                    <a:pt x="3235960" y="993432"/>
                  </a:lnTo>
                  <a:lnTo>
                    <a:pt x="3235960" y="992225"/>
                  </a:lnTo>
                  <a:lnTo>
                    <a:pt x="3235960" y="989063"/>
                  </a:lnTo>
                  <a:lnTo>
                    <a:pt x="3235960" y="985697"/>
                  </a:lnTo>
                  <a:lnTo>
                    <a:pt x="3235960" y="147193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57159" y="4274819"/>
              <a:ext cx="312420" cy="322580"/>
            </a:xfrm>
            <a:custGeom>
              <a:avLst/>
              <a:gdLst/>
              <a:ahLst/>
              <a:cxnLst/>
              <a:rect l="l" t="t" r="r" b="b"/>
              <a:pathLst>
                <a:path w="312420" h="322579">
                  <a:moveTo>
                    <a:pt x="0" y="0"/>
                  </a:moveTo>
                  <a:lnTo>
                    <a:pt x="120523" y="322579"/>
                  </a:lnTo>
                  <a:lnTo>
                    <a:pt x="181483" y="185165"/>
                  </a:lnTo>
                  <a:lnTo>
                    <a:pt x="312420" y="1164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57159" y="4274819"/>
              <a:ext cx="312420" cy="322580"/>
            </a:xfrm>
            <a:custGeom>
              <a:avLst/>
              <a:gdLst/>
              <a:ahLst/>
              <a:cxnLst/>
              <a:rect l="l" t="t" r="r" b="b"/>
              <a:pathLst>
                <a:path w="312420" h="322579">
                  <a:moveTo>
                    <a:pt x="312420" y="116497"/>
                  </a:moveTo>
                  <a:lnTo>
                    <a:pt x="0" y="0"/>
                  </a:lnTo>
                  <a:lnTo>
                    <a:pt x="120523" y="322579"/>
                  </a:lnTo>
                  <a:lnTo>
                    <a:pt x="181483" y="185165"/>
                  </a:lnTo>
                  <a:lnTo>
                    <a:pt x="312420" y="1164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211150" y="3205797"/>
            <a:ext cx="207645" cy="205104"/>
            <a:chOff x="211150" y="3205797"/>
            <a:chExt cx="207645" cy="205104"/>
          </a:xfrm>
        </p:grpSpPr>
        <p:sp>
          <p:nvSpPr>
            <p:cNvPr id="51" name="object 51"/>
            <p:cNvSpPr/>
            <p:nvPr/>
          </p:nvSpPr>
          <p:spPr>
            <a:xfrm>
              <a:off x="215912" y="3210559"/>
              <a:ext cx="198120" cy="195580"/>
            </a:xfrm>
            <a:custGeom>
              <a:avLst/>
              <a:gdLst/>
              <a:ahLst/>
              <a:cxnLst/>
              <a:rect l="l" t="t" r="r" b="b"/>
              <a:pathLst>
                <a:path w="198120" h="195579">
                  <a:moveTo>
                    <a:pt x="198107" y="72390"/>
                  </a:moveTo>
                  <a:lnTo>
                    <a:pt x="125133" y="72390"/>
                  </a:lnTo>
                  <a:lnTo>
                    <a:pt x="125133" y="0"/>
                  </a:lnTo>
                  <a:lnTo>
                    <a:pt x="72974" y="0"/>
                  </a:lnTo>
                  <a:lnTo>
                    <a:pt x="72974" y="72390"/>
                  </a:lnTo>
                  <a:lnTo>
                    <a:pt x="0" y="72390"/>
                  </a:lnTo>
                  <a:lnTo>
                    <a:pt x="0" y="123190"/>
                  </a:lnTo>
                  <a:lnTo>
                    <a:pt x="72974" y="123190"/>
                  </a:lnTo>
                  <a:lnTo>
                    <a:pt x="72974" y="195580"/>
                  </a:lnTo>
                  <a:lnTo>
                    <a:pt x="125133" y="195580"/>
                  </a:lnTo>
                  <a:lnTo>
                    <a:pt x="125133" y="123190"/>
                  </a:lnTo>
                  <a:lnTo>
                    <a:pt x="198107" y="123190"/>
                  </a:lnTo>
                  <a:lnTo>
                    <a:pt x="198107" y="723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5912" y="3210560"/>
              <a:ext cx="198120" cy="195580"/>
            </a:xfrm>
            <a:custGeom>
              <a:avLst/>
              <a:gdLst/>
              <a:ahLst/>
              <a:cxnLst/>
              <a:rect l="l" t="t" r="r" b="b"/>
              <a:pathLst>
                <a:path w="198120" h="195579">
                  <a:moveTo>
                    <a:pt x="72974" y="0"/>
                  </a:moveTo>
                  <a:lnTo>
                    <a:pt x="72974" y="72008"/>
                  </a:lnTo>
                  <a:lnTo>
                    <a:pt x="0" y="72008"/>
                  </a:lnTo>
                  <a:lnTo>
                    <a:pt x="0" y="123570"/>
                  </a:lnTo>
                  <a:lnTo>
                    <a:pt x="72974" y="123570"/>
                  </a:lnTo>
                  <a:lnTo>
                    <a:pt x="72974" y="195579"/>
                  </a:lnTo>
                  <a:lnTo>
                    <a:pt x="125133" y="195579"/>
                  </a:lnTo>
                  <a:lnTo>
                    <a:pt x="125133" y="123570"/>
                  </a:lnTo>
                  <a:lnTo>
                    <a:pt x="198107" y="123570"/>
                  </a:lnTo>
                  <a:lnTo>
                    <a:pt x="198107" y="72008"/>
                  </a:lnTo>
                  <a:lnTo>
                    <a:pt x="125133" y="72008"/>
                  </a:lnTo>
                  <a:lnTo>
                    <a:pt x="125133" y="0"/>
                  </a:lnTo>
                  <a:lnTo>
                    <a:pt x="7297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2522220" y="1362328"/>
            <a:ext cx="925194" cy="135890"/>
            <a:chOff x="2522220" y="1362328"/>
            <a:chExt cx="925194" cy="135890"/>
          </a:xfrm>
        </p:grpSpPr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2220" y="1362328"/>
              <a:ext cx="882777" cy="13576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429635" y="1456562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2064" y="0"/>
                  </a:moveTo>
                  <a:lnTo>
                    <a:pt x="5461" y="0"/>
                  </a:lnTo>
                  <a:lnTo>
                    <a:pt x="3175" y="635"/>
                  </a:lnTo>
                  <a:lnTo>
                    <a:pt x="635" y="3175"/>
                  </a:lnTo>
                  <a:lnTo>
                    <a:pt x="0" y="5714"/>
                  </a:lnTo>
                  <a:lnTo>
                    <a:pt x="0" y="13208"/>
                  </a:lnTo>
                  <a:lnTo>
                    <a:pt x="635" y="15748"/>
                  </a:lnTo>
                  <a:lnTo>
                    <a:pt x="1904" y="16890"/>
                  </a:lnTo>
                  <a:lnTo>
                    <a:pt x="3175" y="18161"/>
                  </a:lnTo>
                  <a:lnTo>
                    <a:pt x="5334" y="18796"/>
                  </a:lnTo>
                  <a:lnTo>
                    <a:pt x="11937" y="18796"/>
                  </a:lnTo>
                  <a:lnTo>
                    <a:pt x="14224" y="18161"/>
                  </a:lnTo>
                  <a:lnTo>
                    <a:pt x="16763" y="15621"/>
                  </a:lnTo>
                  <a:lnTo>
                    <a:pt x="17399" y="13081"/>
                  </a:lnTo>
                  <a:lnTo>
                    <a:pt x="17399" y="9271"/>
                  </a:lnTo>
                  <a:lnTo>
                    <a:pt x="17399" y="5587"/>
                  </a:lnTo>
                  <a:lnTo>
                    <a:pt x="16763" y="3175"/>
                  </a:lnTo>
                  <a:lnTo>
                    <a:pt x="14224" y="635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6" name="object 5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92700" y="1362583"/>
            <a:ext cx="662686" cy="113411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23839" y="1367408"/>
            <a:ext cx="758825" cy="13639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52259" y="1362075"/>
            <a:ext cx="423037" cy="113791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42353" y="1362075"/>
            <a:ext cx="563372" cy="113791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23183" y="1361821"/>
            <a:ext cx="2593189" cy="538226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57134" y="1362455"/>
            <a:ext cx="1801660" cy="736092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624193" y="1594230"/>
            <a:ext cx="153670" cy="79756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874764" y="1565528"/>
            <a:ext cx="485775" cy="108458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460219" y="1560449"/>
            <a:ext cx="250586" cy="113537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786501" y="1560957"/>
            <a:ext cx="860551" cy="339090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3456813" y="1766061"/>
            <a:ext cx="300990" cy="128270"/>
          </a:xfrm>
          <a:custGeom>
            <a:avLst/>
            <a:gdLst/>
            <a:ahLst/>
            <a:cxnLst/>
            <a:rect l="l" t="t" r="r" b="b"/>
            <a:pathLst>
              <a:path w="300989" h="128269">
                <a:moveTo>
                  <a:pt x="8254" y="0"/>
                </a:moveTo>
                <a:lnTo>
                  <a:pt x="5714" y="0"/>
                </a:lnTo>
                <a:lnTo>
                  <a:pt x="4572" y="126"/>
                </a:lnTo>
                <a:lnTo>
                  <a:pt x="2794" y="380"/>
                </a:lnTo>
                <a:lnTo>
                  <a:pt x="2159" y="508"/>
                </a:lnTo>
                <a:lnTo>
                  <a:pt x="1524" y="762"/>
                </a:lnTo>
                <a:lnTo>
                  <a:pt x="1015" y="888"/>
                </a:lnTo>
                <a:lnTo>
                  <a:pt x="635" y="1142"/>
                </a:lnTo>
                <a:lnTo>
                  <a:pt x="381" y="1524"/>
                </a:lnTo>
                <a:lnTo>
                  <a:pt x="126" y="1777"/>
                </a:lnTo>
                <a:lnTo>
                  <a:pt x="0" y="103124"/>
                </a:lnTo>
                <a:lnTo>
                  <a:pt x="2032" y="104775"/>
                </a:lnTo>
                <a:lnTo>
                  <a:pt x="2666" y="105028"/>
                </a:lnTo>
                <a:lnTo>
                  <a:pt x="4572" y="105283"/>
                </a:lnTo>
                <a:lnTo>
                  <a:pt x="9398" y="105283"/>
                </a:lnTo>
                <a:lnTo>
                  <a:pt x="11175" y="105028"/>
                </a:lnTo>
                <a:lnTo>
                  <a:pt x="11811" y="104775"/>
                </a:lnTo>
                <a:lnTo>
                  <a:pt x="12446" y="104648"/>
                </a:lnTo>
                <a:lnTo>
                  <a:pt x="12953" y="104393"/>
                </a:lnTo>
                <a:lnTo>
                  <a:pt x="13335" y="104139"/>
                </a:lnTo>
                <a:lnTo>
                  <a:pt x="13588" y="103886"/>
                </a:lnTo>
                <a:lnTo>
                  <a:pt x="13842" y="103124"/>
                </a:lnTo>
                <a:lnTo>
                  <a:pt x="13715" y="1777"/>
                </a:lnTo>
                <a:lnTo>
                  <a:pt x="13588" y="1524"/>
                </a:lnTo>
                <a:lnTo>
                  <a:pt x="13335" y="1142"/>
                </a:lnTo>
                <a:lnTo>
                  <a:pt x="12953" y="888"/>
                </a:lnTo>
                <a:lnTo>
                  <a:pt x="12446" y="762"/>
                </a:lnTo>
                <a:lnTo>
                  <a:pt x="11811" y="508"/>
                </a:lnTo>
                <a:lnTo>
                  <a:pt x="11175" y="380"/>
                </a:lnTo>
                <a:lnTo>
                  <a:pt x="9398" y="126"/>
                </a:lnTo>
                <a:lnTo>
                  <a:pt x="8254" y="0"/>
                </a:lnTo>
                <a:close/>
              </a:path>
              <a:path w="300989" h="128269">
                <a:moveTo>
                  <a:pt x="95758" y="508"/>
                </a:moveTo>
                <a:lnTo>
                  <a:pt x="44576" y="508"/>
                </a:lnTo>
                <a:lnTo>
                  <a:pt x="43434" y="888"/>
                </a:lnTo>
                <a:lnTo>
                  <a:pt x="42290" y="1777"/>
                </a:lnTo>
                <a:lnTo>
                  <a:pt x="41148" y="2539"/>
                </a:lnTo>
                <a:lnTo>
                  <a:pt x="40639" y="4063"/>
                </a:lnTo>
                <a:lnTo>
                  <a:pt x="40639" y="101218"/>
                </a:lnTo>
                <a:lnTo>
                  <a:pt x="41148" y="102742"/>
                </a:lnTo>
                <a:lnTo>
                  <a:pt x="42290" y="103632"/>
                </a:lnTo>
                <a:lnTo>
                  <a:pt x="43434" y="104393"/>
                </a:lnTo>
                <a:lnTo>
                  <a:pt x="44576" y="104775"/>
                </a:lnTo>
                <a:lnTo>
                  <a:pt x="96647" y="104775"/>
                </a:lnTo>
                <a:lnTo>
                  <a:pt x="98678" y="97154"/>
                </a:lnTo>
                <a:lnTo>
                  <a:pt x="98425" y="95630"/>
                </a:lnTo>
                <a:lnTo>
                  <a:pt x="97662" y="94107"/>
                </a:lnTo>
                <a:lnTo>
                  <a:pt x="97409" y="93852"/>
                </a:lnTo>
                <a:lnTo>
                  <a:pt x="96647" y="93345"/>
                </a:lnTo>
                <a:lnTo>
                  <a:pt x="54483" y="93345"/>
                </a:lnTo>
                <a:lnTo>
                  <a:pt x="54483" y="56007"/>
                </a:lnTo>
                <a:lnTo>
                  <a:pt x="89915" y="56007"/>
                </a:lnTo>
                <a:lnTo>
                  <a:pt x="90297" y="55879"/>
                </a:lnTo>
                <a:lnTo>
                  <a:pt x="90677" y="55625"/>
                </a:lnTo>
                <a:lnTo>
                  <a:pt x="91059" y="55499"/>
                </a:lnTo>
                <a:lnTo>
                  <a:pt x="91312" y="55245"/>
                </a:lnTo>
                <a:lnTo>
                  <a:pt x="91566" y="54737"/>
                </a:lnTo>
                <a:lnTo>
                  <a:pt x="91821" y="54355"/>
                </a:lnTo>
                <a:lnTo>
                  <a:pt x="92201" y="52324"/>
                </a:lnTo>
                <a:lnTo>
                  <a:pt x="92201" y="48640"/>
                </a:lnTo>
                <a:lnTo>
                  <a:pt x="89915" y="44703"/>
                </a:lnTo>
                <a:lnTo>
                  <a:pt x="54483" y="44703"/>
                </a:lnTo>
                <a:lnTo>
                  <a:pt x="54483" y="12064"/>
                </a:lnTo>
                <a:lnTo>
                  <a:pt x="95758" y="12064"/>
                </a:lnTo>
                <a:lnTo>
                  <a:pt x="96138" y="11937"/>
                </a:lnTo>
                <a:lnTo>
                  <a:pt x="96520" y="11684"/>
                </a:lnTo>
                <a:lnTo>
                  <a:pt x="96774" y="11557"/>
                </a:lnTo>
                <a:lnTo>
                  <a:pt x="97154" y="11175"/>
                </a:lnTo>
                <a:lnTo>
                  <a:pt x="97282" y="10667"/>
                </a:lnTo>
                <a:lnTo>
                  <a:pt x="97536" y="10287"/>
                </a:lnTo>
                <a:lnTo>
                  <a:pt x="97916" y="8254"/>
                </a:lnTo>
                <a:lnTo>
                  <a:pt x="98044" y="7365"/>
                </a:lnTo>
                <a:lnTo>
                  <a:pt x="98044" y="5334"/>
                </a:lnTo>
                <a:lnTo>
                  <a:pt x="97662" y="2921"/>
                </a:lnTo>
                <a:lnTo>
                  <a:pt x="97536" y="2412"/>
                </a:lnTo>
                <a:lnTo>
                  <a:pt x="97282" y="1904"/>
                </a:lnTo>
                <a:lnTo>
                  <a:pt x="97154" y="1397"/>
                </a:lnTo>
                <a:lnTo>
                  <a:pt x="96774" y="1015"/>
                </a:lnTo>
                <a:lnTo>
                  <a:pt x="96520" y="888"/>
                </a:lnTo>
                <a:lnTo>
                  <a:pt x="96138" y="635"/>
                </a:lnTo>
                <a:lnTo>
                  <a:pt x="95758" y="508"/>
                </a:lnTo>
                <a:close/>
              </a:path>
              <a:path w="300989" h="128269">
                <a:moveTo>
                  <a:pt x="177037" y="508"/>
                </a:moveTo>
                <a:lnTo>
                  <a:pt x="125857" y="508"/>
                </a:lnTo>
                <a:lnTo>
                  <a:pt x="124713" y="888"/>
                </a:lnTo>
                <a:lnTo>
                  <a:pt x="123571" y="1777"/>
                </a:lnTo>
                <a:lnTo>
                  <a:pt x="122427" y="2539"/>
                </a:lnTo>
                <a:lnTo>
                  <a:pt x="121920" y="4063"/>
                </a:lnTo>
                <a:lnTo>
                  <a:pt x="121920" y="101218"/>
                </a:lnTo>
                <a:lnTo>
                  <a:pt x="122427" y="102742"/>
                </a:lnTo>
                <a:lnTo>
                  <a:pt x="123571" y="103632"/>
                </a:lnTo>
                <a:lnTo>
                  <a:pt x="124713" y="104393"/>
                </a:lnTo>
                <a:lnTo>
                  <a:pt x="125857" y="104775"/>
                </a:lnTo>
                <a:lnTo>
                  <a:pt x="177926" y="104775"/>
                </a:lnTo>
                <a:lnTo>
                  <a:pt x="179959" y="97154"/>
                </a:lnTo>
                <a:lnTo>
                  <a:pt x="179704" y="95630"/>
                </a:lnTo>
                <a:lnTo>
                  <a:pt x="178942" y="94107"/>
                </a:lnTo>
                <a:lnTo>
                  <a:pt x="178688" y="93852"/>
                </a:lnTo>
                <a:lnTo>
                  <a:pt x="177926" y="93345"/>
                </a:lnTo>
                <a:lnTo>
                  <a:pt x="135762" y="93345"/>
                </a:lnTo>
                <a:lnTo>
                  <a:pt x="135762" y="56007"/>
                </a:lnTo>
                <a:lnTo>
                  <a:pt x="171196" y="56007"/>
                </a:lnTo>
                <a:lnTo>
                  <a:pt x="171576" y="55879"/>
                </a:lnTo>
                <a:lnTo>
                  <a:pt x="171958" y="55625"/>
                </a:lnTo>
                <a:lnTo>
                  <a:pt x="172338" y="55499"/>
                </a:lnTo>
                <a:lnTo>
                  <a:pt x="172592" y="55245"/>
                </a:lnTo>
                <a:lnTo>
                  <a:pt x="172847" y="54737"/>
                </a:lnTo>
                <a:lnTo>
                  <a:pt x="173100" y="54355"/>
                </a:lnTo>
                <a:lnTo>
                  <a:pt x="173482" y="52324"/>
                </a:lnTo>
                <a:lnTo>
                  <a:pt x="173482" y="48640"/>
                </a:lnTo>
                <a:lnTo>
                  <a:pt x="171196" y="44703"/>
                </a:lnTo>
                <a:lnTo>
                  <a:pt x="135762" y="44703"/>
                </a:lnTo>
                <a:lnTo>
                  <a:pt x="135762" y="12064"/>
                </a:lnTo>
                <a:lnTo>
                  <a:pt x="177037" y="12064"/>
                </a:lnTo>
                <a:lnTo>
                  <a:pt x="177419" y="11937"/>
                </a:lnTo>
                <a:lnTo>
                  <a:pt x="177800" y="11684"/>
                </a:lnTo>
                <a:lnTo>
                  <a:pt x="178053" y="11557"/>
                </a:lnTo>
                <a:lnTo>
                  <a:pt x="178435" y="11175"/>
                </a:lnTo>
                <a:lnTo>
                  <a:pt x="178562" y="10667"/>
                </a:lnTo>
                <a:lnTo>
                  <a:pt x="178815" y="10287"/>
                </a:lnTo>
                <a:lnTo>
                  <a:pt x="179197" y="8254"/>
                </a:lnTo>
                <a:lnTo>
                  <a:pt x="179133" y="4063"/>
                </a:lnTo>
                <a:lnTo>
                  <a:pt x="178942" y="2921"/>
                </a:lnTo>
                <a:lnTo>
                  <a:pt x="178815" y="2412"/>
                </a:lnTo>
                <a:lnTo>
                  <a:pt x="178562" y="1904"/>
                </a:lnTo>
                <a:lnTo>
                  <a:pt x="178435" y="1397"/>
                </a:lnTo>
                <a:lnTo>
                  <a:pt x="178053" y="1015"/>
                </a:lnTo>
                <a:lnTo>
                  <a:pt x="177800" y="888"/>
                </a:lnTo>
                <a:lnTo>
                  <a:pt x="177419" y="635"/>
                </a:lnTo>
                <a:lnTo>
                  <a:pt x="177037" y="508"/>
                </a:lnTo>
                <a:close/>
              </a:path>
              <a:path w="300989" h="128269">
                <a:moveTo>
                  <a:pt x="258317" y="508"/>
                </a:moveTo>
                <a:lnTo>
                  <a:pt x="207137" y="508"/>
                </a:lnTo>
                <a:lnTo>
                  <a:pt x="205994" y="888"/>
                </a:lnTo>
                <a:lnTo>
                  <a:pt x="204850" y="1777"/>
                </a:lnTo>
                <a:lnTo>
                  <a:pt x="203708" y="2539"/>
                </a:lnTo>
                <a:lnTo>
                  <a:pt x="203200" y="4063"/>
                </a:lnTo>
                <a:lnTo>
                  <a:pt x="203200" y="101218"/>
                </a:lnTo>
                <a:lnTo>
                  <a:pt x="203708" y="102742"/>
                </a:lnTo>
                <a:lnTo>
                  <a:pt x="204850" y="103632"/>
                </a:lnTo>
                <a:lnTo>
                  <a:pt x="205994" y="104393"/>
                </a:lnTo>
                <a:lnTo>
                  <a:pt x="207137" y="104775"/>
                </a:lnTo>
                <a:lnTo>
                  <a:pt x="259207" y="104775"/>
                </a:lnTo>
                <a:lnTo>
                  <a:pt x="261238" y="97154"/>
                </a:lnTo>
                <a:lnTo>
                  <a:pt x="260985" y="95630"/>
                </a:lnTo>
                <a:lnTo>
                  <a:pt x="260223" y="94107"/>
                </a:lnTo>
                <a:lnTo>
                  <a:pt x="259969" y="93852"/>
                </a:lnTo>
                <a:lnTo>
                  <a:pt x="259207" y="93345"/>
                </a:lnTo>
                <a:lnTo>
                  <a:pt x="217042" y="93345"/>
                </a:lnTo>
                <a:lnTo>
                  <a:pt x="217042" y="56007"/>
                </a:lnTo>
                <a:lnTo>
                  <a:pt x="252475" y="56007"/>
                </a:lnTo>
                <a:lnTo>
                  <a:pt x="252857" y="55879"/>
                </a:lnTo>
                <a:lnTo>
                  <a:pt x="253237" y="55625"/>
                </a:lnTo>
                <a:lnTo>
                  <a:pt x="253619" y="55499"/>
                </a:lnTo>
                <a:lnTo>
                  <a:pt x="253873" y="55245"/>
                </a:lnTo>
                <a:lnTo>
                  <a:pt x="254126" y="54737"/>
                </a:lnTo>
                <a:lnTo>
                  <a:pt x="254381" y="54355"/>
                </a:lnTo>
                <a:lnTo>
                  <a:pt x="254762" y="52324"/>
                </a:lnTo>
                <a:lnTo>
                  <a:pt x="254762" y="48640"/>
                </a:lnTo>
                <a:lnTo>
                  <a:pt x="252475" y="44703"/>
                </a:lnTo>
                <a:lnTo>
                  <a:pt x="217042" y="44703"/>
                </a:lnTo>
                <a:lnTo>
                  <a:pt x="217042" y="12064"/>
                </a:lnTo>
                <a:lnTo>
                  <a:pt x="258317" y="12064"/>
                </a:lnTo>
                <a:lnTo>
                  <a:pt x="258699" y="11937"/>
                </a:lnTo>
                <a:lnTo>
                  <a:pt x="259079" y="11684"/>
                </a:lnTo>
                <a:lnTo>
                  <a:pt x="259334" y="11557"/>
                </a:lnTo>
                <a:lnTo>
                  <a:pt x="259714" y="11175"/>
                </a:lnTo>
                <a:lnTo>
                  <a:pt x="259841" y="10667"/>
                </a:lnTo>
                <a:lnTo>
                  <a:pt x="260096" y="10287"/>
                </a:lnTo>
                <a:lnTo>
                  <a:pt x="260476" y="8254"/>
                </a:lnTo>
                <a:lnTo>
                  <a:pt x="260413" y="4063"/>
                </a:lnTo>
                <a:lnTo>
                  <a:pt x="260223" y="2921"/>
                </a:lnTo>
                <a:lnTo>
                  <a:pt x="260096" y="2412"/>
                </a:lnTo>
                <a:lnTo>
                  <a:pt x="259841" y="1904"/>
                </a:lnTo>
                <a:lnTo>
                  <a:pt x="259714" y="1397"/>
                </a:lnTo>
                <a:lnTo>
                  <a:pt x="259334" y="1015"/>
                </a:lnTo>
                <a:lnTo>
                  <a:pt x="259079" y="888"/>
                </a:lnTo>
                <a:lnTo>
                  <a:pt x="258699" y="635"/>
                </a:lnTo>
                <a:lnTo>
                  <a:pt x="258317" y="508"/>
                </a:lnTo>
                <a:close/>
              </a:path>
              <a:path w="300989" h="128269">
                <a:moveTo>
                  <a:pt x="280670" y="128015"/>
                </a:moveTo>
                <a:lnTo>
                  <a:pt x="275844" y="128015"/>
                </a:lnTo>
                <a:lnTo>
                  <a:pt x="276478" y="128143"/>
                </a:lnTo>
                <a:lnTo>
                  <a:pt x="280035" y="128143"/>
                </a:lnTo>
                <a:lnTo>
                  <a:pt x="280670" y="128015"/>
                </a:lnTo>
                <a:close/>
              </a:path>
              <a:path w="300989" h="128269">
                <a:moveTo>
                  <a:pt x="294259" y="86740"/>
                </a:moveTo>
                <a:lnTo>
                  <a:pt x="291464" y="86740"/>
                </a:lnTo>
                <a:lnTo>
                  <a:pt x="288289" y="87122"/>
                </a:lnTo>
                <a:lnTo>
                  <a:pt x="284988" y="91821"/>
                </a:lnTo>
                <a:lnTo>
                  <a:pt x="284988" y="103632"/>
                </a:lnTo>
                <a:lnTo>
                  <a:pt x="274065" y="126237"/>
                </a:lnTo>
                <a:lnTo>
                  <a:pt x="274192" y="127507"/>
                </a:lnTo>
                <a:lnTo>
                  <a:pt x="274447" y="127635"/>
                </a:lnTo>
                <a:lnTo>
                  <a:pt x="274700" y="127888"/>
                </a:lnTo>
                <a:lnTo>
                  <a:pt x="275209" y="128015"/>
                </a:lnTo>
                <a:lnTo>
                  <a:pt x="281304" y="128015"/>
                </a:lnTo>
                <a:lnTo>
                  <a:pt x="300227" y="97916"/>
                </a:lnTo>
                <a:lnTo>
                  <a:pt x="300482" y="96520"/>
                </a:lnTo>
                <a:lnTo>
                  <a:pt x="300482" y="91821"/>
                </a:lnTo>
                <a:lnTo>
                  <a:pt x="300354" y="90677"/>
                </a:lnTo>
                <a:lnTo>
                  <a:pt x="295401" y="86867"/>
                </a:lnTo>
                <a:lnTo>
                  <a:pt x="294259" y="86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object 6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31228" y="1756155"/>
            <a:ext cx="665606" cy="143764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1515110" y="1950466"/>
            <a:ext cx="3402965" cy="148590"/>
            <a:chOff x="1515110" y="1950466"/>
            <a:chExt cx="3402965" cy="148590"/>
          </a:xfrm>
        </p:grpSpPr>
        <p:sp>
          <p:nvSpPr>
            <p:cNvPr id="69" name="object 69"/>
            <p:cNvSpPr/>
            <p:nvPr/>
          </p:nvSpPr>
          <p:spPr>
            <a:xfrm>
              <a:off x="1515110" y="2086991"/>
              <a:ext cx="3373120" cy="7620"/>
            </a:xfrm>
            <a:custGeom>
              <a:avLst/>
              <a:gdLst/>
              <a:ahLst/>
              <a:cxnLst/>
              <a:rect l="l" t="t" r="r" b="b"/>
              <a:pathLst>
                <a:path w="3373120" h="7619">
                  <a:moveTo>
                    <a:pt x="337311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3373119" y="7619"/>
                  </a:lnTo>
                  <a:lnTo>
                    <a:pt x="3373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78203" y="1950466"/>
              <a:ext cx="3000883" cy="14808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900422" y="2050796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1937" y="0"/>
                  </a:moveTo>
                  <a:lnTo>
                    <a:pt x="5461" y="0"/>
                  </a:lnTo>
                  <a:lnTo>
                    <a:pt x="3175" y="635"/>
                  </a:lnTo>
                  <a:lnTo>
                    <a:pt x="635" y="3175"/>
                  </a:lnTo>
                  <a:lnTo>
                    <a:pt x="0" y="5715"/>
                  </a:lnTo>
                  <a:lnTo>
                    <a:pt x="0" y="13208"/>
                  </a:lnTo>
                  <a:lnTo>
                    <a:pt x="635" y="15748"/>
                  </a:lnTo>
                  <a:lnTo>
                    <a:pt x="3048" y="18161"/>
                  </a:lnTo>
                  <a:lnTo>
                    <a:pt x="5333" y="18796"/>
                  </a:lnTo>
                  <a:lnTo>
                    <a:pt x="11811" y="18796"/>
                  </a:lnTo>
                  <a:lnTo>
                    <a:pt x="14097" y="18161"/>
                  </a:lnTo>
                  <a:lnTo>
                    <a:pt x="16637" y="15621"/>
                  </a:lnTo>
                  <a:lnTo>
                    <a:pt x="17272" y="13081"/>
                  </a:lnTo>
                  <a:lnTo>
                    <a:pt x="17272" y="9271"/>
                  </a:lnTo>
                  <a:lnTo>
                    <a:pt x="17272" y="5587"/>
                  </a:lnTo>
                  <a:lnTo>
                    <a:pt x="16637" y="3048"/>
                  </a:lnTo>
                  <a:lnTo>
                    <a:pt x="14224" y="635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2" name="object 7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57211" y="2216023"/>
            <a:ext cx="567270" cy="135635"/>
          </a:xfrm>
          <a:prstGeom prst="rect">
            <a:avLst/>
          </a:prstGeom>
        </p:spPr>
      </p:pic>
      <p:grpSp>
        <p:nvGrpSpPr>
          <p:cNvPr id="73" name="object 73"/>
          <p:cNvGrpSpPr/>
          <p:nvPr/>
        </p:nvGrpSpPr>
        <p:grpSpPr>
          <a:xfrm>
            <a:off x="1950592" y="2215895"/>
            <a:ext cx="567055" cy="114300"/>
            <a:chOff x="1950592" y="2215895"/>
            <a:chExt cx="567055" cy="114300"/>
          </a:xfrm>
        </p:grpSpPr>
        <p:pic>
          <p:nvPicPr>
            <p:cNvPr id="74" name="object 7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50592" y="2215895"/>
              <a:ext cx="525780" cy="113918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500121" y="2310129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80" h="19050">
                  <a:moveTo>
                    <a:pt x="12064" y="0"/>
                  </a:moveTo>
                  <a:lnTo>
                    <a:pt x="5460" y="0"/>
                  </a:lnTo>
                  <a:lnTo>
                    <a:pt x="3175" y="634"/>
                  </a:lnTo>
                  <a:lnTo>
                    <a:pt x="634" y="3175"/>
                  </a:lnTo>
                  <a:lnTo>
                    <a:pt x="0" y="5714"/>
                  </a:lnTo>
                  <a:lnTo>
                    <a:pt x="0" y="13207"/>
                  </a:lnTo>
                  <a:lnTo>
                    <a:pt x="634" y="15620"/>
                  </a:lnTo>
                  <a:lnTo>
                    <a:pt x="1904" y="16890"/>
                  </a:lnTo>
                  <a:lnTo>
                    <a:pt x="3047" y="18161"/>
                  </a:lnTo>
                  <a:lnTo>
                    <a:pt x="5333" y="18795"/>
                  </a:lnTo>
                  <a:lnTo>
                    <a:pt x="11810" y="18795"/>
                  </a:lnTo>
                  <a:lnTo>
                    <a:pt x="14223" y="18161"/>
                  </a:lnTo>
                  <a:lnTo>
                    <a:pt x="15493" y="16890"/>
                  </a:lnTo>
                  <a:lnTo>
                    <a:pt x="16636" y="15620"/>
                  </a:lnTo>
                  <a:lnTo>
                    <a:pt x="17271" y="13081"/>
                  </a:lnTo>
                  <a:lnTo>
                    <a:pt x="17271" y="9270"/>
                  </a:lnTo>
                  <a:lnTo>
                    <a:pt x="17271" y="5587"/>
                  </a:lnTo>
                  <a:lnTo>
                    <a:pt x="16763" y="3047"/>
                  </a:lnTo>
                  <a:lnTo>
                    <a:pt x="15493" y="1777"/>
                  </a:lnTo>
                  <a:lnTo>
                    <a:pt x="14223" y="634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641092" y="2215260"/>
            <a:ext cx="628777" cy="114300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3390772" y="2223261"/>
            <a:ext cx="300990" cy="105410"/>
          </a:xfrm>
          <a:custGeom>
            <a:avLst/>
            <a:gdLst/>
            <a:ahLst/>
            <a:cxnLst/>
            <a:rect l="l" t="t" r="r" b="b"/>
            <a:pathLst>
              <a:path w="300989" h="105410">
                <a:moveTo>
                  <a:pt x="37846" y="507"/>
                </a:moveTo>
                <a:lnTo>
                  <a:pt x="3937" y="507"/>
                </a:lnTo>
                <a:lnTo>
                  <a:pt x="2793" y="888"/>
                </a:lnTo>
                <a:lnTo>
                  <a:pt x="635" y="2539"/>
                </a:lnTo>
                <a:lnTo>
                  <a:pt x="0" y="4063"/>
                </a:lnTo>
                <a:lnTo>
                  <a:pt x="105" y="101473"/>
                </a:lnTo>
                <a:lnTo>
                  <a:pt x="635" y="102743"/>
                </a:lnTo>
                <a:lnTo>
                  <a:pt x="1650" y="103631"/>
                </a:lnTo>
                <a:lnTo>
                  <a:pt x="2793" y="104393"/>
                </a:lnTo>
                <a:lnTo>
                  <a:pt x="3937" y="104775"/>
                </a:lnTo>
                <a:lnTo>
                  <a:pt x="36194" y="104775"/>
                </a:lnTo>
                <a:lnTo>
                  <a:pt x="43941" y="103758"/>
                </a:lnTo>
                <a:lnTo>
                  <a:pt x="50291" y="101473"/>
                </a:lnTo>
                <a:lnTo>
                  <a:pt x="56768" y="99313"/>
                </a:lnTo>
                <a:lnTo>
                  <a:pt x="62229" y="96012"/>
                </a:lnTo>
                <a:lnTo>
                  <a:pt x="65023" y="93218"/>
                </a:lnTo>
                <a:lnTo>
                  <a:pt x="13842" y="93218"/>
                </a:lnTo>
                <a:lnTo>
                  <a:pt x="13842" y="12064"/>
                </a:lnTo>
                <a:lnTo>
                  <a:pt x="65462" y="12064"/>
                </a:lnTo>
                <a:lnTo>
                  <a:pt x="63118" y="9651"/>
                </a:lnTo>
                <a:lnTo>
                  <a:pt x="57912" y="6350"/>
                </a:lnTo>
                <a:lnTo>
                  <a:pt x="51688" y="4063"/>
                </a:lnTo>
                <a:lnTo>
                  <a:pt x="45465" y="1650"/>
                </a:lnTo>
                <a:lnTo>
                  <a:pt x="37846" y="507"/>
                </a:lnTo>
                <a:close/>
              </a:path>
              <a:path w="300989" h="105410">
                <a:moveTo>
                  <a:pt x="65462" y="12064"/>
                </a:moveTo>
                <a:lnTo>
                  <a:pt x="35178" y="12064"/>
                </a:lnTo>
                <a:lnTo>
                  <a:pt x="41148" y="13081"/>
                </a:lnTo>
                <a:lnTo>
                  <a:pt x="45719" y="14986"/>
                </a:lnTo>
                <a:lnTo>
                  <a:pt x="65659" y="46100"/>
                </a:lnTo>
                <a:lnTo>
                  <a:pt x="65659" y="58800"/>
                </a:lnTo>
                <a:lnTo>
                  <a:pt x="44957" y="90677"/>
                </a:lnTo>
                <a:lnTo>
                  <a:pt x="40512" y="92329"/>
                </a:lnTo>
                <a:lnTo>
                  <a:pt x="34798" y="93218"/>
                </a:lnTo>
                <a:lnTo>
                  <a:pt x="65023" y="93218"/>
                </a:lnTo>
                <a:lnTo>
                  <a:pt x="80263" y="60198"/>
                </a:lnTo>
                <a:lnTo>
                  <a:pt x="80263" y="43306"/>
                </a:lnTo>
                <a:lnTo>
                  <a:pt x="79121" y="36194"/>
                </a:lnTo>
                <a:lnTo>
                  <a:pt x="74802" y="23749"/>
                </a:lnTo>
                <a:lnTo>
                  <a:pt x="71627" y="18414"/>
                </a:lnTo>
                <a:lnTo>
                  <a:pt x="65462" y="12064"/>
                </a:lnTo>
                <a:close/>
              </a:path>
              <a:path w="300989" h="105410">
                <a:moveTo>
                  <a:pt x="139573" y="126"/>
                </a:moveTo>
                <a:lnTo>
                  <a:pt x="131317" y="126"/>
                </a:lnTo>
                <a:lnTo>
                  <a:pt x="130175" y="254"/>
                </a:lnTo>
                <a:lnTo>
                  <a:pt x="129412" y="381"/>
                </a:lnTo>
                <a:lnTo>
                  <a:pt x="128650" y="635"/>
                </a:lnTo>
                <a:lnTo>
                  <a:pt x="128015" y="762"/>
                </a:lnTo>
                <a:lnTo>
                  <a:pt x="127507" y="1143"/>
                </a:lnTo>
                <a:lnTo>
                  <a:pt x="126746" y="1905"/>
                </a:lnTo>
                <a:lnTo>
                  <a:pt x="126491" y="2286"/>
                </a:lnTo>
                <a:lnTo>
                  <a:pt x="126364" y="2920"/>
                </a:lnTo>
                <a:lnTo>
                  <a:pt x="91270" y="99949"/>
                </a:lnTo>
                <a:lnTo>
                  <a:pt x="90900" y="101092"/>
                </a:lnTo>
                <a:lnTo>
                  <a:pt x="90677" y="101981"/>
                </a:lnTo>
                <a:lnTo>
                  <a:pt x="90601" y="103505"/>
                </a:lnTo>
                <a:lnTo>
                  <a:pt x="90804" y="104012"/>
                </a:lnTo>
                <a:lnTo>
                  <a:pt x="91566" y="104775"/>
                </a:lnTo>
                <a:lnTo>
                  <a:pt x="92328" y="105029"/>
                </a:lnTo>
                <a:lnTo>
                  <a:pt x="94234" y="105282"/>
                </a:lnTo>
                <a:lnTo>
                  <a:pt x="99822" y="105282"/>
                </a:lnTo>
                <a:lnTo>
                  <a:pt x="104775" y="102488"/>
                </a:lnTo>
                <a:lnTo>
                  <a:pt x="113284" y="77469"/>
                </a:lnTo>
                <a:lnTo>
                  <a:pt x="171603" y="77469"/>
                </a:lnTo>
                <a:lnTo>
                  <a:pt x="167620" y="66420"/>
                </a:lnTo>
                <a:lnTo>
                  <a:pt x="116839" y="66420"/>
                </a:lnTo>
                <a:lnTo>
                  <a:pt x="134747" y="14350"/>
                </a:lnTo>
                <a:lnTo>
                  <a:pt x="148853" y="14350"/>
                </a:lnTo>
                <a:lnTo>
                  <a:pt x="144729" y="2920"/>
                </a:lnTo>
                <a:lnTo>
                  <a:pt x="142239" y="635"/>
                </a:lnTo>
                <a:lnTo>
                  <a:pt x="141604" y="381"/>
                </a:lnTo>
                <a:lnTo>
                  <a:pt x="140715" y="254"/>
                </a:lnTo>
                <a:lnTo>
                  <a:pt x="139573" y="126"/>
                </a:lnTo>
                <a:close/>
              </a:path>
              <a:path w="300989" h="105410">
                <a:moveTo>
                  <a:pt x="171603" y="77469"/>
                </a:moveTo>
                <a:lnTo>
                  <a:pt x="156717" y="77469"/>
                </a:lnTo>
                <a:lnTo>
                  <a:pt x="165607" y="102869"/>
                </a:lnTo>
                <a:lnTo>
                  <a:pt x="165862" y="103250"/>
                </a:lnTo>
                <a:lnTo>
                  <a:pt x="166115" y="103758"/>
                </a:lnTo>
                <a:lnTo>
                  <a:pt x="166369" y="104012"/>
                </a:lnTo>
                <a:lnTo>
                  <a:pt x="166624" y="104393"/>
                </a:lnTo>
                <a:lnTo>
                  <a:pt x="167004" y="104648"/>
                </a:lnTo>
                <a:lnTo>
                  <a:pt x="167512" y="104775"/>
                </a:lnTo>
                <a:lnTo>
                  <a:pt x="168021" y="105029"/>
                </a:lnTo>
                <a:lnTo>
                  <a:pt x="168782" y="105156"/>
                </a:lnTo>
                <a:lnTo>
                  <a:pt x="169672" y="105156"/>
                </a:lnTo>
                <a:lnTo>
                  <a:pt x="170687" y="105282"/>
                </a:lnTo>
                <a:lnTo>
                  <a:pt x="176656" y="105282"/>
                </a:lnTo>
                <a:lnTo>
                  <a:pt x="180435" y="101981"/>
                </a:lnTo>
                <a:lnTo>
                  <a:pt x="180212" y="101092"/>
                </a:lnTo>
                <a:lnTo>
                  <a:pt x="179659" y="99821"/>
                </a:lnTo>
                <a:lnTo>
                  <a:pt x="171603" y="77469"/>
                </a:lnTo>
                <a:close/>
              </a:path>
              <a:path w="300989" h="105410">
                <a:moveTo>
                  <a:pt x="148853" y="14350"/>
                </a:moveTo>
                <a:lnTo>
                  <a:pt x="134874" y="14350"/>
                </a:lnTo>
                <a:lnTo>
                  <a:pt x="153035" y="66420"/>
                </a:lnTo>
                <a:lnTo>
                  <a:pt x="167620" y="66420"/>
                </a:lnTo>
                <a:lnTo>
                  <a:pt x="148853" y="14350"/>
                </a:lnTo>
                <a:close/>
              </a:path>
              <a:path w="300989" h="105410">
                <a:moveTo>
                  <a:pt x="137032" y="0"/>
                </a:moveTo>
                <a:lnTo>
                  <a:pt x="133603" y="0"/>
                </a:lnTo>
                <a:lnTo>
                  <a:pt x="132334" y="126"/>
                </a:lnTo>
                <a:lnTo>
                  <a:pt x="138429" y="126"/>
                </a:lnTo>
                <a:lnTo>
                  <a:pt x="137032" y="0"/>
                </a:lnTo>
                <a:close/>
              </a:path>
              <a:path w="300989" h="105410">
                <a:moveTo>
                  <a:pt x="228091" y="507"/>
                </a:moveTo>
                <a:lnTo>
                  <a:pt x="202056" y="507"/>
                </a:lnTo>
                <a:lnTo>
                  <a:pt x="200913" y="888"/>
                </a:lnTo>
                <a:lnTo>
                  <a:pt x="198754" y="2539"/>
                </a:lnTo>
                <a:lnTo>
                  <a:pt x="198119" y="4063"/>
                </a:lnTo>
                <a:lnTo>
                  <a:pt x="198162" y="103250"/>
                </a:lnTo>
                <a:lnTo>
                  <a:pt x="200151" y="104775"/>
                </a:lnTo>
                <a:lnTo>
                  <a:pt x="200913" y="105029"/>
                </a:lnTo>
                <a:lnTo>
                  <a:pt x="202691" y="105282"/>
                </a:lnTo>
                <a:lnTo>
                  <a:pt x="207517" y="105282"/>
                </a:lnTo>
                <a:lnTo>
                  <a:pt x="209296" y="105029"/>
                </a:lnTo>
                <a:lnTo>
                  <a:pt x="210057" y="104775"/>
                </a:lnTo>
                <a:lnTo>
                  <a:pt x="210565" y="104648"/>
                </a:lnTo>
                <a:lnTo>
                  <a:pt x="211074" y="104393"/>
                </a:lnTo>
                <a:lnTo>
                  <a:pt x="211454" y="104139"/>
                </a:lnTo>
                <a:lnTo>
                  <a:pt x="211709" y="103886"/>
                </a:lnTo>
                <a:lnTo>
                  <a:pt x="211962" y="103505"/>
                </a:lnTo>
                <a:lnTo>
                  <a:pt x="211962" y="58293"/>
                </a:lnTo>
                <a:lnTo>
                  <a:pt x="247523" y="58293"/>
                </a:lnTo>
                <a:lnTo>
                  <a:pt x="247396" y="58165"/>
                </a:lnTo>
                <a:lnTo>
                  <a:pt x="244601" y="55880"/>
                </a:lnTo>
                <a:lnTo>
                  <a:pt x="243077" y="54990"/>
                </a:lnTo>
                <a:lnTo>
                  <a:pt x="241426" y="54229"/>
                </a:lnTo>
                <a:lnTo>
                  <a:pt x="244475" y="53086"/>
                </a:lnTo>
                <a:lnTo>
                  <a:pt x="247141" y="51815"/>
                </a:lnTo>
                <a:lnTo>
                  <a:pt x="249681" y="50292"/>
                </a:lnTo>
                <a:lnTo>
                  <a:pt x="252094" y="48640"/>
                </a:lnTo>
                <a:lnTo>
                  <a:pt x="253945" y="47117"/>
                </a:lnTo>
                <a:lnTo>
                  <a:pt x="211962" y="47117"/>
                </a:lnTo>
                <a:lnTo>
                  <a:pt x="211962" y="11937"/>
                </a:lnTo>
                <a:lnTo>
                  <a:pt x="256850" y="11937"/>
                </a:lnTo>
                <a:lnTo>
                  <a:pt x="255269" y="10160"/>
                </a:lnTo>
                <a:lnTo>
                  <a:pt x="253111" y="7874"/>
                </a:lnTo>
                <a:lnTo>
                  <a:pt x="250571" y="5968"/>
                </a:lnTo>
                <a:lnTo>
                  <a:pt x="247396" y="4444"/>
                </a:lnTo>
                <a:lnTo>
                  <a:pt x="244348" y="2920"/>
                </a:lnTo>
                <a:lnTo>
                  <a:pt x="240791" y="1905"/>
                </a:lnTo>
                <a:lnTo>
                  <a:pt x="236727" y="1143"/>
                </a:lnTo>
                <a:lnTo>
                  <a:pt x="233806" y="888"/>
                </a:lnTo>
                <a:lnTo>
                  <a:pt x="228091" y="507"/>
                </a:lnTo>
                <a:close/>
              </a:path>
              <a:path w="300989" h="105410">
                <a:moveTo>
                  <a:pt x="247523" y="58293"/>
                </a:moveTo>
                <a:lnTo>
                  <a:pt x="224409" y="58293"/>
                </a:lnTo>
                <a:lnTo>
                  <a:pt x="227202" y="58800"/>
                </a:lnTo>
                <a:lnTo>
                  <a:pt x="229488" y="59689"/>
                </a:lnTo>
                <a:lnTo>
                  <a:pt x="243077" y="77469"/>
                </a:lnTo>
                <a:lnTo>
                  <a:pt x="253237" y="103250"/>
                </a:lnTo>
                <a:lnTo>
                  <a:pt x="253746" y="104012"/>
                </a:lnTo>
                <a:lnTo>
                  <a:pt x="254253" y="104393"/>
                </a:lnTo>
                <a:lnTo>
                  <a:pt x="255269" y="104901"/>
                </a:lnTo>
                <a:lnTo>
                  <a:pt x="257810" y="105282"/>
                </a:lnTo>
                <a:lnTo>
                  <a:pt x="263271" y="105282"/>
                </a:lnTo>
                <a:lnTo>
                  <a:pt x="267715" y="102362"/>
                </a:lnTo>
                <a:lnTo>
                  <a:pt x="267462" y="100964"/>
                </a:lnTo>
                <a:lnTo>
                  <a:pt x="267207" y="100075"/>
                </a:lnTo>
                <a:lnTo>
                  <a:pt x="265938" y="96900"/>
                </a:lnTo>
                <a:lnTo>
                  <a:pt x="256539" y="73913"/>
                </a:lnTo>
                <a:lnTo>
                  <a:pt x="255524" y="71246"/>
                </a:lnTo>
                <a:lnTo>
                  <a:pt x="254507" y="68833"/>
                </a:lnTo>
                <a:lnTo>
                  <a:pt x="253364" y="66801"/>
                </a:lnTo>
                <a:lnTo>
                  <a:pt x="252349" y="64643"/>
                </a:lnTo>
                <a:lnTo>
                  <a:pt x="251205" y="62864"/>
                </a:lnTo>
                <a:lnTo>
                  <a:pt x="249936" y="61213"/>
                </a:lnTo>
                <a:lnTo>
                  <a:pt x="248792" y="59562"/>
                </a:lnTo>
                <a:lnTo>
                  <a:pt x="247523" y="58293"/>
                </a:lnTo>
                <a:close/>
              </a:path>
              <a:path w="300989" h="105410">
                <a:moveTo>
                  <a:pt x="256850" y="11937"/>
                </a:moveTo>
                <a:lnTo>
                  <a:pt x="226440" y="11937"/>
                </a:lnTo>
                <a:lnTo>
                  <a:pt x="228726" y="12064"/>
                </a:lnTo>
                <a:lnTo>
                  <a:pt x="232028" y="12318"/>
                </a:lnTo>
                <a:lnTo>
                  <a:pt x="246887" y="25400"/>
                </a:lnTo>
                <a:lnTo>
                  <a:pt x="246887" y="32004"/>
                </a:lnTo>
                <a:lnTo>
                  <a:pt x="241680" y="42037"/>
                </a:lnTo>
                <a:lnTo>
                  <a:pt x="239902" y="43687"/>
                </a:lnTo>
                <a:lnTo>
                  <a:pt x="237743" y="44831"/>
                </a:lnTo>
                <a:lnTo>
                  <a:pt x="232410" y="46608"/>
                </a:lnTo>
                <a:lnTo>
                  <a:pt x="229235" y="47117"/>
                </a:lnTo>
                <a:lnTo>
                  <a:pt x="253945" y="47117"/>
                </a:lnTo>
                <a:lnTo>
                  <a:pt x="254253" y="46862"/>
                </a:lnTo>
                <a:lnTo>
                  <a:pt x="257810" y="42544"/>
                </a:lnTo>
                <a:lnTo>
                  <a:pt x="259206" y="40131"/>
                </a:lnTo>
                <a:lnTo>
                  <a:pt x="260096" y="37337"/>
                </a:lnTo>
                <a:lnTo>
                  <a:pt x="261112" y="34670"/>
                </a:lnTo>
                <a:lnTo>
                  <a:pt x="261432" y="32004"/>
                </a:lnTo>
                <a:lnTo>
                  <a:pt x="261492" y="24383"/>
                </a:lnTo>
                <a:lnTo>
                  <a:pt x="260985" y="21081"/>
                </a:lnTo>
                <a:lnTo>
                  <a:pt x="259968" y="18161"/>
                </a:lnTo>
                <a:lnTo>
                  <a:pt x="258952" y="15112"/>
                </a:lnTo>
                <a:lnTo>
                  <a:pt x="257301" y="12445"/>
                </a:lnTo>
                <a:lnTo>
                  <a:pt x="256850" y="11937"/>
                </a:lnTo>
                <a:close/>
              </a:path>
              <a:path w="300989" h="105410">
                <a:moveTo>
                  <a:pt x="295275" y="0"/>
                </a:moveTo>
                <a:lnTo>
                  <a:pt x="292735" y="0"/>
                </a:lnTo>
                <a:lnTo>
                  <a:pt x="291718" y="126"/>
                </a:lnTo>
                <a:lnTo>
                  <a:pt x="289178" y="507"/>
                </a:lnTo>
                <a:lnTo>
                  <a:pt x="288671" y="762"/>
                </a:lnTo>
                <a:lnTo>
                  <a:pt x="288036" y="888"/>
                </a:lnTo>
                <a:lnTo>
                  <a:pt x="287654" y="1143"/>
                </a:lnTo>
                <a:lnTo>
                  <a:pt x="287400" y="1524"/>
                </a:lnTo>
                <a:lnTo>
                  <a:pt x="287147" y="1777"/>
                </a:lnTo>
                <a:lnTo>
                  <a:pt x="287019" y="2158"/>
                </a:lnTo>
                <a:lnTo>
                  <a:pt x="287019" y="103124"/>
                </a:lnTo>
                <a:lnTo>
                  <a:pt x="289051" y="104775"/>
                </a:lnTo>
                <a:lnTo>
                  <a:pt x="289813" y="105029"/>
                </a:lnTo>
                <a:lnTo>
                  <a:pt x="291591" y="105282"/>
                </a:lnTo>
                <a:lnTo>
                  <a:pt x="296417" y="105282"/>
                </a:lnTo>
                <a:lnTo>
                  <a:pt x="298196" y="105029"/>
                </a:lnTo>
                <a:lnTo>
                  <a:pt x="298957" y="104775"/>
                </a:lnTo>
                <a:lnTo>
                  <a:pt x="299465" y="104648"/>
                </a:lnTo>
                <a:lnTo>
                  <a:pt x="299974" y="104393"/>
                </a:lnTo>
                <a:lnTo>
                  <a:pt x="300354" y="104139"/>
                </a:lnTo>
                <a:lnTo>
                  <a:pt x="300609" y="103886"/>
                </a:lnTo>
                <a:lnTo>
                  <a:pt x="300863" y="103505"/>
                </a:lnTo>
                <a:lnTo>
                  <a:pt x="300863" y="1777"/>
                </a:lnTo>
                <a:lnTo>
                  <a:pt x="300609" y="1524"/>
                </a:lnTo>
                <a:lnTo>
                  <a:pt x="300354" y="1143"/>
                </a:lnTo>
                <a:lnTo>
                  <a:pt x="299974" y="888"/>
                </a:lnTo>
                <a:lnTo>
                  <a:pt x="299465" y="762"/>
                </a:lnTo>
                <a:lnTo>
                  <a:pt x="298957" y="507"/>
                </a:lnTo>
                <a:lnTo>
                  <a:pt x="296417" y="126"/>
                </a:lnTo>
                <a:lnTo>
                  <a:pt x="295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8" name="object 7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815079" y="2222245"/>
            <a:ext cx="928962" cy="107315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863972" y="2222119"/>
            <a:ext cx="551306" cy="107314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518911" y="2222119"/>
            <a:ext cx="513001" cy="107187"/>
          </a:xfrm>
          <a:prstGeom prst="rect">
            <a:avLst/>
          </a:prstGeom>
        </p:spPr>
      </p:pic>
      <p:sp>
        <p:nvSpPr>
          <p:cNvPr id="81" name="object 81"/>
          <p:cNvSpPr/>
          <p:nvPr/>
        </p:nvSpPr>
        <p:spPr>
          <a:xfrm>
            <a:off x="6159372" y="2223007"/>
            <a:ext cx="471805" cy="105410"/>
          </a:xfrm>
          <a:custGeom>
            <a:avLst/>
            <a:gdLst/>
            <a:ahLst/>
            <a:cxnLst/>
            <a:rect l="l" t="t" r="r" b="b"/>
            <a:pathLst>
              <a:path w="471804" h="105410">
                <a:moveTo>
                  <a:pt x="37846" y="508"/>
                </a:moveTo>
                <a:lnTo>
                  <a:pt x="3937" y="508"/>
                </a:lnTo>
                <a:lnTo>
                  <a:pt x="2793" y="889"/>
                </a:lnTo>
                <a:lnTo>
                  <a:pt x="635" y="2540"/>
                </a:lnTo>
                <a:lnTo>
                  <a:pt x="0" y="4064"/>
                </a:lnTo>
                <a:lnTo>
                  <a:pt x="57" y="101473"/>
                </a:lnTo>
                <a:lnTo>
                  <a:pt x="635" y="102743"/>
                </a:lnTo>
                <a:lnTo>
                  <a:pt x="1650" y="103631"/>
                </a:lnTo>
                <a:lnTo>
                  <a:pt x="2793" y="104393"/>
                </a:lnTo>
                <a:lnTo>
                  <a:pt x="3937" y="104775"/>
                </a:lnTo>
                <a:lnTo>
                  <a:pt x="36194" y="104775"/>
                </a:lnTo>
                <a:lnTo>
                  <a:pt x="43941" y="103759"/>
                </a:lnTo>
                <a:lnTo>
                  <a:pt x="50291" y="101473"/>
                </a:lnTo>
                <a:lnTo>
                  <a:pt x="56768" y="99314"/>
                </a:lnTo>
                <a:lnTo>
                  <a:pt x="62229" y="96012"/>
                </a:lnTo>
                <a:lnTo>
                  <a:pt x="65023" y="93218"/>
                </a:lnTo>
                <a:lnTo>
                  <a:pt x="13842" y="93218"/>
                </a:lnTo>
                <a:lnTo>
                  <a:pt x="13842" y="12065"/>
                </a:lnTo>
                <a:lnTo>
                  <a:pt x="65404" y="12065"/>
                </a:lnTo>
                <a:lnTo>
                  <a:pt x="63118" y="9779"/>
                </a:lnTo>
                <a:lnTo>
                  <a:pt x="57912" y="6350"/>
                </a:lnTo>
                <a:lnTo>
                  <a:pt x="51688" y="4064"/>
                </a:lnTo>
                <a:lnTo>
                  <a:pt x="45465" y="1650"/>
                </a:lnTo>
                <a:lnTo>
                  <a:pt x="37846" y="508"/>
                </a:lnTo>
                <a:close/>
              </a:path>
              <a:path w="471804" h="105410">
                <a:moveTo>
                  <a:pt x="65404" y="12065"/>
                </a:moveTo>
                <a:lnTo>
                  <a:pt x="35178" y="12065"/>
                </a:lnTo>
                <a:lnTo>
                  <a:pt x="41148" y="13081"/>
                </a:lnTo>
                <a:lnTo>
                  <a:pt x="45719" y="14986"/>
                </a:lnTo>
                <a:lnTo>
                  <a:pt x="65659" y="46100"/>
                </a:lnTo>
                <a:lnTo>
                  <a:pt x="65659" y="58800"/>
                </a:lnTo>
                <a:lnTo>
                  <a:pt x="44957" y="90678"/>
                </a:lnTo>
                <a:lnTo>
                  <a:pt x="40512" y="92329"/>
                </a:lnTo>
                <a:lnTo>
                  <a:pt x="34798" y="93218"/>
                </a:lnTo>
                <a:lnTo>
                  <a:pt x="65023" y="93218"/>
                </a:lnTo>
                <a:lnTo>
                  <a:pt x="80263" y="60198"/>
                </a:lnTo>
                <a:lnTo>
                  <a:pt x="80263" y="43306"/>
                </a:lnTo>
                <a:lnTo>
                  <a:pt x="79121" y="36194"/>
                </a:lnTo>
                <a:lnTo>
                  <a:pt x="74802" y="23749"/>
                </a:lnTo>
                <a:lnTo>
                  <a:pt x="71627" y="18415"/>
                </a:lnTo>
                <a:lnTo>
                  <a:pt x="67437" y="14097"/>
                </a:lnTo>
                <a:lnTo>
                  <a:pt x="65404" y="12065"/>
                </a:lnTo>
                <a:close/>
              </a:path>
              <a:path w="471804" h="105410">
                <a:moveTo>
                  <a:pt x="137032" y="127"/>
                </a:moveTo>
                <a:lnTo>
                  <a:pt x="128777" y="127"/>
                </a:lnTo>
                <a:lnTo>
                  <a:pt x="127635" y="254"/>
                </a:lnTo>
                <a:lnTo>
                  <a:pt x="126873" y="381"/>
                </a:lnTo>
                <a:lnTo>
                  <a:pt x="126111" y="635"/>
                </a:lnTo>
                <a:lnTo>
                  <a:pt x="125475" y="762"/>
                </a:lnTo>
                <a:lnTo>
                  <a:pt x="124967" y="1143"/>
                </a:lnTo>
                <a:lnTo>
                  <a:pt x="124205" y="1905"/>
                </a:lnTo>
                <a:lnTo>
                  <a:pt x="123951" y="2286"/>
                </a:lnTo>
                <a:lnTo>
                  <a:pt x="123825" y="2921"/>
                </a:lnTo>
                <a:lnTo>
                  <a:pt x="88730" y="99949"/>
                </a:lnTo>
                <a:lnTo>
                  <a:pt x="88360" y="101092"/>
                </a:lnTo>
                <a:lnTo>
                  <a:pt x="88137" y="101981"/>
                </a:lnTo>
                <a:lnTo>
                  <a:pt x="88061" y="103505"/>
                </a:lnTo>
                <a:lnTo>
                  <a:pt x="88264" y="104012"/>
                </a:lnTo>
                <a:lnTo>
                  <a:pt x="89026" y="104775"/>
                </a:lnTo>
                <a:lnTo>
                  <a:pt x="89788" y="105029"/>
                </a:lnTo>
                <a:lnTo>
                  <a:pt x="91693" y="105283"/>
                </a:lnTo>
                <a:lnTo>
                  <a:pt x="97281" y="105283"/>
                </a:lnTo>
                <a:lnTo>
                  <a:pt x="102235" y="102489"/>
                </a:lnTo>
                <a:lnTo>
                  <a:pt x="110743" y="77469"/>
                </a:lnTo>
                <a:lnTo>
                  <a:pt x="169063" y="77469"/>
                </a:lnTo>
                <a:lnTo>
                  <a:pt x="165080" y="66421"/>
                </a:lnTo>
                <a:lnTo>
                  <a:pt x="114300" y="66421"/>
                </a:lnTo>
                <a:lnTo>
                  <a:pt x="132206" y="14350"/>
                </a:lnTo>
                <a:lnTo>
                  <a:pt x="146313" y="14350"/>
                </a:lnTo>
                <a:lnTo>
                  <a:pt x="142189" y="2921"/>
                </a:lnTo>
                <a:lnTo>
                  <a:pt x="139700" y="635"/>
                </a:lnTo>
                <a:lnTo>
                  <a:pt x="139064" y="381"/>
                </a:lnTo>
                <a:lnTo>
                  <a:pt x="138175" y="254"/>
                </a:lnTo>
                <a:lnTo>
                  <a:pt x="137032" y="127"/>
                </a:lnTo>
                <a:close/>
              </a:path>
              <a:path w="471804" h="105410">
                <a:moveTo>
                  <a:pt x="169063" y="77469"/>
                </a:moveTo>
                <a:lnTo>
                  <a:pt x="154177" y="77469"/>
                </a:lnTo>
                <a:lnTo>
                  <a:pt x="163067" y="102869"/>
                </a:lnTo>
                <a:lnTo>
                  <a:pt x="163322" y="103250"/>
                </a:lnTo>
                <a:lnTo>
                  <a:pt x="163575" y="103759"/>
                </a:lnTo>
                <a:lnTo>
                  <a:pt x="163829" y="104012"/>
                </a:lnTo>
                <a:lnTo>
                  <a:pt x="164084" y="104393"/>
                </a:lnTo>
                <a:lnTo>
                  <a:pt x="164464" y="104648"/>
                </a:lnTo>
                <a:lnTo>
                  <a:pt x="164973" y="104775"/>
                </a:lnTo>
                <a:lnTo>
                  <a:pt x="165480" y="105029"/>
                </a:lnTo>
                <a:lnTo>
                  <a:pt x="166242" y="105156"/>
                </a:lnTo>
                <a:lnTo>
                  <a:pt x="167131" y="105156"/>
                </a:lnTo>
                <a:lnTo>
                  <a:pt x="168148" y="105283"/>
                </a:lnTo>
                <a:lnTo>
                  <a:pt x="174116" y="105283"/>
                </a:lnTo>
                <a:lnTo>
                  <a:pt x="177895" y="101981"/>
                </a:lnTo>
                <a:lnTo>
                  <a:pt x="177673" y="101092"/>
                </a:lnTo>
                <a:lnTo>
                  <a:pt x="177119" y="99822"/>
                </a:lnTo>
                <a:lnTo>
                  <a:pt x="169063" y="77469"/>
                </a:lnTo>
                <a:close/>
              </a:path>
              <a:path w="471804" h="105410">
                <a:moveTo>
                  <a:pt x="146313" y="14350"/>
                </a:moveTo>
                <a:lnTo>
                  <a:pt x="132334" y="14350"/>
                </a:lnTo>
                <a:lnTo>
                  <a:pt x="150494" y="66421"/>
                </a:lnTo>
                <a:lnTo>
                  <a:pt x="165080" y="66421"/>
                </a:lnTo>
                <a:lnTo>
                  <a:pt x="146313" y="14350"/>
                </a:lnTo>
                <a:close/>
              </a:path>
              <a:path w="471804" h="105410">
                <a:moveTo>
                  <a:pt x="134492" y="0"/>
                </a:moveTo>
                <a:lnTo>
                  <a:pt x="131063" y="0"/>
                </a:lnTo>
                <a:lnTo>
                  <a:pt x="129793" y="127"/>
                </a:lnTo>
                <a:lnTo>
                  <a:pt x="135889" y="127"/>
                </a:lnTo>
                <a:lnTo>
                  <a:pt x="134492" y="0"/>
                </a:lnTo>
                <a:close/>
              </a:path>
              <a:path w="471804" h="105410">
                <a:moveTo>
                  <a:pt x="201294" y="0"/>
                </a:moveTo>
                <a:lnTo>
                  <a:pt x="198754" y="0"/>
                </a:lnTo>
                <a:lnTo>
                  <a:pt x="197612" y="127"/>
                </a:lnTo>
                <a:lnTo>
                  <a:pt x="195072" y="508"/>
                </a:lnTo>
                <a:lnTo>
                  <a:pt x="194563" y="762"/>
                </a:lnTo>
                <a:lnTo>
                  <a:pt x="193928" y="889"/>
                </a:lnTo>
                <a:lnTo>
                  <a:pt x="193675" y="1143"/>
                </a:lnTo>
                <a:lnTo>
                  <a:pt x="193421" y="1524"/>
                </a:lnTo>
                <a:lnTo>
                  <a:pt x="193166" y="1778"/>
                </a:lnTo>
                <a:lnTo>
                  <a:pt x="193039" y="101346"/>
                </a:lnTo>
                <a:lnTo>
                  <a:pt x="196976" y="104775"/>
                </a:lnTo>
                <a:lnTo>
                  <a:pt x="244855" y="104775"/>
                </a:lnTo>
                <a:lnTo>
                  <a:pt x="247141" y="96774"/>
                </a:lnTo>
                <a:lnTo>
                  <a:pt x="246887" y="95250"/>
                </a:lnTo>
                <a:lnTo>
                  <a:pt x="206882" y="92837"/>
                </a:lnTo>
                <a:lnTo>
                  <a:pt x="206882" y="1778"/>
                </a:lnTo>
                <a:lnTo>
                  <a:pt x="206628" y="1524"/>
                </a:lnTo>
                <a:lnTo>
                  <a:pt x="206375" y="1143"/>
                </a:lnTo>
                <a:lnTo>
                  <a:pt x="205993" y="889"/>
                </a:lnTo>
                <a:lnTo>
                  <a:pt x="205486" y="762"/>
                </a:lnTo>
                <a:lnTo>
                  <a:pt x="204977" y="508"/>
                </a:lnTo>
                <a:lnTo>
                  <a:pt x="202437" y="127"/>
                </a:lnTo>
                <a:lnTo>
                  <a:pt x="201294" y="0"/>
                </a:lnTo>
                <a:close/>
              </a:path>
              <a:path w="471804" h="105410">
                <a:moveTo>
                  <a:pt x="299592" y="127"/>
                </a:moveTo>
                <a:lnTo>
                  <a:pt x="291338" y="127"/>
                </a:lnTo>
                <a:lnTo>
                  <a:pt x="290194" y="254"/>
                </a:lnTo>
                <a:lnTo>
                  <a:pt x="289432" y="381"/>
                </a:lnTo>
                <a:lnTo>
                  <a:pt x="288671" y="635"/>
                </a:lnTo>
                <a:lnTo>
                  <a:pt x="288036" y="762"/>
                </a:lnTo>
                <a:lnTo>
                  <a:pt x="287527" y="1143"/>
                </a:lnTo>
                <a:lnTo>
                  <a:pt x="286765" y="1905"/>
                </a:lnTo>
                <a:lnTo>
                  <a:pt x="286512" y="2286"/>
                </a:lnTo>
                <a:lnTo>
                  <a:pt x="286385" y="2921"/>
                </a:lnTo>
                <a:lnTo>
                  <a:pt x="251290" y="99949"/>
                </a:lnTo>
                <a:lnTo>
                  <a:pt x="250920" y="101092"/>
                </a:lnTo>
                <a:lnTo>
                  <a:pt x="250698" y="101981"/>
                </a:lnTo>
                <a:lnTo>
                  <a:pt x="250621" y="103505"/>
                </a:lnTo>
                <a:lnTo>
                  <a:pt x="250825" y="104012"/>
                </a:lnTo>
                <a:lnTo>
                  <a:pt x="251587" y="104775"/>
                </a:lnTo>
                <a:lnTo>
                  <a:pt x="252349" y="105029"/>
                </a:lnTo>
                <a:lnTo>
                  <a:pt x="254253" y="105283"/>
                </a:lnTo>
                <a:lnTo>
                  <a:pt x="259841" y="105283"/>
                </a:lnTo>
                <a:lnTo>
                  <a:pt x="264794" y="102489"/>
                </a:lnTo>
                <a:lnTo>
                  <a:pt x="273303" y="77469"/>
                </a:lnTo>
                <a:lnTo>
                  <a:pt x="331623" y="77469"/>
                </a:lnTo>
                <a:lnTo>
                  <a:pt x="327640" y="66421"/>
                </a:lnTo>
                <a:lnTo>
                  <a:pt x="276860" y="66421"/>
                </a:lnTo>
                <a:lnTo>
                  <a:pt x="294766" y="14350"/>
                </a:lnTo>
                <a:lnTo>
                  <a:pt x="308873" y="14350"/>
                </a:lnTo>
                <a:lnTo>
                  <a:pt x="304749" y="2921"/>
                </a:lnTo>
                <a:lnTo>
                  <a:pt x="302260" y="635"/>
                </a:lnTo>
                <a:lnTo>
                  <a:pt x="301625" y="381"/>
                </a:lnTo>
                <a:lnTo>
                  <a:pt x="300736" y="254"/>
                </a:lnTo>
                <a:lnTo>
                  <a:pt x="299592" y="127"/>
                </a:lnTo>
                <a:close/>
              </a:path>
              <a:path w="471804" h="105410">
                <a:moveTo>
                  <a:pt x="331623" y="77469"/>
                </a:moveTo>
                <a:lnTo>
                  <a:pt x="316738" y="77469"/>
                </a:lnTo>
                <a:lnTo>
                  <a:pt x="325627" y="102869"/>
                </a:lnTo>
                <a:lnTo>
                  <a:pt x="325881" y="103250"/>
                </a:lnTo>
                <a:lnTo>
                  <a:pt x="326136" y="103759"/>
                </a:lnTo>
                <a:lnTo>
                  <a:pt x="326389" y="104012"/>
                </a:lnTo>
                <a:lnTo>
                  <a:pt x="326643" y="104393"/>
                </a:lnTo>
                <a:lnTo>
                  <a:pt x="327025" y="104648"/>
                </a:lnTo>
                <a:lnTo>
                  <a:pt x="327532" y="104775"/>
                </a:lnTo>
                <a:lnTo>
                  <a:pt x="328040" y="105029"/>
                </a:lnTo>
                <a:lnTo>
                  <a:pt x="328802" y="105156"/>
                </a:lnTo>
                <a:lnTo>
                  <a:pt x="329691" y="105156"/>
                </a:lnTo>
                <a:lnTo>
                  <a:pt x="330707" y="105283"/>
                </a:lnTo>
                <a:lnTo>
                  <a:pt x="336676" y="105283"/>
                </a:lnTo>
                <a:lnTo>
                  <a:pt x="338709" y="105029"/>
                </a:lnTo>
                <a:lnTo>
                  <a:pt x="339471" y="104775"/>
                </a:lnTo>
                <a:lnTo>
                  <a:pt x="340232" y="104012"/>
                </a:lnTo>
                <a:lnTo>
                  <a:pt x="340487" y="103505"/>
                </a:lnTo>
                <a:lnTo>
                  <a:pt x="340455" y="101981"/>
                </a:lnTo>
                <a:lnTo>
                  <a:pt x="340232" y="101092"/>
                </a:lnTo>
                <a:lnTo>
                  <a:pt x="339679" y="99822"/>
                </a:lnTo>
                <a:lnTo>
                  <a:pt x="331623" y="77469"/>
                </a:lnTo>
                <a:close/>
              </a:path>
              <a:path w="471804" h="105410">
                <a:moveTo>
                  <a:pt x="308873" y="14350"/>
                </a:moveTo>
                <a:lnTo>
                  <a:pt x="294893" y="14350"/>
                </a:lnTo>
                <a:lnTo>
                  <a:pt x="313054" y="66421"/>
                </a:lnTo>
                <a:lnTo>
                  <a:pt x="327640" y="66421"/>
                </a:lnTo>
                <a:lnTo>
                  <a:pt x="308873" y="14350"/>
                </a:lnTo>
                <a:close/>
              </a:path>
              <a:path w="471804" h="105410">
                <a:moveTo>
                  <a:pt x="297052" y="0"/>
                </a:moveTo>
                <a:lnTo>
                  <a:pt x="293624" y="0"/>
                </a:lnTo>
                <a:lnTo>
                  <a:pt x="292353" y="127"/>
                </a:lnTo>
                <a:lnTo>
                  <a:pt x="298450" y="127"/>
                </a:lnTo>
                <a:lnTo>
                  <a:pt x="297052" y="0"/>
                </a:lnTo>
                <a:close/>
              </a:path>
              <a:path w="471804" h="105410">
                <a:moveTo>
                  <a:pt x="374269" y="508"/>
                </a:moveTo>
                <a:lnTo>
                  <a:pt x="362457" y="508"/>
                </a:lnTo>
                <a:lnTo>
                  <a:pt x="361187" y="1016"/>
                </a:lnTo>
                <a:lnTo>
                  <a:pt x="359918" y="1905"/>
                </a:lnTo>
                <a:lnTo>
                  <a:pt x="358775" y="2921"/>
                </a:lnTo>
                <a:lnTo>
                  <a:pt x="358384" y="3937"/>
                </a:lnTo>
                <a:lnTo>
                  <a:pt x="358267" y="103505"/>
                </a:lnTo>
                <a:lnTo>
                  <a:pt x="358521" y="103886"/>
                </a:lnTo>
                <a:lnTo>
                  <a:pt x="358648" y="104140"/>
                </a:lnTo>
                <a:lnTo>
                  <a:pt x="359028" y="104393"/>
                </a:lnTo>
                <a:lnTo>
                  <a:pt x="359536" y="104648"/>
                </a:lnTo>
                <a:lnTo>
                  <a:pt x="360045" y="104775"/>
                </a:lnTo>
                <a:lnTo>
                  <a:pt x="360806" y="105029"/>
                </a:lnTo>
                <a:lnTo>
                  <a:pt x="362584" y="105283"/>
                </a:lnTo>
                <a:lnTo>
                  <a:pt x="367537" y="105283"/>
                </a:lnTo>
                <a:lnTo>
                  <a:pt x="369316" y="105029"/>
                </a:lnTo>
                <a:lnTo>
                  <a:pt x="369950" y="104775"/>
                </a:lnTo>
                <a:lnTo>
                  <a:pt x="370585" y="104648"/>
                </a:lnTo>
                <a:lnTo>
                  <a:pt x="371094" y="104393"/>
                </a:lnTo>
                <a:lnTo>
                  <a:pt x="371475" y="104140"/>
                </a:lnTo>
                <a:lnTo>
                  <a:pt x="371728" y="103886"/>
                </a:lnTo>
                <a:lnTo>
                  <a:pt x="371982" y="103505"/>
                </a:lnTo>
                <a:lnTo>
                  <a:pt x="371982" y="11937"/>
                </a:lnTo>
                <a:lnTo>
                  <a:pt x="385838" y="11937"/>
                </a:lnTo>
                <a:lnTo>
                  <a:pt x="384682" y="9017"/>
                </a:lnTo>
                <a:lnTo>
                  <a:pt x="384175" y="7493"/>
                </a:lnTo>
                <a:lnTo>
                  <a:pt x="383667" y="6223"/>
                </a:lnTo>
                <a:lnTo>
                  <a:pt x="382270" y="4064"/>
                </a:lnTo>
                <a:lnTo>
                  <a:pt x="381507" y="3175"/>
                </a:lnTo>
                <a:lnTo>
                  <a:pt x="380492" y="2540"/>
                </a:lnTo>
                <a:lnTo>
                  <a:pt x="379602" y="1778"/>
                </a:lnTo>
                <a:lnTo>
                  <a:pt x="378332" y="1269"/>
                </a:lnTo>
                <a:lnTo>
                  <a:pt x="377062" y="1016"/>
                </a:lnTo>
                <a:lnTo>
                  <a:pt x="375793" y="635"/>
                </a:lnTo>
                <a:lnTo>
                  <a:pt x="374269" y="508"/>
                </a:lnTo>
                <a:close/>
              </a:path>
              <a:path w="471804" h="105410">
                <a:moveTo>
                  <a:pt x="385838" y="11937"/>
                </a:moveTo>
                <a:lnTo>
                  <a:pt x="372109" y="11937"/>
                </a:lnTo>
                <a:lnTo>
                  <a:pt x="407288" y="103124"/>
                </a:lnTo>
                <a:lnTo>
                  <a:pt x="407416" y="103505"/>
                </a:lnTo>
                <a:lnTo>
                  <a:pt x="407543" y="103759"/>
                </a:lnTo>
                <a:lnTo>
                  <a:pt x="407924" y="104012"/>
                </a:lnTo>
                <a:lnTo>
                  <a:pt x="408177" y="104267"/>
                </a:lnTo>
                <a:lnTo>
                  <a:pt x="408558" y="104521"/>
                </a:lnTo>
                <a:lnTo>
                  <a:pt x="409067" y="104648"/>
                </a:lnTo>
                <a:lnTo>
                  <a:pt x="409701" y="104902"/>
                </a:lnTo>
                <a:lnTo>
                  <a:pt x="410336" y="105029"/>
                </a:lnTo>
                <a:lnTo>
                  <a:pt x="411987" y="105283"/>
                </a:lnTo>
                <a:lnTo>
                  <a:pt x="416051" y="105283"/>
                </a:lnTo>
                <a:lnTo>
                  <a:pt x="416813" y="105156"/>
                </a:lnTo>
                <a:lnTo>
                  <a:pt x="417575" y="105156"/>
                </a:lnTo>
                <a:lnTo>
                  <a:pt x="418337" y="105029"/>
                </a:lnTo>
                <a:lnTo>
                  <a:pt x="418846" y="104775"/>
                </a:lnTo>
                <a:lnTo>
                  <a:pt x="419353" y="104648"/>
                </a:lnTo>
                <a:lnTo>
                  <a:pt x="419861" y="104393"/>
                </a:lnTo>
                <a:lnTo>
                  <a:pt x="420370" y="103886"/>
                </a:lnTo>
                <a:lnTo>
                  <a:pt x="420877" y="103124"/>
                </a:lnTo>
                <a:lnTo>
                  <a:pt x="428392" y="84455"/>
                </a:lnTo>
                <a:lnTo>
                  <a:pt x="414527" y="84455"/>
                </a:lnTo>
                <a:lnTo>
                  <a:pt x="385838" y="11937"/>
                </a:lnTo>
                <a:close/>
              </a:path>
              <a:path w="471804" h="105410">
                <a:moveTo>
                  <a:pt x="471550" y="11937"/>
                </a:moveTo>
                <a:lnTo>
                  <a:pt x="457707" y="11937"/>
                </a:lnTo>
                <a:lnTo>
                  <a:pt x="457834" y="103505"/>
                </a:lnTo>
                <a:lnTo>
                  <a:pt x="459740" y="104775"/>
                </a:lnTo>
                <a:lnTo>
                  <a:pt x="460375" y="105029"/>
                </a:lnTo>
                <a:lnTo>
                  <a:pt x="462279" y="105283"/>
                </a:lnTo>
                <a:lnTo>
                  <a:pt x="467105" y="105283"/>
                </a:lnTo>
                <a:lnTo>
                  <a:pt x="468883" y="105029"/>
                </a:lnTo>
                <a:lnTo>
                  <a:pt x="469519" y="104775"/>
                </a:lnTo>
                <a:lnTo>
                  <a:pt x="470153" y="104648"/>
                </a:lnTo>
                <a:lnTo>
                  <a:pt x="470661" y="104393"/>
                </a:lnTo>
                <a:lnTo>
                  <a:pt x="471043" y="104140"/>
                </a:lnTo>
                <a:lnTo>
                  <a:pt x="471297" y="103886"/>
                </a:lnTo>
                <a:lnTo>
                  <a:pt x="471550" y="103505"/>
                </a:lnTo>
                <a:lnTo>
                  <a:pt x="471550" y="11937"/>
                </a:lnTo>
                <a:close/>
              </a:path>
              <a:path w="471804" h="105410">
                <a:moveTo>
                  <a:pt x="466471" y="508"/>
                </a:moveTo>
                <a:lnTo>
                  <a:pt x="455295" y="508"/>
                </a:lnTo>
                <a:lnTo>
                  <a:pt x="454151" y="635"/>
                </a:lnTo>
                <a:lnTo>
                  <a:pt x="453135" y="1016"/>
                </a:lnTo>
                <a:lnTo>
                  <a:pt x="451993" y="1269"/>
                </a:lnTo>
                <a:lnTo>
                  <a:pt x="446024" y="9271"/>
                </a:lnTo>
                <a:lnTo>
                  <a:pt x="414908" y="84455"/>
                </a:lnTo>
                <a:lnTo>
                  <a:pt x="428392" y="84455"/>
                </a:lnTo>
                <a:lnTo>
                  <a:pt x="457580" y="11937"/>
                </a:lnTo>
                <a:lnTo>
                  <a:pt x="471550" y="11937"/>
                </a:lnTo>
                <a:lnTo>
                  <a:pt x="467232" y="635"/>
                </a:lnTo>
                <a:lnTo>
                  <a:pt x="466471" y="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2" name="object 8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761480" y="2221992"/>
            <a:ext cx="935736" cy="107187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28995" y="2413380"/>
            <a:ext cx="1024720" cy="114554"/>
          </a:xfrm>
          <a:prstGeom prst="rect">
            <a:avLst/>
          </a:prstGeom>
        </p:spPr>
      </p:pic>
      <p:sp>
        <p:nvSpPr>
          <p:cNvPr id="84" name="object 84"/>
          <p:cNvSpPr/>
          <p:nvPr/>
        </p:nvSpPr>
        <p:spPr>
          <a:xfrm>
            <a:off x="3302889" y="2421889"/>
            <a:ext cx="254635" cy="106045"/>
          </a:xfrm>
          <a:custGeom>
            <a:avLst/>
            <a:gdLst/>
            <a:ahLst/>
            <a:cxnLst/>
            <a:rect l="l" t="t" r="r" b="b"/>
            <a:pathLst>
              <a:path w="254635" h="106044">
                <a:moveTo>
                  <a:pt x="55625" y="0"/>
                </a:moveTo>
                <a:lnTo>
                  <a:pt x="24002" y="0"/>
                </a:lnTo>
                <a:lnTo>
                  <a:pt x="22606" y="381"/>
                </a:lnTo>
                <a:lnTo>
                  <a:pt x="21336" y="1270"/>
                </a:lnTo>
                <a:lnTo>
                  <a:pt x="20065" y="2032"/>
                </a:lnTo>
                <a:lnTo>
                  <a:pt x="19176" y="3556"/>
                </a:lnTo>
                <a:lnTo>
                  <a:pt x="18796" y="5715"/>
                </a:lnTo>
                <a:lnTo>
                  <a:pt x="253" y="98679"/>
                </a:lnTo>
                <a:lnTo>
                  <a:pt x="0" y="99822"/>
                </a:lnTo>
                <a:lnTo>
                  <a:pt x="0" y="100711"/>
                </a:lnTo>
                <a:lnTo>
                  <a:pt x="2539" y="104012"/>
                </a:lnTo>
                <a:lnTo>
                  <a:pt x="3175" y="104267"/>
                </a:lnTo>
                <a:lnTo>
                  <a:pt x="34671" y="104267"/>
                </a:lnTo>
                <a:lnTo>
                  <a:pt x="40512" y="103759"/>
                </a:lnTo>
                <a:lnTo>
                  <a:pt x="50419" y="101473"/>
                </a:lnTo>
                <a:lnTo>
                  <a:pt x="54990" y="99949"/>
                </a:lnTo>
                <a:lnTo>
                  <a:pt x="58927" y="97917"/>
                </a:lnTo>
                <a:lnTo>
                  <a:pt x="62991" y="95885"/>
                </a:lnTo>
                <a:lnTo>
                  <a:pt x="66548" y="93472"/>
                </a:lnTo>
                <a:lnTo>
                  <a:pt x="67413" y="92710"/>
                </a:lnTo>
                <a:lnTo>
                  <a:pt x="15239" y="92710"/>
                </a:lnTo>
                <a:lnTo>
                  <a:pt x="31496" y="11557"/>
                </a:lnTo>
                <a:lnTo>
                  <a:pt x="82420" y="11557"/>
                </a:lnTo>
                <a:lnTo>
                  <a:pt x="77215" y="6731"/>
                </a:lnTo>
                <a:lnTo>
                  <a:pt x="72771" y="4191"/>
                </a:lnTo>
                <a:lnTo>
                  <a:pt x="62230" y="889"/>
                </a:lnTo>
                <a:lnTo>
                  <a:pt x="55625" y="0"/>
                </a:lnTo>
                <a:close/>
              </a:path>
              <a:path w="254635" h="106044">
                <a:moveTo>
                  <a:pt x="82420" y="11557"/>
                </a:moveTo>
                <a:lnTo>
                  <a:pt x="52070" y="11557"/>
                </a:lnTo>
                <a:lnTo>
                  <a:pt x="56896" y="12192"/>
                </a:lnTo>
                <a:lnTo>
                  <a:pt x="64262" y="14986"/>
                </a:lnTo>
                <a:lnTo>
                  <a:pt x="76581" y="34798"/>
                </a:lnTo>
                <a:lnTo>
                  <a:pt x="76581" y="42672"/>
                </a:lnTo>
                <a:lnTo>
                  <a:pt x="72136" y="62992"/>
                </a:lnTo>
                <a:lnTo>
                  <a:pt x="70738" y="67056"/>
                </a:lnTo>
                <a:lnTo>
                  <a:pt x="46100" y="90297"/>
                </a:lnTo>
                <a:lnTo>
                  <a:pt x="41656" y="91948"/>
                </a:lnTo>
                <a:lnTo>
                  <a:pt x="36195" y="92710"/>
                </a:lnTo>
                <a:lnTo>
                  <a:pt x="67413" y="92710"/>
                </a:lnTo>
                <a:lnTo>
                  <a:pt x="84137" y="70866"/>
                </a:lnTo>
                <a:lnTo>
                  <a:pt x="85851" y="67437"/>
                </a:lnTo>
                <a:lnTo>
                  <a:pt x="87122" y="63627"/>
                </a:lnTo>
                <a:lnTo>
                  <a:pt x="88137" y="59817"/>
                </a:lnTo>
                <a:lnTo>
                  <a:pt x="89281" y="56134"/>
                </a:lnTo>
                <a:lnTo>
                  <a:pt x="91099" y="31115"/>
                </a:lnTo>
                <a:lnTo>
                  <a:pt x="90297" y="26416"/>
                </a:lnTo>
                <a:lnTo>
                  <a:pt x="88596" y="21590"/>
                </a:lnTo>
                <a:lnTo>
                  <a:pt x="86868" y="17145"/>
                </a:lnTo>
                <a:lnTo>
                  <a:pt x="84200" y="13208"/>
                </a:lnTo>
                <a:lnTo>
                  <a:pt x="82420" y="11557"/>
                </a:lnTo>
                <a:close/>
              </a:path>
              <a:path w="254635" h="106044">
                <a:moveTo>
                  <a:pt x="144272" y="26162"/>
                </a:moveTo>
                <a:lnTo>
                  <a:pt x="134620" y="26162"/>
                </a:lnTo>
                <a:lnTo>
                  <a:pt x="130428" y="27051"/>
                </a:lnTo>
                <a:lnTo>
                  <a:pt x="104521" y="57785"/>
                </a:lnTo>
                <a:lnTo>
                  <a:pt x="103250" y="61722"/>
                </a:lnTo>
                <a:lnTo>
                  <a:pt x="100964" y="82931"/>
                </a:lnTo>
                <a:lnTo>
                  <a:pt x="101219" y="86106"/>
                </a:lnTo>
                <a:lnTo>
                  <a:pt x="118363" y="105918"/>
                </a:lnTo>
                <a:lnTo>
                  <a:pt x="125857" y="105918"/>
                </a:lnTo>
                <a:lnTo>
                  <a:pt x="146589" y="94487"/>
                </a:lnTo>
                <a:lnTo>
                  <a:pt x="123825" y="94487"/>
                </a:lnTo>
                <a:lnTo>
                  <a:pt x="121920" y="93980"/>
                </a:lnTo>
                <a:lnTo>
                  <a:pt x="114808" y="80518"/>
                </a:lnTo>
                <a:lnTo>
                  <a:pt x="114808" y="76327"/>
                </a:lnTo>
                <a:lnTo>
                  <a:pt x="115110" y="73279"/>
                </a:lnTo>
                <a:lnTo>
                  <a:pt x="115824" y="67691"/>
                </a:lnTo>
                <a:lnTo>
                  <a:pt x="116459" y="64770"/>
                </a:lnTo>
                <a:lnTo>
                  <a:pt x="117348" y="61722"/>
                </a:lnTo>
                <a:lnTo>
                  <a:pt x="118110" y="58674"/>
                </a:lnTo>
                <a:lnTo>
                  <a:pt x="136398" y="37592"/>
                </a:lnTo>
                <a:lnTo>
                  <a:pt x="172801" y="37592"/>
                </a:lnTo>
                <a:lnTo>
                  <a:pt x="172928" y="36957"/>
                </a:lnTo>
                <a:lnTo>
                  <a:pt x="160909" y="36957"/>
                </a:lnTo>
                <a:lnTo>
                  <a:pt x="158241" y="33655"/>
                </a:lnTo>
                <a:lnTo>
                  <a:pt x="155194" y="30987"/>
                </a:lnTo>
                <a:lnTo>
                  <a:pt x="151764" y="29083"/>
                </a:lnTo>
                <a:lnTo>
                  <a:pt x="148336" y="27051"/>
                </a:lnTo>
                <a:lnTo>
                  <a:pt x="144272" y="26162"/>
                </a:lnTo>
                <a:close/>
              </a:path>
              <a:path w="254635" h="106044">
                <a:moveTo>
                  <a:pt x="162626" y="88646"/>
                </a:moveTo>
                <a:lnTo>
                  <a:pt x="150622" y="88646"/>
                </a:lnTo>
                <a:lnTo>
                  <a:pt x="147955" y="102362"/>
                </a:lnTo>
                <a:lnTo>
                  <a:pt x="147870" y="103251"/>
                </a:lnTo>
                <a:lnTo>
                  <a:pt x="147955" y="103505"/>
                </a:lnTo>
                <a:lnTo>
                  <a:pt x="148462" y="104012"/>
                </a:lnTo>
                <a:lnTo>
                  <a:pt x="148844" y="104267"/>
                </a:lnTo>
                <a:lnTo>
                  <a:pt x="149860" y="104521"/>
                </a:lnTo>
                <a:lnTo>
                  <a:pt x="151257" y="104775"/>
                </a:lnTo>
                <a:lnTo>
                  <a:pt x="155448" y="104775"/>
                </a:lnTo>
                <a:lnTo>
                  <a:pt x="162626" y="88646"/>
                </a:lnTo>
                <a:close/>
              </a:path>
              <a:path w="254635" h="106044">
                <a:moveTo>
                  <a:pt x="172801" y="37592"/>
                </a:moveTo>
                <a:lnTo>
                  <a:pt x="143001" y="37592"/>
                </a:lnTo>
                <a:lnTo>
                  <a:pt x="146303" y="38481"/>
                </a:lnTo>
                <a:lnTo>
                  <a:pt x="149225" y="40386"/>
                </a:lnTo>
                <a:lnTo>
                  <a:pt x="152146" y="42164"/>
                </a:lnTo>
                <a:lnTo>
                  <a:pt x="154812" y="44958"/>
                </a:lnTo>
                <a:lnTo>
                  <a:pt x="157352" y="48641"/>
                </a:lnTo>
                <a:lnTo>
                  <a:pt x="154559" y="61976"/>
                </a:lnTo>
                <a:lnTo>
                  <a:pt x="153670" y="66675"/>
                </a:lnTo>
                <a:lnTo>
                  <a:pt x="129032" y="94487"/>
                </a:lnTo>
                <a:lnTo>
                  <a:pt x="146589" y="94487"/>
                </a:lnTo>
                <a:lnTo>
                  <a:pt x="148716" y="92202"/>
                </a:lnTo>
                <a:lnTo>
                  <a:pt x="149987" y="90297"/>
                </a:lnTo>
                <a:lnTo>
                  <a:pt x="150622" y="88646"/>
                </a:lnTo>
                <a:lnTo>
                  <a:pt x="162626" y="88646"/>
                </a:lnTo>
                <a:lnTo>
                  <a:pt x="172801" y="37592"/>
                </a:lnTo>
                <a:close/>
              </a:path>
              <a:path w="254635" h="106044">
                <a:moveTo>
                  <a:pt x="171069" y="27305"/>
                </a:moveTo>
                <a:lnTo>
                  <a:pt x="166877" y="27305"/>
                </a:lnTo>
                <a:lnTo>
                  <a:pt x="165353" y="27432"/>
                </a:lnTo>
                <a:lnTo>
                  <a:pt x="163322" y="28193"/>
                </a:lnTo>
                <a:lnTo>
                  <a:pt x="162687" y="28829"/>
                </a:lnTo>
                <a:lnTo>
                  <a:pt x="162433" y="29718"/>
                </a:lnTo>
                <a:lnTo>
                  <a:pt x="160909" y="36957"/>
                </a:lnTo>
                <a:lnTo>
                  <a:pt x="172928" y="36957"/>
                </a:lnTo>
                <a:lnTo>
                  <a:pt x="174371" y="29718"/>
                </a:lnTo>
                <a:lnTo>
                  <a:pt x="174244" y="28575"/>
                </a:lnTo>
                <a:lnTo>
                  <a:pt x="171703" y="27432"/>
                </a:lnTo>
                <a:lnTo>
                  <a:pt x="171069" y="27305"/>
                </a:lnTo>
                <a:close/>
              </a:path>
              <a:path w="254635" h="106044">
                <a:moveTo>
                  <a:pt x="207899" y="27432"/>
                </a:moveTo>
                <a:lnTo>
                  <a:pt x="200787" y="27432"/>
                </a:lnTo>
                <a:lnTo>
                  <a:pt x="200151" y="27559"/>
                </a:lnTo>
                <a:lnTo>
                  <a:pt x="183514" y="102362"/>
                </a:lnTo>
                <a:lnTo>
                  <a:pt x="183387" y="103124"/>
                </a:lnTo>
                <a:lnTo>
                  <a:pt x="183641" y="103632"/>
                </a:lnTo>
                <a:lnTo>
                  <a:pt x="183896" y="104012"/>
                </a:lnTo>
                <a:lnTo>
                  <a:pt x="184403" y="104140"/>
                </a:lnTo>
                <a:lnTo>
                  <a:pt x="184785" y="104393"/>
                </a:lnTo>
                <a:lnTo>
                  <a:pt x="185420" y="104521"/>
                </a:lnTo>
                <a:lnTo>
                  <a:pt x="187198" y="104775"/>
                </a:lnTo>
                <a:lnTo>
                  <a:pt x="191897" y="104775"/>
                </a:lnTo>
                <a:lnTo>
                  <a:pt x="194437" y="104393"/>
                </a:lnTo>
                <a:lnTo>
                  <a:pt x="194945" y="104140"/>
                </a:lnTo>
                <a:lnTo>
                  <a:pt x="195580" y="104012"/>
                </a:lnTo>
                <a:lnTo>
                  <a:pt x="196469" y="103124"/>
                </a:lnTo>
                <a:lnTo>
                  <a:pt x="196723" y="102362"/>
                </a:lnTo>
                <a:lnTo>
                  <a:pt x="203200" y="69850"/>
                </a:lnTo>
                <a:lnTo>
                  <a:pt x="204088" y="65278"/>
                </a:lnTo>
                <a:lnTo>
                  <a:pt x="205612" y="60960"/>
                </a:lnTo>
                <a:lnTo>
                  <a:pt x="207645" y="57023"/>
                </a:lnTo>
                <a:lnTo>
                  <a:pt x="209550" y="53086"/>
                </a:lnTo>
                <a:lnTo>
                  <a:pt x="211836" y="49657"/>
                </a:lnTo>
                <a:lnTo>
                  <a:pt x="214502" y="46862"/>
                </a:lnTo>
                <a:lnTo>
                  <a:pt x="217043" y="43942"/>
                </a:lnTo>
                <a:lnTo>
                  <a:pt x="217487" y="43561"/>
                </a:lnTo>
                <a:lnTo>
                  <a:pt x="206883" y="43561"/>
                </a:lnTo>
                <a:lnTo>
                  <a:pt x="209676" y="29718"/>
                </a:lnTo>
                <a:lnTo>
                  <a:pt x="209550" y="28575"/>
                </a:lnTo>
                <a:lnTo>
                  <a:pt x="209423" y="28321"/>
                </a:lnTo>
                <a:lnTo>
                  <a:pt x="209169" y="28067"/>
                </a:lnTo>
                <a:lnTo>
                  <a:pt x="208407" y="27559"/>
                </a:lnTo>
                <a:lnTo>
                  <a:pt x="207899" y="27432"/>
                </a:lnTo>
                <a:close/>
              </a:path>
              <a:path w="254635" h="106044">
                <a:moveTo>
                  <a:pt x="253153" y="37592"/>
                </a:moveTo>
                <a:lnTo>
                  <a:pt x="234823" y="37592"/>
                </a:lnTo>
                <a:lnTo>
                  <a:pt x="237109" y="38608"/>
                </a:lnTo>
                <a:lnTo>
                  <a:pt x="239902" y="42672"/>
                </a:lnTo>
                <a:lnTo>
                  <a:pt x="240664" y="45212"/>
                </a:lnTo>
                <a:lnTo>
                  <a:pt x="240537" y="51054"/>
                </a:lnTo>
                <a:lnTo>
                  <a:pt x="240284" y="54229"/>
                </a:lnTo>
                <a:lnTo>
                  <a:pt x="240030" y="55880"/>
                </a:lnTo>
                <a:lnTo>
                  <a:pt x="239649" y="57531"/>
                </a:lnTo>
                <a:lnTo>
                  <a:pt x="230632" y="102362"/>
                </a:lnTo>
                <a:lnTo>
                  <a:pt x="230632" y="103124"/>
                </a:lnTo>
                <a:lnTo>
                  <a:pt x="230886" y="103632"/>
                </a:lnTo>
                <a:lnTo>
                  <a:pt x="231266" y="104012"/>
                </a:lnTo>
                <a:lnTo>
                  <a:pt x="231648" y="104140"/>
                </a:lnTo>
                <a:lnTo>
                  <a:pt x="232156" y="104393"/>
                </a:lnTo>
                <a:lnTo>
                  <a:pt x="232790" y="104521"/>
                </a:lnTo>
                <a:lnTo>
                  <a:pt x="234441" y="104775"/>
                </a:lnTo>
                <a:lnTo>
                  <a:pt x="239268" y="104775"/>
                </a:lnTo>
                <a:lnTo>
                  <a:pt x="241046" y="104521"/>
                </a:lnTo>
                <a:lnTo>
                  <a:pt x="241681" y="104393"/>
                </a:lnTo>
                <a:lnTo>
                  <a:pt x="242315" y="104140"/>
                </a:lnTo>
                <a:lnTo>
                  <a:pt x="242824" y="104012"/>
                </a:lnTo>
                <a:lnTo>
                  <a:pt x="243712" y="103124"/>
                </a:lnTo>
                <a:lnTo>
                  <a:pt x="243966" y="102362"/>
                </a:lnTo>
                <a:lnTo>
                  <a:pt x="253491" y="55118"/>
                </a:lnTo>
                <a:lnTo>
                  <a:pt x="254219" y="49784"/>
                </a:lnTo>
                <a:lnTo>
                  <a:pt x="254093" y="41656"/>
                </a:lnTo>
                <a:lnTo>
                  <a:pt x="254000" y="40767"/>
                </a:lnTo>
                <a:lnTo>
                  <a:pt x="253153" y="37592"/>
                </a:lnTo>
                <a:close/>
              </a:path>
              <a:path w="254635" h="106044">
                <a:moveTo>
                  <a:pt x="238760" y="26162"/>
                </a:moveTo>
                <a:lnTo>
                  <a:pt x="231901" y="26162"/>
                </a:lnTo>
                <a:lnTo>
                  <a:pt x="228726" y="26670"/>
                </a:lnTo>
                <a:lnTo>
                  <a:pt x="225678" y="27812"/>
                </a:lnTo>
                <a:lnTo>
                  <a:pt x="222758" y="28956"/>
                </a:lnTo>
                <a:lnTo>
                  <a:pt x="219963" y="30353"/>
                </a:lnTo>
                <a:lnTo>
                  <a:pt x="217424" y="32131"/>
                </a:lnTo>
                <a:lnTo>
                  <a:pt x="214884" y="33782"/>
                </a:lnTo>
                <a:lnTo>
                  <a:pt x="206883" y="43561"/>
                </a:lnTo>
                <a:lnTo>
                  <a:pt x="217487" y="43561"/>
                </a:lnTo>
                <a:lnTo>
                  <a:pt x="219710" y="41656"/>
                </a:lnTo>
                <a:lnTo>
                  <a:pt x="222758" y="40005"/>
                </a:lnTo>
                <a:lnTo>
                  <a:pt x="225678" y="38354"/>
                </a:lnTo>
                <a:lnTo>
                  <a:pt x="228600" y="37592"/>
                </a:lnTo>
                <a:lnTo>
                  <a:pt x="253153" y="37592"/>
                </a:lnTo>
                <a:lnTo>
                  <a:pt x="252730" y="36068"/>
                </a:lnTo>
                <a:lnTo>
                  <a:pt x="251587" y="33909"/>
                </a:lnTo>
                <a:lnTo>
                  <a:pt x="250062" y="32131"/>
                </a:lnTo>
                <a:lnTo>
                  <a:pt x="248665" y="30353"/>
                </a:lnTo>
                <a:lnTo>
                  <a:pt x="246634" y="28829"/>
                </a:lnTo>
                <a:lnTo>
                  <a:pt x="244221" y="27812"/>
                </a:lnTo>
                <a:lnTo>
                  <a:pt x="241808" y="26670"/>
                </a:lnTo>
                <a:lnTo>
                  <a:pt x="238760" y="26162"/>
                </a:lnTo>
                <a:close/>
              </a:path>
              <a:path w="254635" h="106044">
                <a:moveTo>
                  <a:pt x="206375" y="27305"/>
                </a:moveTo>
                <a:lnTo>
                  <a:pt x="202311" y="27305"/>
                </a:lnTo>
                <a:lnTo>
                  <a:pt x="201549" y="27432"/>
                </a:lnTo>
                <a:lnTo>
                  <a:pt x="207137" y="27432"/>
                </a:lnTo>
                <a:lnTo>
                  <a:pt x="206375" y="2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object 8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636517" y="2413889"/>
            <a:ext cx="908177" cy="113792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608067" y="2413761"/>
            <a:ext cx="810860" cy="141731"/>
          </a:xfrm>
          <a:prstGeom prst="rect">
            <a:avLst/>
          </a:prstGeom>
        </p:spPr>
      </p:pic>
      <p:sp>
        <p:nvSpPr>
          <p:cNvPr id="87" name="object 87"/>
          <p:cNvSpPr/>
          <p:nvPr/>
        </p:nvSpPr>
        <p:spPr>
          <a:xfrm>
            <a:off x="5492369" y="2421763"/>
            <a:ext cx="254635" cy="106045"/>
          </a:xfrm>
          <a:custGeom>
            <a:avLst/>
            <a:gdLst/>
            <a:ahLst/>
            <a:cxnLst/>
            <a:rect l="l" t="t" r="r" b="b"/>
            <a:pathLst>
              <a:path w="254635" h="106044">
                <a:moveTo>
                  <a:pt x="55625" y="0"/>
                </a:moveTo>
                <a:lnTo>
                  <a:pt x="24002" y="0"/>
                </a:lnTo>
                <a:lnTo>
                  <a:pt x="22605" y="381"/>
                </a:lnTo>
                <a:lnTo>
                  <a:pt x="21335" y="1143"/>
                </a:lnTo>
                <a:lnTo>
                  <a:pt x="20065" y="2031"/>
                </a:lnTo>
                <a:lnTo>
                  <a:pt x="19176" y="3429"/>
                </a:lnTo>
                <a:lnTo>
                  <a:pt x="18795" y="5587"/>
                </a:lnTo>
                <a:lnTo>
                  <a:pt x="253" y="98551"/>
                </a:lnTo>
                <a:lnTo>
                  <a:pt x="0" y="99694"/>
                </a:lnTo>
                <a:lnTo>
                  <a:pt x="0" y="100584"/>
                </a:lnTo>
                <a:lnTo>
                  <a:pt x="253" y="101981"/>
                </a:lnTo>
                <a:lnTo>
                  <a:pt x="634" y="102616"/>
                </a:lnTo>
                <a:lnTo>
                  <a:pt x="1015" y="102997"/>
                </a:lnTo>
                <a:lnTo>
                  <a:pt x="1396" y="103505"/>
                </a:lnTo>
                <a:lnTo>
                  <a:pt x="2031" y="103759"/>
                </a:lnTo>
                <a:lnTo>
                  <a:pt x="2539" y="104012"/>
                </a:lnTo>
                <a:lnTo>
                  <a:pt x="3809" y="104267"/>
                </a:lnTo>
                <a:lnTo>
                  <a:pt x="34670" y="104267"/>
                </a:lnTo>
                <a:lnTo>
                  <a:pt x="40512" y="103631"/>
                </a:lnTo>
                <a:lnTo>
                  <a:pt x="45465" y="102616"/>
                </a:lnTo>
                <a:lnTo>
                  <a:pt x="50418" y="101473"/>
                </a:lnTo>
                <a:lnTo>
                  <a:pt x="54990" y="99822"/>
                </a:lnTo>
                <a:lnTo>
                  <a:pt x="58927" y="97789"/>
                </a:lnTo>
                <a:lnTo>
                  <a:pt x="62991" y="95757"/>
                </a:lnTo>
                <a:lnTo>
                  <a:pt x="66547" y="93344"/>
                </a:lnTo>
                <a:lnTo>
                  <a:pt x="67413" y="92582"/>
                </a:lnTo>
                <a:lnTo>
                  <a:pt x="15239" y="92582"/>
                </a:lnTo>
                <a:lnTo>
                  <a:pt x="31495" y="11430"/>
                </a:lnTo>
                <a:lnTo>
                  <a:pt x="82351" y="11430"/>
                </a:lnTo>
                <a:lnTo>
                  <a:pt x="80644" y="9906"/>
                </a:lnTo>
                <a:lnTo>
                  <a:pt x="77215" y="6604"/>
                </a:lnTo>
                <a:lnTo>
                  <a:pt x="72770" y="4191"/>
                </a:lnTo>
                <a:lnTo>
                  <a:pt x="67563" y="2539"/>
                </a:lnTo>
                <a:lnTo>
                  <a:pt x="62229" y="762"/>
                </a:lnTo>
                <a:lnTo>
                  <a:pt x="55625" y="0"/>
                </a:lnTo>
                <a:close/>
              </a:path>
              <a:path w="254635" h="106044">
                <a:moveTo>
                  <a:pt x="82351" y="11430"/>
                </a:moveTo>
                <a:lnTo>
                  <a:pt x="52069" y="11430"/>
                </a:lnTo>
                <a:lnTo>
                  <a:pt x="56895" y="12192"/>
                </a:lnTo>
                <a:lnTo>
                  <a:pt x="60578" y="13462"/>
                </a:lnTo>
                <a:lnTo>
                  <a:pt x="76580" y="34798"/>
                </a:lnTo>
                <a:lnTo>
                  <a:pt x="76580" y="42544"/>
                </a:lnTo>
                <a:lnTo>
                  <a:pt x="72135" y="62992"/>
                </a:lnTo>
                <a:lnTo>
                  <a:pt x="70738" y="66929"/>
                </a:lnTo>
                <a:lnTo>
                  <a:pt x="41655" y="91820"/>
                </a:lnTo>
                <a:lnTo>
                  <a:pt x="36194" y="92582"/>
                </a:lnTo>
                <a:lnTo>
                  <a:pt x="67413" y="92582"/>
                </a:lnTo>
                <a:lnTo>
                  <a:pt x="84196" y="70738"/>
                </a:lnTo>
                <a:lnTo>
                  <a:pt x="85851" y="67310"/>
                </a:lnTo>
                <a:lnTo>
                  <a:pt x="87121" y="63626"/>
                </a:lnTo>
                <a:lnTo>
                  <a:pt x="88137" y="59817"/>
                </a:lnTo>
                <a:lnTo>
                  <a:pt x="89280" y="56006"/>
                </a:lnTo>
                <a:lnTo>
                  <a:pt x="91101" y="31114"/>
                </a:lnTo>
                <a:lnTo>
                  <a:pt x="90296" y="26288"/>
                </a:lnTo>
                <a:lnTo>
                  <a:pt x="88597" y="21589"/>
                </a:lnTo>
                <a:lnTo>
                  <a:pt x="86867" y="17018"/>
                </a:lnTo>
                <a:lnTo>
                  <a:pt x="84200" y="13081"/>
                </a:lnTo>
                <a:lnTo>
                  <a:pt x="82351" y="11430"/>
                </a:lnTo>
                <a:close/>
              </a:path>
              <a:path w="254635" h="106044">
                <a:moveTo>
                  <a:pt x="144271" y="26035"/>
                </a:moveTo>
                <a:lnTo>
                  <a:pt x="134619" y="26035"/>
                </a:lnTo>
                <a:lnTo>
                  <a:pt x="130428" y="26924"/>
                </a:lnTo>
                <a:lnTo>
                  <a:pt x="109473" y="46100"/>
                </a:lnTo>
                <a:lnTo>
                  <a:pt x="107441" y="49784"/>
                </a:lnTo>
                <a:lnTo>
                  <a:pt x="100964" y="82804"/>
                </a:lnTo>
                <a:lnTo>
                  <a:pt x="101218" y="86106"/>
                </a:lnTo>
                <a:lnTo>
                  <a:pt x="102488" y="92329"/>
                </a:lnTo>
                <a:lnTo>
                  <a:pt x="103631" y="95123"/>
                </a:lnTo>
                <a:lnTo>
                  <a:pt x="105282" y="97536"/>
                </a:lnTo>
                <a:lnTo>
                  <a:pt x="106933" y="100075"/>
                </a:lnTo>
                <a:lnTo>
                  <a:pt x="109219" y="101981"/>
                </a:lnTo>
                <a:lnTo>
                  <a:pt x="114807" y="105029"/>
                </a:lnTo>
                <a:lnTo>
                  <a:pt x="118363" y="105791"/>
                </a:lnTo>
                <a:lnTo>
                  <a:pt x="125856" y="105791"/>
                </a:lnTo>
                <a:lnTo>
                  <a:pt x="129031" y="105282"/>
                </a:lnTo>
                <a:lnTo>
                  <a:pt x="135127" y="102997"/>
                </a:lnTo>
                <a:lnTo>
                  <a:pt x="137921" y="101600"/>
                </a:lnTo>
                <a:lnTo>
                  <a:pt x="140334" y="99822"/>
                </a:lnTo>
                <a:lnTo>
                  <a:pt x="142875" y="98043"/>
                </a:lnTo>
                <a:lnTo>
                  <a:pt x="145033" y="96266"/>
                </a:lnTo>
                <a:lnTo>
                  <a:pt x="146708" y="94361"/>
                </a:lnTo>
                <a:lnTo>
                  <a:pt x="123825" y="94361"/>
                </a:lnTo>
                <a:lnTo>
                  <a:pt x="121919" y="93980"/>
                </a:lnTo>
                <a:lnTo>
                  <a:pt x="120395" y="92963"/>
                </a:lnTo>
                <a:lnTo>
                  <a:pt x="118998" y="92075"/>
                </a:lnTo>
                <a:lnTo>
                  <a:pt x="117855" y="90805"/>
                </a:lnTo>
                <a:lnTo>
                  <a:pt x="116966" y="89281"/>
                </a:lnTo>
                <a:lnTo>
                  <a:pt x="116204" y="87756"/>
                </a:lnTo>
                <a:lnTo>
                  <a:pt x="115569" y="86106"/>
                </a:lnTo>
                <a:lnTo>
                  <a:pt x="114807" y="80518"/>
                </a:lnTo>
                <a:lnTo>
                  <a:pt x="114928" y="74930"/>
                </a:lnTo>
                <a:lnTo>
                  <a:pt x="115111" y="73151"/>
                </a:lnTo>
                <a:lnTo>
                  <a:pt x="115823" y="67691"/>
                </a:lnTo>
                <a:lnTo>
                  <a:pt x="116458" y="64643"/>
                </a:lnTo>
                <a:lnTo>
                  <a:pt x="117347" y="61594"/>
                </a:lnTo>
                <a:lnTo>
                  <a:pt x="118109" y="58547"/>
                </a:lnTo>
                <a:lnTo>
                  <a:pt x="131444" y="39624"/>
                </a:lnTo>
                <a:lnTo>
                  <a:pt x="133730" y="38226"/>
                </a:lnTo>
                <a:lnTo>
                  <a:pt x="136397" y="37464"/>
                </a:lnTo>
                <a:lnTo>
                  <a:pt x="172801" y="37464"/>
                </a:lnTo>
                <a:lnTo>
                  <a:pt x="172902" y="36956"/>
                </a:lnTo>
                <a:lnTo>
                  <a:pt x="160908" y="36956"/>
                </a:lnTo>
                <a:lnTo>
                  <a:pt x="158241" y="33528"/>
                </a:lnTo>
                <a:lnTo>
                  <a:pt x="155193" y="30861"/>
                </a:lnTo>
                <a:lnTo>
                  <a:pt x="148335" y="27050"/>
                </a:lnTo>
                <a:lnTo>
                  <a:pt x="144271" y="26035"/>
                </a:lnTo>
                <a:close/>
              </a:path>
              <a:path w="254635" h="106044">
                <a:moveTo>
                  <a:pt x="162626" y="88518"/>
                </a:moveTo>
                <a:lnTo>
                  <a:pt x="150621" y="88518"/>
                </a:lnTo>
                <a:lnTo>
                  <a:pt x="148078" y="101600"/>
                </a:lnTo>
                <a:lnTo>
                  <a:pt x="147954" y="103378"/>
                </a:lnTo>
                <a:lnTo>
                  <a:pt x="148208" y="103759"/>
                </a:lnTo>
                <a:lnTo>
                  <a:pt x="148462" y="103886"/>
                </a:lnTo>
                <a:lnTo>
                  <a:pt x="148843" y="104139"/>
                </a:lnTo>
                <a:lnTo>
                  <a:pt x="149351" y="104267"/>
                </a:lnTo>
                <a:lnTo>
                  <a:pt x="149859" y="104520"/>
                </a:lnTo>
                <a:lnTo>
                  <a:pt x="150621" y="104520"/>
                </a:lnTo>
                <a:lnTo>
                  <a:pt x="151256" y="104648"/>
                </a:lnTo>
                <a:lnTo>
                  <a:pt x="152145" y="104775"/>
                </a:lnTo>
                <a:lnTo>
                  <a:pt x="155447" y="104775"/>
                </a:lnTo>
                <a:lnTo>
                  <a:pt x="159892" y="102235"/>
                </a:lnTo>
                <a:lnTo>
                  <a:pt x="162626" y="88518"/>
                </a:lnTo>
                <a:close/>
              </a:path>
              <a:path w="254635" h="106044">
                <a:moveTo>
                  <a:pt x="172801" y="37464"/>
                </a:moveTo>
                <a:lnTo>
                  <a:pt x="143001" y="37464"/>
                </a:lnTo>
                <a:lnTo>
                  <a:pt x="146303" y="38481"/>
                </a:lnTo>
                <a:lnTo>
                  <a:pt x="149225" y="40259"/>
                </a:lnTo>
                <a:lnTo>
                  <a:pt x="152145" y="42163"/>
                </a:lnTo>
                <a:lnTo>
                  <a:pt x="154812" y="44957"/>
                </a:lnTo>
                <a:lnTo>
                  <a:pt x="157352" y="48641"/>
                </a:lnTo>
                <a:lnTo>
                  <a:pt x="154558" y="61975"/>
                </a:lnTo>
                <a:lnTo>
                  <a:pt x="153669" y="66675"/>
                </a:lnTo>
                <a:lnTo>
                  <a:pt x="129031" y="94361"/>
                </a:lnTo>
                <a:lnTo>
                  <a:pt x="146708" y="94361"/>
                </a:lnTo>
                <a:lnTo>
                  <a:pt x="148716" y="92075"/>
                </a:lnTo>
                <a:lnTo>
                  <a:pt x="149986" y="90297"/>
                </a:lnTo>
                <a:lnTo>
                  <a:pt x="150621" y="88518"/>
                </a:lnTo>
                <a:lnTo>
                  <a:pt x="162626" y="88518"/>
                </a:lnTo>
                <a:lnTo>
                  <a:pt x="172801" y="37464"/>
                </a:lnTo>
                <a:close/>
              </a:path>
              <a:path w="254635" h="106044">
                <a:moveTo>
                  <a:pt x="171068" y="27178"/>
                </a:moveTo>
                <a:lnTo>
                  <a:pt x="166877" y="27178"/>
                </a:lnTo>
                <a:lnTo>
                  <a:pt x="165353" y="27431"/>
                </a:lnTo>
                <a:lnTo>
                  <a:pt x="164337" y="27812"/>
                </a:lnTo>
                <a:lnTo>
                  <a:pt x="163321" y="28067"/>
                </a:lnTo>
                <a:lnTo>
                  <a:pt x="162686" y="28701"/>
                </a:lnTo>
                <a:lnTo>
                  <a:pt x="162432" y="29591"/>
                </a:lnTo>
                <a:lnTo>
                  <a:pt x="160908" y="36956"/>
                </a:lnTo>
                <a:lnTo>
                  <a:pt x="172902" y="36956"/>
                </a:lnTo>
                <a:lnTo>
                  <a:pt x="174370" y="29591"/>
                </a:lnTo>
                <a:lnTo>
                  <a:pt x="174243" y="28575"/>
                </a:lnTo>
                <a:lnTo>
                  <a:pt x="174116" y="28193"/>
                </a:lnTo>
                <a:lnTo>
                  <a:pt x="173862" y="27939"/>
                </a:lnTo>
                <a:lnTo>
                  <a:pt x="173481" y="27812"/>
                </a:lnTo>
                <a:lnTo>
                  <a:pt x="173100" y="27559"/>
                </a:lnTo>
                <a:lnTo>
                  <a:pt x="171068" y="27178"/>
                </a:lnTo>
                <a:close/>
              </a:path>
              <a:path w="254635" h="106044">
                <a:moveTo>
                  <a:pt x="192785" y="104520"/>
                </a:moveTo>
                <a:lnTo>
                  <a:pt x="186308" y="104520"/>
                </a:lnTo>
                <a:lnTo>
                  <a:pt x="188213" y="104775"/>
                </a:lnTo>
                <a:lnTo>
                  <a:pt x="190880" y="104775"/>
                </a:lnTo>
                <a:lnTo>
                  <a:pt x="192785" y="104520"/>
                </a:lnTo>
                <a:close/>
              </a:path>
              <a:path w="254635" h="106044">
                <a:moveTo>
                  <a:pt x="240156" y="104520"/>
                </a:moveTo>
                <a:lnTo>
                  <a:pt x="233679" y="104520"/>
                </a:lnTo>
                <a:lnTo>
                  <a:pt x="234441" y="104648"/>
                </a:lnTo>
                <a:lnTo>
                  <a:pt x="235584" y="104775"/>
                </a:lnTo>
                <a:lnTo>
                  <a:pt x="238125" y="104775"/>
                </a:lnTo>
                <a:lnTo>
                  <a:pt x="239267" y="104648"/>
                </a:lnTo>
                <a:lnTo>
                  <a:pt x="240156" y="104520"/>
                </a:lnTo>
                <a:close/>
              </a:path>
              <a:path w="254635" h="106044">
                <a:moveTo>
                  <a:pt x="206375" y="27178"/>
                </a:moveTo>
                <a:lnTo>
                  <a:pt x="202310" y="27178"/>
                </a:lnTo>
                <a:lnTo>
                  <a:pt x="200151" y="27559"/>
                </a:lnTo>
                <a:lnTo>
                  <a:pt x="199643" y="27812"/>
                </a:lnTo>
                <a:lnTo>
                  <a:pt x="199135" y="27939"/>
                </a:lnTo>
                <a:lnTo>
                  <a:pt x="198754" y="28193"/>
                </a:lnTo>
                <a:lnTo>
                  <a:pt x="198500" y="28575"/>
                </a:lnTo>
                <a:lnTo>
                  <a:pt x="198246" y="28829"/>
                </a:lnTo>
                <a:lnTo>
                  <a:pt x="197992" y="29591"/>
                </a:lnTo>
                <a:lnTo>
                  <a:pt x="183514" y="102235"/>
                </a:lnTo>
                <a:lnTo>
                  <a:pt x="183514" y="103378"/>
                </a:lnTo>
                <a:lnTo>
                  <a:pt x="183641" y="103631"/>
                </a:lnTo>
                <a:lnTo>
                  <a:pt x="183895" y="103886"/>
                </a:lnTo>
                <a:lnTo>
                  <a:pt x="184403" y="104139"/>
                </a:lnTo>
                <a:lnTo>
                  <a:pt x="184784" y="104267"/>
                </a:lnTo>
                <a:lnTo>
                  <a:pt x="185419" y="104520"/>
                </a:lnTo>
                <a:lnTo>
                  <a:pt x="193675" y="104520"/>
                </a:lnTo>
                <a:lnTo>
                  <a:pt x="194436" y="104267"/>
                </a:lnTo>
                <a:lnTo>
                  <a:pt x="194944" y="104139"/>
                </a:lnTo>
                <a:lnTo>
                  <a:pt x="204088" y="65150"/>
                </a:lnTo>
                <a:lnTo>
                  <a:pt x="205612" y="60960"/>
                </a:lnTo>
                <a:lnTo>
                  <a:pt x="207644" y="57023"/>
                </a:lnTo>
                <a:lnTo>
                  <a:pt x="209550" y="53086"/>
                </a:lnTo>
                <a:lnTo>
                  <a:pt x="211835" y="49656"/>
                </a:lnTo>
                <a:lnTo>
                  <a:pt x="214502" y="46736"/>
                </a:lnTo>
                <a:lnTo>
                  <a:pt x="217042" y="43814"/>
                </a:lnTo>
                <a:lnTo>
                  <a:pt x="217513" y="43434"/>
                </a:lnTo>
                <a:lnTo>
                  <a:pt x="206882" y="43434"/>
                </a:lnTo>
                <a:lnTo>
                  <a:pt x="209676" y="29591"/>
                </a:lnTo>
                <a:lnTo>
                  <a:pt x="209550" y="28575"/>
                </a:lnTo>
                <a:lnTo>
                  <a:pt x="209422" y="28193"/>
                </a:lnTo>
                <a:lnTo>
                  <a:pt x="209168" y="27939"/>
                </a:lnTo>
                <a:lnTo>
                  <a:pt x="208787" y="27812"/>
                </a:lnTo>
                <a:lnTo>
                  <a:pt x="208406" y="27559"/>
                </a:lnTo>
                <a:lnTo>
                  <a:pt x="207898" y="27431"/>
                </a:lnTo>
                <a:lnTo>
                  <a:pt x="206375" y="27178"/>
                </a:lnTo>
                <a:close/>
              </a:path>
              <a:path w="254635" h="106044">
                <a:moveTo>
                  <a:pt x="253131" y="37464"/>
                </a:moveTo>
                <a:lnTo>
                  <a:pt x="234822" y="37464"/>
                </a:lnTo>
                <a:lnTo>
                  <a:pt x="237108" y="38481"/>
                </a:lnTo>
                <a:lnTo>
                  <a:pt x="239902" y="42544"/>
                </a:lnTo>
                <a:lnTo>
                  <a:pt x="240664" y="45212"/>
                </a:lnTo>
                <a:lnTo>
                  <a:pt x="240664" y="49656"/>
                </a:lnTo>
                <a:lnTo>
                  <a:pt x="240283" y="54101"/>
                </a:lnTo>
                <a:lnTo>
                  <a:pt x="240029" y="55753"/>
                </a:lnTo>
                <a:lnTo>
                  <a:pt x="239648" y="57404"/>
                </a:lnTo>
                <a:lnTo>
                  <a:pt x="230631" y="102235"/>
                </a:lnTo>
                <a:lnTo>
                  <a:pt x="230758" y="103378"/>
                </a:lnTo>
                <a:lnTo>
                  <a:pt x="230885" y="103631"/>
                </a:lnTo>
                <a:lnTo>
                  <a:pt x="231647" y="104139"/>
                </a:lnTo>
                <a:lnTo>
                  <a:pt x="232155" y="104267"/>
                </a:lnTo>
                <a:lnTo>
                  <a:pt x="232790" y="104520"/>
                </a:lnTo>
                <a:lnTo>
                  <a:pt x="241045" y="104520"/>
                </a:lnTo>
                <a:lnTo>
                  <a:pt x="241680" y="104267"/>
                </a:lnTo>
                <a:lnTo>
                  <a:pt x="242315" y="104139"/>
                </a:lnTo>
                <a:lnTo>
                  <a:pt x="253491" y="54991"/>
                </a:lnTo>
                <a:lnTo>
                  <a:pt x="254219" y="49656"/>
                </a:lnTo>
                <a:lnTo>
                  <a:pt x="254101" y="41656"/>
                </a:lnTo>
                <a:lnTo>
                  <a:pt x="254000" y="40639"/>
                </a:lnTo>
                <a:lnTo>
                  <a:pt x="253131" y="37464"/>
                </a:lnTo>
                <a:close/>
              </a:path>
              <a:path w="254635" h="106044">
                <a:moveTo>
                  <a:pt x="238759" y="26035"/>
                </a:moveTo>
                <a:lnTo>
                  <a:pt x="231901" y="26035"/>
                </a:lnTo>
                <a:lnTo>
                  <a:pt x="228726" y="26669"/>
                </a:lnTo>
                <a:lnTo>
                  <a:pt x="225678" y="27812"/>
                </a:lnTo>
                <a:lnTo>
                  <a:pt x="222757" y="28829"/>
                </a:lnTo>
                <a:lnTo>
                  <a:pt x="206882" y="43434"/>
                </a:lnTo>
                <a:lnTo>
                  <a:pt x="217513" y="43434"/>
                </a:lnTo>
                <a:lnTo>
                  <a:pt x="219709" y="41656"/>
                </a:lnTo>
                <a:lnTo>
                  <a:pt x="222757" y="40005"/>
                </a:lnTo>
                <a:lnTo>
                  <a:pt x="225678" y="38354"/>
                </a:lnTo>
                <a:lnTo>
                  <a:pt x="228600" y="37464"/>
                </a:lnTo>
                <a:lnTo>
                  <a:pt x="253131" y="37464"/>
                </a:lnTo>
                <a:lnTo>
                  <a:pt x="252729" y="35941"/>
                </a:lnTo>
                <a:lnTo>
                  <a:pt x="241807" y="26669"/>
                </a:lnTo>
                <a:lnTo>
                  <a:pt x="238759" y="26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8" name="object 8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813171" y="2413635"/>
            <a:ext cx="492216" cy="141731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378447" y="2413635"/>
            <a:ext cx="381253" cy="135635"/>
          </a:xfrm>
          <a:prstGeom prst="rect">
            <a:avLst/>
          </a:prstGeom>
        </p:spPr>
      </p:pic>
      <p:grpSp>
        <p:nvGrpSpPr>
          <p:cNvPr id="90" name="object 90"/>
          <p:cNvGrpSpPr/>
          <p:nvPr/>
        </p:nvGrpSpPr>
        <p:grpSpPr>
          <a:xfrm>
            <a:off x="6831710" y="2413635"/>
            <a:ext cx="224790" cy="114300"/>
            <a:chOff x="6831710" y="2413635"/>
            <a:chExt cx="224790" cy="114300"/>
          </a:xfrm>
        </p:grpSpPr>
        <p:pic>
          <p:nvPicPr>
            <p:cNvPr id="91" name="object 9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831710" y="2413635"/>
              <a:ext cx="182753" cy="113791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7039101" y="2507869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2065" y="0"/>
                  </a:moveTo>
                  <a:lnTo>
                    <a:pt x="5461" y="0"/>
                  </a:lnTo>
                  <a:lnTo>
                    <a:pt x="3175" y="635"/>
                  </a:lnTo>
                  <a:lnTo>
                    <a:pt x="1904" y="1905"/>
                  </a:lnTo>
                  <a:lnTo>
                    <a:pt x="634" y="3048"/>
                  </a:lnTo>
                  <a:lnTo>
                    <a:pt x="0" y="5587"/>
                  </a:lnTo>
                  <a:lnTo>
                    <a:pt x="0" y="13207"/>
                  </a:lnTo>
                  <a:lnTo>
                    <a:pt x="634" y="15620"/>
                  </a:lnTo>
                  <a:lnTo>
                    <a:pt x="1904" y="16891"/>
                  </a:lnTo>
                  <a:lnTo>
                    <a:pt x="3048" y="18161"/>
                  </a:lnTo>
                  <a:lnTo>
                    <a:pt x="5333" y="18795"/>
                  </a:lnTo>
                  <a:lnTo>
                    <a:pt x="11938" y="18795"/>
                  </a:lnTo>
                  <a:lnTo>
                    <a:pt x="14224" y="18161"/>
                  </a:lnTo>
                  <a:lnTo>
                    <a:pt x="16764" y="15620"/>
                  </a:lnTo>
                  <a:lnTo>
                    <a:pt x="17399" y="13081"/>
                  </a:lnTo>
                  <a:lnTo>
                    <a:pt x="17399" y="9270"/>
                  </a:lnTo>
                  <a:lnTo>
                    <a:pt x="17399" y="5461"/>
                  </a:lnTo>
                  <a:lnTo>
                    <a:pt x="16764" y="3048"/>
                  </a:lnTo>
                  <a:lnTo>
                    <a:pt x="14224" y="507"/>
                  </a:lnTo>
                  <a:lnTo>
                    <a:pt x="12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3" name="object 9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135241" y="2419985"/>
            <a:ext cx="104520" cy="129285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446147" y="2413507"/>
            <a:ext cx="827913" cy="340232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7321295" y="2447670"/>
            <a:ext cx="192405" cy="80010"/>
            <a:chOff x="7321295" y="2447670"/>
            <a:chExt cx="192405" cy="80010"/>
          </a:xfrm>
        </p:grpSpPr>
        <p:pic>
          <p:nvPicPr>
            <p:cNvPr id="96" name="object 9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321295" y="2447670"/>
              <a:ext cx="153797" cy="79756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496301" y="2507741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2065" y="0"/>
                  </a:moveTo>
                  <a:lnTo>
                    <a:pt x="5461" y="0"/>
                  </a:lnTo>
                  <a:lnTo>
                    <a:pt x="3175" y="634"/>
                  </a:lnTo>
                  <a:lnTo>
                    <a:pt x="634" y="3175"/>
                  </a:lnTo>
                  <a:lnTo>
                    <a:pt x="0" y="5714"/>
                  </a:lnTo>
                  <a:lnTo>
                    <a:pt x="0" y="13207"/>
                  </a:lnTo>
                  <a:lnTo>
                    <a:pt x="634" y="15747"/>
                  </a:lnTo>
                  <a:lnTo>
                    <a:pt x="3048" y="18160"/>
                  </a:lnTo>
                  <a:lnTo>
                    <a:pt x="5333" y="18795"/>
                  </a:lnTo>
                  <a:lnTo>
                    <a:pt x="11938" y="18795"/>
                  </a:lnTo>
                  <a:lnTo>
                    <a:pt x="14224" y="18160"/>
                  </a:lnTo>
                  <a:lnTo>
                    <a:pt x="16764" y="15620"/>
                  </a:lnTo>
                  <a:lnTo>
                    <a:pt x="17399" y="13081"/>
                  </a:lnTo>
                  <a:lnTo>
                    <a:pt x="17399" y="9270"/>
                  </a:lnTo>
                  <a:lnTo>
                    <a:pt x="17399" y="5587"/>
                  </a:lnTo>
                  <a:lnTo>
                    <a:pt x="16764" y="3175"/>
                  </a:lnTo>
                  <a:lnTo>
                    <a:pt x="14224" y="634"/>
                  </a:lnTo>
                  <a:lnTo>
                    <a:pt x="12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8" name="object 9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7592441" y="2419985"/>
            <a:ext cx="104520" cy="129158"/>
          </a:xfrm>
          <a:prstGeom prst="rect">
            <a:avLst/>
          </a:prstGeom>
        </p:spPr>
      </p:pic>
      <p:sp>
        <p:nvSpPr>
          <p:cNvPr id="99" name="object 99"/>
          <p:cNvSpPr/>
          <p:nvPr/>
        </p:nvSpPr>
        <p:spPr>
          <a:xfrm>
            <a:off x="1529080" y="2620136"/>
            <a:ext cx="267335" cy="106045"/>
          </a:xfrm>
          <a:custGeom>
            <a:avLst/>
            <a:gdLst/>
            <a:ahLst/>
            <a:cxnLst/>
            <a:rect l="l" t="t" r="r" b="b"/>
            <a:pathLst>
              <a:path w="267335" h="106044">
                <a:moveTo>
                  <a:pt x="80137" y="42799"/>
                </a:moveTo>
                <a:lnTo>
                  <a:pt x="79121" y="35814"/>
                </a:lnTo>
                <a:lnTo>
                  <a:pt x="76835" y="29591"/>
                </a:lnTo>
                <a:lnTo>
                  <a:pt x="74676" y="23368"/>
                </a:lnTo>
                <a:lnTo>
                  <a:pt x="71501" y="18034"/>
                </a:lnTo>
                <a:lnTo>
                  <a:pt x="67310" y="13589"/>
                </a:lnTo>
                <a:lnTo>
                  <a:pt x="65532" y="11772"/>
                </a:lnTo>
                <a:lnTo>
                  <a:pt x="65532" y="45593"/>
                </a:lnTo>
                <a:lnTo>
                  <a:pt x="65532" y="58293"/>
                </a:lnTo>
                <a:lnTo>
                  <a:pt x="64770" y="64516"/>
                </a:lnTo>
                <a:lnTo>
                  <a:pt x="63246" y="69596"/>
                </a:lnTo>
                <a:lnTo>
                  <a:pt x="61722" y="74803"/>
                </a:lnTo>
                <a:lnTo>
                  <a:pt x="34798" y="92710"/>
                </a:lnTo>
                <a:lnTo>
                  <a:pt x="13843" y="92710"/>
                </a:lnTo>
                <a:lnTo>
                  <a:pt x="13843" y="11557"/>
                </a:lnTo>
                <a:lnTo>
                  <a:pt x="35179" y="11557"/>
                </a:lnTo>
                <a:lnTo>
                  <a:pt x="41021" y="12573"/>
                </a:lnTo>
                <a:lnTo>
                  <a:pt x="45593" y="14605"/>
                </a:lnTo>
                <a:lnTo>
                  <a:pt x="50165" y="16510"/>
                </a:lnTo>
                <a:lnTo>
                  <a:pt x="53975" y="19304"/>
                </a:lnTo>
                <a:lnTo>
                  <a:pt x="56896" y="22860"/>
                </a:lnTo>
                <a:lnTo>
                  <a:pt x="59944" y="26416"/>
                </a:lnTo>
                <a:lnTo>
                  <a:pt x="62103" y="30607"/>
                </a:lnTo>
                <a:lnTo>
                  <a:pt x="63601" y="35814"/>
                </a:lnTo>
                <a:lnTo>
                  <a:pt x="64897" y="40386"/>
                </a:lnTo>
                <a:lnTo>
                  <a:pt x="65532" y="45593"/>
                </a:lnTo>
                <a:lnTo>
                  <a:pt x="65532" y="11772"/>
                </a:lnTo>
                <a:lnTo>
                  <a:pt x="37719" y="0"/>
                </a:lnTo>
                <a:lnTo>
                  <a:pt x="3810" y="0"/>
                </a:lnTo>
                <a:lnTo>
                  <a:pt x="2667" y="508"/>
                </a:lnTo>
                <a:lnTo>
                  <a:pt x="508" y="2159"/>
                </a:lnTo>
                <a:lnTo>
                  <a:pt x="0" y="3556"/>
                </a:lnTo>
                <a:lnTo>
                  <a:pt x="88" y="101092"/>
                </a:lnTo>
                <a:lnTo>
                  <a:pt x="508" y="102235"/>
                </a:lnTo>
                <a:lnTo>
                  <a:pt x="2667" y="103886"/>
                </a:lnTo>
                <a:lnTo>
                  <a:pt x="3810" y="104394"/>
                </a:lnTo>
                <a:lnTo>
                  <a:pt x="36068" y="104394"/>
                </a:lnTo>
                <a:lnTo>
                  <a:pt x="64884" y="92710"/>
                </a:lnTo>
                <a:lnTo>
                  <a:pt x="70993" y="86614"/>
                </a:lnTo>
                <a:lnTo>
                  <a:pt x="74422" y="81026"/>
                </a:lnTo>
                <a:lnTo>
                  <a:pt x="78994" y="67564"/>
                </a:lnTo>
                <a:lnTo>
                  <a:pt x="80137" y="59690"/>
                </a:lnTo>
                <a:lnTo>
                  <a:pt x="80137" y="42799"/>
                </a:lnTo>
                <a:close/>
              </a:path>
              <a:path w="267335" h="106044">
                <a:moveTo>
                  <a:pt x="161925" y="55753"/>
                </a:moveTo>
                <a:lnTo>
                  <a:pt x="154635" y="36576"/>
                </a:lnTo>
                <a:lnTo>
                  <a:pt x="151892" y="33147"/>
                </a:lnTo>
                <a:lnTo>
                  <a:pt x="148717" y="30835"/>
                </a:lnTo>
                <a:lnTo>
                  <a:pt x="148717" y="51943"/>
                </a:lnTo>
                <a:lnTo>
                  <a:pt x="148590" y="58928"/>
                </a:lnTo>
                <a:lnTo>
                  <a:pt x="108953" y="58928"/>
                </a:lnTo>
                <a:lnTo>
                  <a:pt x="109093" y="56007"/>
                </a:lnTo>
                <a:lnTo>
                  <a:pt x="120650" y="38481"/>
                </a:lnTo>
                <a:lnTo>
                  <a:pt x="123190" y="37211"/>
                </a:lnTo>
                <a:lnTo>
                  <a:pt x="125984" y="36576"/>
                </a:lnTo>
                <a:lnTo>
                  <a:pt x="135763" y="36576"/>
                </a:lnTo>
                <a:lnTo>
                  <a:pt x="140589" y="38608"/>
                </a:lnTo>
                <a:lnTo>
                  <a:pt x="147193" y="46482"/>
                </a:lnTo>
                <a:lnTo>
                  <a:pt x="148717" y="51943"/>
                </a:lnTo>
                <a:lnTo>
                  <a:pt x="148717" y="30835"/>
                </a:lnTo>
                <a:lnTo>
                  <a:pt x="148590" y="30734"/>
                </a:lnTo>
                <a:lnTo>
                  <a:pt x="144526" y="28956"/>
                </a:lnTo>
                <a:lnTo>
                  <a:pt x="140589" y="27051"/>
                </a:lnTo>
                <a:lnTo>
                  <a:pt x="135636" y="26162"/>
                </a:lnTo>
                <a:lnTo>
                  <a:pt x="124714" y="26162"/>
                </a:lnTo>
                <a:lnTo>
                  <a:pt x="119888" y="27051"/>
                </a:lnTo>
                <a:lnTo>
                  <a:pt x="111252" y="30861"/>
                </a:lnTo>
                <a:lnTo>
                  <a:pt x="107569" y="33401"/>
                </a:lnTo>
                <a:lnTo>
                  <a:pt x="104521" y="36957"/>
                </a:lnTo>
                <a:lnTo>
                  <a:pt x="101460" y="40386"/>
                </a:lnTo>
                <a:lnTo>
                  <a:pt x="99187" y="44577"/>
                </a:lnTo>
                <a:lnTo>
                  <a:pt x="97536" y="49530"/>
                </a:lnTo>
                <a:lnTo>
                  <a:pt x="96012" y="54610"/>
                </a:lnTo>
                <a:lnTo>
                  <a:pt x="95123" y="60198"/>
                </a:lnTo>
                <a:lnTo>
                  <a:pt x="95123" y="72898"/>
                </a:lnTo>
                <a:lnTo>
                  <a:pt x="115824" y="103378"/>
                </a:lnTo>
                <a:lnTo>
                  <a:pt x="120269" y="105029"/>
                </a:lnTo>
                <a:lnTo>
                  <a:pt x="125476" y="105918"/>
                </a:lnTo>
                <a:lnTo>
                  <a:pt x="134874" y="105918"/>
                </a:lnTo>
                <a:lnTo>
                  <a:pt x="158115" y="99060"/>
                </a:lnTo>
                <a:lnTo>
                  <a:pt x="158369" y="98679"/>
                </a:lnTo>
                <a:lnTo>
                  <a:pt x="158623" y="97917"/>
                </a:lnTo>
                <a:lnTo>
                  <a:pt x="158623" y="97536"/>
                </a:lnTo>
                <a:lnTo>
                  <a:pt x="158750" y="97155"/>
                </a:lnTo>
                <a:lnTo>
                  <a:pt x="158877" y="95123"/>
                </a:lnTo>
                <a:lnTo>
                  <a:pt x="158750" y="92329"/>
                </a:lnTo>
                <a:lnTo>
                  <a:pt x="158496" y="91059"/>
                </a:lnTo>
                <a:lnTo>
                  <a:pt x="158369" y="90678"/>
                </a:lnTo>
                <a:lnTo>
                  <a:pt x="158242" y="90424"/>
                </a:lnTo>
                <a:lnTo>
                  <a:pt x="157988" y="90043"/>
                </a:lnTo>
                <a:lnTo>
                  <a:pt x="157734" y="89916"/>
                </a:lnTo>
                <a:lnTo>
                  <a:pt x="157353" y="89662"/>
                </a:lnTo>
                <a:lnTo>
                  <a:pt x="156083" y="89662"/>
                </a:lnTo>
                <a:lnTo>
                  <a:pt x="155067" y="89916"/>
                </a:lnTo>
                <a:lnTo>
                  <a:pt x="153797" y="90424"/>
                </a:lnTo>
                <a:lnTo>
                  <a:pt x="152527" y="91059"/>
                </a:lnTo>
                <a:lnTo>
                  <a:pt x="150876" y="91694"/>
                </a:lnTo>
                <a:lnTo>
                  <a:pt x="148971" y="92329"/>
                </a:lnTo>
                <a:lnTo>
                  <a:pt x="146939" y="93091"/>
                </a:lnTo>
                <a:lnTo>
                  <a:pt x="144653" y="93726"/>
                </a:lnTo>
                <a:lnTo>
                  <a:pt x="141986" y="94234"/>
                </a:lnTo>
                <a:lnTo>
                  <a:pt x="139192" y="94869"/>
                </a:lnTo>
                <a:lnTo>
                  <a:pt x="136144" y="95123"/>
                </a:lnTo>
                <a:lnTo>
                  <a:pt x="128270" y="95123"/>
                </a:lnTo>
                <a:lnTo>
                  <a:pt x="124587" y="94488"/>
                </a:lnTo>
                <a:lnTo>
                  <a:pt x="110236" y="79629"/>
                </a:lnTo>
                <a:lnTo>
                  <a:pt x="109334" y="76327"/>
                </a:lnTo>
                <a:lnTo>
                  <a:pt x="108978" y="72898"/>
                </a:lnTo>
                <a:lnTo>
                  <a:pt x="108953" y="68707"/>
                </a:lnTo>
                <a:lnTo>
                  <a:pt x="158115" y="68707"/>
                </a:lnTo>
                <a:lnTo>
                  <a:pt x="159258" y="68326"/>
                </a:lnTo>
                <a:lnTo>
                  <a:pt x="160401" y="67437"/>
                </a:lnTo>
                <a:lnTo>
                  <a:pt x="161417" y="66548"/>
                </a:lnTo>
                <a:lnTo>
                  <a:pt x="161925" y="65024"/>
                </a:lnTo>
                <a:lnTo>
                  <a:pt x="161925" y="58928"/>
                </a:lnTo>
                <a:lnTo>
                  <a:pt x="161925" y="55753"/>
                </a:lnTo>
                <a:close/>
              </a:path>
              <a:path w="267335" h="106044">
                <a:moveTo>
                  <a:pt x="233299" y="94361"/>
                </a:moveTo>
                <a:lnTo>
                  <a:pt x="233222" y="87376"/>
                </a:lnTo>
                <a:lnTo>
                  <a:pt x="233172" y="87122"/>
                </a:lnTo>
                <a:lnTo>
                  <a:pt x="232918" y="86614"/>
                </a:lnTo>
                <a:lnTo>
                  <a:pt x="232791" y="86106"/>
                </a:lnTo>
                <a:lnTo>
                  <a:pt x="232537" y="85725"/>
                </a:lnTo>
                <a:lnTo>
                  <a:pt x="232283" y="85471"/>
                </a:lnTo>
                <a:lnTo>
                  <a:pt x="232029" y="85344"/>
                </a:lnTo>
                <a:lnTo>
                  <a:pt x="231648" y="85217"/>
                </a:lnTo>
                <a:lnTo>
                  <a:pt x="230632" y="85217"/>
                </a:lnTo>
                <a:lnTo>
                  <a:pt x="229743" y="85598"/>
                </a:lnTo>
                <a:lnTo>
                  <a:pt x="228600" y="86614"/>
                </a:lnTo>
                <a:lnTo>
                  <a:pt x="227457" y="87503"/>
                </a:lnTo>
                <a:lnTo>
                  <a:pt x="225933" y="88519"/>
                </a:lnTo>
                <a:lnTo>
                  <a:pt x="224282" y="89789"/>
                </a:lnTo>
                <a:lnTo>
                  <a:pt x="222631" y="90932"/>
                </a:lnTo>
                <a:lnTo>
                  <a:pt x="220599" y="91948"/>
                </a:lnTo>
                <a:lnTo>
                  <a:pt x="218313" y="92964"/>
                </a:lnTo>
                <a:lnTo>
                  <a:pt x="216027" y="93853"/>
                </a:lnTo>
                <a:lnTo>
                  <a:pt x="213360" y="94361"/>
                </a:lnTo>
                <a:lnTo>
                  <a:pt x="207010" y="94361"/>
                </a:lnTo>
                <a:lnTo>
                  <a:pt x="204089" y="93726"/>
                </a:lnTo>
                <a:lnTo>
                  <a:pt x="201676" y="92583"/>
                </a:lnTo>
                <a:lnTo>
                  <a:pt x="199136" y="91440"/>
                </a:lnTo>
                <a:lnTo>
                  <a:pt x="191389" y="78486"/>
                </a:lnTo>
                <a:lnTo>
                  <a:pt x="190500" y="75057"/>
                </a:lnTo>
                <a:lnTo>
                  <a:pt x="190119" y="70866"/>
                </a:lnTo>
                <a:lnTo>
                  <a:pt x="190119" y="56896"/>
                </a:lnTo>
                <a:lnTo>
                  <a:pt x="191770" y="49784"/>
                </a:lnTo>
                <a:lnTo>
                  <a:pt x="198628" y="39878"/>
                </a:lnTo>
                <a:lnTo>
                  <a:pt x="203454" y="37465"/>
                </a:lnTo>
                <a:lnTo>
                  <a:pt x="212979" y="37465"/>
                </a:lnTo>
                <a:lnTo>
                  <a:pt x="215773" y="37846"/>
                </a:lnTo>
                <a:lnTo>
                  <a:pt x="220345" y="39624"/>
                </a:lnTo>
                <a:lnTo>
                  <a:pt x="222250" y="40640"/>
                </a:lnTo>
                <a:lnTo>
                  <a:pt x="223901" y="41783"/>
                </a:lnTo>
                <a:lnTo>
                  <a:pt x="225425" y="42799"/>
                </a:lnTo>
                <a:lnTo>
                  <a:pt x="226822" y="43815"/>
                </a:lnTo>
                <a:lnTo>
                  <a:pt x="228854" y="45593"/>
                </a:lnTo>
                <a:lnTo>
                  <a:pt x="229870" y="45974"/>
                </a:lnTo>
                <a:lnTo>
                  <a:pt x="231267" y="45974"/>
                </a:lnTo>
                <a:lnTo>
                  <a:pt x="231902" y="45593"/>
                </a:lnTo>
                <a:lnTo>
                  <a:pt x="232410" y="44704"/>
                </a:lnTo>
                <a:lnTo>
                  <a:pt x="232918" y="43942"/>
                </a:lnTo>
                <a:lnTo>
                  <a:pt x="233108" y="42799"/>
                </a:lnTo>
                <a:lnTo>
                  <a:pt x="233045" y="37465"/>
                </a:lnTo>
                <a:lnTo>
                  <a:pt x="232918" y="36703"/>
                </a:lnTo>
                <a:lnTo>
                  <a:pt x="232664" y="36195"/>
                </a:lnTo>
                <a:lnTo>
                  <a:pt x="232537" y="35687"/>
                </a:lnTo>
                <a:lnTo>
                  <a:pt x="232410" y="35306"/>
                </a:lnTo>
                <a:lnTo>
                  <a:pt x="231902" y="34544"/>
                </a:lnTo>
                <a:lnTo>
                  <a:pt x="230759" y="33401"/>
                </a:lnTo>
                <a:lnTo>
                  <a:pt x="230124" y="32639"/>
                </a:lnTo>
                <a:lnTo>
                  <a:pt x="216789" y="26924"/>
                </a:lnTo>
                <a:lnTo>
                  <a:pt x="214630" y="26416"/>
                </a:lnTo>
                <a:lnTo>
                  <a:pt x="212344" y="26289"/>
                </a:lnTo>
                <a:lnTo>
                  <a:pt x="205232" y="26289"/>
                </a:lnTo>
                <a:lnTo>
                  <a:pt x="177038" y="53721"/>
                </a:lnTo>
                <a:lnTo>
                  <a:pt x="176276" y="59817"/>
                </a:lnTo>
                <a:lnTo>
                  <a:pt x="176276" y="73279"/>
                </a:lnTo>
                <a:lnTo>
                  <a:pt x="194691" y="103251"/>
                </a:lnTo>
                <a:lnTo>
                  <a:pt x="198755" y="105029"/>
                </a:lnTo>
                <a:lnTo>
                  <a:pt x="203327" y="105918"/>
                </a:lnTo>
                <a:lnTo>
                  <a:pt x="211074" y="105918"/>
                </a:lnTo>
                <a:lnTo>
                  <a:pt x="227838" y="100584"/>
                </a:lnTo>
                <a:lnTo>
                  <a:pt x="229489" y="99568"/>
                </a:lnTo>
                <a:lnTo>
                  <a:pt x="232943" y="95758"/>
                </a:lnTo>
                <a:lnTo>
                  <a:pt x="233299" y="94361"/>
                </a:lnTo>
                <a:close/>
              </a:path>
              <a:path w="267335" h="106044">
                <a:moveTo>
                  <a:pt x="267081" y="91821"/>
                </a:moveTo>
                <a:lnTo>
                  <a:pt x="266446" y="89408"/>
                </a:lnTo>
                <a:lnTo>
                  <a:pt x="263906" y="86868"/>
                </a:lnTo>
                <a:lnTo>
                  <a:pt x="261747" y="86233"/>
                </a:lnTo>
                <a:lnTo>
                  <a:pt x="255143" y="86233"/>
                </a:lnTo>
                <a:lnTo>
                  <a:pt x="252857" y="86868"/>
                </a:lnTo>
                <a:lnTo>
                  <a:pt x="250317" y="89408"/>
                </a:lnTo>
                <a:lnTo>
                  <a:pt x="249682" y="91948"/>
                </a:lnTo>
                <a:lnTo>
                  <a:pt x="249682" y="99441"/>
                </a:lnTo>
                <a:lnTo>
                  <a:pt x="250317" y="101981"/>
                </a:lnTo>
                <a:lnTo>
                  <a:pt x="251587" y="103251"/>
                </a:lnTo>
                <a:lnTo>
                  <a:pt x="252857" y="104394"/>
                </a:lnTo>
                <a:lnTo>
                  <a:pt x="255016" y="105029"/>
                </a:lnTo>
                <a:lnTo>
                  <a:pt x="261620" y="105029"/>
                </a:lnTo>
                <a:lnTo>
                  <a:pt x="263906" y="104394"/>
                </a:lnTo>
                <a:lnTo>
                  <a:pt x="266446" y="101854"/>
                </a:lnTo>
                <a:lnTo>
                  <a:pt x="267081" y="99314"/>
                </a:lnTo>
                <a:lnTo>
                  <a:pt x="267081" y="95504"/>
                </a:lnTo>
                <a:lnTo>
                  <a:pt x="267081" y="91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857121" y="2618612"/>
            <a:ext cx="356235" cy="129539"/>
          </a:xfrm>
          <a:custGeom>
            <a:avLst/>
            <a:gdLst/>
            <a:ahLst/>
            <a:cxnLst/>
            <a:rect l="l" t="t" r="r" b="b"/>
            <a:pathLst>
              <a:path w="356235" h="129539">
                <a:moveTo>
                  <a:pt x="65278" y="100838"/>
                </a:moveTo>
                <a:lnTo>
                  <a:pt x="65151" y="98044"/>
                </a:lnTo>
                <a:lnTo>
                  <a:pt x="64770" y="96012"/>
                </a:lnTo>
                <a:lnTo>
                  <a:pt x="64389" y="95504"/>
                </a:lnTo>
                <a:lnTo>
                  <a:pt x="64135" y="94996"/>
                </a:lnTo>
                <a:lnTo>
                  <a:pt x="62992" y="94234"/>
                </a:lnTo>
                <a:lnTo>
                  <a:pt x="62611" y="94107"/>
                </a:lnTo>
                <a:lnTo>
                  <a:pt x="16764" y="94107"/>
                </a:lnTo>
                <a:lnTo>
                  <a:pt x="33274" y="76835"/>
                </a:lnTo>
                <a:lnTo>
                  <a:pt x="57785" y="43942"/>
                </a:lnTo>
                <a:lnTo>
                  <a:pt x="59563" y="37084"/>
                </a:lnTo>
                <a:lnTo>
                  <a:pt x="60198" y="33782"/>
                </a:lnTo>
                <a:lnTo>
                  <a:pt x="60363" y="31623"/>
                </a:lnTo>
                <a:lnTo>
                  <a:pt x="60350" y="22733"/>
                </a:lnTo>
                <a:lnTo>
                  <a:pt x="59944" y="19939"/>
                </a:lnTo>
                <a:lnTo>
                  <a:pt x="57404" y="13335"/>
                </a:lnTo>
                <a:lnTo>
                  <a:pt x="56730" y="12319"/>
                </a:lnTo>
                <a:lnTo>
                  <a:pt x="55499" y="10414"/>
                </a:lnTo>
                <a:lnTo>
                  <a:pt x="50546" y="5461"/>
                </a:lnTo>
                <a:lnTo>
                  <a:pt x="47371" y="3556"/>
                </a:lnTo>
                <a:lnTo>
                  <a:pt x="43561" y="2159"/>
                </a:lnTo>
                <a:lnTo>
                  <a:pt x="39878" y="762"/>
                </a:lnTo>
                <a:lnTo>
                  <a:pt x="35433" y="0"/>
                </a:lnTo>
                <a:lnTo>
                  <a:pt x="27178" y="0"/>
                </a:lnTo>
                <a:lnTo>
                  <a:pt x="2286" y="11176"/>
                </a:lnTo>
                <a:lnTo>
                  <a:pt x="2159" y="11557"/>
                </a:lnTo>
                <a:lnTo>
                  <a:pt x="2032" y="12065"/>
                </a:lnTo>
                <a:lnTo>
                  <a:pt x="1993" y="17399"/>
                </a:lnTo>
                <a:lnTo>
                  <a:pt x="2286" y="19050"/>
                </a:lnTo>
                <a:lnTo>
                  <a:pt x="2540" y="19558"/>
                </a:lnTo>
                <a:lnTo>
                  <a:pt x="2667" y="20066"/>
                </a:lnTo>
                <a:lnTo>
                  <a:pt x="2921" y="20447"/>
                </a:lnTo>
                <a:lnTo>
                  <a:pt x="3302" y="20701"/>
                </a:lnTo>
                <a:lnTo>
                  <a:pt x="3556" y="20828"/>
                </a:lnTo>
                <a:lnTo>
                  <a:pt x="3937" y="20955"/>
                </a:lnTo>
                <a:lnTo>
                  <a:pt x="4953" y="20955"/>
                </a:lnTo>
                <a:lnTo>
                  <a:pt x="5969" y="20574"/>
                </a:lnTo>
                <a:lnTo>
                  <a:pt x="7366" y="19558"/>
                </a:lnTo>
                <a:lnTo>
                  <a:pt x="8763" y="18669"/>
                </a:lnTo>
                <a:lnTo>
                  <a:pt x="10414" y="17653"/>
                </a:lnTo>
                <a:lnTo>
                  <a:pt x="12446" y="16637"/>
                </a:lnTo>
                <a:lnTo>
                  <a:pt x="14478" y="15494"/>
                </a:lnTo>
                <a:lnTo>
                  <a:pt x="16764" y="14605"/>
                </a:lnTo>
                <a:lnTo>
                  <a:pt x="19558" y="13589"/>
                </a:lnTo>
                <a:lnTo>
                  <a:pt x="22225" y="12700"/>
                </a:lnTo>
                <a:lnTo>
                  <a:pt x="25273" y="12319"/>
                </a:lnTo>
                <a:lnTo>
                  <a:pt x="31496" y="12319"/>
                </a:lnTo>
                <a:lnTo>
                  <a:pt x="41783" y="17399"/>
                </a:lnTo>
                <a:lnTo>
                  <a:pt x="43307" y="18923"/>
                </a:lnTo>
                <a:lnTo>
                  <a:pt x="44323" y="20701"/>
                </a:lnTo>
                <a:lnTo>
                  <a:pt x="45212" y="22733"/>
                </a:lnTo>
                <a:lnTo>
                  <a:pt x="45974" y="24892"/>
                </a:lnTo>
                <a:lnTo>
                  <a:pt x="46355" y="27051"/>
                </a:lnTo>
                <a:lnTo>
                  <a:pt x="46355" y="31623"/>
                </a:lnTo>
                <a:lnTo>
                  <a:pt x="46101" y="34163"/>
                </a:lnTo>
                <a:lnTo>
                  <a:pt x="45085" y="39370"/>
                </a:lnTo>
                <a:lnTo>
                  <a:pt x="44069" y="42291"/>
                </a:lnTo>
                <a:lnTo>
                  <a:pt x="42418" y="45593"/>
                </a:lnTo>
                <a:lnTo>
                  <a:pt x="40894" y="48768"/>
                </a:lnTo>
                <a:lnTo>
                  <a:pt x="3302" y="91059"/>
                </a:lnTo>
                <a:lnTo>
                  <a:pt x="2032" y="92329"/>
                </a:lnTo>
                <a:lnTo>
                  <a:pt x="889" y="94234"/>
                </a:lnTo>
                <a:lnTo>
                  <a:pt x="177" y="96012"/>
                </a:lnTo>
                <a:lnTo>
                  <a:pt x="127" y="97028"/>
                </a:lnTo>
                <a:lnTo>
                  <a:pt x="0" y="97790"/>
                </a:lnTo>
                <a:lnTo>
                  <a:pt x="0" y="101981"/>
                </a:lnTo>
                <a:lnTo>
                  <a:pt x="254" y="102743"/>
                </a:lnTo>
                <a:lnTo>
                  <a:pt x="381" y="103632"/>
                </a:lnTo>
                <a:lnTo>
                  <a:pt x="762" y="104267"/>
                </a:lnTo>
                <a:lnTo>
                  <a:pt x="1524" y="105029"/>
                </a:lnTo>
                <a:lnTo>
                  <a:pt x="2032" y="105410"/>
                </a:lnTo>
                <a:lnTo>
                  <a:pt x="2540" y="105537"/>
                </a:lnTo>
                <a:lnTo>
                  <a:pt x="3175" y="105791"/>
                </a:lnTo>
                <a:lnTo>
                  <a:pt x="3810" y="105918"/>
                </a:lnTo>
                <a:lnTo>
                  <a:pt x="62738" y="105918"/>
                </a:lnTo>
                <a:lnTo>
                  <a:pt x="63119" y="105791"/>
                </a:lnTo>
                <a:lnTo>
                  <a:pt x="63881" y="105283"/>
                </a:lnTo>
                <a:lnTo>
                  <a:pt x="64262" y="104902"/>
                </a:lnTo>
                <a:lnTo>
                  <a:pt x="64770" y="103886"/>
                </a:lnTo>
                <a:lnTo>
                  <a:pt x="65278" y="100838"/>
                </a:lnTo>
                <a:close/>
              </a:path>
              <a:path w="356235" h="129539">
                <a:moveTo>
                  <a:pt x="152501" y="44577"/>
                </a:moveTo>
                <a:lnTo>
                  <a:pt x="143548" y="11430"/>
                </a:lnTo>
                <a:lnTo>
                  <a:pt x="142240" y="9271"/>
                </a:lnTo>
                <a:lnTo>
                  <a:pt x="138684" y="5842"/>
                </a:lnTo>
                <a:lnTo>
                  <a:pt x="138264" y="5638"/>
                </a:lnTo>
                <a:lnTo>
                  <a:pt x="138264" y="62484"/>
                </a:lnTo>
                <a:lnTo>
                  <a:pt x="137795" y="69215"/>
                </a:lnTo>
                <a:lnTo>
                  <a:pt x="119253" y="96012"/>
                </a:lnTo>
                <a:lnTo>
                  <a:pt x="112268" y="96012"/>
                </a:lnTo>
                <a:lnTo>
                  <a:pt x="94703" y="62484"/>
                </a:lnTo>
                <a:lnTo>
                  <a:pt x="94729" y="44577"/>
                </a:lnTo>
                <a:lnTo>
                  <a:pt x="94869" y="41783"/>
                </a:lnTo>
                <a:lnTo>
                  <a:pt x="95554" y="36195"/>
                </a:lnTo>
                <a:lnTo>
                  <a:pt x="96012" y="31623"/>
                </a:lnTo>
                <a:lnTo>
                  <a:pt x="97155" y="27178"/>
                </a:lnTo>
                <a:lnTo>
                  <a:pt x="98806" y="23495"/>
                </a:lnTo>
                <a:lnTo>
                  <a:pt x="100457" y="19685"/>
                </a:lnTo>
                <a:lnTo>
                  <a:pt x="102743" y="16764"/>
                </a:lnTo>
                <a:lnTo>
                  <a:pt x="105537" y="14605"/>
                </a:lnTo>
                <a:lnTo>
                  <a:pt x="108458" y="12446"/>
                </a:lnTo>
                <a:lnTo>
                  <a:pt x="112141" y="11430"/>
                </a:lnTo>
                <a:lnTo>
                  <a:pt x="119253" y="11430"/>
                </a:lnTo>
                <a:lnTo>
                  <a:pt x="138176" y="44577"/>
                </a:lnTo>
                <a:lnTo>
                  <a:pt x="138264" y="62484"/>
                </a:lnTo>
                <a:lnTo>
                  <a:pt x="138264" y="5638"/>
                </a:lnTo>
                <a:lnTo>
                  <a:pt x="134112" y="3556"/>
                </a:lnTo>
                <a:lnTo>
                  <a:pt x="129667" y="1143"/>
                </a:lnTo>
                <a:lnTo>
                  <a:pt x="124079" y="0"/>
                </a:lnTo>
                <a:lnTo>
                  <a:pt x="110617" y="0"/>
                </a:lnTo>
                <a:lnTo>
                  <a:pt x="104775" y="1270"/>
                </a:lnTo>
                <a:lnTo>
                  <a:pt x="100076" y="3937"/>
                </a:lnTo>
                <a:lnTo>
                  <a:pt x="95377" y="6477"/>
                </a:lnTo>
                <a:lnTo>
                  <a:pt x="91567" y="10160"/>
                </a:lnTo>
                <a:lnTo>
                  <a:pt x="88646" y="14986"/>
                </a:lnTo>
                <a:lnTo>
                  <a:pt x="85725" y="19685"/>
                </a:lnTo>
                <a:lnTo>
                  <a:pt x="83566" y="25400"/>
                </a:lnTo>
                <a:lnTo>
                  <a:pt x="81026" y="38735"/>
                </a:lnTo>
                <a:lnTo>
                  <a:pt x="80505" y="44577"/>
                </a:lnTo>
                <a:lnTo>
                  <a:pt x="80391" y="62484"/>
                </a:lnTo>
                <a:lnTo>
                  <a:pt x="81026" y="70104"/>
                </a:lnTo>
                <a:lnTo>
                  <a:pt x="83312" y="83439"/>
                </a:lnTo>
                <a:lnTo>
                  <a:pt x="85217" y="89027"/>
                </a:lnTo>
                <a:lnTo>
                  <a:pt x="88087" y="93726"/>
                </a:lnTo>
                <a:lnTo>
                  <a:pt x="90678" y="98044"/>
                </a:lnTo>
                <a:lnTo>
                  <a:pt x="94361" y="101600"/>
                </a:lnTo>
                <a:lnTo>
                  <a:pt x="103251" y="106172"/>
                </a:lnTo>
                <a:lnTo>
                  <a:pt x="108839" y="107442"/>
                </a:lnTo>
                <a:lnTo>
                  <a:pt x="122301" y="107442"/>
                </a:lnTo>
                <a:lnTo>
                  <a:pt x="142176" y="96012"/>
                </a:lnTo>
                <a:lnTo>
                  <a:pt x="144627" y="92075"/>
                </a:lnTo>
                <a:lnTo>
                  <a:pt x="147320" y="87630"/>
                </a:lnTo>
                <a:lnTo>
                  <a:pt x="149352" y="82042"/>
                </a:lnTo>
                <a:lnTo>
                  <a:pt x="151892" y="68834"/>
                </a:lnTo>
                <a:lnTo>
                  <a:pt x="152438" y="62484"/>
                </a:lnTo>
                <a:lnTo>
                  <a:pt x="152501" y="44577"/>
                </a:lnTo>
                <a:close/>
              </a:path>
              <a:path w="356235" h="129539">
                <a:moveTo>
                  <a:pt x="233172" y="101346"/>
                </a:moveTo>
                <a:lnTo>
                  <a:pt x="231394" y="95123"/>
                </a:lnTo>
                <a:lnTo>
                  <a:pt x="231140" y="94869"/>
                </a:lnTo>
                <a:lnTo>
                  <a:pt x="230632" y="94742"/>
                </a:lnTo>
                <a:lnTo>
                  <a:pt x="211328" y="94742"/>
                </a:lnTo>
                <a:lnTo>
                  <a:pt x="211328" y="15367"/>
                </a:lnTo>
                <a:lnTo>
                  <a:pt x="206248" y="762"/>
                </a:lnTo>
                <a:lnTo>
                  <a:pt x="203962" y="762"/>
                </a:lnTo>
                <a:lnTo>
                  <a:pt x="203200" y="889"/>
                </a:lnTo>
                <a:lnTo>
                  <a:pt x="201295" y="889"/>
                </a:lnTo>
                <a:lnTo>
                  <a:pt x="200279" y="1143"/>
                </a:lnTo>
                <a:lnTo>
                  <a:pt x="199898" y="1270"/>
                </a:lnTo>
                <a:lnTo>
                  <a:pt x="199644" y="1397"/>
                </a:lnTo>
                <a:lnTo>
                  <a:pt x="199263" y="1524"/>
                </a:lnTo>
                <a:lnTo>
                  <a:pt x="198755" y="1778"/>
                </a:lnTo>
                <a:lnTo>
                  <a:pt x="174752" y="17145"/>
                </a:lnTo>
                <a:lnTo>
                  <a:pt x="174244" y="17526"/>
                </a:lnTo>
                <a:lnTo>
                  <a:pt x="173863" y="17780"/>
                </a:lnTo>
                <a:lnTo>
                  <a:pt x="173609" y="18161"/>
                </a:lnTo>
                <a:lnTo>
                  <a:pt x="173355" y="18415"/>
                </a:lnTo>
                <a:lnTo>
                  <a:pt x="173101" y="18796"/>
                </a:lnTo>
                <a:lnTo>
                  <a:pt x="172974" y="19304"/>
                </a:lnTo>
                <a:lnTo>
                  <a:pt x="172720" y="19685"/>
                </a:lnTo>
                <a:lnTo>
                  <a:pt x="172593" y="20193"/>
                </a:lnTo>
                <a:lnTo>
                  <a:pt x="174244" y="28448"/>
                </a:lnTo>
                <a:lnTo>
                  <a:pt x="174879" y="28321"/>
                </a:lnTo>
                <a:lnTo>
                  <a:pt x="175514" y="28321"/>
                </a:lnTo>
                <a:lnTo>
                  <a:pt x="176403" y="27940"/>
                </a:lnTo>
                <a:lnTo>
                  <a:pt x="177419" y="27432"/>
                </a:lnTo>
                <a:lnTo>
                  <a:pt x="197485" y="15367"/>
                </a:lnTo>
                <a:lnTo>
                  <a:pt x="197485" y="94742"/>
                </a:lnTo>
                <a:lnTo>
                  <a:pt x="175260" y="94742"/>
                </a:lnTo>
                <a:lnTo>
                  <a:pt x="174879" y="94869"/>
                </a:lnTo>
                <a:lnTo>
                  <a:pt x="174625" y="95123"/>
                </a:lnTo>
                <a:lnTo>
                  <a:pt x="174244" y="95377"/>
                </a:lnTo>
                <a:lnTo>
                  <a:pt x="173990" y="95631"/>
                </a:lnTo>
                <a:lnTo>
                  <a:pt x="173228" y="97155"/>
                </a:lnTo>
                <a:lnTo>
                  <a:pt x="172974" y="98552"/>
                </a:lnTo>
                <a:lnTo>
                  <a:pt x="172974" y="102235"/>
                </a:lnTo>
                <a:lnTo>
                  <a:pt x="173228" y="103632"/>
                </a:lnTo>
                <a:lnTo>
                  <a:pt x="173482" y="104267"/>
                </a:lnTo>
                <a:lnTo>
                  <a:pt x="173736" y="104648"/>
                </a:lnTo>
                <a:lnTo>
                  <a:pt x="174117" y="105029"/>
                </a:lnTo>
                <a:lnTo>
                  <a:pt x="174371" y="105410"/>
                </a:lnTo>
                <a:lnTo>
                  <a:pt x="174752" y="105537"/>
                </a:lnTo>
                <a:lnTo>
                  <a:pt x="175006" y="105791"/>
                </a:lnTo>
                <a:lnTo>
                  <a:pt x="175387" y="105918"/>
                </a:lnTo>
                <a:lnTo>
                  <a:pt x="230632" y="105918"/>
                </a:lnTo>
                <a:lnTo>
                  <a:pt x="231013" y="105791"/>
                </a:lnTo>
                <a:lnTo>
                  <a:pt x="231394" y="105537"/>
                </a:lnTo>
                <a:lnTo>
                  <a:pt x="231648" y="105410"/>
                </a:lnTo>
                <a:lnTo>
                  <a:pt x="232029" y="105029"/>
                </a:lnTo>
                <a:lnTo>
                  <a:pt x="232537" y="104267"/>
                </a:lnTo>
                <a:lnTo>
                  <a:pt x="232791" y="103632"/>
                </a:lnTo>
                <a:lnTo>
                  <a:pt x="232918" y="102997"/>
                </a:lnTo>
                <a:lnTo>
                  <a:pt x="233172" y="101346"/>
                </a:lnTo>
                <a:close/>
              </a:path>
              <a:path w="356235" h="129539">
                <a:moveTo>
                  <a:pt x="318236" y="9525"/>
                </a:moveTo>
                <a:lnTo>
                  <a:pt x="314833" y="1524"/>
                </a:lnTo>
                <a:lnTo>
                  <a:pt x="252857" y="1524"/>
                </a:lnTo>
                <a:lnTo>
                  <a:pt x="252349" y="1651"/>
                </a:lnTo>
                <a:lnTo>
                  <a:pt x="251587" y="2159"/>
                </a:lnTo>
                <a:lnTo>
                  <a:pt x="251333" y="2540"/>
                </a:lnTo>
                <a:lnTo>
                  <a:pt x="251079" y="3048"/>
                </a:lnTo>
                <a:lnTo>
                  <a:pt x="250698" y="3556"/>
                </a:lnTo>
                <a:lnTo>
                  <a:pt x="250571" y="4191"/>
                </a:lnTo>
                <a:lnTo>
                  <a:pt x="250228" y="6350"/>
                </a:lnTo>
                <a:lnTo>
                  <a:pt x="250190" y="9525"/>
                </a:lnTo>
                <a:lnTo>
                  <a:pt x="250444" y="11049"/>
                </a:lnTo>
                <a:lnTo>
                  <a:pt x="251053" y="12319"/>
                </a:lnTo>
                <a:lnTo>
                  <a:pt x="251460" y="13208"/>
                </a:lnTo>
                <a:lnTo>
                  <a:pt x="252222" y="13716"/>
                </a:lnTo>
                <a:lnTo>
                  <a:pt x="303403" y="13716"/>
                </a:lnTo>
                <a:lnTo>
                  <a:pt x="263906" y="102235"/>
                </a:lnTo>
                <a:lnTo>
                  <a:pt x="263525" y="102870"/>
                </a:lnTo>
                <a:lnTo>
                  <a:pt x="263398" y="105029"/>
                </a:lnTo>
                <a:lnTo>
                  <a:pt x="263906" y="105283"/>
                </a:lnTo>
                <a:lnTo>
                  <a:pt x="264287" y="105664"/>
                </a:lnTo>
                <a:lnTo>
                  <a:pt x="265049" y="105918"/>
                </a:lnTo>
                <a:lnTo>
                  <a:pt x="266065" y="106045"/>
                </a:lnTo>
                <a:lnTo>
                  <a:pt x="267081" y="106299"/>
                </a:lnTo>
                <a:lnTo>
                  <a:pt x="272923" y="106299"/>
                </a:lnTo>
                <a:lnTo>
                  <a:pt x="273939" y="106172"/>
                </a:lnTo>
                <a:lnTo>
                  <a:pt x="274828" y="106172"/>
                </a:lnTo>
                <a:lnTo>
                  <a:pt x="275717" y="105918"/>
                </a:lnTo>
                <a:lnTo>
                  <a:pt x="276352" y="105791"/>
                </a:lnTo>
                <a:lnTo>
                  <a:pt x="276860" y="105537"/>
                </a:lnTo>
                <a:lnTo>
                  <a:pt x="277876" y="104775"/>
                </a:lnTo>
                <a:lnTo>
                  <a:pt x="278257" y="104394"/>
                </a:lnTo>
                <a:lnTo>
                  <a:pt x="278511" y="103886"/>
                </a:lnTo>
                <a:lnTo>
                  <a:pt x="278892" y="103251"/>
                </a:lnTo>
                <a:lnTo>
                  <a:pt x="316357" y="16637"/>
                </a:lnTo>
                <a:lnTo>
                  <a:pt x="316738" y="15875"/>
                </a:lnTo>
                <a:lnTo>
                  <a:pt x="316992" y="15113"/>
                </a:lnTo>
                <a:lnTo>
                  <a:pt x="317500" y="13843"/>
                </a:lnTo>
                <a:lnTo>
                  <a:pt x="317754" y="12319"/>
                </a:lnTo>
                <a:lnTo>
                  <a:pt x="318008" y="11684"/>
                </a:lnTo>
                <a:lnTo>
                  <a:pt x="318008" y="10922"/>
                </a:lnTo>
                <a:lnTo>
                  <a:pt x="318236" y="9525"/>
                </a:lnTo>
                <a:close/>
              </a:path>
              <a:path w="356235" h="129539">
                <a:moveTo>
                  <a:pt x="355981" y="92837"/>
                </a:moveTo>
                <a:lnTo>
                  <a:pt x="355854" y="91694"/>
                </a:lnTo>
                <a:lnTo>
                  <a:pt x="355473" y="90805"/>
                </a:lnTo>
                <a:lnTo>
                  <a:pt x="355219" y="89916"/>
                </a:lnTo>
                <a:lnTo>
                  <a:pt x="354711" y="89281"/>
                </a:lnTo>
                <a:lnTo>
                  <a:pt x="353568" y="88519"/>
                </a:lnTo>
                <a:lnTo>
                  <a:pt x="352679" y="88138"/>
                </a:lnTo>
                <a:lnTo>
                  <a:pt x="349631" y="87757"/>
                </a:lnTo>
                <a:lnTo>
                  <a:pt x="346964" y="87757"/>
                </a:lnTo>
                <a:lnTo>
                  <a:pt x="340995" y="90805"/>
                </a:lnTo>
                <a:lnTo>
                  <a:pt x="340614" y="91694"/>
                </a:lnTo>
                <a:lnTo>
                  <a:pt x="340487" y="92837"/>
                </a:lnTo>
                <a:lnTo>
                  <a:pt x="340487" y="104648"/>
                </a:lnTo>
                <a:lnTo>
                  <a:pt x="329819" y="126746"/>
                </a:lnTo>
                <a:lnTo>
                  <a:pt x="329438" y="127635"/>
                </a:lnTo>
                <a:lnTo>
                  <a:pt x="329438" y="127889"/>
                </a:lnTo>
                <a:lnTo>
                  <a:pt x="329692" y="128524"/>
                </a:lnTo>
                <a:lnTo>
                  <a:pt x="329946" y="128651"/>
                </a:lnTo>
                <a:lnTo>
                  <a:pt x="330200" y="128905"/>
                </a:lnTo>
                <a:lnTo>
                  <a:pt x="330581" y="129032"/>
                </a:lnTo>
                <a:lnTo>
                  <a:pt x="331216" y="129032"/>
                </a:lnTo>
                <a:lnTo>
                  <a:pt x="331851" y="129159"/>
                </a:lnTo>
                <a:lnTo>
                  <a:pt x="335407" y="129159"/>
                </a:lnTo>
                <a:lnTo>
                  <a:pt x="336042" y="129032"/>
                </a:lnTo>
                <a:lnTo>
                  <a:pt x="336804" y="129032"/>
                </a:lnTo>
                <a:lnTo>
                  <a:pt x="355981" y="96012"/>
                </a:lnTo>
                <a:lnTo>
                  <a:pt x="355981" y="94234"/>
                </a:lnTo>
                <a:lnTo>
                  <a:pt x="355981" y="928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2276855" y="2646172"/>
            <a:ext cx="103505" cy="107950"/>
            <a:chOff x="2276855" y="2646172"/>
            <a:chExt cx="103505" cy="107950"/>
          </a:xfrm>
        </p:grpSpPr>
        <p:pic>
          <p:nvPicPr>
            <p:cNvPr id="102" name="object 10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276855" y="2646172"/>
              <a:ext cx="66675" cy="107568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2362961" y="2706370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80" h="19050">
                  <a:moveTo>
                    <a:pt x="12064" y="0"/>
                  </a:moveTo>
                  <a:lnTo>
                    <a:pt x="5461" y="0"/>
                  </a:lnTo>
                  <a:lnTo>
                    <a:pt x="3175" y="635"/>
                  </a:lnTo>
                  <a:lnTo>
                    <a:pt x="635" y="3175"/>
                  </a:lnTo>
                  <a:lnTo>
                    <a:pt x="0" y="5715"/>
                  </a:lnTo>
                  <a:lnTo>
                    <a:pt x="0" y="13207"/>
                  </a:lnTo>
                  <a:lnTo>
                    <a:pt x="635" y="15748"/>
                  </a:lnTo>
                  <a:lnTo>
                    <a:pt x="1905" y="16891"/>
                  </a:lnTo>
                  <a:lnTo>
                    <a:pt x="3175" y="18161"/>
                  </a:lnTo>
                  <a:lnTo>
                    <a:pt x="5333" y="18796"/>
                  </a:lnTo>
                  <a:lnTo>
                    <a:pt x="11937" y="18796"/>
                  </a:lnTo>
                  <a:lnTo>
                    <a:pt x="14224" y="18161"/>
                  </a:lnTo>
                  <a:lnTo>
                    <a:pt x="16763" y="15621"/>
                  </a:lnTo>
                  <a:lnTo>
                    <a:pt x="17399" y="13081"/>
                  </a:lnTo>
                  <a:lnTo>
                    <a:pt x="17399" y="9271"/>
                  </a:lnTo>
                  <a:lnTo>
                    <a:pt x="17399" y="5587"/>
                  </a:lnTo>
                  <a:lnTo>
                    <a:pt x="16763" y="3048"/>
                  </a:lnTo>
                  <a:lnTo>
                    <a:pt x="15493" y="1905"/>
                  </a:lnTo>
                  <a:lnTo>
                    <a:pt x="14224" y="635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4" name="object 104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328034" y="2609976"/>
            <a:ext cx="660526" cy="143764"/>
          </a:xfrm>
          <a:prstGeom prst="rect">
            <a:avLst/>
          </a:prstGeom>
        </p:spPr>
      </p:pic>
      <p:grpSp>
        <p:nvGrpSpPr>
          <p:cNvPr id="105" name="object 105"/>
          <p:cNvGrpSpPr/>
          <p:nvPr/>
        </p:nvGrpSpPr>
        <p:grpSpPr>
          <a:xfrm>
            <a:off x="4039870" y="2605658"/>
            <a:ext cx="2719705" cy="147955"/>
            <a:chOff x="4039870" y="2605658"/>
            <a:chExt cx="2719705" cy="147955"/>
          </a:xfrm>
        </p:grpSpPr>
        <p:pic>
          <p:nvPicPr>
            <p:cNvPr id="106" name="object 10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052316" y="2612008"/>
              <a:ext cx="329946" cy="141605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4039870" y="2742310"/>
              <a:ext cx="2689860" cy="7620"/>
            </a:xfrm>
            <a:custGeom>
              <a:avLst/>
              <a:gdLst/>
              <a:ahLst/>
              <a:cxnLst/>
              <a:rect l="l" t="t" r="r" b="b"/>
              <a:pathLst>
                <a:path w="2689859" h="7619">
                  <a:moveTo>
                    <a:pt x="268985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689859" y="7619"/>
                  </a:lnTo>
                  <a:lnTo>
                    <a:pt x="2689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403090" y="2605658"/>
              <a:ext cx="2317623" cy="147955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6741922" y="2705988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2064" y="0"/>
                  </a:moveTo>
                  <a:lnTo>
                    <a:pt x="5460" y="0"/>
                  </a:lnTo>
                  <a:lnTo>
                    <a:pt x="3175" y="635"/>
                  </a:lnTo>
                  <a:lnTo>
                    <a:pt x="634" y="3175"/>
                  </a:lnTo>
                  <a:lnTo>
                    <a:pt x="0" y="5715"/>
                  </a:lnTo>
                  <a:lnTo>
                    <a:pt x="0" y="13208"/>
                  </a:lnTo>
                  <a:lnTo>
                    <a:pt x="634" y="15621"/>
                  </a:lnTo>
                  <a:lnTo>
                    <a:pt x="3175" y="18161"/>
                  </a:lnTo>
                  <a:lnTo>
                    <a:pt x="5333" y="18796"/>
                  </a:lnTo>
                  <a:lnTo>
                    <a:pt x="11937" y="18796"/>
                  </a:lnTo>
                  <a:lnTo>
                    <a:pt x="14224" y="18161"/>
                  </a:lnTo>
                  <a:lnTo>
                    <a:pt x="16763" y="15621"/>
                  </a:lnTo>
                  <a:lnTo>
                    <a:pt x="17399" y="13081"/>
                  </a:lnTo>
                  <a:lnTo>
                    <a:pt x="17399" y="9271"/>
                  </a:lnTo>
                  <a:lnTo>
                    <a:pt x="17399" y="5587"/>
                  </a:lnTo>
                  <a:lnTo>
                    <a:pt x="16763" y="3048"/>
                  </a:lnTo>
                  <a:lnTo>
                    <a:pt x="15494" y="1778"/>
                  </a:lnTo>
                  <a:lnTo>
                    <a:pt x="14224" y="635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0" name="object 110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2299970" y="2886964"/>
            <a:ext cx="123825" cy="98043"/>
          </a:xfrm>
          <a:prstGeom prst="rect">
            <a:avLst/>
          </a:prstGeom>
        </p:spPr>
      </p:pic>
      <p:grpSp>
        <p:nvGrpSpPr>
          <p:cNvPr id="111" name="object 111"/>
          <p:cNvGrpSpPr/>
          <p:nvPr/>
        </p:nvGrpSpPr>
        <p:grpSpPr>
          <a:xfrm>
            <a:off x="2490342" y="2871216"/>
            <a:ext cx="141605" cy="114300"/>
            <a:chOff x="2490342" y="2871216"/>
            <a:chExt cx="141605" cy="114300"/>
          </a:xfrm>
        </p:grpSpPr>
        <p:pic>
          <p:nvPicPr>
            <p:cNvPr id="112" name="object 11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490342" y="2871216"/>
              <a:ext cx="96900" cy="113791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2614421" y="2965450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80" h="19050">
                  <a:moveTo>
                    <a:pt x="12064" y="0"/>
                  </a:moveTo>
                  <a:lnTo>
                    <a:pt x="5460" y="0"/>
                  </a:lnTo>
                  <a:lnTo>
                    <a:pt x="3175" y="635"/>
                  </a:lnTo>
                  <a:lnTo>
                    <a:pt x="634" y="3175"/>
                  </a:lnTo>
                  <a:lnTo>
                    <a:pt x="0" y="5714"/>
                  </a:lnTo>
                  <a:lnTo>
                    <a:pt x="0" y="13207"/>
                  </a:lnTo>
                  <a:lnTo>
                    <a:pt x="634" y="15620"/>
                  </a:lnTo>
                  <a:lnTo>
                    <a:pt x="3175" y="18161"/>
                  </a:lnTo>
                  <a:lnTo>
                    <a:pt x="5333" y="18795"/>
                  </a:lnTo>
                  <a:lnTo>
                    <a:pt x="11937" y="18795"/>
                  </a:lnTo>
                  <a:lnTo>
                    <a:pt x="14223" y="18161"/>
                  </a:lnTo>
                  <a:lnTo>
                    <a:pt x="16763" y="15620"/>
                  </a:lnTo>
                  <a:lnTo>
                    <a:pt x="17398" y="13081"/>
                  </a:lnTo>
                  <a:lnTo>
                    <a:pt x="17398" y="9270"/>
                  </a:lnTo>
                  <a:lnTo>
                    <a:pt x="17398" y="5587"/>
                  </a:lnTo>
                  <a:lnTo>
                    <a:pt x="16763" y="3048"/>
                  </a:lnTo>
                  <a:lnTo>
                    <a:pt x="14350" y="635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/>
          <p:nvPr/>
        </p:nvSpPr>
        <p:spPr>
          <a:xfrm>
            <a:off x="2707258" y="2870580"/>
            <a:ext cx="312420" cy="114300"/>
          </a:xfrm>
          <a:custGeom>
            <a:avLst/>
            <a:gdLst/>
            <a:ahLst/>
            <a:cxnLst/>
            <a:rect l="l" t="t" r="r" b="b"/>
            <a:pathLst>
              <a:path w="312419" h="114300">
                <a:moveTo>
                  <a:pt x="52832" y="126"/>
                </a:moveTo>
                <a:lnTo>
                  <a:pt x="48260" y="126"/>
                </a:lnTo>
                <a:lnTo>
                  <a:pt x="47625" y="254"/>
                </a:lnTo>
                <a:lnTo>
                  <a:pt x="46990" y="507"/>
                </a:lnTo>
                <a:lnTo>
                  <a:pt x="45974" y="762"/>
                </a:lnTo>
                <a:lnTo>
                  <a:pt x="45593" y="1016"/>
                </a:lnTo>
                <a:lnTo>
                  <a:pt x="44704" y="1905"/>
                </a:lnTo>
                <a:lnTo>
                  <a:pt x="44450" y="2412"/>
                </a:lnTo>
                <a:lnTo>
                  <a:pt x="33528" y="18923"/>
                </a:lnTo>
                <a:lnTo>
                  <a:pt x="32639" y="20193"/>
                </a:lnTo>
                <a:lnTo>
                  <a:pt x="31877" y="21462"/>
                </a:lnTo>
                <a:lnTo>
                  <a:pt x="31368" y="22732"/>
                </a:lnTo>
                <a:lnTo>
                  <a:pt x="30734" y="23875"/>
                </a:lnTo>
                <a:lnTo>
                  <a:pt x="30226" y="25145"/>
                </a:lnTo>
                <a:lnTo>
                  <a:pt x="29464" y="27686"/>
                </a:lnTo>
                <a:lnTo>
                  <a:pt x="29210" y="28956"/>
                </a:lnTo>
                <a:lnTo>
                  <a:pt x="28829" y="33146"/>
                </a:lnTo>
                <a:lnTo>
                  <a:pt x="28956" y="37337"/>
                </a:lnTo>
                <a:lnTo>
                  <a:pt x="29337" y="38100"/>
                </a:lnTo>
                <a:lnTo>
                  <a:pt x="29591" y="38988"/>
                </a:lnTo>
                <a:lnTo>
                  <a:pt x="29972" y="39750"/>
                </a:lnTo>
                <a:lnTo>
                  <a:pt x="30607" y="40131"/>
                </a:lnTo>
                <a:lnTo>
                  <a:pt x="31242" y="40639"/>
                </a:lnTo>
                <a:lnTo>
                  <a:pt x="32004" y="41020"/>
                </a:lnTo>
                <a:lnTo>
                  <a:pt x="33782" y="41275"/>
                </a:lnTo>
                <a:lnTo>
                  <a:pt x="34925" y="41401"/>
                </a:lnTo>
                <a:lnTo>
                  <a:pt x="37465" y="41401"/>
                </a:lnTo>
                <a:lnTo>
                  <a:pt x="38608" y="41275"/>
                </a:lnTo>
                <a:lnTo>
                  <a:pt x="40513" y="41020"/>
                </a:lnTo>
                <a:lnTo>
                  <a:pt x="41275" y="40639"/>
                </a:lnTo>
                <a:lnTo>
                  <a:pt x="41910" y="40131"/>
                </a:lnTo>
                <a:lnTo>
                  <a:pt x="42545" y="39750"/>
                </a:lnTo>
                <a:lnTo>
                  <a:pt x="42926" y="38988"/>
                </a:lnTo>
                <a:lnTo>
                  <a:pt x="43180" y="38100"/>
                </a:lnTo>
                <a:lnTo>
                  <a:pt x="43561" y="37337"/>
                </a:lnTo>
                <a:lnTo>
                  <a:pt x="43688" y="36194"/>
                </a:lnTo>
                <a:lnTo>
                  <a:pt x="43688" y="24637"/>
                </a:lnTo>
                <a:lnTo>
                  <a:pt x="54229" y="2412"/>
                </a:lnTo>
                <a:lnTo>
                  <a:pt x="54483" y="2031"/>
                </a:lnTo>
                <a:lnTo>
                  <a:pt x="54483" y="762"/>
                </a:lnTo>
                <a:lnTo>
                  <a:pt x="54102" y="507"/>
                </a:lnTo>
                <a:lnTo>
                  <a:pt x="53848" y="381"/>
                </a:lnTo>
                <a:lnTo>
                  <a:pt x="53467" y="254"/>
                </a:lnTo>
                <a:lnTo>
                  <a:pt x="52832" y="126"/>
                </a:lnTo>
                <a:close/>
              </a:path>
              <a:path w="312419" h="114300">
                <a:moveTo>
                  <a:pt x="51562" y="0"/>
                </a:moveTo>
                <a:lnTo>
                  <a:pt x="49784" y="0"/>
                </a:lnTo>
                <a:lnTo>
                  <a:pt x="48895" y="126"/>
                </a:lnTo>
                <a:lnTo>
                  <a:pt x="52324" y="126"/>
                </a:lnTo>
                <a:lnTo>
                  <a:pt x="51562" y="0"/>
                </a:lnTo>
                <a:close/>
              </a:path>
              <a:path w="312419" h="114300">
                <a:moveTo>
                  <a:pt x="24003" y="126"/>
                </a:moveTo>
                <a:lnTo>
                  <a:pt x="19431" y="126"/>
                </a:lnTo>
                <a:lnTo>
                  <a:pt x="18668" y="254"/>
                </a:lnTo>
                <a:lnTo>
                  <a:pt x="18161" y="507"/>
                </a:lnTo>
                <a:lnTo>
                  <a:pt x="17145" y="762"/>
                </a:lnTo>
                <a:lnTo>
                  <a:pt x="16383" y="1269"/>
                </a:lnTo>
                <a:lnTo>
                  <a:pt x="16129" y="1650"/>
                </a:lnTo>
                <a:lnTo>
                  <a:pt x="15875" y="1905"/>
                </a:lnTo>
                <a:lnTo>
                  <a:pt x="15493" y="2412"/>
                </a:lnTo>
                <a:lnTo>
                  <a:pt x="4699" y="18923"/>
                </a:lnTo>
                <a:lnTo>
                  <a:pt x="3810" y="20193"/>
                </a:lnTo>
                <a:lnTo>
                  <a:pt x="3048" y="21462"/>
                </a:lnTo>
                <a:lnTo>
                  <a:pt x="2413" y="22732"/>
                </a:lnTo>
                <a:lnTo>
                  <a:pt x="1778" y="23875"/>
                </a:lnTo>
                <a:lnTo>
                  <a:pt x="635" y="27686"/>
                </a:lnTo>
                <a:lnTo>
                  <a:pt x="381" y="28956"/>
                </a:lnTo>
                <a:lnTo>
                  <a:pt x="0" y="33146"/>
                </a:lnTo>
                <a:lnTo>
                  <a:pt x="0" y="36194"/>
                </a:lnTo>
                <a:lnTo>
                  <a:pt x="1778" y="40131"/>
                </a:lnTo>
                <a:lnTo>
                  <a:pt x="2413" y="40639"/>
                </a:lnTo>
                <a:lnTo>
                  <a:pt x="3048" y="41020"/>
                </a:lnTo>
                <a:lnTo>
                  <a:pt x="4953" y="41275"/>
                </a:lnTo>
                <a:lnTo>
                  <a:pt x="6096" y="41401"/>
                </a:lnTo>
                <a:lnTo>
                  <a:pt x="8636" y="41401"/>
                </a:lnTo>
                <a:lnTo>
                  <a:pt x="9779" y="41275"/>
                </a:lnTo>
                <a:lnTo>
                  <a:pt x="11557" y="41020"/>
                </a:lnTo>
                <a:lnTo>
                  <a:pt x="12446" y="40639"/>
                </a:lnTo>
                <a:lnTo>
                  <a:pt x="12954" y="40131"/>
                </a:lnTo>
                <a:lnTo>
                  <a:pt x="13589" y="39750"/>
                </a:lnTo>
                <a:lnTo>
                  <a:pt x="14097" y="38988"/>
                </a:lnTo>
                <a:lnTo>
                  <a:pt x="14351" y="38100"/>
                </a:lnTo>
                <a:lnTo>
                  <a:pt x="14732" y="37337"/>
                </a:lnTo>
                <a:lnTo>
                  <a:pt x="14859" y="24637"/>
                </a:lnTo>
                <a:lnTo>
                  <a:pt x="25400" y="2412"/>
                </a:lnTo>
                <a:lnTo>
                  <a:pt x="25654" y="2031"/>
                </a:lnTo>
                <a:lnTo>
                  <a:pt x="25527" y="762"/>
                </a:lnTo>
                <a:lnTo>
                  <a:pt x="25273" y="507"/>
                </a:lnTo>
                <a:lnTo>
                  <a:pt x="25018" y="381"/>
                </a:lnTo>
                <a:lnTo>
                  <a:pt x="24003" y="126"/>
                </a:lnTo>
                <a:close/>
              </a:path>
              <a:path w="312419" h="114300">
                <a:moveTo>
                  <a:pt x="22733" y="0"/>
                </a:moveTo>
                <a:lnTo>
                  <a:pt x="20828" y="0"/>
                </a:lnTo>
                <a:lnTo>
                  <a:pt x="20066" y="126"/>
                </a:lnTo>
                <a:lnTo>
                  <a:pt x="23368" y="126"/>
                </a:lnTo>
                <a:lnTo>
                  <a:pt x="22733" y="0"/>
                </a:lnTo>
                <a:close/>
              </a:path>
              <a:path w="312419" h="114300">
                <a:moveTo>
                  <a:pt x="127000" y="8636"/>
                </a:moveTo>
                <a:lnTo>
                  <a:pt x="75438" y="8636"/>
                </a:lnTo>
                <a:lnTo>
                  <a:pt x="74168" y="9017"/>
                </a:lnTo>
                <a:lnTo>
                  <a:pt x="72009" y="10668"/>
                </a:lnTo>
                <a:lnTo>
                  <a:pt x="71501" y="12064"/>
                </a:lnTo>
                <a:lnTo>
                  <a:pt x="71628" y="109727"/>
                </a:lnTo>
                <a:lnTo>
                  <a:pt x="72009" y="110870"/>
                </a:lnTo>
                <a:lnTo>
                  <a:pt x="73152" y="111632"/>
                </a:lnTo>
                <a:lnTo>
                  <a:pt x="74168" y="112521"/>
                </a:lnTo>
                <a:lnTo>
                  <a:pt x="75438" y="112902"/>
                </a:lnTo>
                <a:lnTo>
                  <a:pt x="127127" y="112902"/>
                </a:lnTo>
                <a:lnTo>
                  <a:pt x="127508" y="112775"/>
                </a:lnTo>
                <a:lnTo>
                  <a:pt x="127889" y="112521"/>
                </a:lnTo>
                <a:lnTo>
                  <a:pt x="128270" y="112394"/>
                </a:lnTo>
                <a:lnTo>
                  <a:pt x="128524" y="112013"/>
                </a:lnTo>
                <a:lnTo>
                  <a:pt x="129286" y="110489"/>
                </a:lnTo>
                <a:lnTo>
                  <a:pt x="129413" y="109727"/>
                </a:lnTo>
                <a:lnTo>
                  <a:pt x="129413" y="104520"/>
                </a:lnTo>
                <a:lnTo>
                  <a:pt x="129286" y="103758"/>
                </a:lnTo>
                <a:lnTo>
                  <a:pt x="129032" y="103124"/>
                </a:lnTo>
                <a:lnTo>
                  <a:pt x="128778" y="102743"/>
                </a:lnTo>
                <a:lnTo>
                  <a:pt x="128524" y="102235"/>
                </a:lnTo>
                <a:lnTo>
                  <a:pt x="128270" y="101854"/>
                </a:lnTo>
                <a:lnTo>
                  <a:pt x="127889" y="101726"/>
                </a:lnTo>
                <a:lnTo>
                  <a:pt x="127508" y="101473"/>
                </a:lnTo>
                <a:lnTo>
                  <a:pt x="127127" y="101345"/>
                </a:lnTo>
                <a:lnTo>
                  <a:pt x="85343" y="101345"/>
                </a:lnTo>
                <a:lnTo>
                  <a:pt x="85343" y="64007"/>
                </a:lnTo>
                <a:lnTo>
                  <a:pt x="120777" y="64007"/>
                </a:lnTo>
                <a:lnTo>
                  <a:pt x="121539" y="63754"/>
                </a:lnTo>
                <a:lnTo>
                  <a:pt x="123063" y="60451"/>
                </a:lnTo>
                <a:lnTo>
                  <a:pt x="123063" y="56768"/>
                </a:lnTo>
                <a:lnTo>
                  <a:pt x="122682" y="54610"/>
                </a:lnTo>
                <a:lnTo>
                  <a:pt x="122428" y="54229"/>
                </a:lnTo>
                <a:lnTo>
                  <a:pt x="122174" y="53720"/>
                </a:lnTo>
                <a:lnTo>
                  <a:pt x="121793" y="53467"/>
                </a:lnTo>
                <a:lnTo>
                  <a:pt x="121539" y="53212"/>
                </a:lnTo>
                <a:lnTo>
                  <a:pt x="121158" y="52958"/>
                </a:lnTo>
                <a:lnTo>
                  <a:pt x="120777" y="52831"/>
                </a:lnTo>
                <a:lnTo>
                  <a:pt x="85343" y="52831"/>
                </a:lnTo>
                <a:lnTo>
                  <a:pt x="85343" y="20066"/>
                </a:lnTo>
                <a:lnTo>
                  <a:pt x="126618" y="20066"/>
                </a:lnTo>
                <a:lnTo>
                  <a:pt x="127000" y="19938"/>
                </a:lnTo>
                <a:lnTo>
                  <a:pt x="128905" y="15367"/>
                </a:lnTo>
                <a:lnTo>
                  <a:pt x="128778" y="12445"/>
                </a:lnTo>
                <a:lnTo>
                  <a:pt x="128397" y="10413"/>
                </a:lnTo>
                <a:lnTo>
                  <a:pt x="127889" y="9398"/>
                </a:lnTo>
                <a:lnTo>
                  <a:pt x="127635" y="9143"/>
                </a:lnTo>
                <a:lnTo>
                  <a:pt x="127254" y="8889"/>
                </a:lnTo>
                <a:lnTo>
                  <a:pt x="127000" y="8636"/>
                </a:lnTo>
                <a:close/>
              </a:path>
              <a:path w="312419" h="114300">
                <a:moveTo>
                  <a:pt x="208280" y="8636"/>
                </a:moveTo>
                <a:lnTo>
                  <a:pt x="156718" y="8636"/>
                </a:lnTo>
                <a:lnTo>
                  <a:pt x="155448" y="9017"/>
                </a:lnTo>
                <a:lnTo>
                  <a:pt x="153289" y="10668"/>
                </a:lnTo>
                <a:lnTo>
                  <a:pt x="152781" y="12064"/>
                </a:lnTo>
                <a:lnTo>
                  <a:pt x="152907" y="109727"/>
                </a:lnTo>
                <a:lnTo>
                  <a:pt x="153289" y="110870"/>
                </a:lnTo>
                <a:lnTo>
                  <a:pt x="154432" y="111632"/>
                </a:lnTo>
                <a:lnTo>
                  <a:pt x="155448" y="112521"/>
                </a:lnTo>
                <a:lnTo>
                  <a:pt x="156718" y="112902"/>
                </a:lnTo>
                <a:lnTo>
                  <a:pt x="208407" y="112902"/>
                </a:lnTo>
                <a:lnTo>
                  <a:pt x="208788" y="112775"/>
                </a:lnTo>
                <a:lnTo>
                  <a:pt x="209169" y="112521"/>
                </a:lnTo>
                <a:lnTo>
                  <a:pt x="209550" y="112394"/>
                </a:lnTo>
                <a:lnTo>
                  <a:pt x="209804" y="112013"/>
                </a:lnTo>
                <a:lnTo>
                  <a:pt x="210566" y="110489"/>
                </a:lnTo>
                <a:lnTo>
                  <a:pt x="210693" y="108966"/>
                </a:lnTo>
                <a:lnTo>
                  <a:pt x="210820" y="108076"/>
                </a:lnTo>
                <a:lnTo>
                  <a:pt x="210820" y="106044"/>
                </a:lnTo>
                <a:lnTo>
                  <a:pt x="210693" y="105156"/>
                </a:lnTo>
                <a:lnTo>
                  <a:pt x="210566" y="103758"/>
                </a:lnTo>
                <a:lnTo>
                  <a:pt x="210312" y="103124"/>
                </a:lnTo>
                <a:lnTo>
                  <a:pt x="210058" y="102743"/>
                </a:lnTo>
                <a:lnTo>
                  <a:pt x="209804" y="102235"/>
                </a:lnTo>
                <a:lnTo>
                  <a:pt x="209550" y="101854"/>
                </a:lnTo>
                <a:lnTo>
                  <a:pt x="209169" y="101726"/>
                </a:lnTo>
                <a:lnTo>
                  <a:pt x="208788" y="101473"/>
                </a:lnTo>
                <a:lnTo>
                  <a:pt x="208407" y="101345"/>
                </a:lnTo>
                <a:lnTo>
                  <a:pt x="166624" y="101345"/>
                </a:lnTo>
                <a:lnTo>
                  <a:pt x="166624" y="64007"/>
                </a:lnTo>
                <a:lnTo>
                  <a:pt x="202057" y="64007"/>
                </a:lnTo>
                <a:lnTo>
                  <a:pt x="202819" y="63754"/>
                </a:lnTo>
                <a:lnTo>
                  <a:pt x="204343" y="60451"/>
                </a:lnTo>
                <a:lnTo>
                  <a:pt x="204343" y="56768"/>
                </a:lnTo>
                <a:lnTo>
                  <a:pt x="203962" y="54610"/>
                </a:lnTo>
                <a:lnTo>
                  <a:pt x="203708" y="54229"/>
                </a:lnTo>
                <a:lnTo>
                  <a:pt x="203454" y="53720"/>
                </a:lnTo>
                <a:lnTo>
                  <a:pt x="203073" y="53467"/>
                </a:lnTo>
                <a:lnTo>
                  <a:pt x="202819" y="53212"/>
                </a:lnTo>
                <a:lnTo>
                  <a:pt x="202438" y="52958"/>
                </a:lnTo>
                <a:lnTo>
                  <a:pt x="202057" y="52831"/>
                </a:lnTo>
                <a:lnTo>
                  <a:pt x="166624" y="52831"/>
                </a:lnTo>
                <a:lnTo>
                  <a:pt x="166624" y="20066"/>
                </a:lnTo>
                <a:lnTo>
                  <a:pt x="207899" y="20066"/>
                </a:lnTo>
                <a:lnTo>
                  <a:pt x="208280" y="19938"/>
                </a:lnTo>
                <a:lnTo>
                  <a:pt x="210185" y="15367"/>
                </a:lnTo>
                <a:lnTo>
                  <a:pt x="210058" y="12445"/>
                </a:lnTo>
                <a:lnTo>
                  <a:pt x="209677" y="10413"/>
                </a:lnTo>
                <a:lnTo>
                  <a:pt x="209169" y="9398"/>
                </a:lnTo>
                <a:lnTo>
                  <a:pt x="208915" y="9143"/>
                </a:lnTo>
                <a:lnTo>
                  <a:pt x="208534" y="8889"/>
                </a:lnTo>
                <a:lnTo>
                  <a:pt x="208280" y="8636"/>
                </a:lnTo>
                <a:close/>
              </a:path>
              <a:path w="312419" h="114300">
                <a:moveTo>
                  <a:pt x="283337" y="7112"/>
                </a:moveTo>
                <a:lnTo>
                  <a:pt x="271653" y="7112"/>
                </a:lnTo>
                <a:lnTo>
                  <a:pt x="264541" y="8381"/>
                </a:lnTo>
                <a:lnTo>
                  <a:pt x="258191" y="11049"/>
                </a:lnTo>
                <a:lnTo>
                  <a:pt x="251841" y="13588"/>
                </a:lnTo>
                <a:lnTo>
                  <a:pt x="246380" y="17271"/>
                </a:lnTo>
                <a:lnTo>
                  <a:pt x="241190" y="22732"/>
                </a:lnTo>
                <a:lnTo>
                  <a:pt x="237236" y="26796"/>
                </a:lnTo>
                <a:lnTo>
                  <a:pt x="233807" y="32512"/>
                </a:lnTo>
                <a:lnTo>
                  <a:pt x="228727" y="45974"/>
                </a:lnTo>
                <a:lnTo>
                  <a:pt x="227457" y="53467"/>
                </a:lnTo>
                <a:lnTo>
                  <a:pt x="227457" y="69595"/>
                </a:lnTo>
                <a:lnTo>
                  <a:pt x="228600" y="76835"/>
                </a:lnTo>
                <a:lnTo>
                  <a:pt x="231102" y="83566"/>
                </a:lnTo>
                <a:lnTo>
                  <a:pt x="233299" y="89788"/>
                </a:lnTo>
                <a:lnTo>
                  <a:pt x="270637" y="114300"/>
                </a:lnTo>
                <a:lnTo>
                  <a:pt x="281305" y="114300"/>
                </a:lnTo>
                <a:lnTo>
                  <a:pt x="304800" y="109093"/>
                </a:lnTo>
                <a:lnTo>
                  <a:pt x="306832" y="108331"/>
                </a:lnTo>
                <a:lnTo>
                  <a:pt x="309880" y="106806"/>
                </a:lnTo>
                <a:lnTo>
                  <a:pt x="310896" y="105791"/>
                </a:lnTo>
                <a:lnTo>
                  <a:pt x="311912" y="103758"/>
                </a:lnTo>
                <a:lnTo>
                  <a:pt x="312166" y="102616"/>
                </a:lnTo>
                <a:lnTo>
                  <a:pt x="312166" y="102235"/>
                </a:lnTo>
                <a:lnTo>
                  <a:pt x="273812" y="102235"/>
                </a:lnTo>
                <a:lnTo>
                  <a:pt x="268859" y="101345"/>
                </a:lnTo>
                <a:lnTo>
                  <a:pt x="243078" y="73279"/>
                </a:lnTo>
                <a:lnTo>
                  <a:pt x="242062" y="67310"/>
                </a:lnTo>
                <a:lnTo>
                  <a:pt x="242062" y="54737"/>
                </a:lnTo>
                <a:lnTo>
                  <a:pt x="263525" y="22098"/>
                </a:lnTo>
                <a:lnTo>
                  <a:pt x="273304" y="18923"/>
                </a:lnTo>
                <a:lnTo>
                  <a:pt x="312075" y="18923"/>
                </a:lnTo>
                <a:lnTo>
                  <a:pt x="312039" y="18795"/>
                </a:lnTo>
                <a:lnTo>
                  <a:pt x="306705" y="13716"/>
                </a:lnTo>
                <a:lnTo>
                  <a:pt x="304800" y="12573"/>
                </a:lnTo>
                <a:lnTo>
                  <a:pt x="302514" y="11556"/>
                </a:lnTo>
                <a:lnTo>
                  <a:pt x="299847" y="10668"/>
                </a:lnTo>
                <a:lnTo>
                  <a:pt x="297180" y="9651"/>
                </a:lnTo>
                <a:lnTo>
                  <a:pt x="294005" y="8889"/>
                </a:lnTo>
                <a:lnTo>
                  <a:pt x="290576" y="8127"/>
                </a:lnTo>
                <a:lnTo>
                  <a:pt x="287020" y="7493"/>
                </a:lnTo>
                <a:lnTo>
                  <a:pt x="283337" y="7112"/>
                </a:lnTo>
                <a:close/>
              </a:path>
              <a:path w="312419" h="114300">
                <a:moveTo>
                  <a:pt x="307848" y="55752"/>
                </a:moveTo>
                <a:lnTo>
                  <a:pt x="273558" y="55752"/>
                </a:lnTo>
                <a:lnTo>
                  <a:pt x="273177" y="55880"/>
                </a:lnTo>
                <a:lnTo>
                  <a:pt x="272923" y="56133"/>
                </a:lnTo>
                <a:lnTo>
                  <a:pt x="272542" y="56387"/>
                </a:lnTo>
                <a:lnTo>
                  <a:pt x="272288" y="56642"/>
                </a:lnTo>
                <a:lnTo>
                  <a:pt x="271780" y="57657"/>
                </a:lnTo>
                <a:lnTo>
                  <a:pt x="271653" y="58166"/>
                </a:lnTo>
                <a:lnTo>
                  <a:pt x="271399" y="59689"/>
                </a:lnTo>
                <a:lnTo>
                  <a:pt x="271399" y="63500"/>
                </a:lnTo>
                <a:lnTo>
                  <a:pt x="271526" y="64896"/>
                </a:lnTo>
                <a:lnTo>
                  <a:pt x="272542" y="66675"/>
                </a:lnTo>
                <a:lnTo>
                  <a:pt x="273177" y="67182"/>
                </a:lnTo>
                <a:lnTo>
                  <a:pt x="298323" y="67182"/>
                </a:lnTo>
                <a:lnTo>
                  <a:pt x="298323" y="97536"/>
                </a:lnTo>
                <a:lnTo>
                  <a:pt x="295402" y="99187"/>
                </a:lnTo>
                <a:lnTo>
                  <a:pt x="292354" y="100330"/>
                </a:lnTo>
                <a:lnTo>
                  <a:pt x="285750" y="101854"/>
                </a:lnTo>
                <a:lnTo>
                  <a:pt x="282448" y="102235"/>
                </a:lnTo>
                <a:lnTo>
                  <a:pt x="312166" y="102235"/>
                </a:lnTo>
                <a:lnTo>
                  <a:pt x="312039" y="59689"/>
                </a:lnTo>
                <a:lnTo>
                  <a:pt x="311531" y="58166"/>
                </a:lnTo>
                <a:lnTo>
                  <a:pt x="311150" y="57531"/>
                </a:lnTo>
                <a:lnTo>
                  <a:pt x="310642" y="57150"/>
                </a:lnTo>
                <a:lnTo>
                  <a:pt x="310134" y="56642"/>
                </a:lnTo>
                <a:lnTo>
                  <a:pt x="309626" y="56387"/>
                </a:lnTo>
                <a:lnTo>
                  <a:pt x="308356" y="55880"/>
                </a:lnTo>
                <a:lnTo>
                  <a:pt x="307848" y="55752"/>
                </a:lnTo>
                <a:close/>
              </a:path>
              <a:path w="312419" h="114300">
                <a:moveTo>
                  <a:pt x="312075" y="18923"/>
                </a:moveTo>
                <a:lnTo>
                  <a:pt x="283845" y="18923"/>
                </a:lnTo>
                <a:lnTo>
                  <a:pt x="288036" y="19431"/>
                </a:lnTo>
                <a:lnTo>
                  <a:pt x="291592" y="20446"/>
                </a:lnTo>
                <a:lnTo>
                  <a:pt x="298069" y="22606"/>
                </a:lnTo>
                <a:lnTo>
                  <a:pt x="303149" y="25145"/>
                </a:lnTo>
                <a:lnTo>
                  <a:pt x="305181" y="26288"/>
                </a:lnTo>
                <a:lnTo>
                  <a:pt x="308229" y="28320"/>
                </a:lnTo>
                <a:lnTo>
                  <a:pt x="309245" y="28829"/>
                </a:lnTo>
                <a:lnTo>
                  <a:pt x="310261" y="28829"/>
                </a:lnTo>
                <a:lnTo>
                  <a:pt x="310642" y="28701"/>
                </a:lnTo>
                <a:lnTo>
                  <a:pt x="310896" y="28448"/>
                </a:lnTo>
                <a:lnTo>
                  <a:pt x="311277" y="28320"/>
                </a:lnTo>
                <a:lnTo>
                  <a:pt x="311531" y="27939"/>
                </a:lnTo>
                <a:lnTo>
                  <a:pt x="311785" y="27431"/>
                </a:lnTo>
                <a:lnTo>
                  <a:pt x="311912" y="26924"/>
                </a:lnTo>
                <a:lnTo>
                  <a:pt x="312166" y="26288"/>
                </a:lnTo>
                <a:lnTo>
                  <a:pt x="312205" y="25145"/>
                </a:lnTo>
                <a:lnTo>
                  <a:pt x="312341" y="24256"/>
                </a:lnTo>
                <a:lnTo>
                  <a:pt x="312220" y="19431"/>
                </a:lnTo>
                <a:lnTo>
                  <a:pt x="312075" y="18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5" name="object 11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087751" y="2871089"/>
            <a:ext cx="385952" cy="113918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3546983" y="2871470"/>
            <a:ext cx="234695" cy="113411"/>
          </a:xfrm>
          <a:prstGeom prst="rect">
            <a:avLst/>
          </a:prstGeom>
        </p:spPr>
      </p:pic>
      <p:sp>
        <p:nvSpPr>
          <p:cNvPr id="117" name="object 117"/>
          <p:cNvSpPr/>
          <p:nvPr/>
        </p:nvSpPr>
        <p:spPr>
          <a:xfrm>
            <a:off x="3863340" y="2878835"/>
            <a:ext cx="254000" cy="106045"/>
          </a:xfrm>
          <a:custGeom>
            <a:avLst/>
            <a:gdLst/>
            <a:ahLst/>
            <a:cxnLst/>
            <a:rect l="l" t="t" r="r" b="b"/>
            <a:pathLst>
              <a:path w="254000" h="106044">
                <a:moveTo>
                  <a:pt x="14224" y="253"/>
                </a:moveTo>
                <a:lnTo>
                  <a:pt x="4318" y="253"/>
                </a:lnTo>
                <a:lnTo>
                  <a:pt x="3048" y="634"/>
                </a:lnTo>
                <a:lnTo>
                  <a:pt x="1777" y="1524"/>
                </a:lnTo>
                <a:lnTo>
                  <a:pt x="635" y="2539"/>
                </a:lnTo>
                <a:lnTo>
                  <a:pt x="0" y="4063"/>
                </a:lnTo>
                <a:lnTo>
                  <a:pt x="126" y="103124"/>
                </a:lnTo>
                <a:lnTo>
                  <a:pt x="254" y="103505"/>
                </a:lnTo>
                <a:lnTo>
                  <a:pt x="508" y="103886"/>
                </a:lnTo>
                <a:lnTo>
                  <a:pt x="888" y="104139"/>
                </a:lnTo>
                <a:lnTo>
                  <a:pt x="1397" y="104266"/>
                </a:lnTo>
                <a:lnTo>
                  <a:pt x="1905" y="104520"/>
                </a:lnTo>
                <a:lnTo>
                  <a:pt x="4318" y="104901"/>
                </a:lnTo>
                <a:lnTo>
                  <a:pt x="5461" y="105028"/>
                </a:lnTo>
                <a:lnTo>
                  <a:pt x="8255" y="105028"/>
                </a:lnTo>
                <a:lnTo>
                  <a:pt x="9398" y="104901"/>
                </a:lnTo>
                <a:lnTo>
                  <a:pt x="11811" y="104520"/>
                </a:lnTo>
                <a:lnTo>
                  <a:pt x="12319" y="104266"/>
                </a:lnTo>
                <a:lnTo>
                  <a:pt x="12826" y="104139"/>
                </a:lnTo>
                <a:lnTo>
                  <a:pt x="13208" y="103886"/>
                </a:lnTo>
                <a:lnTo>
                  <a:pt x="13715" y="103124"/>
                </a:lnTo>
                <a:lnTo>
                  <a:pt x="13843" y="102869"/>
                </a:lnTo>
                <a:lnTo>
                  <a:pt x="13759" y="28828"/>
                </a:lnTo>
                <a:lnTo>
                  <a:pt x="13715" y="23494"/>
                </a:lnTo>
                <a:lnTo>
                  <a:pt x="13462" y="15620"/>
                </a:lnTo>
                <a:lnTo>
                  <a:pt x="28344" y="15620"/>
                </a:lnTo>
                <a:lnTo>
                  <a:pt x="16637" y="634"/>
                </a:lnTo>
                <a:lnTo>
                  <a:pt x="15621" y="381"/>
                </a:lnTo>
                <a:lnTo>
                  <a:pt x="14224" y="253"/>
                </a:lnTo>
                <a:close/>
              </a:path>
              <a:path w="254000" h="106044">
                <a:moveTo>
                  <a:pt x="28344" y="15620"/>
                </a:moveTo>
                <a:lnTo>
                  <a:pt x="13715" y="15620"/>
                </a:lnTo>
                <a:lnTo>
                  <a:pt x="15112" y="18795"/>
                </a:lnTo>
                <a:lnTo>
                  <a:pt x="18414" y="25400"/>
                </a:lnTo>
                <a:lnTo>
                  <a:pt x="20065" y="28828"/>
                </a:lnTo>
                <a:lnTo>
                  <a:pt x="21717" y="32003"/>
                </a:lnTo>
                <a:lnTo>
                  <a:pt x="55245" y="94361"/>
                </a:lnTo>
                <a:lnTo>
                  <a:pt x="56387" y="96519"/>
                </a:lnTo>
                <a:lnTo>
                  <a:pt x="64388" y="104266"/>
                </a:lnTo>
                <a:lnTo>
                  <a:pt x="65405" y="104647"/>
                </a:lnTo>
                <a:lnTo>
                  <a:pt x="66675" y="104775"/>
                </a:lnTo>
                <a:lnTo>
                  <a:pt x="73406" y="104775"/>
                </a:lnTo>
                <a:lnTo>
                  <a:pt x="74168" y="104647"/>
                </a:lnTo>
                <a:lnTo>
                  <a:pt x="74930" y="104393"/>
                </a:lnTo>
                <a:lnTo>
                  <a:pt x="75564" y="104266"/>
                </a:lnTo>
                <a:lnTo>
                  <a:pt x="76326" y="103886"/>
                </a:lnTo>
                <a:lnTo>
                  <a:pt x="76835" y="103377"/>
                </a:lnTo>
                <a:lnTo>
                  <a:pt x="77470" y="102869"/>
                </a:lnTo>
                <a:lnTo>
                  <a:pt x="77850" y="102362"/>
                </a:lnTo>
                <a:lnTo>
                  <a:pt x="78612" y="100837"/>
                </a:lnTo>
                <a:lnTo>
                  <a:pt x="78867" y="99821"/>
                </a:lnTo>
                <a:lnTo>
                  <a:pt x="78867" y="85725"/>
                </a:lnTo>
                <a:lnTo>
                  <a:pt x="65150" y="85725"/>
                </a:lnTo>
                <a:lnTo>
                  <a:pt x="61340" y="78105"/>
                </a:lnTo>
                <a:lnTo>
                  <a:pt x="60071" y="75691"/>
                </a:lnTo>
                <a:lnTo>
                  <a:pt x="58800" y="73151"/>
                </a:lnTo>
                <a:lnTo>
                  <a:pt x="57531" y="70484"/>
                </a:lnTo>
                <a:lnTo>
                  <a:pt x="56073" y="67818"/>
                </a:lnTo>
                <a:lnTo>
                  <a:pt x="54863" y="65277"/>
                </a:lnTo>
                <a:lnTo>
                  <a:pt x="52070" y="59943"/>
                </a:lnTo>
                <a:lnTo>
                  <a:pt x="50546" y="57276"/>
                </a:lnTo>
                <a:lnTo>
                  <a:pt x="49022" y="54482"/>
                </a:lnTo>
                <a:lnTo>
                  <a:pt x="28344" y="15620"/>
                </a:lnTo>
                <a:close/>
              </a:path>
              <a:path w="254000" h="106044">
                <a:moveTo>
                  <a:pt x="74295" y="0"/>
                </a:moveTo>
                <a:lnTo>
                  <a:pt x="69469" y="0"/>
                </a:lnTo>
                <a:lnTo>
                  <a:pt x="66929" y="381"/>
                </a:lnTo>
                <a:lnTo>
                  <a:pt x="65912" y="888"/>
                </a:lnTo>
                <a:lnTo>
                  <a:pt x="65532" y="1143"/>
                </a:lnTo>
                <a:lnTo>
                  <a:pt x="65277" y="1524"/>
                </a:lnTo>
                <a:lnTo>
                  <a:pt x="65024" y="1777"/>
                </a:lnTo>
                <a:lnTo>
                  <a:pt x="65024" y="72389"/>
                </a:lnTo>
                <a:lnTo>
                  <a:pt x="65150" y="85725"/>
                </a:lnTo>
                <a:lnTo>
                  <a:pt x="78867" y="85725"/>
                </a:lnTo>
                <a:lnTo>
                  <a:pt x="78867" y="2158"/>
                </a:lnTo>
                <a:lnTo>
                  <a:pt x="78739" y="1777"/>
                </a:lnTo>
                <a:lnTo>
                  <a:pt x="78486" y="1524"/>
                </a:lnTo>
                <a:lnTo>
                  <a:pt x="78232" y="1143"/>
                </a:lnTo>
                <a:lnTo>
                  <a:pt x="77850" y="888"/>
                </a:lnTo>
                <a:lnTo>
                  <a:pt x="76835" y="381"/>
                </a:lnTo>
                <a:lnTo>
                  <a:pt x="76200" y="253"/>
                </a:lnTo>
                <a:lnTo>
                  <a:pt x="74295" y="0"/>
                </a:lnTo>
                <a:close/>
              </a:path>
              <a:path w="254000" h="106044">
                <a:moveTo>
                  <a:pt x="143001" y="26288"/>
                </a:moveTo>
                <a:lnTo>
                  <a:pt x="130810" y="26288"/>
                </a:lnTo>
                <a:lnTo>
                  <a:pt x="125475" y="27305"/>
                </a:lnTo>
                <a:lnTo>
                  <a:pt x="120776" y="29337"/>
                </a:lnTo>
                <a:lnTo>
                  <a:pt x="116205" y="31241"/>
                </a:lnTo>
                <a:lnTo>
                  <a:pt x="100075" y="60959"/>
                </a:lnTo>
                <a:lnTo>
                  <a:pt x="100149" y="73659"/>
                </a:lnTo>
                <a:lnTo>
                  <a:pt x="100711" y="78486"/>
                </a:lnTo>
                <a:lnTo>
                  <a:pt x="102345" y="83693"/>
                </a:lnTo>
                <a:lnTo>
                  <a:pt x="103632" y="88137"/>
                </a:lnTo>
                <a:lnTo>
                  <a:pt x="105918" y="92328"/>
                </a:lnTo>
                <a:lnTo>
                  <a:pt x="108838" y="95631"/>
                </a:lnTo>
                <a:lnTo>
                  <a:pt x="111760" y="99059"/>
                </a:lnTo>
                <a:lnTo>
                  <a:pt x="115443" y="101600"/>
                </a:lnTo>
                <a:lnTo>
                  <a:pt x="124333" y="105156"/>
                </a:lnTo>
                <a:lnTo>
                  <a:pt x="129539" y="106044"/>
                </a:lnTo>
                <a:lnTo>
                  <a:pt x="141605" y="106044"/>
                </a:lnTo>
                <a:lnTo>
                  <a:pt x="147065" y="105028"/>
                </a:lnTo>
                <a:lnTo>
                  <a:pt x="151637" y="102996"/>
                </a:lnTo>
                <a:lnTo>
                  <a:pt x="156337" y="100964"/>
                </a:lnTo>
                <a:lnTo>
                  <a:pt x="160147" y="98170"/>
                </a:lnTo>
                <a:lnTo>
                  <a:pt x="163095" y="94868"/>
                </a:lnTo>
                <a:lnTo>
                  <a:pt x="131952" y="94868"/>
                </a:lnTo>
                <a:lnTo>
                  <a:pt x="128270" y="94106"/>
                </a:lnTo>
                <a:lnTo>
                  <a:pt x="125475" y="92582"/>
                </a:lnTo>
                <a:lnTo>
                  <a:pt x="122555" y="91058"/>
                </a:lnTo>
                <a:lnTo>
                  <a:pt x="120269" y="88900"/>
                </a:lnTo>
                <a:lnTo>
                  <a:pt x="118618" y="86359"/>
                </a:lnTo>
                <a:lnTo>
                  <a:pt x="116839" y="83693"/>
                </a:lnTo>
                <a:lnTo>
                  <a:pt x="115697" y="80644"/>
                </a:lnTo>
                <a:lnTo>
                  <a:pt x="114173" y="73659"/>
                </a:lnTo>
                <a:lnTo>
                  <a:pt x="113844" y="70484"/>
                </a:lnTo>
                <a:lnTo>
                  <a:pt x="113910" y="60959"/>
                </a:lnTo>
                <a:lnTo>
                  <a:pt x="114300" y="58038"/>
                </a:lnTo>
                <a:lnTo>
                  <a:pt x="115188" y="54609"/>
                </a:lnTo>
                <a:lnTo>
                  <a:pt x="116077" y="51053"/>
                </a:lnTo>
                <a:lnTo>
                  <a:pt x="126364" y="39496"/>
                </a:lnTo>
                <a:lnTo>
                  <a:pt x="129159" y="38100"/>
                </a:lnTo>
                <a:lnTo>
                  <a:pt x="132587" y="37464"/>
                </a:lnTo>
                <a:lnTo>
                  <a:pt x="164352" y="37464"/>
                </a:lnTo>
                <a:lnTo>
                  <a:pt x="163702" y="36702"/>
                </a:lnTo>
                <a:lnTo>
                  <a:pt x="160782" y="33400"/>
                </a:lnTo>
                <a:lnTo>
                  <a:pt x="157099" y="30733"/>
                </a:lnTo>
                <a:lnTo>
                  <a:pt x="148209" y="27177"/>
                </a:lnTo>
                <a:lnTo>
                  <a:pt x="143001" y="26288"/>
                </a:lnTo>
                <a:close/>
              </a:path>
              <a:path w="254000" h="106044">
                <a:moveTo>
                  <a:pt x="164352" y="37464"/>
                </a:moveTo>
                <a:lnTo>
                  <a:pt x="140843" y="37464"/>
                </a:lnTo>
                <a:lnTo>
                  <a:pt x="144399" y="38226"/>
                </a:lnTo>
                <a:lnTo>
                  <a:pt x="147193" y="39750"/>
                </a:lnTo>
                <a:lnTo>
                  <a:pt x="150113" y="41275"/>
                </a:lnTo>
                <a:lnTo>
                  <a:pt x="152400" y="43433"/>
                </a:lnTo>
                <a:lnTo>
                  <a:pt x="154050" y="45974"/>
                </a:lnTo>
                <a:lnTo>
                  <a:pt x="155829" y="48640"/>
                </a:lnTo>
                <a:lnTo>
                  <a:pt x="156972" y="51688"/>
                </a:lnTo>
                <a:lnTo>
                  <a:pt x="158496" y="58674"/>
                </a:lnTo>
                <a:lnTo>
                  <a:pt x="158539" y="59308"/>
                </a:lnTo>
                <a:lnTo>
                  <a:pt x="158661" y="71374"/>
                </a:lnTo>
                <a:lnTo>
                  <a:pt x="158369" y="74294"/>
                </a:lnTo>
                <a:lnTo>
                  <a:pt x="157480" y="77850"/>
                </a:lnTo>
                <a:lnTo>
                  <a:pt x="156590" y="81280"/>
                </a:lnTo>
                <a:lnTo>
                  <a:pt x="155321" y="84327"/>
                </a:lnTo>
                <a:lnTo>
                  <a:pt x="153415" y="86868"/>
                </a:lnTo>
                <a:lnTo>
                  <a:pt x="151637" y="89407"/>
                </a:lnTo>
                <a:lnTo>
                  <a:pt x="149225" y="91312"/>
                </a:lnTo>
                <a:lnTo>
                  <a:pt x="146304" y="92709"/>
                </a:lnTo>
                <a:lnTo>
                  <a:pt x="143510" y="94106"/>
                </a:lnTo>
                <a:lnTo>
                  <a:pt x="140081" y="94868"/>
                </a:lnTo>
                <a:lnTo>
                  <a:pt x="163095" y="94868"/>
                </a:lnTo>
                <a:lnTo>
                  <a:pt x="172593" y="71374"/>
                </a:lnTo>
                <a:lnTo>
                  <a:pt x="172504" y="58674"/>
                </a:lnTo>
                <a:lnTo>
                  <a:pt x="171831" y="53847"/>
                </a:lnTo>
                <a:lnTo>
                  <a:pt x="170313" y="48640"/>
                </a:lnTo>
                <a:lnTo>
                  <a:pt x="168910" y="44195"/>
                </a:lnTo>
                <a:lnTo>
                  <a:pt x="166624" y="40131"/>
                </a:lnTo>
                <a:lnTo>
                  <a:pt x="164352" y="37464"/>
                </a:lnTo>
                <a:close/>
              </a:path>
              <a:path w="254000" h="106044">
                <a:moveTo>
                  <a:pt x="200533" y="104901"/>
                </a:moveTo>
                <a:lnTo>
                  <a:pt x="195707" y="104901"/>
                </a:lnTo>
                <a:lnTo>
                  <a:pt x="196850" y="105028"/>
                </a:lnTo>
                <a:lnTo>
                  <a:pt x="199389" y="105028"/>
                </a:lnTo>
                <a:lnTo>
                  <a:pt x="200533" y="104901"/>
                </a:lnTo>
                <a:close/>
              </a:path>
              <a:path w="254000" h="106044">
                <a:moveTo>
                  <a:pt x="249682" y="104901"/>
                </a:moveTo>
                <a:lnTo>
                  <a:pt x="244856" y="104901"/>
                </a:lnTo>
                <a:lnTo>
                  <a:pt x="245999" y="105028"/>
                </a:lnTo>
                <a:lnTo>
                  <a:pt x="248665" y="105028"/>
                </a:lnTo>
                <a:lnTo>
                  <a:pt x="249682" y="104901"/>
                </a:lnTo>
                <a:close/>
              </a:path>
              <a:path w="254000" h="106044">
                <a:moveTo>
                  <a:pt x="200406" y="27558"/>
                </a:moveTo>
                <a:lnTo>
                  <a:pt x="194563" y="27558"/>
                </a:lnTo>
                <a:lnTo>
                  <a:pt x="193167" y="27812"/>
                </a:lnTo>
                <a:lnTo>
                  <a:pt x="192150" y="28320"/>
                </a:lnTo>
                <a:lnTo>
                  <a:pt x="191897" y="28575"/>
                </a:lnTo>
                <a:lnTo>
                  <a:pt x="191770" y="28828"/>
                </a:lnTo>
                <a:lnTo>
                  <a:pt x="191515" y="29209"/>
                </a:lnTo>
                <a:lnTo>
                  <a:pt x="191515" y="103250"/>
                </a:lnTo>
                <a:lnTo>
                  <a:pt x="191770" y="103631"/>
                </a:lnTo>
                <a:lnTo>
                  <a:pt x="191897" y="103886"/>
                </a:lnTo>
                <a:lnTo>
                  <a:pt x="192277" y="104139"/>
                </a:lnTo>
                <a:lnTo>
                  <a:pt x="192786" y="104393"/>
                </a:lnTo>
                <a:lnTo>
                  <a:pt x="193294" y="104520"/>
                </a:lnTo>
                <a:lnTo>
                  <a:pt x="194056" y="104775"/>
                </a:lnTo>
                <a:lnTo>
                  <a:pt x="194818" y="104901"/>
                </a:lnTo>
                <a:lnTo>
                  <a:pt x="201422" y="104901"/>
                </a:lnTo>
                <a:lnTo>
                  <a:pt x="202311" y="104775"/>
                </a:lnTo>
                <a:lnTo>
                  <a:pt x="202946" y="104520"/>
                </a:lnTo>
                <a:lnTo>
                  <a:pt x="203454" y="104393"/>
                </a:lnTo>
                <a:lnTo>
                  <a:pt x="204215" y="103886"/>
                </a:lnTo>
                <a:lnTo>
                  <a:pt x="204470" y="103631"/>
                </a:lnTo>
                <a:lnTo>
                  <a:pt x="204724" y="103250"/>
                </a:lnTo>
                <a:lnTo>
                  <a:pt x="204724" y="51815"/>
                </a:lnTo>
                <a:lnTo>
                  <a:pt x="208407" y="47243"/>
                </a:lnTo>
                <a:lnTo>
                  <a:pt x="211962" y="43814"/>
                </a:lnTo>
                <a:lnTo>
                  <a:pt x="217871" y="39496"/>
                </a:lnTo>
                <a:lnTo>
                  <a:pt x="203454" y="39496"/>
                </a:lnTo>
                <a:lnTo>
                  <a:pt x="203454" y="29209"/>
                </a:lnTo>
                <a:lnTo>
                  <a:pt x="203200" y="28828"/>
                </a:lnTo>
                <a:lnTo>
                  <a:pt x="203073" y="28575"/>
                </a:lnTo>
                <a:lnTo>
                  <a:pt x="202311" y="28066"/>
                </a:lnTo>
                <a:lnTo>
                  <a:pt x="201802" y="27812"/>
                </a:lnTo>
                <a:lnTo>
                  <a:pt x="201295" y="27686"/>
                </a:lnTo>
                <a:lnTo>
                  <a:pt x="200406" y="27558"/>
                </a:lnTo>
                <a:close/>
              </a:path>
              <a:path w="254000" h="106044">
                <a:moveTo>
                  <a:pt x="250132" y="37845"/>
                </a:moveTo>
                <a:lnTo>
                  <a:pt x="227837" y="37845"/>
                </a:lnTo>
                <a:lnTo>
                  <a:pt x="230124" y="38353"/>
                </a:lnTo>
                <a:lnTo>
                  <a:pt x="232029" y="39369"/>
                </a:lnTo>
                <a:lnTo>
                  <a:pt x="234061" y="40258"/>
                </a:lnTo>
                <a:lnTo>
                  <a:pt x="235585" y="41656"/>
                </a:lnTo>
                <a:lnTo>
                  <a:pt x="236855" y="43561"/>
                </a:lnTo>
                <a:lnTo>
                  <a:pt x="238125" y="45338"/>
                </a:lnTo>
                <a:lnTo>
                  <a:pt x="239013" y="47497"/>
                </a:lnTo>
                <a:lnTo>
                  <a:pt x="240284" y="52577"/>
                </a:lnTo>
                <a:lnTo>
                  <a:pt x="240664" y="55880"/>
                </a:lnTo>
                <a:lnTo>
                  <a:pt x="240664" y="102996"/>
                </a:lnTo>
                <a:lnTo>
                  <a:pt x="240792" y="103250"/>
                </a:lnTo>
                <a:lnTo>
                  <a:pt x="242570" y="104520"/>
                </a:lnTo>
                <a:lnTo>
                  <a:pt x="243205" y="104775"/>
                </a:lnTo>
                <a:lnTo>
                  <a:pt x="244094" y="104901"/>
                </a:lnTo>
                <a:lnTo>
                  <a:pt x="250571" y="104901"/>
                </a:lnTo>
                <a:lnTo>
                  <a:pt x="251460" y="104775"/>
                </a:lnTo>
                <a:lnTo>
                  <a:pt x="252095" y="104520"/>
                </a:lnTo>
                <a:lnTo>
                  <a:pt x="252602" y="104393"/>
                </a:lnTo>
                <a:lnTo>
                  <a:pt x="253111" y="104139"/>
                </a:lnTo>
                <a:lnTo>
                  <a:pt x="253619" y="103631"/>
                </a:lnTo>
                <a:lnTo>
                  <a:pt x="253873" y="103250"/>
                </a:lnTo>
                <a:lnTo>
                  <a:pt x="253854" y="51815"/>
                </a:lnTo>
                <a:lnTo>
                  <a:pt x="253492" y="48640"/>
                </a:lnTo>
                <a:lnTo>
                  <a:pt x="251713" y="41275"/>
                </a:lnTo>
                <a:lnTo>
                  <a:pt x="250317" y="38100"/>
                </a:lnTo>
                <a:lnTo>
                  <a:pt x="250132" y="37845"/>
                </a:lnTo>
                <a:close/>
              </a:path>
              <a:path w="254000" h="106044">
                <a:moveTo>
                  <a:pt x="232790" y="26288"/>
                </a:moveTo>
                <a:lnTo>
                  <a:pt x="223900" y="26288"/>
                </a:lnTo>
                <a:lnTo>
                  <a:pt x="219710" y="27431"/>
                </a:lnTo>
                <a:lnTo>
                  <a:pt x="215646" y="29463"/>
                </a:lnTo>
                <a:lnTo>
                  <a:pt x="211582" y="31622"/>
                </a:lnTo>
                <a:lnTo>
                  <a:pt x="207518" y="34925"/>
                </a:lnTo>
                <a:lnTo>
                  <a:pt x="203454" y="39496"/>
                </a:lnTo>
                <a:lnTo>
                  <a:pt x="217871" y="39496"/>
                </a:lnTo>
                <a:lnTo>
                  <a:pt x="218567" y="38988"/>
                </a:lnTo>
                <a:lnTo>
                  <a:pt x="221869" y="37845"/>
                </a:lnTo>
                <a:lnTo>
                  <a:pt x="250132" y="37845"/>
                </a:lnTo>
                <a:lnTo>
                  <a:pt x="248285" y="35306"/>
                </a:lnTo>
                <a:lnTo>
                  <a:pt x="246125" y="32638"/>
                </a:lnTo>
                <a:lnTo>
                  <a:pt x="243459" y="30480"/>
                </a:lnTo>
                <a:lnTo>
                  <a:pt x="236855" y="27177"/>
                </a:lnTo>
                <a:lnTo>
                  <a:pt x="232790" y="26288"/>
                </a:lnTo>
                <a:close/>
              </a:path>
              <a:path w="254000" h="106044">
                <a:moveTo>
                  <a:pt x="198755" y="27431"/>
                </a:moveTo>
                <a:lnTo>
                  <a:pt x="196342" y="27431"/>
                </a:lnTo>
                <a:lnTo>
                  <a:pt x="195325" y="27558"/>
                </a:lnTo>
                <a:lnTo>
                  <a:pt x="199644" y="27558"/>
                </a:lnTo>
                <a:lnTo>
                  <a:pt x="198755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8" name="object 11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243990" y="2871216"/>
            <a:ext cx="1540865" cy="312038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4134358" y="2937129"/>
            <a:ext cx="40005" cy="11430"/>
          </a:xfrm>
          <a:custGeom>
            <a:avLst/>
            <a:gdLst/>
            <a:ahLst/>
            <a:cxnLst/>
            <a:rect l="l" t="t" r="r" b="b"/>
            <a:pathLst>
              <a:path w="40004" h="11430">
                <a:moveTo>
                  <a:pt x="37083" y="0"/>
                </a:moveTo>
                <a:lnTo>
                  <a:pt x="2031" y="0"/>
                </a:lnTo>
                <a:lnTo>
                  <a:pt x="1269" y="381"/>
                </a:lnTo>
                <a:lnTo>
                  <a:pt x="253" y="2031"/>
                </a:lnTo>
                <a:lnTo>
                  <a:pt x="0" y="3428"/>
                </a:lnTo>
                <a:lnTo>
                  <a:pt x="0" y="7493"/>
                </a:lnTo>
                <a:lnTo>
                  <a:pt x="253" y="9016"/>
                </a:lnTo>
                <a:lnTo>
                  <a:pt x="1269" y="10668"/>
                </a:lnTo>
                <a:lnTo>
                  <a:pt x="2031" y="11048"/>
                </a:lnTo>
                <a:lnTo>
                  <a:pt x="37591" y="11048"/>
                </a:lnTo>
                <a:lnTo>
                  <a:pt x="38226" y="10668"/>
                </a:lnTo>
                <a:lnTo>
                  <a:pt x="39242" y="9016"/>
                </a:lnTo>
                <a:lnTo>
                  <a:pt x="39496" y="7619"/>
                </a:lnTo>
                <a:lnTo>
                  <a:pt x="39496" y="5460"/>
                </a:lnTo>
                <a:lnTo>
                  <a:pt x="39496" y="4444"/>
                </a:lnTo>
                <a:lnTo>
                  <a:pt x="38988" y="1650"/>
                </a:lnTo>
                <a:lnTo>
                  <a:pt x="38734" y="1143"/>
                </a:lnTo>
                <a:lnTo>
                  <a:pt x="38226" y="381"/>
                </a:lnTo>
                <a:lnTo>
                  <a:pt x="37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35703" y="2871089"/>
            <a:ext cx="386080" cy="114300"/>
          </a:xfrm>
          <a:custGeom>
            <a:avLst/>
            <a:gdLst/>
            <a:ahLst/>
            <a:cxnLst/>
            <a:rect l="l" t="t" r="r" b="b"/>
            <a:pathLst>
              <a:path w="386079" h="114300">
                <a:moveTo>
                  <a:pt x="47244" y="112649"/>
                </a:moveTo>
                <a:lnTo>
                  <a:pt x="41275" y="112649"/>
                </a:lnTo>
                <a:lnTo>
                  <a:pt x="42163" y="112775"/>
                </a:lnTo>
                <a:lnTo>
                  <a:pt x="45974" y="112775"/>
                </a:lnTo>
                <a:lnTo>
                  <a:pt x="47244" y="112649"/>
                </a:lnTo>
                <a:close/>
              </a:path>
              <a:path w="386079" h="114300">
                <a:moveTo>
                  <a:pt x="10160" y="7493"/>
                </a:moveTo>
                <a:lnTo>
                  <a:pt x="4191" y="7493"/>
                </a:lnTo>
                <a:lnTo>
                  <a:pt x="2032" y="7747"/>
                </a:lnTo>
                <a:lnTo>
                  <a:pt x="1270" y="8000"/>
                </a:lnTo>
                <a:lnTo>
                  <a:pt x="254" y="8762"/>
                </a:lnTo>
                <a:lnTo>
                  <a:pt x="0" y="9271"/>
                </a:lnTo>
                <a:lnTo>
                  <a:pt x="25" y="10160"/>
                </a:lnTo>
                <a:lnTo>
                  <a:pt x="142" y="10794"/>
                </a:lnTo>
                <a:lnTo>
                  <a:pt x="254" y="11684"/>
                </a:lnTo>
                <a:lnTo>
                  <a:pt x="806" y="12954"/>
                </a:lnTo>
                <a:lnTo>
                  <a:pt x="34798" y="109728"/>
                </a:lnTo>
                <a:lnTo>
                  <a:pt x="35179" y="110490"/>
                </a:lnTo>
                <a:lnTo>
                  <a:pt x="35433" y="110871"/>
                </a:lnTo>
                <a:lnTo>
                  <a:pt x="35560" y="111125"/>
                </a:lnTo>
                <a:lnTo>
                  <a:pt x="35813" y="111379"/>
                </a:lnTo>
                <a:lnTo>
                  <a:pt x="36195" y="111633"/>
                </a:lnTo>
                <a:lnTo>
                  <a:pt x="36449" y="111760"/>
                </a:lnTo>
                <a:lnTo>
                  <a:pt x="36830" y="112013"/>
                </a:lnTo>
                <a:lnTo>
                  <a:pt x="37337" y="112141"/>
                </a:lnTo>
                <a:lnTo>
                  <a:pt x="37719" y="112268"/>
                </a:lnTo>
                <a:lnTo>
                  <a:pt x="39624" y="112649"/>
                </a:lnTo>
                <a:lnTo>
                  <a:pt x="48260" y="112649"/>
                </a:lnTo>
                <a:lnTo>
                  <a:pt x="50165" y="112394"/>
                </a:lnTo>
                <a:lnTo>
                  <a:pt x="50800" y="112141"/>
                </a:lnTo>
                <a:lnTo>
                  <a:pt x="51562" y="111887"/>
                </a:lnTo>
                <a:lnTo>
                  <a:pt x="52070" y="111633"/>
                </a:lnTo>
                <a:lnTo>
                  <a:pt x="52832" y="110871"/>
                </a:lnTo>
                <a:lnTo>
                  <a:pt x="53340" y="109855"/>
                </a:lnTo>
                <a:lnTo>
                  <a:pt x="57533" y="97917"/>
                </a:lnTo>
                <a:lnTo>
                  <a:pt x="44704" y="97917"/>
                </a:lnTo>
                <a:lnTo>
                  <a:pt x="14902" y="10287"/>
                </a:lnTo>
                <a:lnTo>
                  <a:pt x="11937" y="7619"/>
                </a:lnTo>
                <a:lnTo>
                  <a:pt x="11049" y="7619"/>
                </a:lnTo>
                <a:lnTo>
                  <a:pt x="10160" y="7493"/>
                </a:lnTo>
                <a:close/>
              </a:path>
              <a:path w="386079" h="114300">
                <a:moveTo>
                  <a:pt x="84709" y="7493"/>
                </a:moveTo>
                <a:lnTo>
                  <a:pt x="78867" y="7493"/>
                </a:lnTo>
                <a:lnTo>
                  <a:pt x="77850" y="7619"/>
                </a:lnTo>
                <a:lnTo>
                  <a:pt x="76962" y="7619"/>
                </a:lnTo>
                <a:lnTo>
                  <a:pt x="76200" y="7747"/>
                </a:lnTo>
                <a:lnTo>
                  <a:pt x="75692" y="8000"/>
                </a:lnTo>
                <a:lnTo>
                  <a:pt x="75057" y="8255"/>
                </a:lnTo>
                <a:lnTo>
                  <a:pt x="74675" y="8509"/>
                </a:lnTo>
                <a:lnTo>
                  <a:pt x="74549" y="8890"/>
                </a:lnTo>
                <a:lnTo>
                  <a:pt x="74295" y="9271"/>
                </a:lnTo>
                <a:lnTo>
                  <a:pt x="74168" y="9779"/>
                </a:lnTo>
                <a:lnTo>
                  <a:pt x="73913" y="10287"/>
                </a:lnTo>
                <a:lnTo>
                  <a:pt x="44831" y="97917"/>
                </a:lnTo>
                <a:lnTo>
                  <a:pt x="57533" y="97917"/>
                </a:lnTo>
                <a:lnTo>
                  <a:pt x="87413" y="12827"/>
                </a:lnTo>
                <a:lnTo>
                  <a:pt x="88011" y="10794"/>
                </a:lnTo>
                <a:lnTo>
                  <a:pt x="88011" y="8762"/>
                </a:lnTo>
                <a:lnTo>
                  <a:pt x="87630" y="8381"/>
                </a:lnTo>
                <a:lnTo>
                  <a:pt x="87375" y="8000"/>
                </a:lnTo>
                <a:lnTo>
                  <a:pt x="86741" y="7747"/>
                </a:lnTo>
                <a:lnTo>
                  <a:pt x="84709" y="7493"/>
                </a:lnTo>
                <a:close/>
              </a:path>
              <a:path w="386079" h="114300">
                <a:moveTo>
                  <a:pt x="112649" y="35179"/>
                </a:moveTo>
                <a:lnTo>
                  <a:pt x="107823" y="35179"/>
                </a:lnTo>
                <a:lnTo>
                  <a:pt x="106934" y="35306"/>
                </a:lnTo>
                <a:lnTo>
                  <a:pt x="105410" y="35560"/>
                </a:lnTo>
                <a:lnTo>
                  <a:pt x="104394" y="36068"/>
                </a:lnTo>
                <a:lnTo>
                  <a:pt x="104012" y="36322"/>
                </a:lnTo>
                <a:lnTo>
                  <a:pt x="103886" y="36575"/>
                </a:lnTo>
                <a:lnTo>
                  <a:pt x="103632" y="36956"/>
                </a:lnTo>
                <a:lnTo>
                  <a:pt x="103632" y="110998"/>
                </a:lnTo>
                <a:lnTo>
                  <a:pt x="103886" y="111379"/>
                </a:lnTo>
                <a:lnTo>
                  <a:pt x="104012" y="111633"/>
                </a:lnTo>
                <a:lnTo>
                  <a:pt x="108966" y="112775"/>
                </a:lnTo>
                <a:lnTo>
                  <a:pt x="111506" y="112775"/>
                </a:lnTo>
                <a:lnTo>
                  <a:pt x="116840" y="110998"/>
                </a:lnTo>
                <a:lnTo>
                  <a:pt x="116840" y="36956"/>
                </a:lnTo>
                <a:lnTo>
                  <a:pt x="114426" y="35433"/>
                </a:lnTo>
                <a:lnTo>
                  <a:pt x="112649" y="35179"/>
                </a:lnTo>
                <a:close/>
              </a:path>
              <a:path w="386079" h="114300">
                <a:moveTo>
                  <a:pt x="113411" y="5206"/>
                </a:moveTo>
                <a:lnTo>
                  <a:pt x="107061" y="5206"/>
                </a:lnTo>
                <a:lnTo>
                  <a:pt x="104901" y="5842"/>
                </a:lnTo>
                <a:lnTo>
                  <a:pt x="102616" y="8128"/>
                </a:lnTo>
                <a:lnTo>
                  <a:pt x="101981" y="10160"/>
                </a:lnTo>
                <a:lnTo>
                  <a:pt x="101981" y="16383"/>
                </a:lnTo>
                <a:lnTo>
                  <a:pt x="102616" y="18415"/>
                </a:lnTo>
                <a:lnTo>
                  <a:pt x="104901" y="20700"/>
                </a:lnTo>
                <a:lnTo>
                  <a:pt x="107061" y="21209"/>
                </a:lnTo>
                <a:lnTo>
                  <a:pt x="113284" y="21209"/>
                </a:lnTo>
                <a:lnTo>
                  <a:pt x="118363" y="10160"/>
                </a:lnTo>
                <a:lnTo>
                  <a:pt x="117856" y="8000"/>
                </a:lnTo>
                <a:lnTo>
                  <a:pt x="116712" y="6858"/>
                </a:lnTo>
                <a:lnTo>
                  <a:pt x="115570" y="5842"/>
                </a:lnTo>
                <a:lnTo>
                  <a:pt x="113411" y="5206"/>
                </a:lnTo>
                <a:close/>
              </a:path>
              <a:path w="386079" h="114300">
                <a:moveTo>
                  <a:pt x="138684" y="96138"/>
                </a:moveTo>
                <a:lnTo>
                  <a:pt x="137795" y="96138"/>
                </a:lnTo>
                <a:lnTo>
                  <a:pt x="137413" y="96266"/>
                </a:lnTo>
                <a:lnTo>
                  <a:pt x="137160" y="96519"/>
                </a:lnTo>
                <a:lnTo>
                  <a:pt x="136906" y="96647"/>
                </a:lnTo>
                <a:lnTo>
                  <a:pt x="136398" y="97409"/>
                </a:lnTo>
                <a:lnTo>
                  <a:pt x="136271" y="97790"/>
                </a:lnTo>
                <a:lnTo>
                  <a:pt x="136080" y="98806"/>
                </a:lnTo>
                <a:lnTo>
                  <a:pt x="136017" y="104648"/>
                </a:lnTo>
                <a:lnTo>
                  <a:pt x="136307" y="105791"/>
                </a:lnTo>
                <a:lnTo>
                  <a:pt x="140462" y="109728"/>
                </a:lnTo>
                <a:lnTo>
                  <a:pt x="141732" y="110362"/>
                </a:lnTo>
                <a:lnTo>
                  <a:pt x="143256" y="110998"/>
                </a:lnTo>
                <a:lnTo>
                  <a:pt x="145161" y="111633"/>
                </a:lnTo>
                <a:lnTo>
                  <a:pt x="146938" y="112268"/>
                </a:lnTo>
                <a:lnTo>
                  <a:pt x="149098" y="112775"/>
                </a:lnTo>
                <a:lnTo>
                  <a:pt x="153797" y="113537"/>
                </a:lnTo>
                <a:lnTo>
                  <a:pt x="156210" y="113792"/>
                </a:lnTo>
                <a:lnTo>
                  <a:pt x="162941" y="113792"/>
                </a:lnTo>
                <a:lnTo>
                  <a:pt x="166878" y="113284"/>
                </a:lnTo>
                <a:lnTo>
                  <a:pt x="170307" y="112268"/>
                </a:lnTo>
                <a:lnTo>
                  <a:pt x="173862" y="111252"/>
                </a:lnTo>
                <a:lnTo>
                  <a:pt x="176784" y="109728"/>
                </a:lnTo>
                <a:lnTo>
                  <a:pt x="179324" y="107696"/>
                </a:lnTo>
                <a:lnTo>
                  <a:pt x="181863" y="105791"/>
                </a:lnTo>
                <a:lnTo>
                  <a:pt x="183769" y="103250"/>
                </a:lnTo>
                <a:lnTo>
                  <a:pt x="155956" y="103124"/>
                </a:lnTo>
                <a:lnTo>
                  <a:pt x="153416" y="102743"/>
                </a:lnTo>
                <a:lnTo>
                  <a:pt x="151003" y="102108"/>
                </a:lnTo>
                <a:lnTo>
                  <a:pt x="148717" y="101346"/>
                </a:lnTo>
                <a:lnTo>
                  <a:pt x="146685" y="100584"/>
                </a:lnTo>
                <a:lnTo>
                  <a:pt x="143383" y="98806"/>
                </a:lnTo>
                <a:lnTo>
                  <a:pt x="141859" y="98043"/>
                </a:lnTo>
                <a:lnTo>
                  <a:pt x="139573" y="96519"/>
                </a:lnTo>
                <a:lnTo>
                  <a:pt x="138684" y="96138"/>
                </a:lnTo>
                <a:close/>
              </a:path>
              <a:path w="386079" h="114300">
                <a:moveTo>
                  <a:pt x="165988" y="34036"/>
                </a:moveTo>
                <a:lnTo>
                  <a:pt x="159638" y="34036"/>
                </a:lnTo>
                <a:lnTo>
                  <a:pt x="155829" y="34671"/>
                </a:lnTo>
                <a:lnTo>
                  <a:pt x="137668" y="52705"/>
                </a:lnTo>
                <a:lnTo>
                  <a:pt x="137668" y="58800"/>
                </a:lnTo>
                <a:lnTo>
                  <a:pt x="158242" y="78105"/>
                </a:lnTo>
                <a:lnTo>
                  <a:pt x="160400" y="78993"/>
                </a:lnTo>
                <a:lnTo>
                  <a:pt x="162560" y="79756"/>
                </a:lnTo>
                <a:lnTo>
                  <a:pt x="164719" y="80644"/>
                </a:lnTo>
                <a:lnTo>
                  <a:pt x="166624" y="81534"/>
                </a:lnTo>
                <a:lnTo>
                  <a:pt x="168401" y="82677"/>
                </a:lnTo>
                <a:lnTo>
                  <a:pt x="170053" y="83693"/>
                </a:lnTo>
                <a:lnTo>
                  <a:pt x="171450" y="84962"/>
                </a:lnTo>
                <a:lnTo>
                  <a:pt x="172466" y="86360"/>
                </a:lnTo>
                <a:lnTo>
                  <a:pt x="173609" y="87756"/>
                </a:lnTo>
                <a:lnTo>
                  <a:pt x="174117" y="89535"/>
                </a:lnTo>
                <a:lnTo>
                  <a:pt x="174117" y="93472"/>
                </a:lnTo>
                <a:lnTo>
                  <a:pt x="173736" y="95250"/>
                </a:lnTo>
                <a:lnTo>
                  <a:pt x="172974" y="96647"/>
                </a:lnTo>
                <a:lnTo>
                  <a:pt x="172338" y="98171"/>
                </a:lnTo>
                <a:lnTo>
                  <a:pt x="165100" y="102362"/>
                </a:lnTo>
                <a:lnTo>
                  <a:pt x="163322" y="102869"/>
                </a:lnTo>
                <a:lnTo>
                  <a:pt x="161290" y="103124"/>
                </a:lnTo>
                <a:lnTo>
                  <a:pt x="183829" y="103124"/>
                </a:lnTo>
                <a:lnTo>
                  <a:pt x="185166" y="100330"/>
                </a:lnTo>
                <a:lnTo>
                  <a:pt x="186562" y="97536"/>
                </a:lnTo>
                <a:lnTo>
                  <a:pt x="187198" y="94234"/>
                </a:lnTo>
                <a:lnTo>
                  <a:pt x="187198" y="87375"/>
                </a:lnTo>
                <a:lnTo>
                  <a:pt x="166497" y="68580"/>
                </a:lnTo>
                <a:lnTo>
                  <a:pt x="164337" y="67691"/>
                </a:lnTo>
                <a:lnTo>
                  <a:pt x="152019" y="60071"/>
                </a:lnTo>
                <a:lnTo>
                  <a:pt x="150875" y="58674"/>
                </a:lnTo>
                <a:lnTo>
                  <a:pt x="150368" y="56896"/>
                </a:lnTo>
                <a:lnTo>
                  <a:pt x="150483" y="52705"/>
                </a:lnTo>
                <a:lnTo>
                  <a:pt x="150622" y="51943"/>
                </a:lnTo>
                <a:lnTo>
                  <a:pt x="151257" y="50673"/>
                </a:lnTo>
                <a:lnTo>
                  <a:pt x="151765" y="49403"/>
                </a:lnTo>
                <a:lnTo>
                  <a:pt x="152654" y="48260"/>
                </a:lnTo>
                <a:lnTo>
                  <a:pt x="154812" y="46355"/>
                </a:lnTo>
                <a:lnTo>
                  <a:pt x="156210" y="45593"/>
                </a:lnTo>
                <a:lnTo>
                  <a:pt x="157987" y="45085"/>
                </a:lnTo>
                <a:lnTo>
                  <a:pt x="159638" y="44577"/>
                </a:lnTo>
                <a:lnTo>
                  <a:pt x="161671" y="44323"/>
                </a:lnTo>
                <a:lnTo>
                  <a:pt x="183515" y="44323"/>
                </a:lnTo>
                <a:lnTo>
                  <a:pt x="183515" y="43053"/>
                </a:lnTo>
                <a:lnTo>
                  <a:pt x="183387" y="42544"/>
                </a:lnTo>
                <a:lnTo>
                  <a:pt x="183261" y="41402"/>
                </a:lnTo>
                <a:lnTo>
                  <a:pt x="183134" y="40640"/>
                </a:lnTo>
                <a:lnTo>
                  <a:pt x="183007" y="40259"/>
                </a:lnTo>
                <a:lnTo>
                  <a:pt x="182753" y="39878"/>
                </a:lnTo>
                <a:lnTo>
                  <a:pt x="182625" y="39624"/>
                </a:lnTo>
                <a:lnTo>
                  <a:pt x="182245" y="39243"/>
                </a:lnTo>
                <a:lnTo>
                  <a:pt x="181610" y="38862"/>
                </a:lnTo>
                <a:lnTo>
                  <a:pt x="181101" y="38354"/>
                </a:lnTo>
                <a:lnTo>
                  <a:pt x="180212" y="37846"/>
                </a:lnTo>
                <a:lnTo>
                  <a:pt x="179197" y="37337"/>
                </a:lnTo>
                <a:lnTo>
                  <a:pt x="178054" y="36703"/>
                </a:lnTo>
                <a:lnTo>
                  <a:pt x="176657" y="36194"/>
                </a:lnTo>
                <a:lnTo>
                  <a:pt x="175133" y="35687"/>
                </a:lnTo>
                <a:lnTo>
                  <a:pt x="173609" y="35306"/>
                </a:lnTo>
                <a:lnTo>
                  <a:pt x="171831" y="34798"/>
                </a:lnTo>
                <a:lnTo>
                  <a:pt x="169925" y="34543"/>
                </a:lnTo>
                <a:lnTo>
                  <a:pt x="168021" y="34162"/>
                </a:lnTo>
                <a:lnTo>
                  <a:pt x="165988" y="34036"/>
                </a:lnTo>
                <a:close/>
              </a:path>
              <a:path w="386079" h="114300">
                <a:moveTo>
                  <a:pt x="183515" y="44323"/>
                </a:moveTo>
                <a:lnTo>
                  <a:pt x="166497" y="44323"/>
                </a:lnTo>
                <a:lnTo>
                  <a:pt x="168656" y="44704"/>
                </a:lnTo>
                <a:lnTo>
                  <a:pt x="170687" y="45212"/>
                </a:lnTo>
                <a:lnTo>
                  <a:pt x="172593" y="45847"/>
                </a:lnTo>
                <a:lnTo>
                  <a:pt x="174371" y="46481"/>
                </a:lnTo>
                <a:lnTo>
                  <a:pt x="175768" y="47117"/>
                </a:lnTo>
                <a:lnTo>
                  <a:pt x="177292" y="47879"/>
                </a:lnTo>
                <a:lnTo>
                  <a:pt x="178435" y="48387"/>
                </a:lnTo>
                <a:lnTo>
                  <a:pt x="180212" y="49656"/>
                </a:lnTo>
                <a:lnTo>
                  <a:pt x="180975" y="49911"/>
                </a:lnTo>
                <a:lnTo>
                  <a:pt x="181737" y="49911"/>
                </a:lnTo>
                <a:lnTo>
                  <a:pt x="183134" y="48260"/>
                </a:lnTo>
                <a:lnTo>
                  <a:pt x="183324" y="47879"/>
                </a:lnTo>
                <a:lnTo>
                  <a:pt x="183387" y="47117"/>
                </a:lnTo>
                <a:lnTo>
                  <a:pt x="183493" y="46481"/>
                </a:lnTo>
                <a:lnTo>
                  <a:pt x="183515" y="44323"/>
                </a:lnTo>
                <a:close/>
              </a:path>
              <a:path w="386079" h="114300">
                <a:moveTo>
                  <a:pt x="213868" y="35179"/>
                </a:moveTo>
                <a:lnTo>
                  <a:pt x="209169" y="35179"/>
                </a:lnTo>
                <a:lnTo>
                  <a:pt x="207391" y="35433"/>
                </a:lnTo>
                <a:lnTo>
                  <a:pt x="205105" y="36575"/>
                </a:lnTo>
                <a:lnTo>
                  <a:pt x="204850" y="36830"/>
                </a:lnTo>
                <a:lnTo>
                  <a:pt x="204970" y="88392"/>
                </a:lnTo>
                <a:lnTo>
                  <a:pt x="225933" y="113792"/>
                </a:lnTo>
                <a:lnTo>
                  <a:pt x="234950" y="113792"/>
                </a:lnTo>
                <a:lnTo>
                  <a:pt x="239013" y="112775"/>
                </a:lnTo>
                <a:lnTo>
                  <a:pt x="242950" y="110617"/>
                </a:lnTo>
                <a:lnTo>
                  <a:pt x="247015" y="108585"/>
                </a:lnTo>
                <a:lnTo>
                  <a:pt x="251079" y="105156"/>
                </a:lnTo>
                <a:lnTo>
                  <a:pt x="253640" y="102362"/>
                </a:lnTo>
                <a:lnTo>
                  <a:pt x="230886" y="102362"/>
                </a:lnTo>
                <a:lnTo>
                  <a:pt x="228600" y="101854"/>
                </a:lnTo>
                <a:lnTo>
                  <a:pt x="218059" y="36830"/>
                </a:lnTo>
                <a:lnTo>
                  <a:pt x="217805" y="36575"/>
                </a:lnTo>
                <a:lnTo>
                  <a:pt x="217678" y="36322"/>
                </a:lnTo>
                <a:lnTo>
                  <a:pt x="217297" y="36068"/>
                </a:lnTo>
                <a:lnTo>
                  <a:pt x="216281" y="35560"/>
                </a:lnTo>
                <a:lnTo>
                  <a:pt x="213868" y="35179"/>
                </a:lnTo>
                <a:close/>
              </a:path>
              <a:path w="386079" h="114300">
                <a:moveTo>
                  <a:pt x="267335" y="100584"/>
                </a:moveTo>
                <a:lnTo>
                  <a:pt x="255270" y="100584"/>
                </a:lnTo>
                <a:lnTo>
                  <a:pt x="255270" y="110617"/>
                </a:lnTo>
                <a:lnTo>
                  <a:pt x="260096" y="112775"/>
                </a:lnTo>
                <a:lnTo>
                  <a:pt x="262382" y="112775"/>
                </a:lnTo>
                <a:lnTo>
                  <a:pt x="267335" y="110617"/>
                </a:lnTo>
                <a:lnTo>
                  <a:pt x="267335" y="100584"/>
                </a:lnTo>
                <a:close/>
              </a:path>
              <a:path w="386079" h="114300">
                <a:moveTo>
                  <a:pt x="263017" y="35179"/>
                </a:moveTo>
                <a:lnTo>
                  <a:pt x="258191" y="35179"/>
                </a:lnTo>
                <a:lnTo>
                  <a:pt x="256540" y="35433"/>
                </a:lnTo>
                <a:lnTo>
                  <a:pt x="255905" y="35560"/>
                </a:lnTo>
                <a:lnTo>
                  <a:pt x="255397" y="35813"/>
                </a:lnTo>
                <a:lnTo>
                  <a:pt x="254762" y="36068"/>
                </a:lnTo>
                <a:lnTo>
                  <a:pt x="254381" y="36322"/>
                </a:lnTo>
                <a:lnTo>
                  <a:pt x="254254" y="36575"/>
                </a:lnTo>
                <a:lnTo>
                  <a:pt x="254000" y="36830"/>
                </a:lnTo>
                <a:lnTo>
                  <a:pt x="254000" y="88392"/>
                </a:lnTo>
                <a:lnTo>
                  <a:pt x="250317" y="92963"/>
                </a:lnTo>
                <a:lnTo>
                  <a:pt x="246761" y="96393"/>
                </a:lnTo>
                <a:lnTo>
                  <a:pt x="243459" y="98806"/>
                </a:lnTo>
                <a:lnTo>
                  <a:pt x="240157" y="101092"/>
                </a:lnTo>
                <a:lnTo>
                  <a:pt x="236855" y="102362"/>
                </a:lnTo>
                <a:lnTo>
                  <a:pt x="253640" y="102362"/>
                </a:lnTo>
                <a:lnTo>
                  <a:pt x="255270" y="100584"/>
                </a:lnTo>
                <a:lnTo>
                  <a:pt x="267335" y="100584"/>
                </a:lnTo>
                <a:lnTo>
                  <a:pt x="267208" y="36830"/>
                </a:lnTo>
                <a:lnTo>
                  <a:pt x="266700" y="36322"/>
                </a:lnTo>
                <a:lnTo>
                  <a:pt x="265938" y="35813"/>
                </a:lnTo>
                <a:lnTo>
                  <a:pt x="265430" y="35560"/>
                </a:lnTo>
                <a:lnTo>
                  <a:pt x="264795" y="35433"/>
                </a:lnTo>
                <a:lnTo>
                  <a:pt x="263017" y="35179"/>
                </a:lnTo>
                <a:close/>
              </a:path>
              <a:path w="386079" h="114300">
                <a:moveTo>
                  <a:pt x="345451" y="44831"/>
                </a:moveTo>
                <a:lnTo>
                  <a:pt x="321945" y="44831"/>
                </a:lnTo>
                <a:lnTo>
                  <a:pt x="324612" y="45212"/>
                </a:lnTo>
                <a:lnTo>
                  <a:pt x="326644" y="45974"/>
                </a:lnTo>
                <a:lnTo>
                  <a:pt x="328803" y="46609"/>
                </a:lnTo>
                <a:lnTo>
                  <a:pt x="330454" y="47752"/>
                </a:lnTo>
                <a:lnTo>
                  <a:pt x="331724" y="49149"/>
                </a:lnTo>
                <a:lnTo>
                  <a:pt x="333121" y="50546"/>
                </a:lnTo>
                <a:lnTo>
                  <a:pt x="334010" y="52324"/>
                </a:lnTo>
                <a:lnTo>
                  <a:pt x="335280" y="56642"/>
                </a:lnTo>
                <a:lnTo>
                  <a:pt x="335534" y="59181"/>
                </a:lnTo>
                <a:lnTo>
                  <a:pt x="335534" y="67563"/>
                </a:lnTo>
                <a:lnTo>
                  <a:pt x="319913" y="67563"/>
                </a:lnTo>
                <a:lnTo>
                  <a:pt x="314833" y="68072"/>
                </a:lnTo>
                <a:lnTo>
                  <a:pt x="289179" y="87630"/>
                </a:lnTo>
                <a:lnTo>
                  <a:pt x="289179" y="95123"/>
                </a:lnTo>
                <a:lnTo>
                  <a:pt x="310515" y="113792"/>
                </a:lnTo>
                <a:lnTo>
                  <a:pt x="318643" y="113792"/>
                </a:lnTo>
                <a:lnTo>
                  <a:pt x="336959" y="103378"/>
                </a:lnTo>
                <a:lnTo>
                  <a:pt x="312166" y="103378"/>
                </a:lnTo>
                <a:lnTo>
                  <a:pt x="308737" y="102235"/>
                </a:lnTo>
                <a:lnTo>
                  <a:pt x="306324" y="100075"/>
                </a:lnTo>
                <a:lnTo>
                  <a:pt x="304038" y="97790"/>
                </a:lnTo>
                <a:lnTo>
                  <a:pt x="302768" y="94742"/>
                </a:lnTo>
                <a:lnTo>
                  <a:pt x="302768" y="88900"/>
                </a:lnTo>
                <a:lnTo>
                  <a:pt x="307975" y="80899"/>
                </a:lnTo>
                <a:lnTo>
                  <a:pt x="309753" y="79629"/>
                </a:lnTo>
                <a:lnTo>
                  <a:pt x="311912" y="78740"/>
                </a:lnTo>
                <a:lnTo>
                  <a:pt x="314706" y="78105"/>
                </a:lnTo>
                <a:lnTo>
                  <a:pt x="317373" y="77469"/>
                </a:lnTo>
                <a:lnTo>
                  <a:pt x="320548" y="77216"/>
                </a:lnTo>
                <a:lnTo>
                  <a:pt x="348742" y="77216"/>
                </a:lnTo>
                <a:lnTo>
                  <a:pt x="348709" y="56642"/>
                </a:lnTo>
                <a:lnTo>
                  <a:pt x="348234" y="52959"/>
                </a:lnTo>
                <a:lnTo>
                  <a:pt x="346201" y="46100"/>
                </a:lnTo>
                <a:lnTo>
                  <a:pt x="345451" y="44831"/>
                </a:lnTo>
                <a:close/>
              </a:path>
              <a:path w="386079" h="114300">
                <a:moveTo>
                  <a:pt x="348742" y="102997"/>
                </a:moveTo>
                <a:lnTo>
                  <a:pt x="337312" y="102997"/>
                </a:lnTo>
                <a:lnTo>
                  <a:pt x="337438" y="111379"/>
                </a:lnTo>
                <a:lnTo>
                  <a:pt x="338200" y="112141"/>
                </a:lnTo>
                <a:lnTo>
                  <a:pt x="338836" y="112268"/>
                </a:lnTo>
                <a:lnTo>
                  <a:pt x="339725" y="112522"/>
                </a:lnTo>
                <a:lnTo>
                  <a:pt x="340487" y="112649"/>
                </a:lnTo>
                <a:lnTo>
                  <a:pt x="341630" y="112775"/>
                </a:lnTo>
                <a:lnTo>
                  <a:pt x="344424" y="112775"/>
                </a:lnTo>
                <a:lnTo>
                  <a:pt x="345567" y="112649"/>
                </a:lnTo>
                <a:lnTo>
                  <a:pt x="346329" y="112522"/>
                </a:lnTo>
                <a:lnTo>
                  <a:pt x="347091" y="112268"/>
                </a:lnTo>
                <a:lnTo>
                  <a:pt x="347725" y="112141"/>
                </a:lnTo>
                <a:lnTo>
                  <a:pt x="348488" y="111379"/>
                </a:lnTo>
                <a:lnTo>
                  <a:pt x="348742" y="110998"/>
                </a:lnTo>
                <a:lnTo>
                  <a:pt x="348742" y="102997"/>
                </a:lnTo>
                <a:close/>
              </a:path>
              <a:path w="386079" h="114300">
                <a:moveTo>
                  <a:pt x="348742" y="77216"/>
                </a:moveTo>
                <a:lnTo>
                  <a:pt x="335534" y="77216"/>
                </a:lnTo>
                <a:lnTo>
                  <a:pt x="335534" y="92583"/>
                </a:lnTo>
                <a:lnTo>
                  <a:pt x="332232" y="96266"/>
                </a:lnTo>
                <a:lnTo>
                  <a:pt x="329184" y="98933"/>
                </a:lnTo>
                <a:lnTo>
                  <a:pt x="326136" y="100711"/>
                </a:lnTo>
                <a:lnTo>
                  <a:pt x="323215" y="102488"/>
                </a:lnTo>
                <a:lnTo>
                  <a:pt x="319913" y="103378"/>
                </a:lnTo>
                <a:lnTo>
                  <a:pt x="336959" y="103378"/>
                </a:lnTo>
                <a:lnTo>
                  <a:pt x="337312" y="102997"/>
                </a:lnTo>
                <a:lnTo>
                  <a:pt x="348742" y="102997"/>
                </a:lnTo>
                <a:lnTo>
                  <a:pt x="348742" y="77216"/>
                </a:lnTo>
                <a:close/>
              </a:path>
              <a:path w="386079" h="114300">
                <a:moveTo>
                  <a:pt x="325374" y="34036"/>
                </a:moveTo>
                <a:lnTo>
                  <a:pt x="317373" y="34036"/>
                </a:lnTo>
                <a:lnTo>
                  <a:pt x="314579" y="34290"/>
                </a:lnTo>
                <a:lnTo>
                  <a:pt x="309118" y="35306"/>
                </a:lnTo>
                <a:lnTo>
                  <a:pt x="306578" y="35941"/>
                </a:lnTo>
                <a:lnTo>
                  <a:pt x="304292" y="36703"/>
                </a:lnTo>
                <a:lnTo>
                  <a:pt x="301879" y="37465"/>
                </a:lnTo>
                <a:lnTo>
                  <a:pt x="299847" y="38354"/>
                </a:lnTo>
                <a:lnTo>
                  <a:pt x="298069" y="39369"/>
                </a:lnTo>
                <a:lnTo>
                  <a:pt x="296291" y="40259"/>
                </a:lnTo>
                <a:lnTo>
                  <a:pt x="292811" y="49149"/>
                </a:lnTo>
                <a:lnTo>
                  <a:pt x="293116" y="50673"/>
                </a:lnTo>
                <a:lnTo>
                  <a:pt x="293878" y="51816"/>
                </a:lnTo>
                <a:lnTo>
                  <a:pt x="294259" y="52069"/>
                </a:lnTo>
                <a:lnTo>
                  <a:pt x="294640" y="52197"/>
                </a:lnTo>
                <a:lnTo>
                  <a:pt x="294894" y="52324"/>
                </a:lnTo>
                <a:lnTo>
                  <a:pt x="296037" y="52324"/>
                </a:lnTo>
                <a:lnTo>
                  <a:pt x="297053" y="51943"/>
                </a:lnTo>
                <a:lnTo>
                  <a:pt x="299593" y="50418"/>
                </a:lnTo>
                <a:lnTo>
                  <a:pt x="301244" y="49530"/>
                </a:lnTo>
                <a:lnTo>
                  <a:pt x="303275" y="48641"/>
                </a:lnTo>
                <a:lnTo>
                  <a:pt x="305181" y="47625"/>
                </a:lnTo>
                <a:lnTo>
                  <a:pt x="307467" y="46736"/>
                </a:lnTo>
                <a:lnTo>
                  <a:pt x="310134" y="45974"/>
                </a:lnTo>
                <a:lnTo>
                  <a:pt x="312674" y="45212"/>
                </a:lnTo>
                <a:lnTo>
                  <a:pt x="315595" y="44831"/>
                </a:lnTo>
                <a:lnTo>
                  <a:pt x="345451" y="44831"/>
                </a:lnTo>
                <a:lnTo>
                  <a:pt x="344550" y="43306"/>
                </a:lnTo>
                <a:lnTo>
                  <a:pt x="342265" y="41021"/>
                </a:lnTo>
                <a:lnTo>
                  <a:pt x="340106" y="38735"/>
                </a:lnTo>
                <a:lnTo>
                  <a:pt x="337058" y="36956"/>
                </a:lnTo>
                <a:lnTo>
                  <a:pt x="333375" y="35813"/>
                </a:lnTo>
                <a:lnTo>
                  <a:pt x="329819" y="34671"/>
                </a:lnTo>
                <a:lnTo>
                  <a:pt x="325374" y="34036"/>
                </a:lnTo>
                <a:close/>
              </a:path>
              <a:path w="386079" h="114300">
                <a:moveTo>
                  <a:pt x="381888" y="0"/>
                </a:moveTo>
                <a:lnTo>
                  <a:pt x="377063" y="0"/>
                </a:lnTo>
                <a:lnTo>
                  <a:pt x="376174" y="127"/>
                </a:lnTo>
                <a:lnTo>
                  <a:pt x="374650" y="381"/>
                </a:lnTo>
                <a:lnTo>
                  <a:pt x="374142" y="635"/>
                </a:lnTo>
                <a:lnTo>
                  <a:pt x="373634" y="762"/>
                </a:lnTo>
                <a:lnTo>
                  <a:pt x="373253" y="1016"/>
                </a:lnTo>
                <a:lnTo>
                  <a:pt x="373125" y="1397"/>
                </a:lnTo>
                <a:lnTo>
                  <a:pt x="372872" y="1778"/>
                </a:lnTo>
                <a:lnTo>
                  <a:pt x="372872" y="110998"/>
                </a:lnTo>
                <a:lnTo>
                  <a:pt x="373125" y="111379"/>
                </a:lnTo>
                <a:lnTo>
                  <a:pt x="373253" y="111633"/>
                </a:lnTo>
                <a:lnTo>
                  <a:pt x="378206" y="112775"/>
                </a:lnTo>
                <a:lnTo>
                  <a:pt x="380746" y="112775"/>
                </a:lnTo>
                <a:lnTo>
                  <a:pt x="386080" y="110998"/>
                </a:lnTo>
                <a:lnTo>
                  <a:pt x="386080" y="1778"/>
                </a:lnTo>
                <a:lnTo>
                  <a:pt x="385572" y="1016"/>
                </a:lnTo>
                <a:lnTo>
                  <a:pt x="385191" y="762"/>
                </a:lnTo>
                <a:lnTo>
                  <a:pt x="384810" y="635"/>
                </a:lnTo>
                <a:lnTo>
                  <a:pt x="384301" y="381"/>
                </a:lnTo>
                <a:lnTo>
                  <a:pt x="383667" y="254"/>
                </a:lnTo>
                <a:lnTo>
                  <a:pt x="381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1" name="object 12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701586" y="2878454"/>
            <a:ext cx="497920" cy="106425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6202426" y="2876169"/>
            <a:ext cx="356442" cy="136398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5264403" y="2870326"/>
            <a:ext cx="859409" cy="114427"/>
          </a:xfrm>
          <a:prstGeom prst="rect">
            <a:avLst/>
          </a:prstGeom>
        </p:spPr>
      </p:pic>
      <p:sp>
        <p:nvSpPr>
          <p:cNvPr id="124" name="object 124"/>
          <p:cNvSpPr/>
          <p:nvPr/>
        </p:nvSpPr>
        <p:spPr>
          <a:xfrm>
            <a:off x="6632024" y="2877311"/>
            <a:ext cx="339725" cy="107314"/>
          </a:xfrm>
          <a:custGeom>
            <a:avLst/>
            <a:gdLst/>
            <a:ahLst/>
            <a:cxnLst/>
            <a:rect l="l" t="t" r="r" b="b"/>
            <a:pathLst>
              <a:path w="339725" h="107314">
                <a:moveTo>
                  <a:pt x="9313" y="1015"/>
                </a:moveTo>
                <a:lnTo>
                  <a:pt x="4487" y="1015"/>
                </a:lnTo>
                <a:lnTo>
                  <a:pt x="3471" y="1143"/>
                </a:lnTo>
                <a:lnTo>
                  <a:pt x="2582" y="1396"/>
                </a:lnTo>
                <a:lnTo>
                  <a:pt x="1820" y="1524"/>
                </a:lnTo>
                <a:lnTo>
                  <a:pt x="0" y="102488"/>
                </a:lnTo>
                <a:lnTo>
                  <a:pt x="423" y="103758"/>
                </a:lnTo>
                <a:lnTo>
                  <a:pt x="1566" y="104520"/>
                </a:lnTo>
                <a:lnTo>
                  <a:pt x="2582" y="105410"/>
                </a:lnTo>
                <a:lnTo>
                  <a:pt x="3852" y="105790"/>
                </a:lnTo>
                <a:lnTo>
                  <a:pt x="51604" y="105790"/>
                </a:lnTo>
                <a:lnTo>
                  <a:pt x="52112" y="105663"/>
                </a:lnTo>
                <a:lnTo>
                  <a:pt x="52366" y="105410"/>
                </a:lnTo>
                <a:lnTo>
                  <a:pt x="52747" y="105156"/>
                </a:lnTo>
                <a:lnTo>
                  <a:pt x="53001" y="104775"/>
                </a:lnTo>
                <a:lnTo>
                  <a:pt x="53509" y="103758"/>
                </a:lnTo>
                <a:lnTo>
                  <a:pt x="53763" y="103124"/>
                </a:lnTo>
                <a:lnTo>
                  <a:pt x="53802" y="102235"/>
                </a:lnTo>
                <a:lnTo>
                  <a:pt x="54017" y="100837"/>
                </a:lnTo>
                <a:lnTo>
                  <a:pt x="54017" y="98679"/>
                </a:lnTo>
                <a:lnTo>
                  <a:pt x="53763" y="97027"/>
                </a:lnTo>
                <a:lnTo>
                  <a:pt x="53763" y="96265"/>
                </a:lnTo>
                <a:lnTo>
                  <a:pt x="53509" y="95631"/>
                </a:lnTo>
                <a:lnTo>
                  <a:pt x="53255" y="95250"/>
                </a:lnTo>
                <a:lnTo>
                  <a:pt x="53001" y="94742"/>
                </a:lnTo>
                <a:lnTo>
                  <a:pt x="52747" y="94361"/>
                </a:lnTo>
                <a:lnTo>
                  <a:pt x="52366" y="94106"/>
                </a:lnTo>
                <a:lnTo>
                  <a:pt x="52112" y="93852"/>
                </a:lnTo>
                <a:lnTo>
                  <a:pt x="13758" y="93852"/>
                </a:lnTo>
                <a:lnTo>
                  <a:pt x="13631" y="2793"/>
                </a:lnTo>
                <a:lnTo>
                  <a:pt x="13377" y="2412"/>
                </a:lnTo>
                <a:lnTo>
                  <a:pt x="13250" y="2158"/>
                </a:lnTo>
                <a:lnTo>
                  <a:pt x="12869" y="1905"/>
                </a:lnTo>
                <a:lnTo>
                  <a:pt x="12361" y="1650"/>
                </a:lnTo>
                <a:lnTo>
                  <a:pt x="11091" y="1396"/>
                </a:lnTo>
                <a:lnTo>
                  <a:pt x="10202" y="1143"/>
                </a:lnTo>
                <a:lnTo>
                  <a:pt x="9313" y="1015"/>
                </a:lnTo>
                <a:close/>
              </a:path>
              <a:path w="339725" h="107314">
                <a:moveTo>
                  <a:pt x="63669" y="86740"/>
                </a:moveTo>
                <a:lnTo>
                  <a:pt x="62145" y="86740"/>
                </a:lnTo>
                <a:lnTo>
                  <a:pt x="61764" y="86994"/>
                </a:lnTo>
                <a:lnTo>
                  <a:pt x="61510" y="87121"/>
                </a:lnTo>
                <a:lnTo>
                  <a:pt x="61129" y="87502"/>
                </a:lnTo>
                <a:lnTo>
                  <a:pt x="61002" y="88011"/>
                </a:lnTo>
                <a:lnTo>
                  <a:pt x="60748" y="88518"/>
                </a:lnTo>
                <a:lnTo>
                  <a:pt x="60621" y="89154"/>
                </a:lnTo>
                <a:lnTo>
                  <a:pt x="60494" y="95757"/>
                </a:lnTo>
                <a:lnTo>
                  <a:pt x="61002" y="97789"/>
                </a:lnTo>
                <a:lnTo>
                  <a:pt x="61510" y="98679"/>
                </a:lnTo>
                <a:lnTo>
                  <a:pt x="62780" y="99949"/>
                </a:lnTo>
                <a:lnTo>
                  <a:pt x="63796" y="100711"/>
                </a:lnTo>
                <a:lnTo>
                  <a:pt x="65447" y="101600"/>
                </a:lnTo>
                <a:lnTo>
                  <a:pt x="66971" y="102488"/>
                </a:lnTo>
                <a:lnTo>
                  <a:pt x="79290" y="106425"/>
                </a:lnTo>
                <a:lnTo>
                  <a:pt x="82338" y="107061"/>
                </a:lnTo>
                <a:lnTo>
                  <a:pt x="85513" y="107314"/>
                </a:lnTo>
                <a:lnTo>
                  <a:pt x="94022" y="107314"/>
                </a:lnTo>
                <a:lnTo>
                  <a:pt x="98721" y="106680"/>
                </a:lnTo>
                <a:lnTo>
                  <a:pt x="103039" y="105282"/>
                </a:lnTo>
                <a:lnTo>
                  <a:pt x="107357" y="104012"/>
                </a:lnTo>
                <a:lnTo>
                  <a:pt x="111040" y="101981"/>
                </a:lnTo>
                <a:lnTo>
                  <a:pt x="114342" y="99313"/>
                </a:lnTo>
                <a:lnTo>
                  <a:pt x="117517" y="96646"/>
                </a:lnTo>
                <a:lnTo>
                  <a:pt x="118386" y="95504"/>
                </a:lnTo>
                <a:lnTo>
                  <a:pt x="85640" y="95504"/>
                </a:lnTo>
                <a:lnTo>
                  <a:pt x="82211" y="94995"/>
                </a:lnTo>
                <a:lnTo>
                  <a:pt x="69257" y="89915"/>
                </a:lnTo>
                <a:lnTo>
                  <a:pt x="67479" y="89026"/>
                </a:lnTo>
                <a:lnTo>
                  <a:pt x="66082" y="88011"/>
                </a:lnTo>
                <a:lnTo>
                  <a:pt x="64685" y="87121"/>
                </a:lnTo>
                <a:lnTo>
                  <a:pt x="63669" y="86740"/>
                </a:lnTo>
                <a:close/>
              </a:path>
              <a:path w="339725" h="107314">
                <a:moveTo>
                  <a:pt x="96943" y="0"/>
                </a:moveTo>
                <a:lnTo>
                  <a:pt x="90085" y="0"/>
                </a:lnTo>
                <a:lnTo>
                  <a:pt x="85894" y="507"/>
                </a:lnTo>
                <a:lnTo>
                  <a:pt x="81957" y="1777"/>
                </a:lnTo>
                <a:lnTo>
                  <a:pt x="78020" y="2920"/>
                </a:lnTo>
                <a:lnTo>
                  <a:pt x="74718" y="4699"/>
                </a:lnTo>
                <a:lnTo>
                  <a:pt x="71924" y="7112"/>
                </a:lnTo>
                <a:lnTo>
                  <a:pt x="69130" y="9398"/>
                </a:lnTo>
                <a:lnTo>
                  <a:pt x="66844" y="12192"/>
                </a:lnTo>
                <a:lnTo>
                  <a:pt x="65320" y="15620"/>
                </a:lnTo>
                <a:lnTo>
                  <a:pt x="63669" y="19050"/>
                </a:lnTo>
                <a:lnTo>
                  <a:pt x="62907" y="22987"/>
                </a:lnTo>
                <a:lnTo>
                  <a:pt x="62907" y="31495"/>
                </a:lnTo>
                <a:lnTo>
                  <a:pt x="89450" y="57912"/>
                </a:lnTo>
                <a:lnTo>
                  <a:pt x="92244" y="59308"/>
                </a:lnTo>
                <a:lnTo>
                  <a:pt x="95165" y="60579"/>
                </a:lnTo>
                <a:lnTo>
                  <a:pt x="97959" y="61975"/>
                </a:lnTo>
                <a:lnTo>
                  <a:pt x="100499" y="63373"/>
                </a:lnTo>
                <a:lnTo>
                  <a:pt x="102658" y="65024"/>
                </a:lnTo>
                <a:lnTo>
                  <a:pt x="104817" y="66548"/>
                </a:lnTo>
                <a:lnTo>
                  <a:pt x="106595" y="68452"/>
                </a:lnTo>
                <a:lnTo>
                  <a:pt x="107992" y="70485"/>
                </a:lnTo>
                <a:lnTo>
                  <a:pt x="109262" y="72643"/>
                </a:lnTo>
                <a:lnTo>
                  <a:pt x="110024" y="75056"/>
                </a:lnTo>
                <a:lnTo>
                  <a:pt x="109897" y="81406"/>
                </a:lnTo>
                <a:lnTo>
                  <a:pt x="109516" y="83312"/>
                </a:lnTo>
                <a:lnTo>
                  <a:pt x="108389" y="85725"/>
                </a:lnTo>
                <a:lnTo>
                  <a:pt x="107611" y="87502"/>
                </a:lnTo>
                <a:lnTo>
                  <a:pt x="106214" y="89407"/>
                </a:lnTo>
                <a:lnTo>
                  <a:pt x="102531" y="92329"/>
                </a:lnTo>
                <a:lnTo>
                  <a:pt x="100372" y="93471"/>
                </a:lnTo>
                <a:lnTo>
                  <a:pt x="97959" y="94233"/>
                </a:lnTo>
                <a:lnTo>
                  <a:pt x="95419" y="95123"/>
                </a:lnTo>
                <a:lnTo>
                  <a:pt x="92625" y="95504"/>
                </a:lnTo>
                <a:lnTo>
                  <a:pt x="118386" y="95504"/>
                </a:lnTo>
                <a:lnTo>
                  <a:pt x="119930" y="93471"/>
                </a:lnTo>
                <a:lnTo>
                  <a:pt x="122122" y="89026"/>
                </a:lnTo>
                <a:lnTo>
                  <a:pt x="123613" y="85725"/>
                </a:lnTo>
                <a:lnTo>
                  <a:pt x="124502" y="81406"/>
                </a:lnTo>
                <a:lnTo>
                  <a:pt x="124502" y="72389"/>
                </a:lnTo>
                <a:lnTo>
                  <a:pt x="123867" y="68833"/>
                </a:lnTo>
                <a:lnTo>
                  <a:pt x="121073" y="62737"/>
                </a:lnTo>
                <a:lnTo>
                  <a:pt x="119295" y="60070"/>
                </a:lnTo>
                <a:lnTo>
                  <a:pt x="117009" y="57912"/>
                </a:lnTo>
                <a:lnTo>
                  <a:pt x="114850" y="55625"/>
                </a:lnTo>
                <a:lnTo>
                  <a:pt x="112310" y="53720"/>
                </a:lnTo>
                <a:lnTo>
                  <a:pt x="109389" y="52069"/>
                </a:lnTo>
                <a:lnTo>
                  <a:pt x="106595" y="50418"/>
                </a:lnTo>
                <a:lnTo>
                  <a:pt x="103674" y="48894"/>
                </a:lnTo>
                <a:lnTo>
                  <a:pt x="100753" y="47498"/>
                </a:lnTo>
                <a:lnTo>
                  <a:pt x="97705" y="46227"/>
                </a:lnTo>
                <a:lnTo>
                  <a:pt x="94911" y="44831"/>
                </a:lnTo>
                <a:lnTo>
                  <a:pt x="91990" y="43433"/>
                </a:lnTo>
                <a:lnTo>
                  <a:pt x="89196" y="42163"/>
                </a:lnTo>
                <a:lnTo>
                  <a:pt x="86656" y="40639"/>
                </a:lnTo>
                <a:lnTo>
                  <a:pt x="84370" y="39115"/>
                </a:lnTo>
                <a:lnTo>
                  <a:pt x="82211" y="37464"/>
                </a:lnTo>
                <a:lnTo>
                  <a:pt x="80306" y="35560"/>
                </a:lnTo>
                <a:lnTo>
                  <a:pt x="79036" y="33527"/>
                </a:lnTo>
                <a:lnTo>
                  <a:pt x="77639" y="31368"/>
                </a:lnTo>
                <a:lnTo>
                  <a:pt x="77004" y="28956"/>
                </a:lnTo>
                <a:lnTo>
                  <a:pt x="77004" y="24002"/>
                </a:lnTo>
                <a:lnTo>
                  <a:pt x="86529" y="12700"/>
                </a:lnTo>
                <a:lnTo>
                  <a:pt x="88688" y="11811"/>
                </a:lnTo>
                <a:lnTo>
                  <a:pt x="91228" y="11430"/>
                </a:lnTo>
                <a:lnTo>
                  <a:pt x="118587" y="11430"/>
                </a:lnTo>
                <a:lnTo>
                  <a:pt x="118533" y="9779"/>
                </a:lnTo>
                <a:lnTo>
                  <a:pt x="113707" y="4444"/>
                </a:lnTo>
                <a:lnTo>
                  <a:pt x="112056" y="3556"/>
                </a:lnTo>
                <a:lnTo>
                  <a:pt x="110278" y="2793"/>
                </a:lnTo>
                <a:lnTo>
                  <a:pt x="108119" y="2158"/>
                </a:lnTo>
                <a:lnTo>
                  <a:pt x="106087" y="1524"/>
                </a:lnTo>
                <a:lnTo>
                  <a:pt x="103928" y="1015"/>
                </a:lnTo>
                <a:lnTo>
                  <a:pt x="101515" y="507"/>
                </a:lnTo>
                <a:lnTo>
                  <a:pt x="99229" y="126"/>
                </a:lnTo>
                <a:lnTo>
                  <a:pt x="96943" y="0"/>
                </a:lnTo>
                <a:close/>
              </a:path>
              <a:path w="339725" h="107314">
                <a:moveTo>
                  <a:pt x="118587" y="11430"/>
                </a:moveTo>
                <a:lnTo>
                  <a:pt x="97197" y="11430"/>
                </a:lnTo>
                <a:lnTo>
                  <a:pt x="99991" y="11811"/>
                </a:lnTo>
                <a:lnTo>
                  <a:pt x="102531" y="12700"/>
                </a:lnTo>
                <a:lnTo>
                  <a:pt x="114850" y="18542"/>
                </a:lnTo>
                <a:lnTo>
                  <a:pt x="115866" y="18923"/>
                </a:lnTo>
                <a:lnTo>
                  <a:pt x="116755" y="18923"/>
                </a:lnTo>
                <a:lnTo>
                  <a:pt x="117136" y="18795"/>
                </a:lnTo>
                <a:lnTo>
                  <a:pt x="117390" y="18542"/>
                </a:lnTo>
                <a:lnTo>
                  <a:pt x="117771" y="18287"/>
                </a:lnTo>
                <a:lnTo>
                  <a:pt x="118025" y="17906"/>
                </a:lnTo>
                <a:lnTo>
                  <a:pt x="118279" y="16890"/>
                </a:lnTo>
                <a:lnTo>
                  <a:pt x="118417" y="16129"/>
                </a:lnTo>
                <a:lnTo>
                  <a:pt x="118533" y="14731"/>
                </a:lnTo>
                <a:lnTo>
                  <a:pt x="118587" y="11430"/>
                </a:lnTo>
                <a:close/>
              </a:path>
              <a:path w="339725" h="107314">
                <a:moveTo>
                  <a:pt x="177969" y="13207"/>
                </a:moveTo>
                <a:lnTo>
                  <a:pt x="164126" y="13207"/>
                </a:lnTo>
                <a:lnTo>
                  <a:pt x="164253" y="104520"/>
                </a:lnTo>
                <a:lnTo>
                  <a:pt x="169714" y="106299"/>
                </a:lnTo>
                <a:lnTo>
                  <a:pt x="172381" y="106299"/>
                </a:lnTo>
                <a:lnTo>
                  <a:pt x="177588" y="104775"/>
                </a:lnTo>
                <a:lnTo>
                  <a:pt x="177842" y="104520"/>
                </a:lnTo>
                <a:lnTo>
                  <a:pt x="177969" y="13207"/>
                </a:lnTo>
                <a:close/>
              </a:path>
              <a:path w="339725" h="107314">
                <a:moveTo>
                  <a:pt x="207687" y="1524"/>
                </a:moveTo>
                <a:lnTo>
                  <a:pt x="134281" y="1524"/>
                </a:lnTo>
                <a:lnTo>
                  <a:pt x="133519" y="1777"/>
                </a:lnTo>
                <a:lnTo>
                  <a:pt x="132884" y="2412"/>
                </a:lnTo>
                <a:lnTo>
                  <a:pt x="132757" y="2920"/>
                </a:lnTo>
                <a:lnTo>
                  <a:pt x="132503" y="3301"/>
                </a:lnTo>
                <a:lnTo>
                  <a:pt x="132376" y="3937"/>
                </a:lnTo>
                <a:lnTo>
                  <a:pt x="131995" y="6476"/>
                </a:lnTo>
                <a:lnTo>
                  <a:pt x="132122" y="9398"/>
                </a:lnTo>
                <a:lnTo>
                  <a:pt x="132376" y="10921"/>
                </a:lnTo>
                <a:lnTo>
                  <a:pt x="132503" y="11430"/>
                </a:lnTo>
                <a:lnTo>
                  <a:pt x="132757" y="11937"/>
                </a:lnTo>
                <a:lnTo>
                  <a:pt x="132884" y="12445"/>
                </a:lnTo>
                <a:lnTo>
                  <a:pt x="133265" y="12700"/>
                </a:lnTo>
                <a:lnTo>
                  <a:pt x="133519" y="12954"/>
                </a:lnTo>
                <a:lnTo>
                  <a:pt x="133900" y="13207"/>
                </a:lnTo>
                <a:lnTo>
                  <a:pt x="208068" y="13207"/>
                </a:lnTo>
                <a:lnTo>
                  <a:pt x="208830" y="12700"/>
                </a:lnTo>
                <a:lnTo>
                  <a:pt x="209084" y="12445"/>
                </a:lnTo>
                <a:lnTo>
                  <a:pt x="209592" y="11430"/>
                </a:lnTo>
                <a:lnTo>
                  <a:pt x="209719" y="10921"/>
                </a:lnTo>
                <a:lnTo>
                  <a:pt x="210100" y="8508"/>
                </a:lnTo>
                <a:lnTo>
                  <a:pt x="210100" y="6476"/>
                </a:lnTo>
                <a:lnTo>
                  <a:pt x="209846" y="4699"/>
                </a:lnTo>
                <a:lnTo>
                  <a:pt x="209592" y="3301"/>
                </a:lnTo>
                <a:lnTo>
                  <a:pt x="209338" y="2920"/>
                </a:lnTo>
                <a:lnTo>
                  <a:pt x="209084" y="2412"/>
                </a:lnTo>
                <a:lnTo>
                  <a:pt x="208830" y="2031"/>
                </a:lnTo>
                <a:lnTo>
                  <a:pt x="208449" y="1777"/>
                </a:lnTo>
                <a:lnTo>
                  <a:pt x="207687" y="1524"/>
                </a:lnTo>
                <a:close/>
              </a:path>
              <a:path w="339725" h="107314">
                <a:moveTo>
                  <a:pt x="241977" y="1524"/>
                </a:moveTo>
                <a:lnTo>
                  <a:pt x="230293" y="1524"/>
                </a:lnTo>
                <a:lnTo>
                  <a:pt x="228896" y="2031"/>
                </a:lnTo>
                <a:lnTo>
                  <a:pt x="226483" y="3937"/>
                </a:lnTo>
                <a:lnTo>
                  <a:pt x="226144" y="4952"/>
                </a:lnTo>
                <a:lnTo>
                  <a:pt x="226102" y="104520"/>
                </a:lnTo>
                <a:lnTo>
                  <a:pt x="226229" y="104775"/>
                </a:lnTo>
                <a:lnTo>
                  <a:pt x="231436" y="106299"/>
                </a:lnTo>
                <a:lnTo>
                  <a:pt x="234103" y="106299"/>
                </a:lnTo>
                <a:lnTo>
                  <a:pt x="239437" y="104775"/>
                </a:lnTo>
                <a:lnTo>
                  <a:pt x="239691" y="104520"/>
                </a:lnTo>
                <a:lnTo>
                  <a:pt x="239818" y="12826"/>
                </a:lnTo>
                <a:lnTo>
                  <a:pt x="253667" y="12826"/>
                </a:lnTo>
                <a:lnTo>
                  <a:pt x="252518" y="9906"/>
                </a:lnTo>
                <a:lnTo>
                  <a:pt x="252010" y="8508"/>
                </a:lnTo>
                <a:lnTo>
                  <a:pt x="251375" y="7238"/>
                </a:lnTo>
                <a:lnTo>
                  <a:pt x="250669" y="6095"/>
                </a:lnTo>
                <a:lnTo>
                  <a:pt x="250105" y="5080"/>
                </a:lnTo>
                <a:lnTo>
                  <a:pt x="249216" y="4190"/>
                </a:lnTo>
                <a:lnTo>
                  <a:pt x="248327" y="3556"/>
                </a:lnTo>
                <a:lnTo>
                  <a:pt x="247311" y="2793"/>
                </a:lnTo>
                <a:lnTo>
                  <a:pt x="246168" y="2286"/>
                </a:lnTo>
                <a:lnTo>
                  <a:pt x="244898" y="2031"/>
                </a:lnTo>
                <a:lnTo>
                  <a:pt x="243501" y="1650"/>
                </a:lnTo>
                <a:lnTo>
                  <a:pt x="241977" y="1524"/>
                </a:lnTo>
                <a:close/>
              </a:path>
              <a:path w="339725" h="107314">
                <a:moveTo>
                  <a:pt x="253667" y="12826"/>
                </a:moveTo>
                <a:lnTo>
                  <a:pt x="239945" y="12826"/>
                </a:lnTo>
                <a:lnTo>
                  <a:pt x="274997" y="104139"/>
                </a:lnTo>
                <a:lnTo>
                  <a:pt x="276902" y="105663"/>
                </a:lnTo>
                <a:lnTo>
                  <a:pt x="277410" y="105918"/>
                </a:lnTo>
                <a:lnTo>
                  <a:pt x="278045" y="106044"/>
                </a:lnTo>
                <a:lnTo>
                  <a:pt x="278934" y="106171"/>
                </a:lnTo>
                <a:lnTo>
                  <a:pt x="279696" y="106171"/>
                </a:lnTo>
                <a:lnTo>
                  <a:pt x="280712" y="106299"/>
                </a:lnTo>
                <a:lnTo>
                  <a:pt x="283760" y="106299"/>
                </a:lnTo>
                <a:lnTo>
                  <a:pt x="284649" y="106171"/>
                </a:lnTo>
                <a:lnTo>
                  <a:pt x="286046" y="105918"/>
                </a:lnTo>
                <a:lnTo>
                  <a:pt x="286554" y="105790"/>
                </a:lnTo>
                <a:lnTo>
                  <a:pt x="287189" y="105537"/>
                </a:lnTo>
                <a:lnTo>
                  <a:pt x="287570" y="105410"/>
                </a:lnTo>
                <a:lnTo>
                  <a:pt x="288459" y="104520"/>
                </a:lnTo>
                <a:lnTo>
                  <a:pt x="288586" y="104139"/>
                </a:lnTo>
                <a:lnTo>
                  <a:pt x="296090" y="85470"/>
                </a:lnTo>
                <a:lnTo>
                  <a:pt x="282236" y="85470"/>
                </a:lnTo>
                <a:lnTo>
                  <a:pt x="253667" y="12826"/>
                </a:lnTo>
                <a:close/>
              </a:path>
              <a:path w="339725" h="107314">
                <a:moveTo>
                  <a:pt x="339386" y="12826"/>
                </a:moveTo>
                <a:lnTo>
                  <a:pt x="325543" y="12826"/>
                </a:lnTo>
                <a:lnTo>
                  <a:pt x="325670" y="104520"/>
                </a:lnTo>
                <a:lnTo>
                  <a:pt x="331131" y="106299"/>
                </a:lnTo>
                <a:lnTo>
                  <a:pt x="333798" y="106299"/>
                </a:lnTo>
                <a:lnTo>
                  <a:pt x="339005" y="104775"/>
                </a:lnTo>
                <a:lnTo>
                  <a:pt x="339259" y="104520"/>
                </a:lnTo>
                <a:lnTo>
                  <a:pt x="339386" y="12826"/>
                </a:lnTo>
                <a:close/>
              </a:path>
              <a:path w="339725" h="107314">
                <a:moveTo>
                  <a:pt x="334179" y="1524"/>
                </a:moveTo>
                <a:lnTo>
                  <a:pt x="323130" y="1524"/>
                </a:lnTo>
                <a:lnTo>
                  <a:pt x="321860" y="1650"/>
                </a:lnTo>
                <a:lnTo>
                  <a:pt x="320844" y="1905"/>
                </a:lnTo>
                <a:lnTo>
                  <a:pt x="319828" y="2286"/>
                </a:lnTo>
                <a:lnTo>
                  <a:pt x="318939" y="2667"/>
                </a:lnTo>
                <a:lnTo>
                  <a:pt x="318050" y="3429"/>
                </a:lnTo>
                <a:lnTo>
                  <a:pt x="317161" y="4063"/>
                </a:lnTo>
                <a:lnTo>
                  <a:pt x="282744" y="85470"/>
                </a:lnTo>
                <a:lnTo>
                  <a:pt x="296090" y="85470"/>
                </a:lnTo>
                <a:lnTo>
                  <a:pt x="325289" y="12826"/>
                </a:lnTo>
                <a:lnTo>
                  <a:pt x="339386" y="12826"/>
                </a:lnTo>
                <a:lnTo>
                  <a:pt x="335703" y="1905"/>
                </a:lnTo>
                <a:lnTo>
                  <a:pt x="334941" y="1650"/>
                </a:lnTo>
                <a:lnTo>
                  <a:pt x="334179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5" name="object 125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7053580" y="2878708"/>
            <a:ext cx="648335" cy="105918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2871723" y="3075685"/>
            <a:ext cx="333628" cy="107441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3287140" y="3075685"/>
            <a:ext cx="715137" cy="107314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4089908" y="3068701"/>
            <a:ext cx="735838" cy="142239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4912359" y="3103245"/>
            <a:ext cx="153569" cy="79629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5156961" y="3069082"/>
            <a:ext cx="726439" cy="113792"/>
          </a:xfrm>
          <a:prstGeom prst="rect">
            <a:avLst/>
          </a:prstGeom>
        </p:spPr>
      </p:pic>
      <p:pic>
        <p:nvPicPr>
          <p:cNvPr id="131" name="object 131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6832854" y="3069208"/>
            <a:ext cx="248157" cy="113538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7151751" y="3074161"/>
            <a:ext cx="552703" cy="108585"/>
          </a:xfrm>
          <a:prstGeom prst="rect">
            <a:avLst/>
          </a:prstGeom>
        </p:spPr>
      </p:pic>
      <p:pic>
        <p:nvPicPr>
          <p:cNvPr id="133" name="object 133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64935" y="3074289"/>
            <a:ext cx="783843" cy="334518"/>
          </a:xfrm>
          <a:prstGeom prst="rect">
            <a:avLst/>
          </a:prstGeom>
        </p:spPr>
      </p:pic>
      <p:sp>
        <p:nvSpPr>
          <p:cNvPr id="134" name="object 134"/>
          <p:cNvSpPr/>
          <p:nvPr/>
        </p:nvSpPr>
        <p:spPr>
          <a:xfrm>
            <a:off x="2613786" y="3274948"/>
            <a:ext cx="300355" cy="128270"/>
          </a:xfrm>
          <a:custGeom>
            <a:avLst/>
            <a:gdLst/>
            <a:ahLst/>
            <a:cxnLst/>
            <a:rect l="l" t="t" r="r" b="b"/>
            <a:pathLst>
              <a:path w="300355" h="128270">
                <a:moveTo>
                  <a:pt x="9270" y="0"/>
                </a:moveTo>
                <a:lnTo>
                  <a:pt x="4571" y="0"/>
                </a:lnTo>
                <a:lnTo>
                  <a:pt x="2793" y="253"/>
                </a:lnTo>
                <a:lnTo>
                  <a:pt x="2031" y="507"/>
                </a:lnTo>
                <a:lnTo>
                  <a:pt x="1396" y="634"/>
                </a:lnTo>
                <a:lnTo>
                  <a:pt x="888" y="888"/>
                </a:lnTo>
                <a:lnTo>
                  <a:pt x="507" y="1143"/>
                </a:lnTo>
                <a:lnTo>
                  <a:pt x="254" y="1396"/>
                </a:lnTo>
                <a:lnTo>
                  <a:pt x="0" y="1777"/>
                </a:lnTo>
                <a:lnTo>
                  <a:pt x="0" y="103505"/>
                </a:lnTo>
                <a:lnTo>
                  <a:pt x="254" y="103758"/>
                </a:lnTo>
                <a:lnTo>
                  <a:pt x="381" y="104139"/>
                </a:lnTo>
                <a:lnTo>
                  <a:pt x="762" y="104393"/>
                </a:lnTo>
                <a:lnTo>
                  <a:pt x="1269" y="104520"/>
                </a:lnTo>
                <a:lnTo>
                  <a:pt x="1905" y="104775"/>
                </a:lnTo>
                <a:lnTo>
                  <a:pt x="2539" y="104901"/>
                </a:lnTo>
                <a:lnTo>
                  <a:pt x="5461" y="105282"/>
                </a:lnTo>
                <a:lnTo>
                  <a:pt x="8127" y="105282"/>
                </a:lnTo>
                <a:lnTo>
                  <a:pt x="9270" y="105156"/>
                </a:lnTo>
                <a:lnTo>
                  <a:pt x="11811" y="104775"/>
                </a:lnTo>
                <a:lnTo>
                  <a:pt x="12318" y="104520"/>
                </a:lnTo>
                <a:lnTo>
                  <a:pt x="12826" y="104393"/>
                </a:lnTo>
                <a:lnTo>
                  <a:pt x="13207" y="104139"/>
                </a:lnTo>
                <a:lnTo>
                  <a:pt x="13462" y="103758"/>
                </a:lnTo>
                <a:lnTo>
                  <a:pt x="13588" y="103505"/>
                </a:lnTo>
                <a:lnTo>
                  <a:pt x="13462" y="1396"/>
                </a:lnTo>
                <a:lnTo>
                  <a:pt x="13207" y="1143"/>
                </a:lnTo>
                <a:lnTo>
                  <a:pt x="12826" y="888"/>
                </a:lnTo>
                <a:lnTo>
                  <a:pt x="12318" y="634"/>
                </a:lnTo>
                <a:lnTo>
                  <a:pt x="11811" y="507"/>
                </a:lnTo>
                <a:lnTo>
                  <a:pt x="11049" y="253"/>
                </a:lnTo>
                <a:lnTo>
                  <a:pt x="9270" y="0"/>
                </a:lnTo>
                <a:close/>
              </a:path>
              <a:path w="300355" h="128270">
                <a:moveTo>
                  <a:pt x="96012" y="507"/>
                </a:moveTo>
                <a:lnTo>
                  <a:pt x="44450" y="507"/>
                </a:lnTo>
                <a:lnTo>
                  <a:pt x="43306" y="888"/>
                </a:lnTo>
                <a:lnTo>
                  <a:pt x="42163" y="1650"/>
                </a:lnTo>
                <a:lnTo>
                  <a:pt x="41020" y="2539"/>
                </a:lnTo>
                <a:lnTo>
                  <a:pt x="40512" y="4063"/>
                </a:lnTo>
                <a:lnTo>
                  <a:pt x="40512" y="101218"/>
                </a:lnTo>
                <a:lnTo>
                  <a:pt x="41020" y="102743"/>
                </a:lnTo>
                <a:lnTo>
                  <a:pt x="42163" y="103505"/>
                </a:lnTo>
                <a:lnTo>
                  <a:pt x="43306" y="104393"/>
                </a:lnTo>
                <a:lnTo>
                  <a:pt x="44450" y="104775"/>
                </a:lnTo>
                <a:lnTo>
                  <a:pt x="96138" y="104775"/>
                </a:lnTo>
                <a:lnTo>
                  <a:pt x="96519" y="104648"/>
                </a:lnTo>
                <a:lnTo>
                  <a:pt x="96900" y="104393"/>
                </a:lnTo>
                <a:lnTo>
                  <a:pt x="97281" y="104267"/>
                </a:lnTo>
                <a:lnTo>
                  <a:pt x="97536" y="103886"/>
                </a:lnTo>
                <a:lnTo>
                  <a:pt x="98298" y="102362"/>
                </a:lnTo>
                <a:lnTo>
                  <a:pt x="98488" y="101218"/>
                </a:lnTo>
                <a:lnTo>
                  <a:pt x="98551" y="97027"/>
                </a:lnTo>
                <a:lnTo>
                  <a:pt x="98298" y="95631"/>
                </a:lnTo>
                <a:lnTo>
                  <a:pt x="98043" y="94995"/>
                </a:lnTo>
                <a:lnTo>
                  <a:pt x="97789" y="94614"/>
                </a:lnTo>
                <a:lnTo>
                  <a:pt x="97536" y="94106"/>
                </a:lnTo>
                <a:lnTo>
                  <a:pt x="97281" y="93725"/>
                </a:lnTo>
                <a:lnTo>
                  <a:pt x="96900" y="93599"/>
                </a:lnTo>
                <a:lnTo>
                  <a:pt x="96519" y="93344"/>
                </a:lnTo>
                <a:lnTo>
                  <a:pt x="96138" y="93218"/>
                </a:lnTo>
                <a:lnTo>
                  <a:pt x="54356" y="93218"/>
                </a:lnTo>
                <a:lnTo>
                  <a:pt x="54356" y="55880"/>
                </a:lnTo>
                <a:lnTo>
                  <a:pt x="90169" y="55880"/>
                </a:lnTo>
                <a:lnTo>
                  <a:pt x="90550" y="55625"/>
                </a:lnTo>
                <a:lnTo>
                  <a:pt x="90931" y="55499"/>
                </a:lnTo>
                <a:lnTo>
                  <a:pt x="91439" y="54737"/>
                </a:lnTo>
                <a:lnTo>
                  <a:pt x="91693" y="54228"/>
                </a:lnTo>
                <a:lnTo>
                  <a:pt x="91820" y="53720"/>
                </a:lnTo>
                <a:lnTo>
                  <a:pt x="92075" y="52324"/>
                </a:lnTo>
                <a:lnTo>
                  <a:pt x="92075" y="48640"/>
                </a:lnTo>
                <a:lnTo>
                  <a:pt x="91693" y="46481"/>
                </a:lnTo>
                <a:lnTo>
                  <a:pt x="91439" y="46100"/>
                </a:lnTo>
                <a:lnTo>
                  <a:pt x="91186" y="45593"/>
                </a:lnTo>
                <a:lnTo>
                  <a:pt x="90931" y="45338"/>
                </a:lnTo>
                <a:lnTo>
                  <a:pt x="90169" y="44831"/>
                </a:lnTo>
                <a:lnTo>
                  <a:pt x="89788" y="44703"/>
                </a:lnTo>
                <a:lnTo>
                  <a:pt x="54356" y="44703"/>
                </a:lnTo>
                <a:lnTo>
                  <a:pt x="54356" y="11937"/>
                </a:lnTo>
                <a:lnTo>
                  <a:pt x="96012" y="11937"/>
                </a:lnTo>
                <a:lnTo>
                  <a:pt x="96393" y="11683"/>
                </a:lnTo>
                <a:lnTo>
                  <a:pt x="97027" y="11049"/>
                </a:lnTo>
                <a:lnTo>
                  <a:pt x="97155" y="10668"/>
                </a:lnTo>
                <a:lnTo>
                  <a:pt x="97408" y="10159"/>
                </a:lnTo>
                <a:lnTo>
                  <a:pt x="97536" y="9651"/>
                </a:lnTo>
                <a:lnTo>
                  <a:pt x="97917" y="7365"/>
                </a:lnTo>
                <a:lnTo>
                  <a:pt x="97917" y="5206"/>
                </a:lnTo>
                <a:lnTo>
                  <a:pt x="97742" y="4063"/>
                </a:lnTo>
                <a:lnTo>
                  <a:pt x="97408" y="2286"/>
                </a:lnTo>
                <a:lnTo>
                  <a:pt x="97155" y="1777"/>
                </a:lnTo>
                <a:lnTo>
                  <a:pt x="97027" y="1396"/>
                </a:lnTo>
                <a:lnTo>
                  <a:pt x="96393" y="762"/>
                </a:lnTo>
                <a:lnTo>
                  <a:pt x="96012" y="507"/>
                </a:lnTo>
                <a:close/>
              </a:path>
              <a:path w="300355" h="128270">
                <a:moveTo>
                  <a:pt x="177292" y="507"/>
                </a:moveTo>
                <a:lnTo>
                  <a:pt x="125730" y="507"/>
                </a:lnTo>
                <a:lnTo>
                  <a:pt x="124587" y="888"/>
                </a:lnTo>
                <a:lnTo>
                  <a:pt x="123443" y="1650"/>
                </a:lnTo>
                <a:lnTo>
                  <a:pt x="122300" y="2539"/>
                </a:lnTo>
                <a:lnTo>
                  <a:pt x="121793" y="4063"/>
                </a:lnTo>
                <a:lnTo>
                  <a:pt x="121793" y="101218"/>
                </a:lnTo>
                <a:lnTo>
                  <a:pt x="122300" y="102743"/>
                </a:lnTo>
                <a:lnTo>
                  <a:pt x="123443" y="103505"/>
                </a:lnTo>
                <a:lnTo>
                  <a:pt x="124587" y="104393"/>
                </a:lnTo>
                <a:lnTo>
                  <a:pt x="125730" y="104775"/>
                </a:lnTo>
                <a:lnTo>
                  <a:pt x="177419" y="104775"/>
                </a:lnTo>
                <a:lnTo>
                  <a:pt x="177800" y="104648"/>
                </a:lnTo>
                <a:lnTo>
                  <a:pt x="178181" y="104393"/>
                </a:lnTo>
                <a:lnTo>
                  <a:pt x="178562" y="104267"/>
                </a:lnTo>
                <a:lnTo>
                  <a:pt x="178815" y="103886"/>
                </a:lnTo>
                <a:lnTo>
                  <a:pt x="179577" y="102362"/>
                </a:lnTo>
                <a:lnTo>
                  <a:pt x="179768" y="101218"/>
                </a:lnTo>
                <a:lnTo>
                  <a:pt x="179831" y="97027"/>
                </a:lnTo>
                <a:lnTo>
                  <a:pt x="179577" y="95631"/>
                </a:lnTo>
                <a:lnTo>
                  <a:pt x="179324" y="94995"/>
                </a:lnTo>
                <a:lnTo>
                  <a:pt x="179069" y="94614"/>
                </a:lnTo>
                <a:lnTo>
                  <a:pt x="178815" y="94106"/>
                </a:lnTo>
                <a:lnTo>
                  <a:pt x="178562" y="93725"/>
                </a:lnTo>
                <a:lnTo>
                  <a:pt x="178181" y="93599"/>
                </a:lnTo>
                <a:lnTo>
                  <a:pt x="177800" y="93344"/>
                </a:lnTo>
                <a:lnTo>
                  <a:pt x="177419" y="93218"/>
                </a:lnTo>
                <a:lnTo>
                  <a:pt x="135636" y="93218"/>
                </a:lnTo>
                <a:lnTo>
                  <a:pt x="135636" y="55880"/>
                </a:lnTo>
                <a:lnTo>
                  <a:pt x="171450" y="55880"/>
                </a:lnTo>
                <a:lnTo>
                  <a:pt x="171831" y="55625"/>
                </a:lnTo>
                <a:lnTo>
                  <a:pt x="172212" y="55499"/>
                </a:lnTo>
                <a:lnTo>
                  <a:pt x="172719" y="54737"/>
                </a:lnTo>
                <a:lnTo>
                  <a:pt x="172974" y="54228"/>
                </a:lnTo>
                <a:lnTo>
                  <a:pt x="173100" y="53720"/>
                </a:lnTo>
                <a:lnTo>
                  <a:pt x="173355" y="52324"/>
                </a:lnTo>
                <a:lnTo>
                  <a:pt x="173355" y="48640"/>
                </a:lnTo>
                <a:lnTo>
                  <a:pt x="172974" y="46481"/>
                </a:lnTo>
                <a:lnTo>
                  <a:pt x="172719" y="46100"/>
                </a:lnTo>
                <a:lnTo>
                  <a:pt x="172465" y="45593"/>
                </a:lnTo>
                <a:lnTo>
                  <a:pt x="172212" y="45338"/>
                </a:lnTo>
                <a:lnTo>
                  <a:pt x="171450" y="44831"/>
                </a:lnTo>
                <a:lnTo>
                  <a:pt x="171069" y="44703"/>
                </a:lnTo>
                <a:lnTo>
                  <a:pt x="135636" y="44703"/>
                </a:lnTo>
                <a:lnTo>
                  <a:pt x="135636" y="11937"/>
                </a:lnTo>
                <a:lnTo>
                  <a:pt x="177292" y="11937"/>
                </a:lnTo>
                <a:lnTo>
                  <a:pt x="177673" y="11683"/>
                </a:lnTo>
                <a:lnTo>
                  <a:pt x="178307" y="11049"/>
                </a:lnTo>
                <a:lnTo>
                  <a:pt x="178435" y="10668"/>
                </a:lnTo>
                <a:lnTo>
                  <a:pt x="178688" y="10159"/>
                </a:lnTo>
                <a:lnTo>
                  <a:pt x="178815" y="9651"/>
                </a:lnTo>
                <a:lnTo>
                  <a:pt x="179196" y="7365"/>
                </a:lnTo>
                <a:lnTo>
                  <a:pt x="179069" y="4318"/>
                </a:lnTo>
                <a:lnTo>
                  <a:pt x="178688" y="2286"/>
                </a:lnTo>
                <a:lnTo>
                  <a:pt x="178435" y="1777"/>
                </a:lnTo>
                <a:lnTo>
                  <a:pt x="178307" y="1396"/>
                </a:lnTo>
                <a:lnTo>
                  <a:pt x="177673" y="762"/>
                </a:lnTo>
                <a:lnTo>
                  <a:pt x="177292" y="507"/>
                </a:lnTo>
                <a:close/>
              </a:path>
              <a:path w="300355" h="128270">
                <a:moveTo>
                  <a:pt x="258571" y="507"/>
                </a:moveTo>
                <a:lnTo>
                  <a:pt x="207010" y="507"/>
                </a:lnTo>
                <a:lnTo>
                  <a:pt x="205867" y="888"/>
                </a:lnTo>
                <a:lnTo>
                  <a:pt x="204724" y="1650"/>
                </a:lnTo>
                <a:lnTo>
                  <a:pt x="203581" y="2539"/>
                </a:lnTo>
                <a:lnTo>
                  <a:pt x="203073" y="4063"/>
                </a:lnTo>
                <a:lnTo>
                  <a:pt x="203073" y="101218"/>
                </a:lnTo>
                <a:lnTo>
                  <a:pt x="203581" y="102743"/>
                </a:lnTo>
                <a:lnTo>
                  <a:pt x="204724" y="103505"/>
                </a:lnTo>
                <a:lnTo>
                  <a:pt x="205867" y="104393"/>
                </a:lnTo>
                <a:lnTo>
                  <a:pt x="207010" y="104775"/>
                </a:lnTo>
                <a:lnTo>
                  <a:pt x="258699" y="104775"/>
                </a:lnTo>
                <a:lnTo>
                  <a:pt x="259080" y="104648"/>
                </a:lnTo>
                <a:lnTo>
                  <a:pt x="259461" y="104393"/>
                </a:lnTo>
                <a:lnTo>
                  <a:pt x="259842" y="104267"/>
                </a:lnTo>
                <a:lnTo>
                  <a:pt x="260095" y="103886"/>
                </a:lnTo>
                <a:lnTo>
                  <a:pt x="260857" y="102362"/>
                </a:lnTo>
                <a:lnTo>
                  <a:pt x="261048" y="101218"/>
                </a:lnTo>
                <a:lnTo>
                  <a:pt x="261112" y="97027"/>
                </a:lnTo>
                <a:lnTo>
                  <a:pt x="260857" y="95631"/>
                </a:lnTo>
                <a:lnTo>
                  <a:pt x="260604" y="94995"/>
                </a:lnTo>
                <a:lnTo>
                  <a:pt x="260350" y="94614"/>
                </a:lnTo>
                <a:lnTo>
                  <a:pt x="260095" y="94106"/>
                </a:lnTo>
                <a:lnTo>
                  <a:pt x="259842" y="93725"/>
                </a:lnTo>
                <a:lnTo>
                  <a:pt x="259461" y="93599"/>
                </a:lnTo>
                <a:lnTo>
                  <a:pt x="259080" y="93344"/>
                </a:lnTo>
                <a:lnTo>
                  <a:pt x="258699" y="93218"/>
                </a:lnTo>
                <a:lnTo>
                  <a:pt x="216915" y="93218"/>
                </a:lnTo>
                <a:lnTo>
                  <a:pt x="216915" y="55880"/>
                </a:lnTo>
                <a:lnTo>
                  <a:pt x="252730" y="55880"/>
                </a:lnTo>
                <a:lnTo>
                  <a:pt x="253111" y="55625"/>
                </a:lnTo>
                <a:lnTo>
                  <a:pt x="253492" y="55499"/>
                </a:lnTo>
                <a:lnTo>
                  <a:pt x="254000" y="54737"/>
                </a:lnTo>
                <a:lnTo>
                  <a:pt x="254254" y="54228"/>
                </a:lnTo>
                <a:lnTo>
                  <a:pt x="254381" y="53720"/>
                </a:lnTo>
                <a:lnTo>
                  <a:pt x="254635" y="52324"/>
                </a:lnTo>
                <a:lnTo>
                  <a:pt x="254635" y="48640"/>
                </a:lnTo>
                <a:lnTo>
                  <a:pt x="254254" y="46481"/>
                </a:lnTo>
                <a:lnTo>
                  <a:pt x="254000" y="46100"/>
                </a:lnTo>
                <a:lnTo>
                  <a:pt x="253745" y="45593"/>
                </a:lnTo>
                <a:lnTo>
                  <a:pt x="253492" y="45338"/>
                </a:lnTo>
                <a:lnTo>
                  <a:pt x="252730" y="44831"/>
                </a:lnTo>
                <a:lnTo>
                  <a:pt x="252349" y="44703"/>
                </a:lnTo>
                <a:lnTo>
                  <a:pt x="216915" y="44703"/>
                </a:lnTo>
                <a:lnTo>
                  <a:pt x="216915" y="11937"/>
                </a:lnTo>
                <a:lnTo>
                  <a:pt x="258571" y="11937"/>
                </a:lnTo>
                <a:lnTo>
                  <a:pt x="258952" y="11683"/>
                </a:lnTo>
                <a:lnTo>
                  <a:pt x="259587" y="11049"/>
                </a:lnTo>
                <a:lnTo>
                  <a:pt x="259714" y="10668"/>
                </a:lnTo>
                <a:lnTo>
                  <a:pt x="259969" y="10159"/>
                </a:lnTo>
                <a:lnTo>
                  <a:pt x="260095" y="9651"/>
                </a:lnTo>
                <a:lnTo>
                  <a:pt x="260476" y="7365"/>
                </a:lnTo>
                <a:lnTo>
                  <a:pt x="260350" y="4318"/>
                </a:lnTo>
                <a:lnTo>
                  <a:pt x="259969" y="2286"/>
                </a:lnTo>
                <a:lnTo>
                  <a:pt x="259714" y="1777"/>
                </a:lnTo>
                <a:lnTo>
                  <a:pt x="259587" y="1396"/>
                </a:lnTo>
                <a:lnTo>
                  <a:pt x="258952" y="762"/>
                </a:lnTo>
                <a:lnTo>
                  <a:pt x="258571" y="507"/>
                </a:lnTo>
                <a:close/>
              </a:path>
              <a:path w="300355" h="128270">
                <a:moveTo>
                  <a:pt x="295275" y="86740"/>
                </a:moveTo>
                <a:lnTo>
                  <a:pt x="290194" y="86740"/>
                </a:lnTo>
                <a:lnTo>
                  <a:pt x="289179" y="86994"/>
                </a:lnTo>
                <a:lnTo>
                  <a:pt x="288289" y="87121"/>
                </a:lnTo>
                <a:lnTo>
                  <a:pt x="287400" y="87375"/>
                </a:lnTo>
                <a:lnTo>
                  <a:pt x="286765" y="87883"/>
                </a:lnTo>
                <a:lnTo>
                  <a:pt x="286131" y="88264"/>
                </a:lnTo>
                <a:lnTo>
                  <a:pt x="285623" y="88900"/>
                </a:lnTo>
                <a:lnTo>
                  <a:pt x="285114" y="90677"/>
                </a:lnTo>
                <a:lnTo>
                  <a:pt x="284861" y="91820"/>
                </a:lnTo>
                <a:lnTo>
                  <a:pt x="284861" y="103505"/>
                </a:lnTo>
                <a:lnTo>
                  <a:pt x="274193" y="125730"/>
                </a:lnTo>
                <a:lnTo>
                  <a:pt x="273938" y="126111"/>
                </a:lnTo>
                <a:lnTo>
                  <a:pt x="274065" y="127381"/>
                </a:lnTo>
                <a:lnTo>
                  <a:pt x="274319" y="127634"/>
                </a:lnTo>
                <a:lnTo>
                  <a:pt x="274574" y="127762"/>
                </a:lnTo>
                <a:lnTo>
                  <a:pt x="275081" y="127888"/>
                </a:lnTo>
                <a:lnTo>
                  <a:pt x="276351" y="128143"/>
                </a:lnTo>
                <a:lnTo>
                  <a:pt x="279907" y="128143"/>
                </a:lnTo>
                <a:lnTo>
                  <a:pt x="297814" y="105409"/>
                </a:lnTo>
                <a:lnTo>
                  <a:pt x="298450" y="104267"/>
                </a:lnTo>
                <a:lnTo>
                  <a:pt x="298957" y="102996"/>
                </a:lnTo>
                <a:lnTo>
                  <a:pt x="299338" y="101726"/>
                </a:lnTo>
                <a:lnTo>
                  <a:pt x="299719" y="100583"/>
                </a:lnTo>
                <a:lnTo>
                  <a:pt x="299974" y="99187"/>
                </a:lnTo>
                <a:lnTo>
                  <a:pt x="300100" y="97789"/>
                </a:lnTo>
                <a:lnTo>
                  <a:pt x="300355" y="96393"/>
                </a:lnTo>
                <a:lnTo>
                  <a:pt x="300355" y="91820"/>
                </a:lnTo>
                <a:lnTo>
                  <a:pt x="300227" y="90677"/>
                </a:lnTo>
                <a:lnTo>
                  <a:pt x="299719" y="88900"/>
                </a:lnTo>
                <a:lnTo>
                  <a:pt x="299212" y="88264"/>
                </a:lnTo>
                <a:lnTo>
                  <a:pt x="298576" y="87883"/>
                </a:lnTo>
                <a:lnTo>
                  <a:pt x="297942" y="87375"/>
                </a:lnTo>
                <a:lnTo>
                  <a:pt x="297180" y="87121"/>
                </a:lnTo>
                <a:lnTo>
                  <a:pt x="296163" y="86994"/>
                </a:lnTo>
                <a:lnTo>
                  <a:pt x="295275" y="86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5" name="object 135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421888" y="3273805"/>
            <a:ext cx="358394" cy="129158"/>
          </a:xfrm>
          <a:prstGeom prst="rect">
            <a:avLst/>
          </a:prstGeom>
        </p:spPr>
      </p:pic>
      <p:grpSp>
        <p:nvGrpSpPr>
          <p:cNvPr id="136" name="object 136"/>
          <p:cNvGrpSpPr/>
          <p:nvPr/>
        </p:nvGrpSpPr>
        <p:grpSpPr>
          <a:xfrm>
            <a:off x="4293615" y="3301365"/>
            <a:ext cx="189865" cy="107950"/>
            <a:chOff x="4293615" y="3301365"/>
            <a:chExt cx="189865" cy="107950"/>
          </a:xfrm>
        </p:grpSpPr>
        <p:pic>
          <p:nvPicPr>
            <p:cNvPr id="137" name="object 13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293615" y="3301365"/>
              <a:ext cx="153162" cy="107568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4466208" y="3361436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1937" y="0"/>
                  </a:moveTo>
                  <a:lnTo>
                    <a:pt x="5461" y="0"/>
                  </a:lnTo>
                  <a:lnTo>
                    <a:pt x="3175" y="634"/>
                  </a:lnTo>
                  <a:lnTo>
                    <a:pt x="635" y="3175"/>
                  </a:lnTo>
                  <a:lnTo>
                    <a:pt x="0" y="5714"/>
                  </a:lnTo>
                  <a:lnTo>
                    <a:pt x="0" y="13334"/>
                  </a:lnTo>
                  <a:lnTo>
                    <a:pt x="635" y="15747"/>
                  </a:lnTo>
                  <a:lnTo>
                    <a:pt x="1777" y="17018"/>
                  </a:lnTo>
                  <a:lnTo>
                    <a:pt x="3048" y="18161"/>
                  </a:lnTo>
                  <a:lnTo>
                    <a:pt x="5333" y="18795"/>
                  </a:lnTo>
                  <a:lnTo>
                    <a:pt x="11811" y="18795"/>
                  </a:lnTo>
                  <a:lnTo>
                    <a:pt x="14096" y="18161"/>
                  </a:lnTo>
                  <a:lnTo>
                    <a:pt x="16637" y="15620"/>
                  </a:lnTo>
                  <a:lnTo>
                    <a:pt x="17271" y="13081"/>
                  </a:lnTo>
                  <a:lnTo>
                    <a:pt x="17271" y="9270"/>
                  </a:lnTo>
                  <a:lnTo>
                    <a:pt x="17271" y="5587"/>
                  </a:lnTo>
                  <a:lnTo>
                    <a:pt x="16637" y="3175"/>
                  </a:lnTo>
                  <a:lnTo>
                    <a:pt x="15493" y="1905"/>
                  </a:lnTo>
                  <a:lnTo>
                    <a:pt x="14224" y="634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9" name="object 139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524635" y="3265423"/>
            <a:ext cx="574166" cy="341884"/>
          </a:xfrm>
          <a:prstGeom prst="rect">
            <a:avLst/>
          </a:prstGeom>
        </p:spPr>
      </p:pic>
      <p:grpSp>
        <p:nvGrpSpPr>
          <p:cNvPr id="140" name="object 140"/>
          <p:cNvGrpSpPr/>
          <p:nvPr/>
        </p:nvGrpSpPr>
        <p:grpSpPr>
          <a:xfrm>
            <a:off x="4988814" y="3273678"/>
            <a:ext cx="528955" cy="107314"/>
            <a:chOff x="4988814" y="3273678"/>
            <a:chExt cx="528955" cy="107314"/>
          </a:xfrm>
        </p:grpSpPr>
        <p:pic>
          <p:nvPicPr>
            <p:cNvPr id="141" name="object 14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988814" y="3273678"/>
              <a:ext cx="489838" cy="107314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5499989" y="3361435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1937" y="0"/>
                  </a:moveTo>
                  <a:lnTo>
                    <a:pt x="5461" y="0"/>
                  </a:lnTo>
                  <a:lnTo>
                    <a:pt x="3175" y="634"/>
                  </a:lnTo>
                  <a:lnTo>
                    <a:pt x="635" y="3175"/>
                  </a:lnTo>
                  <a:lnTo>
                    <a:pt x="0" y="5714"/>
                  </a:lnTo>
                  <a:lnTo>
                    <a:pt x="0" y="13207"/>
                  </a:lnTo>
                  <a:lnTo>
                    <a:pt x="635" y="15620"/>
                  </a:lnTo>
                  <a:lnTo>
                    <a:pt x="1777" y="16890"/>
                  </a:lnTo>
                  <a:lnTo>
                    <a:pt x="3048" y="18161"/>
                  </a:lnTo>
                  <a:lnTo>
                    <a:pt x="5334" y="18795"/>
                  </a:lnTo>
                  <a:lnTo>
                    <a:pt x="11811" y="18795"/>
                  </a:lnTo>
                  <a:lnTo>
                    <a:pt x="14097" y="18161"/>
                  </a:lnTo>
                  <a:lnTo>
                    <a:pt x="16637" y="15620"/>
                  </a:lnTo>
                  <a:lnTo>
                    <a:pt x="17272" y="13081"/>
                  </a:lnTo>
                  <a:lnTo>
                    <a:pt x="17272" y="9270"/>
                  </a:lnTo>
                  <a:lnTo>
                    <a:pt x="17272" y="5587"/>
                  </a:lnTo>
                  <a:lnTo>
                    <a:pt x="16637" y="3047"/>
                  </a:lnTo>
                  <a:lnTo>
                    <a:pt x="15494" y="1777"/>
                  </a:lnTo>
                  <a:lnTo>
                    <a:pt x="14224" y="634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3" name="object 143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7031355" y="3264915"/>
            <a:ext cx="665606" cy="143763"/>
          </a:xfrm>
          <a:prstGeom prst="rect">
            <a:avLst/>
          </a:prstGeom>
        </p:spPr>
      </p:pic>
      <p:grpSp>
        <p:nvGrpSpPr>
          <p:cNvPr id="144" name="object 144"/>
          <p:cNvGrpSpPr/>
          <p:nvPr/>
        </p:nvGrpSpPr>
        <p:grpSpPr>
          <a:xfrm>
            <a:off x="1515236" y="3459226"/>
            <a:ext cx="3154045" cy="148590"/>
            <a:chOff x="1515236" y="3459226"/>
            <a:chExt cx="3154045" cy="148590"/>
          </a:xfrm>
        </p:grpSpPr>
        <p:sp>
          <p:nvSpPr>
            <p:cNvPr id="145" name="object 145"/>
            <p:cNvSpPr/>
            <p:nvPr/>
          </p:nvSpPr>
          <p:spPr>
            <a:xfrm>
              <a:off x="1515236" y="3595751"/>
              <a:ext cx="3124200" cy="7620"/>
            </a:xfrm>
            <a:custGeom>
              <a:avLst/>
              <a:gdLst/>
              <a:ahLst/>
              <a:cxnLst/>
              <a:rect l="l" t="t" r="r" b="b"/>
              <a:pathLst>
                <a:path w="3124200" h="7620">
                  <a:moveTo>
                    <a:pt x="31242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3124200" y="7620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878456" y="3459226"/>
              <a:ext cx="2751835" cy="148082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4651629" y="3559556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1937" y="0"/>
                  </a:moveTo>
                  <a:lnTo>
                    <a:pt x="5461" y="0"/>
                  </a:lnTo>
                  <a:lnTo>
                    <a:pt x="3175" y="635"/>
                  </a:lnTo>
                  <a:lnTo>
                    <a:pt x="635" y="3175"/>
                  </a:lnTo>
                  <a:lnTo>
                    <a:pt x="0" y="5715"/>
                  </a:lnTo>
                  <a:lnTo>
                    <a:pt x="0" y="13208"/>
                  </a:lnTo>
                  <a:lnTo>
                    <a:pt x="635" y="15748"/>
                  </a:lnTo>
                  <a:lnTo>
                    <a:pt x="1778" y="17018"/>
                  </a:lnTo>
                  <a:lnTo>
                    <a:pt x="3048" y="18161"/>
                  </a:lnTo>
                  <a:lnTo>
                    <a:pt x="5334" y="18796"/>
                  </a:lnTo>
                  <a:lnTo>
                    <a:pt x="11811" y="18796"/>
                  </a:lnTo>
                  <a:lnTo>
                    <a:pt x="14097" y="18161"/>
                  </a:lnTo>
                  <a:lnTo>
                    <a:pt x="16637" y="15621"/>
                  </a:lnTo>
                  <a:lnTo>
                    <a:pt x="17272" y="13081"/>
                  </a:lnTo>
                  <a:lnTo>
                    <a:pt x="17272" y="9271"/>
                  </a:lnTo>
                  <a:lnTo>
                    <a:pt x="17272" y="5588"/>
                  </a:lnTo>
                  <a:lnTo>
                    <a:pt x="16637" y="3175"/>
                  </a:lnTo>
                  <a:lnTo>
                    <a:pt x="15494" y="1905"/>
                  </a:lnTo>
                  <a:lnTo>
                    <a:pt x="14224" y="635"/>
                  </a:lnTo>
                  <a:lnTo>
                    <a:pt x="11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8" name="object 148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767077" y="3729990"/>
            <a:ext cx="382651" cy="130428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246044" y="3725036"/>
            <a:ext cx="426164" cy="135381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2249170" y="3740403"/>
            <a:ext cx="123825" cy="98043"/>
          </a:xfrm>
          <a:prstGeom prst="rect">
            <a:avLst/>
          </a:prstGeom>
        </p:spPr>
      </p:pic>
      <p:grpSp>
        <p:nvGrpSpPr>
          <p:cNvPr id="151" name="object 151"/>
          <p:cNvGrpSpPr/>
          <p:nvPr/>
        </p:nvGrpSpPr>
        <p:grpSpPr>
          <a:xfrm>
            <a:off x="2465070" y="3724655"/>
            <a:ext cx="139065" cy="114300"/>
            <a:chOff x="2465070" y="3724655"/>
            <a:chExt cx="139065" cy="114300"/>
          </a:xfrm>
        </p:grpSpPr>
        <p:pic>
          <p:nvPicPr>
            <p:cNvPr id="152" name="object 15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465070" y="3724655"/>
              <a:ext cx="96774" cy="113791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2586609" y="3818889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80" h="19050">
                  <a:moveTo>
                    <a:pt x="12065" y="0"/>
                  </a:moveTo>
                  <a:lnTo>
                    <a:pt x="5461" y="0"/>
                  </a:lnTo>
                  <a:lnTo>
                    <a:pt x="3175" y="635"/>
                  </a:lnTo>
                  <a:lnTo>
                    <a:pt x="635" y="3175"/>
                  </a:lnTo>
                  <a:lnTo>
                    <a:pt x="0" y="5715"/>
                  </a:lnTo>
                  <a:lnTo>
                    <a:pt x="0" y="13208"/>
                  </a:lnTo>
                  <a:lnTo>
                    <a:pt x="635" y="15621"/>
                  </a:lnTo>
                  <a:lnTo>
                    <a:pt x="1905" y="16891"/>
                  </a:lnTo>
                  <a:lnTo>
                    <a:pt x="3048" y="18161"/>
                  </a:lnTo>
                  <a:lnTo>
                    <a:pt x="5334" y="18796"/>
                  </a:lnTo>
                  <a:lnTo>
                    <a:pt x="11938" y="18796"/>
                  </a:lnTo>
                  <a:lnTo>
                    <a:pt x="14224" y="18161"/>
                  </a:lnTo>
                  <a:lnTo>
                    <a:pt x="16764" y="15621"/>
                  </a:lnTo>
                  <a:lnTo>
                    <a:pt x="17399" y="13081"/>
                  </a:lnTo>
                  <a:lnTo>
                    <a:pt x="17399" y="9271"/>
                  </a:lnTo>
                  <a:lnTo>
                    <a:pt x="17399" y="5588"/>
                  </a:lnTo>
                  <a:lnTo>
                    <a:pt x="16764" y="3048"/>
                  </a:lnTo>
                  <a:lnTo>
                    <a:pt x="15493" y="1778"/>
                  </a:lnTo>
                  <a:lnTo>
                    <a:pt x="14224" y="635"/>
                  </a:lnTo>
                  <a:lnTo>
                    <a:pt x="12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/>
          <p:nvPr/>
        </p:nvSpPr>
        <p:spPr>
          <a:xfrm>
            <a:off x="3589020" y="3731005"/>
            <a:ext cx="339725" cy="107314"/>
          </a:xfrm>
          <a:custGeom>
            <a:avLst/>
            <a:gdLst/>
            <a:ahLst/>
            <a:cxnLst/>
            <a:rect l="l" t="t" r="r" b="b"/>
            <a:pathLst>
              <a:path w="339725" h="107314">
                <a:moveTo>
                  <a:pt x="8381" y="1016"/>
                </a:moveTo>
                <a:lnTo>
                  <a:pt x="5714" y="1016"/>
                </a:lnTo>
                <a:lnTo>
                  <a:pt x="4571" y="1143"/>
                </a:lnTo>
                <a:lnTo>
                  <a:pt x="380" y="2540"/>
                </a:lnTo>
                <a:lnTo>
                  <a:pt x="126" y="2794"/>
                </a:lnTo>
                <a:lnTo>
                  <a:pt x="0" y="102235"/>
                </a:lnTo>
                <a:lnTo>
                  <a:pt x="634" y="103759"/>
                </a:lnTo>
                <a:lnTo>
                  <a:pt x="2793" y="105410"/>
                </a:lnTo>
                <a:lnTo>
                  <a:pt x="3937" y="105791"/>
                </a:lnTo>
                <a:lnTo>
                  <a:pt x="51815" y="105791"/>
                </a:lnTo>
                <a:lnTo>
                  <a:pt x="52196" y="105664"/>
                </a:lnTo>
                <a:lnTo>
                  <a:pt x="52577" y="105410"/>
                </a:lnTo>
                <a:lnTo>
                  <a:pt x="52958" y="105283"/>
                </a:lnTo>
                <a:lnTo>
                  <a:pt x="54101" y="97790"/>
                </a:lnTo>
                <a:lnTo>
                  <a:pt x="53720" y="95631"/>
                </a:lnTo>
                <a:lnTo>
                  <a:pt x="53466" y="95250"/>
                </a:lnTo>
                <a:lnTo>
                  <a:pt x="53212" y="94742"/>
                </a:lnTo>
                <a:lnTo>
                  <a:pt x="52958" y="94361"/>
                </a:lnTo>
                <a:lnTo>
                  <a:pt x="52577" y="94234"/>
                </a:lnTo>
                <a:lnTo>
                  <a:pt x="52196" y="93980"/>
                </a:lnTo>
                <a:lnTo>
                  <a:pt x="51815" y="93853"/>
                </a:lnTo>
                <a:lnTo>
                  <a:pt x="13969" y="93853"/>
                </a:lnTo>
                <a:lnTo>
                  <a:pt x="13842" y="2794"/>
                </a:lnTo>
                <a:lnTo>
                  <a:pt x="13588" y="2540"/>
                </a:lnTo>
                <a:lnTo>
                  <a:pt x="13334" y="2159"/>
                </a:lnTo>
                <a:lnTo>
                  <a:pt x="12953" y="1905"/>
                </a:lnTo>
                <a:lnTo>
                  <a:pt x="12445" y="1651"/>
                </a:lnTo>
                <a:lnTo>
                  <a:pt x="11937" y="1524"/>
                </a:lnTo>
                <a:lnTo>
                  <a:pt x="11175" y="1397"/>
                </a:lnTo>
                <a:lnTo>
                  <a:pt x="8381" y="1016"/>
                </a:lnTo>
                <a:close/>
              </a:path>
              <a:path w="339725" h="107314">
                <a:moveTo>
                  <a:pt x="63753" y="86741"/>
                </a:moveTo>
                <a:lnTo>
                  <a:pt x="62610" y="86741"/>
                </a:lnTo>
                <a:lnTo>
                  <a:pt x="62229" y="86868"/>
                </a:lnTo>
                <a:lnTo>
                  <a:pt x="60959" y="88519"/>
                </a:lnTo>
                <a:lnTo>
                  <a:pt x="60705" y="89154"/>
                </a:lnTo>
                <a:lnTo>
                  <a:pt x="60578" y="95885"/>
                </a:lnTo>
                <a:lnTo>
                  <a:pt x="60959" y="96774"/>
                </a:lnTo>
                <a:lnTo>
                  <a:pt x="61213" y="97790"/>
                </a:lnTo>
                <a:lnTo>
                  <a:pt x="61721" y="98679"/>
                </a:lnTo>
                <a:lnTo>
                  <a:pt x="62356" y="99314"/>
                </a:lnTo>
                <a:lnTo>
                  <a:pt x="62864" y="99949"/>
                </a:lnTo>
                <a:lnTo>
                  <a:pt x="64007" y="100711"/>
                </a:lnTo>
                <a:lnTo>
                  <a:pt x="65658" y="101600"/>
                </a:lnTo>
                <a:lnTo>
                  <a:pt x="67182" y="102489"/>
                </a:lnTo>
                <a:lnTo>
                  <a:pt x="69087" y="103378"/>
                </a:lnTo>
                <a:lnTo>
                  <a:pt x="71500" y="104267"/>
                </a:lnTo>
                <a:lnTo>
                  <a:pt x="73787" y="105156"/>
                </a:lnTo>
                <a:lnTo>
                  <a:pt x="76453" y="105918"/>
                </a:lnTo>
                <a:lnTo>
                  <a:pt x="79501" y="106426"/>
                </a:lnTo>
                <a:lnTo>
                  <a:pt x="82422" y="107061"/>
                </a:lnTo>
                <a:lnTo>
                  <a:pt x="85725" y="107315"/>
                </a:lnTo>
                <a:lnTo>
                  <a:pt x="94233" y="107315"/>
                </a:lnTo>
                <a:lnTo>
                  <a:pt x="98805" y="106680"/>
                </a:lnTo>
                <a:lnTo>
                  <a:pt x="103124" y="105283"/>
                </a:lnTo>
                <a:lnTo>
                  <a:pt x="107441" y="104013"/>
                </a:lnTo>
                <a:lnTo>
                  <a:pt x="111251" y="101981"/>
                </a:lnTo>
                <a:lnTo>
                  <a:pt x="117601" y="96647"/>
                </a:lnTo>
                <a:lnTo>
                  <a:pt x="118516" y="95504"/>
                </a:lnTo>
                <a:lnTo>
                  <a:pt x="85851" y="95504"/>
                </a:lnTo>
                <a:lnTo>
                  <a:pt x="82295" y="94996"/>
                </a:lnTo>
                <a:lnTo>
                  <a:pt x="79247" y="94107"/>
                </a:lnTo>
                <a:lnTo>
                  <a:pt x="76326" y="93218"/>
                </a:lnTo>
                <a:lnTo>
                  <a:pt x="73659" y="92202"/>
                </a:lnTo>
                <a:lnTo>
                  <a:pt x="71500" y="91059"/>
                </a:lnTo>
                <a:lnTo>
                  <a:pt x="69341" y="90043"/>
                </a:lnTo>
                <a:lnTo>
                  <a:pt x="67563" y="89027"/>
                </a:lnTo>
                <a:lnTo>
                  <a:pt x="66293" y="88138"/>
                </a:lnTo>
                <a:lnTo>
                  <a:pt x="64896" y="87122"/>
                </a:lnTo>
                <a:lnTo>
                  <a:pt x="63753" y="86741"/>
                </a:lnTo>
                <a:close/>
              </a:path>
              <a:path w="339725" h="107314">
                <a:moveTo>
                  <a:pt x="97027" y="0"/>
                </a:moveTo>
                <a:lnTo>
                  <a:pt x="90169" y="0"/>
                </a:lnTo>
                <a:lnTo>
                  <a:pt x="85978" y="635"/>
                </a:lnTo>
                <a:lnTo>
                  <a:pt x="63118" y="22987"/>
                </a:lnTo>
                <a:lnTo>
                  <a:pt x="63118" y="31496"/>
                </a:lnTo>
                <a:lnTo>
                  <a:pt x="92455" y="59309"/>
                </a:lnTo>
                <a:lnTo>
                  <a:pt x="95250" y="60579"/>
                </a:lnTo>
                <a:lnTo>
                  <a:pt x="98043" y="61976"/>
                </a:lnTo>
                <a:lnTo>
                  <a:pt x="100583" y="63373"/>
                </a:lnTo>
                <a:lnTo>
                  <a:pt x="102869" y="65024"/>
                </a:lnTo>
                <a:lnTo>
                  <a:pt x="105028" y="66548"/>
                </a:lnTo>
                <a:lnTo>
                  <a:pt x="106806" y="68453"/>
                </a:lnTo>
                <a:lnTo>
                  <a:pt x="108076" y="70485"/>
                </a:lnTo>
                <a:lnTo>
                  <a:pt x="109474" y="72644"/>
                </a:lnTo>
                <a:lnTo>
                  <a:pt x="110108" y="75184"/>
                </a:lnTo>
                <a:lnTo>
                  <a:pt x="109981" y="81407"/>
                </a:lnTo>
                <a:lnTo>
                  <a:pt x="109600" y="83312"/>
                </a:lnTo>
                <a:lnTo>
                  <a:pt x="98043" y="94234"/>
                </a:lnTo>
                <a:lnTo>
                  <a:pt x="95630" y="95123"/>
                </a:lnTo>
                <a:lnTo>
                  <a:pt x="92837" y="95504"/>
                </a:lnTo>
                <a:lnTo>
                  <a:pt x="118516" y="95504"/>
                </a:lnTo>
                <a:lnTo>
                  <a:pt x="120141" y="93472"/>
                </a:lnTo>
                <a:lnTo>
                  <a:pt x="123697" y="85852"/>
                </a:lnTo>
                <a:lnTo>
                  <a:pt x="124713" y="81407"/>
                </a:lnTo>
                <a:lnTo>
                  <a:pt x="124713" y="72390"/>
                </a:lnTo>
                <a:lnTo>
                  <a:pt x="123951" y="68834"/>
                </a:lnTo>
                <a:lnTo>
                  <a:pt x="122554" y="65786"/>
                </a:lnTo>
                <a:lnTo>
                  <a:pt x="121284" y="62738"/>
                </a:lnTo>
                <a:lnTo>
                  <a:pt x="100837" y="47625"/>
                </a:lnTo>
                <a:lnTo>
                  <a:pt x="94995" y="44831"/>
                </a:lnTo>
                <a:lnTo>
                  <a:pt x="79247" y="33528"/>
                </a:lnTo>
                <a:lnTo>
                  <a:pt x="77850" y="31369"/>
                </a:lnTo>
                <a:lnTo>
                  <a:pt x="77215" y="28956"/>
                </a:lnTo>
                <a:lnTo>
                  <a:pt x="77215" y="24003"/>
                </a:lnTo>
                <a:lnTo>
                  <a:pt x="77469" y="22098"/>
                </a:lnTo>
                <a:lnTo>
                  <a:pt x="78231" y="20320"/>
                </a:lnTo>
                <a:lnTo>
                  <a:pt x="78866" y="18542"/>
                </a:lnTo>
                <a:lnTo>
                  <a:pt x="80009" y="17018"/>
                </a:lnTo>
                <a:lnTo>
                  <a:pt x="82803" y="14478"/>
                </a:lnTo>
                <a:lnTo>
                  <a:pt x="84581" y="13462"/>
                </a:lnTo>
                <a:lnTo>
                  <a:pt x="86740" y="12700"/>
                </a:lnTo>
                <a:lnTo>
                  <a:pt x="88772" y="11938"/>
                </a:lnTo>
                <a:lnTo>
                  <a:pt x="91312" y="11557"/>
                </a:lnTo>
                <a:lnTo>
                  <a:pt x="118744" y="11557"/>
                </a:lnTo>
                <a:lnTo>
                  <a:pt x="118617" y="9779"/>
                </a:lnTo>
                <a:lnTo>
                  <a:pt x="118490" y="8763"/>
                </a:lnTo>
                <a:lnTo>
                  <a:pt x="118237" y="8001"/>
                </a:lnTo>
                <a:lnTo>
                  <a:pt x="117982" y="7620"/>
                </a:lnTo>
                <a:lnTo>
                  <a:pt x="117855" y="7366"/>
                </a:lnTo>
                <a:lnTo>
                  <a:pt x="117601" y="6985"/>
                </a:lnTo>
                <a:lnTo>
                  <a:pt x="116585" y="5969"/>
                </a:lnTo>
                <a:lnTo>
                  <a:pt x="113791" y="4445"/>
                </a:lnTo>
                <a:lnTo>
                  <a:pt x="112267" y="3556"/>
                </a:lnTo>
                <a:lnTo>
                  <a:pt x="110362" y="2921"/>
                </a:lnTo>
                <a:lnTo>
                  <a:pt x="108330" y="2159"/>
                </a:lnTo>
                <a:lnTo>
                  <a:pt x="106299" y="1524"/>
                </a:lnTo>
                <a:lnTo>
                  <a:pt x="104012" y="1016"/>
                </a:lnTo>
                <a:lnTo>
                  <a:pt x="101726" y="635"/>
                </a:lnTo>
                <a:lnTo>
                  <a:pt x="99440" y="127"/>
                </a:lnTo>
                <a:lnTo>
                  <a:pt x="97027" y="0"/>
                </a:lnTo>
                <a:close/>
              </a:path>
              <a:path w="339725" h="107314">
                <a:moveTo>
                  <a:pt x="118744" y="11557"/>
                </a:moveTo>
                <a:lnTo>
                  <a:pt x="97408" y="11557"/>
                </a:lnTo>
                <a:lnTo>
                  <a:pt x="100202" y="11938"/>
                </a:lnTo>
                <a:lnTo>
                  <a:pt x="102742" y="12700"/>
                </a:lnTo>
                <a:lnTo>
                  <a:pt x="105155" y="13462"/>
                </a:lnTo>
                <a:lnTo>
                  <a:pt x="107314" y="14351"/>
                </a:lnTo>
                <a:lnTo>
                  <a:pt x="109219" y="15240"/>
                </a:lnTo>
                <a:lnTo>
                  <a:pt x="110997" y="16256"/>
                </a:lnTo>
                <a:lnTo>
                  <a:pt x="112521" y="17018"/>
                </a:lnTo>
                <a:lnTo>
                  <a:pt x="115062" y="18542"/>
                </a:lnTo>
                <a:lnTo>
                  <a:pt x="115950" y="18923"/>
                </a:lnTo>
                <a:lnTo>
                  <a:pt x="116966" y="18923"/>
                </a:lnTo>
                <a:lnTo>
                  <a:pt x="117347" y="18796"/>
                </a:lnTo>
                <a:lnTo>
                  <a:pt x="117855" y="18288"/>
                </a:lnTo>
                <a:lnTo>
                  <a:pt x="118109" y="17907"/>
                </a:lnTo>
                <a:lnTo>
                  <a:pt x="118237" y="17399"/>
                </a:lnTo>
                <a:lnTo>
                  <a:pt x="118490" y="16891"/>
                </a:lnTo>
                <a:lnTo>
                  <a:pt x="118617" y="15494"/>
                </a:lnTo>
                <a:lnTo>
                  <a:pt x="118744" y="11557"/>
                </a:lnTo>
                <a:close/>
              </a:path>
              <a:path w="339725" h="107314">
                <a:moveTo>
                  <a:pt x="178180" y="13335"/>
                </a:moveTo>
                <a:lnTo>
                  <a:pt x="164210" y="13335"/>
                </a:lnTo>
                <a:lnTo>
                  <a:pt x="164210" y="104140"/>
                </a:lnTo>
                <a:lnTo>
                  <a:pt x="167893" y="106045"/>
                </a:lnTo>
                <a:lnTo>
                  <a:pt x="168782" y="106299"/>
                </a:lnTo>
                <a:lnTo>
                  <a:pt x="173608" y="106299"/>
                </a:lnTo>
                <a:lnTo>
                  <a:pt x="174497" y="106045"/>
                </a:lnTo>
                <a:lnTo>
                  <a:pt x="176149" y="105791"/>
                </a:lnTo>
                <a:lnTo>
                  <a:pt x="178053" y="104521"/>
                </a:lnTo>
                <a:lnTo>
                  <a:pt x="178180" y="13335"/>
                </a:lnTo>
                <a:close/>
              </a:path>
              <a:path w="339725" h="107314">
                <a:moveTo>
                  <a:pt x="207899" y="1524"/>
                </a:moveTo>
                <a:lnTo>
                  <a:pt x="134492" y="1524"/>
                </a:lnTo>
                <a:lnTo>
                  <a:pt x="133730" y="1778"/>
                </a:lnTo>
                <a:lnTo>
                  <a:pt x="133350" y="2032"/>
                </a:lnTo>
                <a:lnTo>
                  <a:pt x="133095" y="2413"/>
                </a:lnTo>
                <a:lnTo>
                  <a:pt x="132841" y="2921"/>
                </a:lnTo>
                <a:lnTo>
                  <a:pt x="132714" y="3302"/>
                </a:lnTo>
                <a:lnTo>
                  <a:pt x="132460" y="3937"/>
                </a:lnTo>
                <a:lnTo>
                  <a:pt x="132206" y="5588"/>
                </a:lnTo>
                <a:lnTo>
                  <a:pt x="132206" y="9398"/>
                </a:lnTo>
                <a:lnTo>
                  <a:pt x="132460" y="10922"/>
                </a:lnTo>
                <a:lnTo>
                  <a:pt x="132714" y="11430"/>
                </a:lnTo>
                <a:lnTo>
                  <a:pt x="132841" y="11938"/>
                </a:lnTo>
                <a:lnTo>
                  <a:pt x="133095" y="12446"/>
                </a:lnTo>
                <a:lnTo>
                  <a:pt x="133350" y="12700"/>
                </a:lnTo>
                <a:lnTo>
                  <a:pt x="134112" y="13208"/>
                </a:lnTo>
                <a:lnTo>
                  <a:pt x="134492" y="13335"/>
                </a:lnTo>
                <a:lnTo>
                  <a:pt x="207899" y="13335"/>
                </a:lnTo>
                <a:lnTo>
                  <a:pt x="210184" y="9398"/>
                </a:lnTo>
                <a:lnTo>
                  <a:pt x="210184" y="5588"/>
                </a:lnTo>
                <a:lnTo>
                  <a:pt x="209930" y="3937"/>
                </a:lnTo>
                <a:lnTo>
                  <a:pt x="209803" y="3302"/>
                </a:lnTo>
                <a:lnTo>
                  <a:pt x="209550" y="2921"/>
                </a:lnTo>
                <a:lnTo>
                  <a:pt x="209295" y="2413"/>
                </a:lnTo>
                <a:lnTo>
                  <a:pt x="209041" y="2032"/>
                </a:lnTo>
                <a:lnTo>
                  <a:pt x="208660" y="1778"/>
                </a:lnTo>
                <a:lnTo>
                  <a:pt x="207899" y="1524"/>
                </a:lnTo>
                <a:close/>
              </a:path>
              <a:path w="339725" h="107314">
                <a:moveTo>
                  <a:pt x="242188" y="1524"/>
                </a:moveTo>
                <a:lnTo>
                  <a:pt x="230504" y="1524"/>
                </a:lnTo>
                <a:lnTo>
                  <a:pt x="229107" y="2032"/>
                </a:lnTo>
                <a:lnTo>
                  <a:pt x="226694" y="3937"/>
                </a:lnTo>
                <a:lnTo>
                  <a:pt x="226255" y="5080"/>
                </a:lnTo>
                <a:lnTo>
                  <a:pt x="226144" y="104394"/>
                </a:lnTo>
                <a:lnTo>
                  <a:pt x="226187" y="104521"/>
                </a:lnTo>
                <a:lnTo>
                  <a:pt x="226440" y="104902"/>
                </a:lnTo>
                <a:lnTo>
                  <a:pt x="226567" y="105156"/>
                </a:lnTo>
                <a:lnTo>
                  <a:pt x="226949" y="105410"/>
                </a:lnTo>
                <a:lnTo>
                  <a:pt x="227456" y="105664"/>
                </a:lnTo>
                <a:lnTo>
                  <a:pt x="227964" y="105791"/>
                </a:lnTo>
                <a:lnTo>
                  <a:pt x="229615" y="106045"/>
                </a:lnTo>
                <a:lnTo>
                  <a:pt x="230504" y="106299"/>
                </a:lnTo>
                <a:lnTo>
                  <a:pt x="235457" y="106299"/>
                </a:lnTo>
                <a:lnTo>
                  <a:pt x="236346" y="106045"/>
                </a:lnTo>
                <a:lnTo>
                  <a:pt x="237235" y="105918"/>
                </a:lnTo>
                <a:lnTo>
                  <a:pt x="240029" y="12827"/>
                </a:lnTo>
                <a:lnTo>
                  <a:pt x="253708" y="12827"/>
                </a:lnTo>
                <a:lnTo>
                  <a:pt x="252602" y="10033"/>
                </a:lnTo>
                <a:lnTo>
                  <a:pt x="252094" y="8509"/>
                </a:lnTo>
                <a:lnTo>
                  <a:pt x="251587" y="7239"/>
                </a:lnTo>
                <a:lnTo>
                  <a:pt x="250881" y="6096"/>
                </a:lnTo>
                <a:lnTo>
                  <a:pt x="250316" y="5080"/>
                </a:lnTo>
                <a:lnTo>
                  <a:pt x="249427" y="4191"/>
                </a:lnTo>
                <a:lnTo>
                  <a:pt x="248412" y="3556"/>
                </a:lnTo>
                <a:lnTo>
                  <a:pt x="247522" y="2794"/>
                </a:lnTo>
                <a:lnTo>
                  <a:pt x="246379" y="2286"/>
                </a:lnTo>
                <a:lnTo>
                  <a:pt x="244982" y="2032"/>
                </a:lnTo>
                <a:lnTo>
                  <a:pt x="243712" y="1651"/>
                </a:lnTo>
                <a:lnTo>
                  <a:pt x="242188" y="1524"/>
                </a:lnTo>
                <a:close/>
              </a:path>
              <a:path w="339725" h="107314">
                <a:moveTo>
                  <a:pt x="253708" y="12827"/>
                </a:moveTo>
                <a:lnTo>
                  <a:pt x="240029" y="12827"/>
                </a:lnTo>
                <a:lnTo>
                  <a:pt x="275208" y="104140"/>
                </a:lnTo>
                <a:lnTo>
                  <a:pt x="275335" y="104394"/>
                </a:lnTo>
                <a:lnTo>
                  <a:pt x="275463" y="104775"/>
                </a:lnTo>
                <a:lnTo>
                  <a:pt x="275843" y="105029"/>
                </a:lnTo>
                <a:lnTo>
                  <a:pt x="276097" y="105283"/>
                </a:lnTo>
                <a:lnTo>
                  <a:pt x="276478" y="105537"/>
                </a:lnTo>
                <a:lnTo>
                  <a:pt x="277113" y="105664"/>
                </a:lnTo>
                <a:lnTo>
                  <a:pt x="277621" y="105918"/>
                </a:lnTo>
                <a:lnTo>
                  <a:pt x="278256" y="106045"/>
                </a:lnTo>
                <a:lnTo>
                  <a:pt x="279907" y="106299"/>
                </a:lnTo>
                <a:lnTo>
                  <a:pt x="283971" y="106299"/>
                </a:lnTo>
                <a:lnTo>
                  <a:pt x="286257" y="105918"/>
                </a:lnTo>
                <a:lnTo>
                  <a:pt x="286765" y="105791"/>
                </a:lnTo>
                <a:lnTo>
                  <a:pt x="287274" y="105537"/>
                </a:lnTo>
                <a:lnTo>
                  <a:pt x="287781" y="105410"/>
                </a:lnTo>
                <a:lnTo>
                  <a:pt x="288416" y="104775"/>
                </a:lnTo>
                <a:lnTo>
                  <a:pt x="288628" y="104394"/>
                </a:lnTo>
                <a:lnTo>
                  <a:pt x="288797" y="104140"/>
                </a:lnTo>
                <a:lnTo>
                  <a:pt x="296301" y="85471"/>
                </a:lnTo>
                <a:lnTo>
                  <a:pt x="282447" y="85471"/>
                </a:lnTo>
                <a:lnTo>
                  <a:pt x="253708" y="12827"/>
                </a:lnTo>
                <a:close/>
              </a:path>
              <a:path w="339725" h="107314">
                <a:moveTo>
                  <a:pt x="339470" y="12827"/>
                </a:moveTo>
                <a:lnTo>
                  <a:pt x="325627" y="12827"/>
                </a:lnTo>
                <a:lnTo>
                  <a:pt x="325754" y="104521"/>
                </a:lnTo>
                <a:lnTo>
                  <a:pt x="329310" y="106045"/>
                </a:lnTo>
                <a:lnTo>
                  <a:pt x="330200" y="106299"/>
                </a:lnTo>
                <a:lnTo>
                  <a:pt x="335025" y="106299"/>
                </a:lnTo>
                <a:lnTo>
                  <a:pt x="335914" y="106045"/>
                </a:lnTo>
                <a:lnTo>
                  <a:pt x="336803" y="105918"/>
                </a:lnTo>
                <a:lnTo>
                  <a:pt x="339470" y="104521"/>
                </a:lnTo>
                <a:lnTo>
                  <a:pt x="339470" y="12827"/>
                </a:lnTo>
                <a:close/>
              </a:path>
              <a:path w="339725" h="107314">
                <a:moveTo>
                  <a:pt x="334390" y="1524"/>
                </a:moveTo>
                <a:lnTo>
                  <a:pt x="323214" y="1524"/>
                </a:lnTo>
                <a:lnTo>
                  <a:pt x="322071" y="1651"/>
                </a:lnTo>
                <a:lnTo>
                  <a:pt x="313943" y="10160"/>
                </a:lnTo>
                <a:lnTo>
                  <a:pt x="282828" y="85471"/>
                </a:lnTo>
                <a:lnTo>
                  <a:pt x="296301" y="85471"/>
                </a:lnTo>
                <a:lnTo>
                  <a:pt x="325500" y="12827"/>
                </a:lnTo>
                <a:lnTo>
                  <a:pt x="339470" y="12827"/>
                </a:lnTo>
                <a:lnTo>
                  <a:pt x="335152" y="1651"/>
                </a:lnTo>
                <a:lnTo>
                  <a:pt x="33439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5" name="object 155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4025265" y="3723894"/>
            <a:ext cx="188849" cy="114427"/>
          </a:xfrm>
          <a:prstGeom prst="rect">
            <a:avLst/>
          </a:prstGeom>
        </p:spPr>
      </p:pic>
      <p:sp>
        <p:nvSpPr>
          <p:cNvPr id="156" name="object 156"/>
          <p:cNvSpPr/>
          <p:nvPr/>
        </p:nvSpPr>
        <p:spPr>
          <a:xfrm>
            <a:off x="4297807" y="3729735"/>
            <a:ext cx="324485" cy="108585"/>
          </a:xfrm>
          <a:custGeom>
            <a:avLst/>
            <a:gdLst/>
            <a:ahLst/>
            <a:cxnLst/>
            <a:rect l="l" t="t" r="r" b="b"/>
            <a:pathLst>
              <a:path w="324485" h="108585">
                <a:moveTo>
                  <a:pt x="45973" y="14477"/>
                </a:moveTo>
                <a:lnTo>
                  <a:pt x="32003" y="14477"/>
                </a:lnTo>
                <a:lnTo>
                  <a:pt x="32130" y="105790"/>
                </a:lnTo>
                <a:lnTo>
                  <a:pt x="32384" y="106044"/>
                </a:lnTo>
                <a:lnTo>
                  <a:pt x="32638" y="106425"/>
                </a:lnTo>
                <a:lnTo>
                  <a:pt x="33019" y="106679"/>
                </a:lnTo>
                <a:lnTo>
                  <a:pt x="33527" y="106806"/>
                </a:lnTo>
                <a:lnTo>
                  <a:pt x="34035" y="107060"/>
                </a:lnTo>
                <a:lnTo>
                  <a:pt x="36575" y="107441"/>
                </a:lnTo>
                <a:lnTo>
                  <a:pt x="37718" y="107568"/>
                </a:lnTo>
                <a:lnTo>
                  <a:pt x="40385" y="107568"/>
                </a:lnTo>
                <a:lnTo>
                  <a:pt x="41401" y="107441"/>
                </a:lnTo>
                <a:lnTo>
                  <a:pt x="43941" y="107060"/>
                </a:lnTo>
                <a:lnTo>
                  <a:pt x="44450" y="106806"/>
                </a:lnTo>
                <a:lnTo>
                  <a:pt x="44957" y="106679"/>
                </a:lnTo>
                <a:lnTo>
                  <a:pt x="45338" y="106425"/>
                </a:lnTo>
                <a:lnTo>
                  <a:pt x="45592" y="106044"/>
                </a:lnTo>
                <a:lnTo>
                  <a:pt x="45846" y="105790"/>
                </a:lnTo>
                <a:lnTo>
                  <a:pt x="45973" y="14477"/>
                </a:lnTo>
                <a:close/>
              </a:path>
              <a:path w="324485" h="108585">
                <a:moveTo>
                  <a:pt x="75691" y="2666"/>
                </a:moveTo>
                <a:lnTo>
                  <a:pt x="2285" y="2666"/>
                </a:lnTo>
                <a:lnTo>
                  <a:pt x="1904" y="2793"/>
                </a:lnTo>
                <a:lnTo>
                  <a:pt x="1142" y="3301"/>
                </a:lnTo>
                <a:lnTo>
                  <a:pt x="888" y="3555"/>
                </a:lnTo>
                <a:lnTo>
                  <a:pt x="634" y="4063"/>
                </a:lnTo>
                <a:lnTo>
                  <a:pt x="507" y="4571"/>
                </a:lnTo>
                <a:lnTo>
                  <a:pt x="253" y="5206"/>
                </a:lnTo>
                <a:lnTo>
                  <a:pt x="0" y="6730"/>
                </a:lnTo>
                <a:lnTo>
                  <a:pt x="0" y="10540"/>
                </a:lnTo>
                <a:lnTo>
                  <a:pt x="253" y="12064"/>
                </a:lnTo>
                <a:lnTo>
                  <a:pt x="507" y="12700"/>
                </a:lnTo>
                <a:lnTo>
                  <a:pt x="634" y="13207"/>
                </a:lnTo>
                <a:lnTo>
                  <a:pt x="1142" y="13969"/>
                </a:lnTo>
                <a:lnTo>
                  <a:pt x="1523" y="14223"/>
                </a:lnTo>
                <a:lnTo>
                  <a:pt x="2285" y="14477"/>
                </a:lnTo>
                <a:lnTo>
                  <a:pt x="75691" y="14477"/>
                </a:lnTo>
                <a:lnTo>
                  <a:pt x="77977" y="10540"/>
                </a:lnTo>
                <a:lnTo>
                  <a:pt x="77977" y="6730"/>
                </a:lnTo>
                <a:lnTo>
                  <a:pt x="77596" y="4571"/>
                </a:lnTo>
                <a:lnTo>
                  <a:pt x="77088" y="3555"/>
                </a:lnTo>
                <a:lnTo>
                  <a:pt x="76834" y="3301"/>
                </a:lnTo>
                <a:lnTo>
                  <a:pt x="76072" y="2793"/>
                </a:lnTo>
                <a:lnTo>
                  <a:pt x="75691" y="2666"/>
                </a:lnTo>
                <a:close/>
              </a:path>
              <a:path w="324485" h="108585">
                <a:moveTo>
                  <a:pt x="101472" y="29971"/>
                </a:moveTo>
                <a:lnTo>
                  <a:pt x="96646" y="29971"/>
                </a:lnTo>
                <a:lnTo>
                  <a:pt x="94868" y="30225"/>
                </a:lnTo>
                <a:lnTo>
                  <a:pt x="94233" y="30352"/>
                </a:lnTo>
                <a:lnTo>
                  <a:pt x="93217" y="30860"/>
                </a:lnTo>
                <a:lnTo>
                  <a:pt x="92837" y="31114"/>
                </a:lnTo>
                <a:lnTo>
                  <a:pt x="92709" y="31368"/>
                </a:lnTo>
                <a:lnTo>
                  <a:pt x="92455" y="31750"/>
                </a:lnTo>
                <a:lnTo>
                  <a:pt x="92455" y="105790"/>
                </a:lnTo>
                <a:lnTo>
                  <a:pt x="92709" y="106044"/>
                </a:lnTo>
                <a:lnTo>
                  <a:pt x="92837" y="106425"/>
                </a:lnTo>
                <a:lnTo>
                  <a:pt x="93217" y="106679"/>
                </a:lnTo>
                <a:lnTo>
                  <a:pt x="93725" y="106806"/>
                </a:lnTo>
                <a:lnTo>
                  <a:pt x="94233" y="107060"/>
                </a:lnTo>
                <a:lnTo>
                  <a:pt x="94868" y="107187"/>
                </a:lnTo>
                <a:lnTo>
                  <a:pt x="97662" y="107568"/>
                </a:lnTo>
                <a:lnTo>
                  <a:pt x="100329" y="107568"/>
                </a:lnTo>
                <a:lnTo>
                  <a:pt x="101472" y="107441"/>
                </a:lnTo>
                <a:lnTo>
                  <a:pt x="103123" y="107187"/>
                </a:lnTo>
                <a:lnTo>
                  <a:pt x="103758" y="107060"/>
                </a:lnTo>
                <a:lnTo>
                  <a:pt x="104266" y="106806"/>
                </a:lnTo>
                <a:lnTo>
                  <a:pt x="104775" y="106679"/>
                </a:lnTo>
                <a:lnTo>
                  <a:pt x="105155" y="106425"/>
                </a:lnTo>
                <a:lnTo>
                  <a:pt x="105409" y="106044"/>
                </a:lnTo>
                <a:lnTo>
                  <a:pt x="105537" y="105790"/>
                </a:lnTo>
                <a:lnTo>
                  <a:pt x="105537" y="31750"/>
                </a:lnTo>
                <a:lnTo>
                  <a:pt x="103123" y="30225"/>
                </a:lnTo>
                <a:lnTo>
                  <a:pt x="101472" y="29971"/>
                </a:lnTo>
                <a:close/>
              </a:path>
              <a:path w="324485" h="108585">
                <a:moveTo>
                  <a:pt x="102234" y="0"/>
                </a:moveTo>
                <a:lnTo>
                  <a:pt x="95884" y="0"/>
                </a:lnTo>
                <a:lnTo>
                  <a:pt x="93725" y="634"/>
                </a:lnTo>
                <a:lnTo>
                  <a:pt x="92582" y="1777"/>
                </a:lnTo>
                <a:lnTo>
                  <a:pt x="91312" y="2920"/>
                </a:lnTo>
                <a:lnTo>
                  <a:pt x="90804" y="4952"/>
                </a:lnTo>
                <a:lnTo>
                  <a:pt x="90804" y="11175"/>
                </a:lnTo>
                <a:lnTo>
                  <a:pt x="91312" y="13207"/>
                </a:lnTo>
                <a:lnTo>
                  <a:pt x="93598" y="15493"/>
                </a:lnTo>
                <a:lnTo>
                  <a:pt x="95757" y="16001"/>
                </a:lnTo>
                <a:lnTo>
                  <a:pt x="102107" y="16001"/>
                </a:lnTo>
                <a:lnTo>
                  <a:pt x="104266" y="15493"/>
                </a:lnTo>
                <a:lnTo>
                  <a:pt x="106552" y="13207"/>
                </a:lnTo>
                <a:lnTo>
                  <a:pt x="107150" y="11175"/>
                </a:lnTo>
                <a:lnTo>
                  <a:pt x="107187" y="4952"/>
                </a:lnTo>
                <a:lnTo>
                  <a:pt x="106679" y="2793"/>
                </a:lnTo>
                <a:lnTo>
                  <a:pt x="104266" y="634"/>
                </a:lnTo>
                <a:lnTo>
                  <a:pt x="102234" y="0"/>
                </a:lnTo>
                <a:close/>
              </a:path>
              <a:path w="324485" h="108585">
                <a:moveTo>
                  <a:pt x="138683" y="29971"/>
                </a:moveTo>
                <a:lnTo>
                  <a:pt x="134238" y="29971"/>
                </a:lnTo>
                <a:lnTo>
                  <a:pt x="133476" y="30098"/>
                </a:lnTo>
                <a:lnTo>
                  <a:pt x="130555" y="105790"/>
                </a:lnTo>
                <a:lnTo>
                  <a:pt x="130809" y="106044"/>
                </a:lnTo>
                <a:lnTo>
                  <a:pt x="130937" y="106425"/>
                </a:lnTo>
                <a:lnTo>
                  <a:pt x="131317" y="106679"/>
                </a:lnTo>
                <a:lnTo>
                  <a:pt x="131825" y="106806"/>
                </a:lnTo>
                <a:lnTo>
                  <a:pt x="132333" y="107060"/>
                </a:lnTo>
                <a:lnTo>
                  <a:pt x="132968" y="107187"/>
                </a:lnTo>
                <a:lnTo>
                  <a:pt x="135762" y="107568"/>
                </a:lnTo>
                <a:lnTo>
                  <a:pt x="138429" y="107568"/>
                </a:lnTo>
                <a:lnTo>
                  <a:pt x="139572" y="107441"/>
                </a:lnTo>
                <a:lnTo>
                  <a:pt x="141223" y="107187"/>
                </a:lnTo>
                <a:lnTo>
                  <a:pt x="141858" y="107060"/>
                </a:lnTo>
                <a:lnTo>
                  <a:pt x="142366" y="106806"/>
                </a:lnTo>
                <a:lnTo>
                  <a:pt x="142875" y="106679"/>
                </a:lnTo>
                <a:lnTo>
                  <a:pt x="143255" y="106425"/>
                </a:lnTo>
                <a:lnTo>
                  <a:pt x="143509" y="106044"/>
                </a:lnTo>
                <a:lnTo>
                  <a:pt x="143637" y="105790"/>
                </a:lnTo>
                <a:lnTo>
                  <a:pt x="143763" y="54355"/>
                </a:lnTo>
                <a:lnTo>
                  <a:pt x="147446" y="49783"/>
                </a:lnTo>
                <a:lnTo>
                  <a:pt x="150748" y="46227"/>
                </a:lnTo>
                <a:lnTo>
                  <a:pt x="153923" y="43941"/>
                </a:lnTo>
                <a:lnTo>
                  <a:pt x="156430" y="42036"/>
                </a:lnTo>
                <a:lnTo>
                  <a:pt x="142493" y="42036"/>
                </a:lnTo>
                <a:lnTo>
                  <a:pt x="142366" y="31622"/>
                </a:lnTo>
                <a:lnTo>
                  <a:pt x="142239" y="31368"/>
                </a:lnTo>
                <a:lnTo>
                  <a:pt x="141731" y="30860"/>
                </a:lnTo>
                <a:lnTo>
                  <a:pt x="141223" y="30606"/>
                </a:lnTo>
                <a:lnTo>
                  <a:pt x="140842" y="30352"/>
                </a:lnTo>
                <a:lnTo>
                  <a:pt x="140207" y="30225"/>
                </a:lnTo>
                <a:lnTo>
                  <a:pt x="138683" y="29971"/>
                </a:lnTo>
                <a:close/>
              </a:path>
              <a:path w="324485" h="108585">
                <a:moveTo>
                  <a:pt x="187113" y="40385"/>
                </a:moveTo>
                <a:lnTo>
                  <a:pt x="165607" y="40385"/>
                </a:lnTo>
                <a:lnTo>
                  <a:pt x="167766" y="40893"/>
                </a:lnTo>
                <a:lnTo>
                  <a:pt x="169544" y="41782"/>
                </a:lnTo>
                <a:lnTo>
                  <a:pt x="177672" y="57911"/>
                </a:lnTo>
                <a:lnTo>
                  <a:pt x="177672" y="105790"/>
                </a:lnTo>
                <a:lnTo>
                  <a:pt x="177926" y="106044"/>
                </a:lnTo>
                <a:lnTo>
                  <a:pt x="178053" y="106425"/>
                </a:lnTo>
                <a:lnTo>
                  <a:pt x="178434" y="106679"/>
                </a:lnTo>
                <a:lnTo>
                  <a:pt x="178942" y="106806"/>
                </a:lnTo>
                <a:lnTo>
                  <a:pt x="179450" y="107060"/>
                </a:lnTo>
                <a:lnTo>
                  <a:pt x="180212" y="107187"/>
                </a:lnTo>
                <a:lnTo>
                  <a:pt x="183006" y="107568"/>
                </a:lnTo>
                <a:lnTo>
                  <a:pt x="185546" y="107568"/>
                </a:lnTo>
                <a:lnTo>
                  <a:pt x="188340" y="107187"/>
                </a:lnTo>
                <a:lnTo>
                  <a:pt x="188975" y="107060"/>
                </a:lnTo>
                <a:lnTo>
                  <a:pt x="189483" y="106806"/>
                </a:lnTo>
                <a:lnTo>
                  <a:pt x="189991" y="106679"/>
                </a:lnTo>
                <a:lnTo>
                  <a:pt x="190372" y="106425"/>
                </a:lnTo>
                <a:lnTo>
                  <a:pt x="190626" y="106044"/>
                </a:lnTo>
                <a:lnTo>
                  <a:pt x="190880" y="105790"/>
                </a:lnTo>
                <a:lnTo>
                  <a:pt x="190880" y="54355"/>
                </a:lnTo>
                <a:lnTo>
                  <a:pt x="194690" y="49783"/>
                </a:lnTo>
                <a:lnTo>
                  <a:pt x="197992" y="46227"/>
                </a:lnTo>
                <a:lnTo>
                  <a:pt x="201167" y="43941"/>
                </a:lnTo>
                <a:lnTo>
                  <a:pt x="202130" y="43179"/>
                </a:lnTo>
                <a:lnTo>
                  <a:pt x="188340" y="43179"/>
                </a:lnTo>
                <a:lnTo>
                  <a:pt x="187451" y="41020"/>
                </a:lnTo>
                <a:lnTo>
                  <a:pt x="187113" y="40385"/>
                </a:lnTo>
                <a:close/>
              </a:path>
              <a:path w="324485" h="108585">
                <a:moveTo>
                  <a:pt x="234395" y="40385"/>
                </a:moveTo>
                <a:lnTo>
                  <a:pt x="212851" y="40385"/>
                </a:lnTo>
                <a:lnTo>
                  <a:pt x="215010" y="40893"/>
                </a:lnTo>
                <a:lnTo>
                  <a:pt x="216788" y="41782"/>
                </a:lnTo>
                <a:lnTo>
                  <a:pt x="224789" y="105790"/>
                </a:lnTo>
                <a:lnTo>
                  <a:pt x="225043" y="106044"/>
                </a:lnTo>
                <a:lnTo>
                  <a:pt x="225297" y="106425"/>
                </a:lnTo>
                <a:lnTo>
                  <a:pt x="225551" y="106679"/>
                </a:lnTo>
                <a:lnTo>
                  <a:pt x="226059" y="106806"/>
                </a:lnTo>
                <a:lnTo>
                  <a:pt x="226567" y="107060"/>
                </a:lnTo>
                <a:lnTo>
                  <a:pt x="228980" y="107441"/>
                </a:lnTo>
                <a:lnTo>
                  <a:pt x="230123" y="107568"/>
                </a:lnTo>
                <a:lnTo>
                  <a:pt x="232790" y="107568"/>
                </a:lnTo>
                <a:lnTo>
                  <a:pt x="235584" y="107187"/>
                </a:lnTo>
                <a:lnTo>
                  <a:pt x="236219" y="107060"/>
                </a:lnTo>
                <a:lnTo>
                  <a:pt x="236727" y="106806"/>
                </a:lnTo>
                <a:lnTo>
                  <a:pt x="237235" y="106679"/>
                </a:lnTo>
                <a:lnTo>
                  <a:pt x="237489" y="106425"/>
                </a:lnTo>
                <a:lnTo>
                  <a:pt x="237743" y="106044"/>
                </a:lnTo>
                <a:lnTo>
                  <a:pt x="237997" y="105790"/>
                </a:lnTo>
                <a:lnTo>
                  <a:pt x="238125" y="105409"/>
                </a:lnTo>
                <a:lnTo>
                  <a:pt x="238026" y="54355"/>
                </a:lnTo>
                <a:lnTo>
                  <a:pt x="237616" y="51180"/>
                </a:lnTo>
                <a:lnTo>
                  <a:pt x="236854" y="47497"/>
                </a:lnTo>
                <a:lnTo>
                  <a:pt x="235965" y="43814"/>
                </a:lnTo>
                <a:lnTo>
                  <a:pt x="234568" y="40639"/>
                </a:lnTo>
                <a:lnTo>
                  <a:pt x="234395" y="40385"/>
                </a:lnTo>
                <a:close/>
              </a:path>
              <a:path w="324485" h="108585">
                <a:moveTo>
                  <a:pt x="217804" y="28828"/>
                </a:moveTo>
                <a:lnTo>
                  <a:pt x="211200" y="28828"/>
                </a:lnTo>
                <a:lnTo>
                  <a:pt x="209295" y="29082"/>
                </a:lnTo>
                <a:lnTo>
                  <a:pt x="188340" y="43179"/>
                </a:lnTo>
                <a:lnTo>
                  <a:pt x="202130" y="43179"/>
                </a:lnTo>
                <a:lnTo>
                  <a:pt x="204215" y="41528"/>
                </a:lnTo>
                <a:lnTo>
                  <a:pt x="207263" y="40385"/>
                </a:lnTo>
                <a:lnTo>
                  <a:pt x="234395" y="40385"/>
                </a:lnTo>
                <a:lnTo>
                  <a:pt x="232663" y="37845"/>
                </a:lnTo>
                <a:lnTo>
                  <a:pt x="230631" y="35178"/>
                </a:lnTo>
                <a:lnTo>
                  <a:pt x="228091" y="32892"/>
                </a:lnTo>
                <a:lnTo>
                  <a:pt x="221741" y="29590"/>
                </a:lnTo>
                <a:lnTo>
                  <a:pt x="217804" y="28828"/>
                </a:lnTo>
                <a:close/>
              </a:path>
              <a:path w="324485" h="108585">
                <a:moveTo>
                  <a:pt x="169037" y="28828"/>
                </a:moveTo>
                <a:lnTo>
                  <a:pt x="162051" y="28828"/>
                </a:lnTo>
                <a:lnTo>
                  <a:pt x="158241" y="29844"/>
                </a:lnTo>
                <a:lnTo>
                  <a:pt x="154431" y="32003"/>
                </a:lnTo>
                <a:lnTo>
                  <a:pt x="150494" y="34162"/>
                </a:lnTo>
                <a:lnTo>
                  <a:pt x="146557" y="37464"/>
                </a:lnTo>
                <a:lnTo>
                  <a:pt x="142493" y="42036"/>
                </a:lnTo>
                <a:lnTo>
                  <a:pt x="156430" y="42036"/>
                </a:lnTo>
                <a:lnTo>
                  <a:pt x="157098" y="41528"/>
                </a:lnTo>
                <a:lnTo>
                  <a:pt x="160146" y="40385"/>
                </a:lnTo>
                <a:lnTo>
                  <a:pt x="187113" y="40385"/>
                </a:lnTo>
                <a:lnTo>
                  <a:pt x="186435" y="39115"/>
                </a:lnTo>
                <a:lnTo>
                  <a:pt x="171703" y="29209"/>
                </a:lnTo>
                <a:lnTo>
                  <a:pt x="169037" y="28828"/>
                </a:lnTo>
                <a:close/>
              </a:path>
              <a:path w="324485" h="108585">
                <a:moveTo>
                  <a:pt x="298195" y="28828"/>
                </a:moveTo>
                <a:lnTo>
                  <a:pt x="287273" y="28828"/>
                </a:lnTo>
                <a:lnTo>
                  <a:pt x="282447" y="29717"/>
                </a:lnTo>
                <a:lnTo>
                  <a:pt x="273812" y="33527"/>
                </a:lnTo>
                <a:lnTo>
                  <a:pt x="270128" y="36067"/>
                </a:lnTo>
                <a:lnTo>
                  <a:pt x="267080" y="39623"/>
                </a:lnTo>
                <a:lnTo>
                  <a:pt x="264032" y="43052"/>
                </a:lnTo>
                <a:lnTo>
                  <a:pt x="261746" y="47243"/>
                </a:lnTo>
                <a:lnTo>
                  <a:pt x="260095" y="52196"/>
                </a:lnTo>
                <a:lnTo>
                  <a:pt x="258571" y="57276"/>
                </a:lnTo>
                <a:lnTo>
                  <a:pt x="257682" y="62864"/>
                </a:lnTo>
                <a:lnTo>
                  <a:pt x="257682" y="75564"/>
                </a:lnTo>
                <a:lnTo>
                  <a:pt x="258444" y="81406"/>
                </a:lnTo>
                <a:lnTo>
                  <a:pt x="260095" y="86359"/>
                </a:lnTo>
                <a:lnTo>
                  <a:pt x="261619" y="91312"/>
                </a:lnTo>
                <a:lnTo>
                  <a:pt x="288035" y="108584"/>
                </a:lnTo>
                <a:lnTo>
                  <a:pt x="297433" y="108584"/>
                </a:lnTo>
                <a:lnTo>
                  <a:pt x="320675" y="101726"/>
                </a:lnTo>
                <a:lnTo>
                  <a:pt x="320928" y="101345"/>
                </a:lnTo>
                <a:lnTo>
                  <a:pt x="321055" y="100583"/>
                </a:lnTo>
                <a:lnTo>
                  <a:pt x="321309" y="99822"/>
                </a:lnTo>
                <a:lnTo>
                  <a:pt x="321309" y="98678"/>
                </a:lnTo>
                <a:lnTo>
                  <a:pt x="321437" y="98170"/>
                </a:lnTo>
                <a:lnTo>
                  <a:pt x="321437" y="97789"/>
                </a:lnTo>
                <a:lnTo>
                  <a:pt x="290829" y="97789"/>
                </a:lnTo>
                <a:lnTo>
                  <a:pt x="287146" y="97154"/>
                </a:lnTo>
                <a:lnTo>
                  <a:pt x="271525" y="71373"/>
                </a:lnTo>
                <a:lnTo>
                  <a:pt x="320675" y="71373"/>
                </a:lnTo>
                <a:lnTo>
                  <a:pt x="321817" y="70992"/>
                </a:lnTo>
                <a:lnTo>
                  <a:pt x="322833" y="70103"/>
                </a:lnTo>
                <a:lnTo>
                  <a:pt x="323976" y="69214"/>
                </a:lnTo>
                <a:lnTo>
                  <a:pt x="324484" y="67690"/>
                </a:lnTo>
                <a:lnTo>
                  <a:pt x="324484" y="61594"/>
                </a:lnTo>
                <a:lnTo>
                  <a:pt x="271525" y="61594"/>
                </a:lnTo>
                <a:lnTo>
                  <a:pt x="271652" y="58673"/>
                </a:lnTo>
                <a:lnTo>
                  <a:pt x="276987" y="45973"/>
                </a:lnTo>
                <a:lnTo>
                  <a:pt x="278638" y="43941"/>
                </a:lnTo>
                <a:lnTo>
                  <a:pt x="280669" y="42290"/>
                </a:lnTo>
                <a:lnTo>
                  <a:pt x="283209" y="41147"/>
                </a:lnTo>
                <a:lnTo>
                  <a:pt x="285622" y="39877"/>
                </a:lnTo>
                <a:lnTo>
                  <a:pt x="288543" y="39242"/>
                </a:lnTo>
                <a:lnTo>
                  <a:pt x="317194" y="39242"/>
                </a:lnTo>
                <a:lnTo>
                  <a:pt x="314325" y="35813"/>
                </a:lnTo>
                <a:lnTo>
                  <a:pt x="311150" y="33400"/>
                </a:lnTo>
                <a:lnTo>
                  <a:pt x="307085" y="31622"/>
                </a:lnTo>
                <a:lnTo>
                  <a:pt x="303021" y="29717"/>
                </a:lnTo>
                <a:lnTo>
                  <a:pt x="298195" y="28828"/>
                </a:lnTo>
                <a:close/>
              </a:path>
              <a:path w="324485" h="108585">
                <a:moveTo>
                  <a:pt x="319913" y="92328"/>
                </a:moveTo>
                <a:lnTo>
                  <a:pt x="318515" y="92328"/>
                </a:lnTo>
                <a:lnTo>
                  <a:pt x="317626" y="92582"/>
                </a:lnTo>
                <a:lnTo>
                  <a:pt x="316356" y="93090"/>
                </a:lnTo>
                <a:lnTo>
                  <a:pt x="315087" y="93725"/>
                </a:lnTo>
                <a:lnTo>
                  <a:pt x="313435" y="94360"/>
                </a:lnTo>
                <a:lnTo>
                  <a:pt x="311530" y="94995"/>
                </a:lnTo>
                <a:lnTo>
                  <a:pt x="309498" y="95757"/>
                </a:lnTo>
                <a:lnTo>
                  <a:pt x="307213" y="96392"/>
                </a:lnTo>
                <a:lnTo>
                  <a:pt x="304418" y="96900"/>
                </a:lnTo>
                <a:lnTo>
                  <a:pt x="301751" y="97535"/>
                </a:lnTo>
                <a:lnTo>
                  <a:pt x="298703" y="97789"/>
                </a:lnTo>
                <a:lnTo>
                  <a:pt x="321437" y="97789"/>
                </a:lnTo>
                <a:lnTo>
                  <a:pt x="321328" y="95757"/>
                </a:lnTo>
                <a:lnTo>
                  <a:pt x="320166" y="92582"/>
                </a:lnTo>
                <a:lnTo>
                  <a:pt x="319913" y="92328"/>
                </a:lnTo>
                <a:close/>
              </a:path>
              <a:path w="324485" h="108585">
                <a:moveTo>
                  <a:pt x="317194" y="39242"/>
                </a:moveTo>
                <a:lnTo>
                  <a:pt x="298322" y="39242"/>
                </a:lnTo>
                <a:lnTo>
                  <a:pt x="303148" y="41275"/>
                </a:lnTo>
                <a:lnTo>
                  <a:pt x="306450" y="45211"/>
                </a:lnTo>
                <a:lnTo>
                  <a:pt x="309625" y="49148"/>
                </a:lnTo>
                <a:lnTo>
                  <a:pt x="311276" y="54609"/>
                </a:lnTo>
                <a:lnTo>
                  <a:pt x="311022" y="61594"/>
                </a:lnTo>
                <a:lnTo>
                  <a:pt x="324484" y="61594"/>
                </a:lnTo>
                <a:lnTo>
                  <a:pt x="324484" y="58419"/>
                </a:lnTo>
                <a:lnTo>
                  <a:pt x="323850" y="53975"/>
                </a:lnTo>
                <a:lnTo>
                  <a:pt x="322706" y="49783"/>
                </a:lnTo>
                <a:lnTo>
                  <a:pt x="321437" y="45719"/>
                </a:lnTo>
                <a:lnTo>
                  <a:pt x="319531" y="42036"/>
                </a:lnTo>
                <a:lnTo>
                  <a:pt x="317194" y="39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7" name="object 157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4713859" y="3729735"/>
            <a:ext cx="389889" cy="108584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5965952" y="3729609"/>
            <a:ext cx="104528" cy="107441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5201920" y="3724655"/>
            <a:ext cx="662831" cy="113537"/>
          </a:xfrm>
          <a:prstGeom prst="rect">
            <a:avLst/>
          </a:prstGeom>
        </p:spPr>
      </p:pic>
      <p:pic>
        <p:nvPicPr>
          <p:cNvPr id="160" name="object 160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6174866" y="3724655"/>
            <a:ext cx="396000" cy="113410"/>
          </a:xfrm>
          <a:prstGeom prst="rect">
            <a:avLst/>
          </a:prstGeom>
        </p:spPr>
      </p:pic>
      <p:pic>
        <p:nvPicPr>
          <p:cNvPr id="161" name="object 161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6667118" y="3724275"/>
            <a:ext cx="355473" cy="113791"/>
          </a:xfrm>
          <a:prstGeom prst="rect">
            <a:avLst/>
          </a:prstGeom>
        </p:spPr>
      </p:pic>
      <p:pic>
        <p:nvPicPr>
          <p:cNvPr id="162" name="object 162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7119746" y="3723640"/>
            <a:ext cx="577596" cy="114426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521967" y="3923169"/>
            <a:ext cx="568579" cy="113499"/>
          </a:xfrm>
          <a:prstGeom prst="rect">
            <a:avLst/>
          </a:prstGeom>
        </p:spPr>
      </p:pic>
      <p:grpSp>
        <p:nvGrpSpPr>
          <p:cNvPr id="164" name="object 164"/>
          <p:cNvGrpSpPr/>
          <p:nvPr/>
        </p:nvGrpSpPr>
        <p:grpSpPr>
          <a:xfrm>
            <a:off x="3750817" y="3922636"/>
            <a:ext cx="224790" cy="114300"/>
            <a:chOff x="3750817" y="3922636"/>
            <a:chExt cx="224790" cy="114300"/>
          </a:xfrm>
        </p:grpSpPr>
        <p:pic>
          <p:nvPicPr>
            <p:cNvPr id="165" name="object 165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750817" y="3922636"/>
              <a:ext cx="182753" cy="113830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3958208" y="4016857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2064" y="0"/>
                  </a:moveTo>
                  <a:lnTo>
                    <a:pt x="5461" y="0"/>
                  </a:lnTo>
                  <a:lnTo>
                    <a:pt x="3175" y="634"/>
                  </a:lnTo>
                  <a:lnTo>
                    <a:pt x="635" y="3162"/>
                  </a:lnTo>
                  <a:lnTo>
                    <a:pt x="0" y="5702"/>
                  </a:lnTo>
                  <a:lnTo>
                    <a:pt x="0" y="13220"/>
                  </a:lnTo>
                  <a:lnTo>
                    <a:pt x="635" y="15697"/>
                  </a:lnTo>
                  <a:lnTo>
                    <a:pt x="3175" y="18173"/>
                  </a:lnTo>
                  <a:lnTo>
                    <a:pt x="5333" y="18783"/>
                  </a:lnTo>
                  <a:lnTo>
                    <a:pt x="11937" y="18783"/>
                  </a:lnTo>
                  <a:lnTo>
                    <a:pt x="14224" y="18148"/>
                  </a:lnTo>
                  <a:lnTo>
                    <a:pt x="16763" y="15633"/>
                  </a:lnTo>
                  <a:lnTo>
                    <a:pt x="17399" y="13093"/>
                  </a:lnTo>
                  <a:lnTo>
                    <a:pt x="17399" y="9270"/>
                  </a:lnTo>
                  <a:lnTo>
                    <a:pt x="17399" y="5562"/>
                  </a:lnTo>
                  <a:lnTo>
                    <a:pt x="16763" y="3098"/>
                  </a:lnTo>
                  <a:lnTo>
                    <a:pt x="14224" y="622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7" name="object 167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4155694" y="3929138"/>
            <a:ext cx="267334" cy="129120"/>
          </a:xfrm>
          <a:prstGeom prst="rect">
            <a:avLst/>
          </a:prstGeom>
        </p:spPr>
      </p:pic>
      <p:pic>
        <p:nvPicPr>
          <p:cNvPr id="168" name="object 168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4595367" y="3929011"/>
            <a:ext cx="358521" cy="129197"/>
          </a:xfrm>
          <a:prstGeom prst="rect">
            <a:avLst/>
          </a:prstGeom>
        </p:spPr>
      </p:pic>
      <p:grpSp>
        <p:nvGrpSpPr>
          <p:cNvPr id="169" name="object 169"/>
          <p:cNvGrpSpPr/>
          <p:nvPr/>
        </p:nvGrpSpPr>
        <p:grpSpPr>
          <a:xfrm>
            <a:off x="5129403" y="3956608"/>
            <a:ext cx="192405" cy="107950"/>
            <a:chOff x="5129403" y="3956608"/>
            <a:chExt cx="192405" cy="107950"/>
          </a:xfrm>
        </p:grpSpPr>
        <p:pic>
          <p:nvPicPr>
            <p:cNvPr id="170" name="object 170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5129403" y="3956608"/>
              <a:ext cx="155575" cy="107543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5304409" y="4016743"/>
              <a:ext cx="17780" cy="19050"/>
            </a:xfrm>
            <a:custGeom>
              <a:avLst/>
              <a:gdLst/>
              <a:ahLst/>
              <a:cxnLst/>
              <a:rect l="l" t="t" r="r" b="b"/>
              <a:pathLst>
                <a:path w="17779" h="19050">
                  <a:moveTo>
                    <a:pt x="12064" y="0"/>
                  </a:moveTo>
                  <a:lnTo>
                    <a:pt x="5461" y="0"/>
                  </a:lnTo>
                  <a:lnTo>
                    <a:pt x="3175" y="622"/>
                  </a:lnTo>
                  <a:lnTo>
                    <a:pt x="635" y="3149"/>
                  </a:lnTo>
                  <a:lnTo>
                    <a:pt x="0" y="5689"/>
                  </a:lnTo>
                  <a:lnTo>
                    <a:pt x="0" y="13220"/>
                  </a:lnTo>
                  <a:lnTo>
                    <a:pt x="635" y="15684"/>
                  </a:lnTo>
                  <a:lnTo>
                    <a:pt x="3175" y="18161"/>
                  </a:lnTo>
                  <a:lnTo>
                    <a:pt x="5333" y="18783"/>
                  </a:lnTo>
                  <a:lnTo>
                    <a:pt x="11937" y="18783"/>
                  </a:lnTo>
                  <a:lnTo>
                    <a:pt x="14224" y="18148"/>
                  </a:lnTo>
                  <a:lnTo>
                    <a:pt x="16763" y="15621"/>
                  </a:lnTo>
                  <a:lnTo>
                    <a:pt x="17399" y="13081"/>
                  </a:lnTo>
                  <a:lnTo>
                    <a:pt x="17399" y="9271"/>
                  </a:lnTo>
                  <a:lnTo>
                    <a:pt x="17399" y="5562"/>
                  </a:lnTo>
                  <a:lnTo>
                    <a:pt x="16763" y="3086"/>
                  </a:lnTo>
                  <a:lnTo>
                    <a:pt x="14224" y="609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5494528" y="3928935"/>
            <a:ext cx="411480" cy="107950"/>
            <a:chOff x="5494528" y="3928935"/>
            <a:chExt cx="411480" cy="107950"/>
          </a:xfrm>
        </p:grpSpPr>
        <p:pic>
          <p:nvPicPr>
            <p:cNvPr id="173" name="object 17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494528" y="3928935"/>
              <a:ext cx="319405" cy="107378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5822315" y="3983316"/>
              <a:ext cx="83820" cy="12065"/>
            </a:xfrm>
            <a:custGeom>
              <a:avLst/>
              <a:gdLst/>
              <a:ahLst/>
              <a:cxnLst/>
              <a:rect l="l" t="t" r="r" b="b"/>
              <a:pathLst>
                <a:path w="83820" h="12064">
                  <a:moveTo>
                    <a:pt x="80899" y="0"/>
                  </a:moveTo>
                  <a:lnTo>
                    <a:pt x="1905" y="0"/>
                  </a:lnTo>
                  <a:lnTo>
                    <a:pt x="1270" y="469"/>
                  </a:lnTo>
                  <a:lnTo>
                    <a:pt x="254" y="2349"/>
                  </a:lnTo>
                  <a:lnTo>
                    <a:pt x="0" y="3810"/>
                  </a:lnTo>
                  <a:lnTo>
                    <a:pt x="0" y="7848"/>
                  </a:lnTo>
                  <a:lnTo>
                    <a:pt x="254" y="9334"/>
                  </a:lnTo>
                  <a:lnTo>
                    <a:pt x="1270" y="11214"/>
                  </a:lnTo>
                  <a:lnTo>
                    <a:pt x="1905" y="11684"/>
                  </a:lnTo>
                  <a:lnTo>
                    <a:pt x="81534" y="11684"/>
                  </a:lnTo>
                  <a:lnTo>
                    <a:pt x="82296" y="11214"/>
                  </a:lnTo>
                  <a:lnTo>
                    <a:pt x="83312" y="9334"/>
                  </a:lnTo>
                  <a:lnTo>
                    <a:pt x="83565" y="7848"/>
                  </a:lnTo>
                  <a:lnTo>
                    <a:pt x="83565" y="5803"/>
                  </a:lnTo>
                  <a:lnTo>
                    <a:pt x="83565" y="4775"/>
                  </a:lnTo>
                  <a:lnTo>
                    <a:pt x="82804" y="1409"/>
                  </a:lnTo>
                  <a:lnTo>
                    <a:pt x="82169" y="596"/>
                  </a:lnTo>
                  <a:lnTo>
                    <a:pt x="808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5" name="object 175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527683" y="3724021"/>
            <a:ext cx="2966819" cy="538594"/>
          </a:xfrm>
          <a:prstGeom prst="rect">
            <a:avLst/>
          </a:prstGeom>
        </p:spPr>
      </p:pic>
      <p:sp>
        <p:nvSpPr>
          <p:cNvPr id="176" name="object 176"/>
          <p:cNvSpPr/>
          <p:nvPr/>
        </p:nvSpPr>
        <p:spPr>
          <a:xfrm>
            <a:off x="5918454" y="3928897"/>
            <a:ext cx="269875" cy="107950"/>
          </a:xfrm>
          <a:custGeom>
            <a:avLst/>
            <a:gdLst/>
            <a:ahLst/>
            <a:cxnLst/>
            <a:rect l="l" t="t" r="r" b="b"/>
            <a:pathLst>
              <a:path w="269875" h="107950">
                <a:moveTo>
                  <a:pt x="60579" y="98564"/>
                </a:moveTo>
                <a:lnTo>
                  <a:pt x="58166" y="94716"/>
                </a:lnTo>
                <a:lnTo>
                  <a:pt x="38862" y="94716"/>
                </a:lnTo>
                <a:lnTo>
                  <a:pt x="38862" y="15392"/>
                </a:lnTo>
                <a:lnTo>
                  <a:pt x="38862" y="2425"/>
                </a:lnTo>
                <a:lnTo>
                  <a:pt x="38608" y="2133"/>
                </a:lnTo>
                <a:lnTo>
                  <a:pt x="38481" y="1841"/>
                </a:lnTo>
                <a:lnTo>
                  <a:pt x="33782" y="800"/>
                </a:lnTo>
                <a:lnTo>
                  <a:pt x="31496" y="800"/>
                </a:lnTo>
                <a:lnTo>
                  <a:pt x="29337" y="863"/>
                </a:lnTo>
                <a:lnTo>
                  <a:pt x="28206" y="1066"/>
                </a:lnTo>
                <a:lnTo>
                  <a:pt x="27432" y="1257"/>
                </a:lnTo>
                <a:lnTo>
                  <a:pt x="27178" y="1371"/>
                </a:lnTo>
                <a:lnTo>
                  <a:pt x="26797" y="1473"/>
                </a:lnTo>
                <a:lnTo>
                  <a:pt x="508" y="19265"/>
                </a:lnTo>
                <a:lnTo>
                  <a:pt x="254" y="19697"/>
                </a:lnTo>
                <a:lnTo>
                  <a:pt x="127" y="20231"/>
                </a:lnTo>
                <a:lnTo>
                  <a:pt x="0" y="25463"/>
                </a:lnTo>
                <a:lnTo>
                  <a:pt x="254" y="27076"/>
                </a:lnTo>
                <a:lnTo>
                  <a:pt x="508" y="27660"/>
                </a:lnTo>
                <a:lnTo>
                  <a:pt x="1270" y="28359"/>
                </a:lnTo>
                <a:lnTo>
                  <a:pt x="1778" y="28473"/>
                </a:lnTo>
                <a:lnTo>
                  <a:pt x="3048" y="28270"/>
                </a:lnTo>
                <a:lnTo>
                  <a:pt x="3810" y="27940"/>
                </a:lnTo>
                <a:lnTo>
                  <a:pt x="4826" y="27406"/>
                </a:lnTo>
                <a:lnTo>
                  <a:pt x="25019" y="15392"/>
                </a:lnTo>
                <a:lnTo>
                  <a:pt x="25019" y="94716"/>
                </a:lnTo>
                <a:lnTo>
                  <a:pt x="2794" y="94716"/>
                </a:lnTo>
                <a:lnTo>
                  <a:pt x="2413" y="94843"/>
                </a:lnTo>
                <a:lnTo>
                  <a:pt x="2159" y="95084"/>
                </a:lnTo>
                <a:lnTo>
                  <a:pt x="1778" y="95326"/>
                </a:lnTo>
                <a:lnTo>
                  <a:pt x="508" y="102247"/>
                </a:lnTo>
                <a:lnTo>
                  <a:pt x="762" y="103644"/>
                </a:lnTo>
                <a:lnTo>
                  <a:pt x="1016" y="104203"/>
                </a:lnTo>
                <a:lnTo>
                  <a:pt x="1270" y="104635"/>
                </a:lnTo>
                <a:lnTo>
                  <a:pt x="1905" y="105371"/>
                </a:lnTo>
                <a:lnTo>
                  <a:pt x="2286" y="105562"/>
                </a:lnTo>
                <a:lnTo>
                  <a:pt x="2540" y="105752"/>
                </a:lnTo>
                <a:lnTo>
                  <a:pt x="2921" y="105841"/>
                </a:lnTo>
                <a:lnTo>
                  <a:pt x="58166" y="105841"/>
                </a:lnTo>
                <a:lnTo>
                  <a:pt x="58547" y="105752"/>
                </a:lnTo>
                <a:lnTo>
                  <a:pt x="58801" y="105562"/>
                </a:lnTo>
                <a:lnTo>
                  <a:pt x="59182" y="105371"/>
                </a:lnTo>
                <a:lnTo>
                  <a:pt x="59563" y="105067"/>
                </a:lnTo>
                <a:lnTo>
                  <a:pt x="60071" y="104203"/>
                </a:lnTo>
                <a:lnTo>
                  <a:pt x="60325" y="103644"/>
                </a:lnTo>
                <a:lnTo>
                  <a:pt x="60579" y="102247"/>
                </a:lnTo>
                <a:lnTo>
                  <a:pt x="60579" y="98564"/>
                </a:lnTo>
                <a:close/>
              </a:path>
              <a:path w="269875" h="107950">
                <a:moveTo>
                  <a:pt x="147675" y="44526"/>
                </a:moveTo>
                <a:lnTo>
                  <a:pt x="147193" y="37223"/>
                </a:lnTo>
                <a:lnTo>
                  <a:pt x="145923" y="30594"/>
                </a:lnTo>
                <a:lnTo>
                  <a:pt x="144780" y="23952"/>
                </a:lnTo>
                <a:lnTo>
                  <a:pt x="142875" y="18364"/>
                </a:lnTo>
                <a:lnTo>
                  <a:pt x="140081" y="13817"/>
                </a:lnTo>
                <a:lnTo>
                  <a:pt x="138633" y="11366"/>
                </a:lnTo>
                <a:lnTo>
                  <a:pt x="137414" y="9283"/>
                </a:lnTo>
                <a:lnTo>
                  <a:pt x="133731" y="5842"/>
                </a:lnTo>
                <a:lnTo>
                  <a:pt x="133388" y="5664"/>
                </a:lnTo>
                <a:lnTo>
                  <a:pt x="133388" y="60756"/>
                </a:lnTo>
                <a:lnTo>
                  <a:pt x="133223" y="65570"/>
                </a:lnTo>
                <a:lnTo>
                  <a:pt x="114427" y="96012"/>
                </a:lnTo>
                <a:lnTo>
                  <a:pt x="107442" y="96012"/>
                </a:lnTo>
                <a:lnTo>
                  <a:pt x="89890" y="62522"/>
                </a:lnTo>
                <a:lnTo>
                  <a:pt x="89903" y="44526"/>
                </a:lnTo>
                <a:lnTo>
                  <a:pt x="90043" y="41732"/>
                </a:lnTo>
                <a:lnTo>
                  <a:pt x="90716" y="36245"/>
                </a:lnTo>
                <a:lnTo>
                  <a:pt x="91186" y="31623"/>
                </a:lnTo>
                <a:lnTo>
                  <a:pt x="107315" y="11366"/>
                </a:lnTo>
                <a:lnTo>
                  <a:pt x="114427" y="11366"/>
                </a:lnTo>
                <a:lnTo>
                  <a:pt x="133350" y="44526"/>
                </a:lnTo>
                <a:lnTo>
                  <a:pt x="133388" y="60756"/>
                </a:lnTo>
                <a:lnTo>
                  <a:pt x="133388" y="5664"/>
                </a:lnTo>
                <a:lnTo>
                  <a:pt x="124841" y="1168"/>
                </a:lnTo>
                <a:lnTo>
                  <a:pt x="119253" y="0"/>
                </a:lnTo>
                <a:lnTo>
                  <a:pt x="105791" y="0"/>
                </a:lnTo>
                <a:lnTo>
                  <a:pt x="76200" y="38671"/>
                </a:lnTo>
                <a:lnTo>
                  <a:pt x="75565" y="62522"/>
                </a:lnTo>
                <a:lnTo>
                  <a:pt x="76200" y="70142"/>
                </a:lnTo>
                <a:lnTo>
                  <a:pt x="78486" y="83413"/>
                </a:lnTo>
                <a:lnTo>
                  <a:pt x="80391" y="89001"/>
                </a:lnTo>
                <a:lnTo>
                  <a:pt x="83197" y="93586"/>
                </a:lnTo>
                <a:lnTo>
                  <a:pt x="85852" y="98094"/>
                </a:lnTo>
                <a:lnTo>
                  <a:pt x="89535" y="101523"/>
                </a:lnTo>
                <a:lnTo>
                  <a:pt x="98425" y="106210"/>
                </a:lnTo>
                <a:lnTo>
                  <a:pt x="104013" y="107378"/>
                </a:lnTo>
                <a:lnTo>
                  <a:pt x="117475" y="107378"/>
                </a:lnTo>
                <a:lnTo>
                  <a:pt x="123317" y="106070"/>
                </a:lnTo>
                <a:lnTo>
                  <a:pt x="128016" y="103466"/>
                </a:lnTo>
                <a:lnTo>
                  <a:pt x="132842" y="100863"/>
                </a:lnTo>
                <a:lnTo>
                  <a:pt x="136652" y="97180"/>
                </a:lnTo>
                <a:lnTo>
                  <a:pt x="137363" y="96012"/>
                </a:lnTo>
                <a:lnTo>
                  <a:pt x="142494" y="87668"/>
                </a:lnTo>
                <a:lnTo>
                  <a:pt x="144526" y="81978"/>
                </a:lnTo>
                <a:lnTo>
                  <a:pt x="147066" y="68757"/>
                </a:lnTo>
                <a:lnTo>
                  <a:pt x="147599" y="62522"/>
                </a:lnTo>
                <a:lnTo>
                  <a:pt x="147675" y="44526"/>
                </a:lnTo>
                <a:close/>
              </a:path>
              <a:path w="269875" h="107950">
                <a:moveTo>
                  <a:pt x="231495" y="44526"/>
                </a:moveTo>
                <a:lnTo>
                  <a:pt x="231013" y="37223"/>
                </a:lnTo>
                <a:lnTo>
                  <a:pt x="229743" y="30594"/>
                </a:lnTo>
                <a:lnTo>
                  <a:pt x="228600" y="23952"/>
                </a:lnTo>
                <a:lnTo>
                  <a:pt x="226695" y="18364"/>
                </a:lnTo>
                <a:lnTo>
                  <a:pt x="223901" y="13817"/>
                </a:lnTo>
                <a:lnTo>
                  <a:pt x="222453" y="11366"/>
                </a:lnTo>
                <a:lnTo>
                  <a:pt x="221234" y="9283"/>
                </a:lnTo>
                <a:lnTo>
                  <a:pt x="217551" y="5842"/>
                </a:lnTo>
                <a:lnTo>
                  <a:pt x="217208" y="5664"/>
                </a:lnTo>
                <a:lnTo>
                  <a:pt x="217208" y="60756"/>
                </a:lnTo>
                <a:lnTo>
                  <a:pt x="217043" y="65570"/>
                </a:lnTo>
                <a:lnTo>
                  <a:pt x="198247" y="96012"/>
                </a:lnTo>
                <a:lnTo>
                  <a:pt x="191262" y="96012"/>
                </a:lnTo>
                <a:lnTo>
                  <a:pt x="173710" y="62522"/>
                </a:lnTo>
                <a:lnTo>
                  <a:pt x="173723" y="44526"/>
                </a:lnTo>
                <a:lnTo>
                  <a:pt x="173863" y="41732"/>
                </a:lnTo>
                <a:lnTo>
                  <a:pt x="174536" y="36245"/>
                </a:lnTo>
                <a:lnTo>
                  <a:pt x="175006" y="31623"/>
                </a:lnTo>
                <a:lnTo>
                  <a:pt x="191135" y="11366"/>
                </a:lnTo>
                <a:lnTo>
                  <a:pt x="198247" y="11366"/>
                </a:lnTo>
                <a:lnTo>
                  <a:pt x="217170" y="44526"/>
                </a:lnTo>
                <a:lnTo>
                  <a:pt x="217208" y="60756"/>
                </a:lnTo>
                <a:lnTo>
                  <a:pt x="217208" y="5664"/>
                </a:lnTo>
                <a:lnTo>
                  <a:pt x="208661" y="1168"/>
                </a:lnTo>
                <a:lnTo>
                  <a:pt x="203073" y="0"/>
                </a:lnTo>
                <a:lnTo>
                  <a:pt x="189611" y="0"/>
                </a:lnTo>
                <a:lnTo>
                  <a:pt x="160020" y="38671"/>
                </a:lnTo>
                <a:lnTo>
                  <a:pt x="159385" y="62522"/>
                </a:lnTo>
                <a:lnTo>
                  <a:pt x="160020" y="70142"/>
                </a:lnTo>
                <a:lnTo>
                  <a:pt x="162306" y="83413"/>
                </a:lnTo>
                <a:lnTo>
                  <a:pt x="164211" y="89001"/>
                </a:lnTo>
                <a:lnTo>
                  <a:pt x="167017" y="93586"/>
                </a:lnTo>
                <a:lnTo>
                  <a:pt x="169672" y="98094"/>
                </a:lnTo>
                <a:lnTo>
                  <a:pt x="173355" y="101523"/>
                </a:lnTo>
                <a:lnTo>
                  <a:pt x="182245" y="106210"/>
                </a:lnTo>
                <a:lnTo>
                  <a:pt x="187833" y="107378"/>
                </a:lnTo>
                <a:lnTo>
                  <a:pt x="201295" y="107378"/>
                </a:lnTo>
                <a:lnTo>
                  <a:pt x="207137" y="106070"/>
                </a:lnTo>
                <a:lnTo>
                  <a:pt x="211836" y="103466"/>
                </a:lnTo>
                <a:lnTo>
                  <a:pt x="216662" y="100863"/>
                </a:lnTo>
                <a:lnTo>
                  <a:pt x="220472" y="97180"/>
                </a:lnTo>
                <a:lnTo>
                  <a:pt x="221183" y="96012"/>
                </a:lnTo>
                <a:lnTo>
                  <a:pt x="226314" y="87668"/>
                </a:lnTo>
                <a:lnTo>
                  <a:pt x="228346" y="81978"/>
                </a:lnTo>
                <a:lnTo>
                  <a:pt x="230886" y="68757"/>
                </a:lnTo>
                <a:lnTo>
                  <a:pt x="231419" y="62522"/>
                </a:lnTo>
                <a:lnTo>
                  <a:pt x="231495" y="44526"/>
                </a:lnTo>
                <a:close/>
              </a:path>
              <a:path w="269875" h="107950">
                <a:moveTo>
                  <a:pt x="269494" y="93319"/>
                </a:moveTo>
                <a:lnTo>
                  <a:pt x="268859" y="90855"/>
                </a:lnTo>
                <a:lnTo>
                  <a:pt x="266319" y="88379"/>
                </a:lnTo>
                <a:lnTo>
                  <a:pt x="264160" y="87757"/>
                </a:lnTo>
                <a:lnTo>
                  <a:pt x="257556" y="87757"/>
                </a:lnTo>
                <a:lnTo>
                  <a:pt x="255270" y="88392"/>
                </a:lnTo>
                <a:lnTo>
                  <a:pt x="252730" y="90919"/>
                </a:lnTo>
                <a:lnTo>
                  <a:pt x="252095" y="93459"/>
                </a:lnTo>
                <a:lnTo>
                  <a:pt x="252095" y="100977"/>
                </a:lnTo>
                <a:lnTo>
                  <a:pt x="252730" y="103454"/>
                </a:lnTo>
                <a:lnTo>
                  <a:pt x="255270" y="105930"/>
                </a:lnTo>
                <a:lnTo>
                  <a:pt x="257429" y="106540"/>
                </a:lnTo>
                <a:lnTo>
                  <a:pt x="264033" y="106540"/>
                </a:lnTo>
                <a:lnTo>
                  <a:pt x="266319" y="105918"/>
                </a:lnTo>
                <a:lnTo>
                  <a:pt x="268859" y="103390"/>
                </a:lnTo>
                <a:lnTo>
                  <a:pt x="269494" y="100850"/>
                </a:lnTo>
                <a:lnTo>
                  <a:pt x="269494" y="97028"/>
                </a:lnTo>
                <a:lnTo>
                  <a:pt x="269494" y="93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7" name="object 177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6358635" y="3928846"/>
            <a:ext cx="504570" cy="135254"/>
          </a:xfrm>
          <a:prstGeom prst="rect">
            <a:avLst/>
          </a:prstGeom>
        </p:spPr>
      </p:pic>
      <p:pic>
        <p:nvPicPr>
          <p:cNvPr id="178" name="object 178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7028942" y="3920248"/>
            <a:ext cx="668147" cy="143814"/>
          </a:xfrm>
          <a:prstGeom prst="rect">
            <a:avLst/>
          </a:prstGeom>
        </p:spPr>
      </p:pic>
      <p:grpSp>
        <p:nvGrpSpPr>
          <p:cNvPr id="179" name="object 179"/>
          <p:cNvGrpSpPr/>
          <p:nvPr/>
        </p:nvGrpSpPr>
        <p:grpSpPr>
          <a:xfrm>
            <a:off x="393700" y="180339"/>
            <a:ext cx="8295640" cy="883919"/>
            <a:chOff x="393700" y="180339"/>
            <a:chExt cx="8295640" cy="883919"/>
          </a:xfrm>
        </p:grpSpPr>
        <p:sp>
          <p:nvSpPr>
            <p:cNvPr id="180" name="object 180"/>
            <p:cNvSpPr/>
            <p:nvPr/>
          </p:nvSpPr>
          <p:spPr>
            <a:xfrm>
              <a:off x="729043" y="340372"/>
              <a:ext cx="7594600" cy="614680"/>
            </a:xfrm>
            <a:custGeom>
              <a:avLst/>
              <a:gdLst/>
              <a:ahLst/>
              <a:cxnLst/>
              <a:rect l="l" t="t" r="r" b="b"/>
              <a:pathLst>
                <a:path w="7594600" h="614680">
                  <a:moveTo>
                    <a:pt x="7594600" y="0"/>
                  </a:moveTo>
                  <a:lnTo>
                    <a:pt x="0" y="0"/>
                  </a:lnTo>
                  <a:lnTo>
                    <a:pt x="0" y="614667"/>
                  </a:lnTo>
                  <a:lnTo>
                    <a:pt x="7594600" y="614667"/>
                  </a:lnTo>
                  <a:lnTo>
                    <a:pt x="7594600" y="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729043" y="340360"/>
              <a:ext cx="7947659" cy="721360"/>
            </a:xfrm>
            <a:custGeom>
              <a:avLst/>
              <a:gdLst/>
              <a:ahLst/>
              <a:cxnLst/>
              <a:rect l="l" t="t" r="r" b="b"/>
              <a:pathLst>
                <a:path w="7947659" h="721360">
                  <a:moveTo>
                    <a:pt x="7594155" y="0"/>
                  </a:moveTo>
                  <a:lnTo>
                    <a:pt x="7594155" y="616330"/>
                  </a:lnTo>
                  <a:lnTo>
                    <a:pt x="0" y="616330"/>
                  </a:lnTo>
                  <a:lnTo>
                    <a:pt x="353479" y="721360"/>
                  </a:lnTo>
                  <a:lnTo>
                    <a:pt x="7947596" y="721360"/>
                  </a:lnTo>
                  <a:lnTo>
                    <a:pt x="7947596" y="105028"/>
                  </a:lnTo>
                  <a:lnTo>
                    <a:pt x="7594155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716280" y="335279"/>
              <a:ext cx="7973059" cy="728980"/>
            </a:xfrm>
            <a:custGeom>
              <a:avLst/>
              <a:gdLst/>
              <a:ahLst/>
              <a:cxnLst/>
              <a:rect l="l" t="t" r="r" b="b"/>
              <a:pathLst>
                <a:path w="7973059" h="728980">
                  <a:moveTo>
                    <a:pt x="7973060" y="107823"/>
                  </a:moveTo>
                  <a:lnTo>
                    <a:pt x="7971790" y="106807"/>
                  </a:lnTo>
                  <a:lnTo>
                    <a:pt x="7969377" y="106172"/>
                  </a:lnTo>
                  <a:lnTo>
                    <a:pt x="7948549" y="99987"/>
                  </a:lnTo>
                  <a:lnTo>
                    <a:pt x="7948549" y="110236"/>
                  </a:lnTo>
                  <a:lnTo>
                    <a:pt x="7948549" y="716927"/>
                  </a:lnTo>
                  <a:lnTo>
                    <a:pt x="7929677" y="711365"/>
                  </a:lnTo>
                  <a:lnTo>
                    <a:pt x="7929677" y="721614"/>
                  </a:lnTo>
                  <a:lnTo>
                    <a:pt x="7603769" y="721614"/>
                  </a:lnTo>
                  <a:lnTo>
                    <a:pt x="7568882" y="711327"/>
                  </a:lnTo>
                  <a:lnTo>
                    <a:pt x="7568882" y="721614"/>
                  </a:lnTo>
                  <a:lnTo>
                    <a:pt x="7240600" y="721614"/>
                  </a:lnTo>
                  <a:lnTo>
                    <a:pt x="7205954" y="711327"/>
                  </a:lnTo>
                  <a:lnTo>
                    <a:pt x="7205954" y="721614"/>
                  </a:lnTo>
                  <a:lnTo>
                    <a:pt x="6879869" y="721614"/>
                  </a:lnTo>
                  <a:lnTo>
                    <a:pt x="6844982" y="711327"/>
                  </a:lnTo>
                  <a:lnTo>
                    <a:pt x="6844982" y="721614"/>
                  </a:lnTo>
                  <a:lnTo>
                    <a:pt x="6519189" y="721614"/>
                  </a:lnTo>
                  <a:lnTo>
                    <a:pt x="6484302" y="711327"/>
                  </a:lnTo>
                  <a:lnTo>
                    <a:pt x="6484302" y="721614"/>
                  </a:lnTo>
                  <a:lnTo>
                    <a:pt x="6156020" y="721614"/>
                  </a:lnTo>
                  <a:lnTo>
                    <a:pt x="6121374" y="711327"/>
                  </a:lnTo>
                  <a:lnTo>
                    <a:pt x="6121374" y="721614"/>
                  </a:lnTo>
                  <a:lnTo>
                    <a:pt x="5795276" y="721614"/>
                  </a:lnTo>
                  <a:lnTo>
                    <a:pt x="5760402" y="711339"/>
                  </a:lnTo>
                  <a:lnTo>
                    <a:pt x="5760402" y="721614"/>
                  </a:lnTo>
                  <a:lnTo>
                    <a:pt x="5434596" y="721614"/>
                  </a:lnTo>
                  <a:lnTo>
                    <a:pt x="5399837" y="711365"/>
                  </a:lnTo>
                  <a:lnTo>
                    <a:pt x="5399837" y="721614"/>
                  </a:lnTo>
                  <a:lnTo>
                    <a:pt x="5071389" y="721614"/>
                  </a:lnTo>
                  <a:lnTo>
                    <a:pt x="5036617" y="711365"/>
                  </a:lnTo>
                  <a:lnTo>
                    <a:pt x="5036617" y="721614"/>
                  </a:lnTo>
                  <a:lnTo>
                    <a:pt x="4710709" y="721614"/>
                  </a:lnTo>
                  <a:lnTo>
                    <a:pt x="4675822" y="711327"/>
                  </a:lnTo>
                  <a:lnTo>
                    <a:pt x="4675822" y="721614"/>
                  </a:lnTo>
                  <a:lnTo>
                    <a:pt x="4347540" y="721614"/>
                  </a:lnTo>
                  <a:lnTo>
                    <a:pt x="4312894" y="711327"/>
                  </a:lnTo>
                  <a:lnTo>
                    <a:pt x="4312894" y="721614"/>
                  </a:lnTo>
                  <a:lnTo>
                    <a:pt x="3986809" y="721614"/>
                  </a:lnTo>
                  <a:lnTo>
                    <a:pt x="3951922" y="711327"/>
                  </a:lnTo>
                  <a:lnTo>
                    <a:pt x="3951922" y="721614"/>
                  </a:lnTo>
                  <a:lnTo>
                    <a:pt x="3626129" y="721614"/>
                  </a:lnTo>
                  <a:lnTo>
                    <a:pt x="3591242" y="711327"/>
                  </a:lnTo>
                  <a:lnTo>
                    <a:pt x="3591242" y="721614"/>
                  </a:lnTo>
                  <a:lnTo>
                    <a:pt x="3262960" y="721614"/>
                  </a:lnTo>
                  <a:lnTo>
                    <a:pt x="3228314" y="711339"/>
                  </a:lnTo>
                  <a:lnTo>
                    <a:pt x="3228314" y="721614"/>
                  </a:lnTo>
                  <a:lnTo>
                    <a:pt x="2902216" y="721614"/>
                  </a:lnTo>
                  <a:lnTo>
                    <a:pt x="2867456" y="711365"/>
                  </a:lnTo>
                  <a:lnTo>
                    <a:pt x="2867456" y="721614"/>
                  </a:lnTo>
                  <a:lnTo>
                    <a:pt x="2541549" y="721614"/>
                  </a:lnTo>
                  <a:lnTo>
                    <a:pt x="2506776" y="711365"/>
                  </a:lnTo>
                  <a:lnTo>
                    <a:pt x="2506776" y="721614"/>
                  </a:lnTo>
                  <a:lnTo>
                    <a:pt x="2178329" y="721614"/>
                  </a:lnTo>
                  <a:lnTo>
                    <a:pt x="2143556" y="711365"/>
                  </a:lnTo>
                  <a:lnTo>
                    <a:pt x="2143556" y="721614"/>
                  </a:lnTo>
                  <a:lnTo>
                    <a:pt x="1817649" y="721614"/>
                  </a:lnTo>
                  <a:lnTo>
                    <a:pt x="1782762" y="711327"/>
                  </a:lnTo>
                  <a:lnTo>
                    <a:pt x="1782762" y="721614"/>
                  </a:lnTo>
                  <a:lnTo>
                    <a:pt x="1454480" y="721614"/>
                  </a:lnTo>
                  <a:lnTo>
                    <a:pt x="1419834" y="711327"/>
                  </a:lnTo>
                  <a:lnTo>
                    <a:pt x="1419834" y="721614"/>
                  </a:lnTo>
                  <a:lnTo>
                    <a:pt x="1093736" y="721614"/>
                  </a:lnTo>
                  <a:lnTo>
                    <a:pt x="1058862" y="711339"/>
                  </a:lnTo>
                  <a:lnTo>
                    <a:pt x="1058862" y="721614"/>
                  </a:lnTo>
                  <a:lnTo>
                    <a:pt x="733056" y="721614"/>
                  </a:lnTo>
                  <a:lnTo>
                    <a:pt x="698182" y="711339"/>
                  </a:lnTo>
                  <a:lnTo>
                    <a:pt x="698182" y="721614"/>
                  </a:lnTo>
                  <a:lnTo>
                    <a:pt x="371830" y="721614"/>
                  </a:lnTo>
                  <a:lnTo>
                    <a:pt x="45859" y="624840"/>
                  </a:lnTo>
                  <a:lnTo>
                    <a:pt x="370141" y="624840"/>
                  </a:lnTo>
                  <a:lnTo>
                    <a:pt x="698182" y="721614"/>
                  </a:lnTo>
                  <a:lnTo>
                    <a:pt x="698182" y="711339"/>
                  </a:lnTo>
                  <a:lnTo>
                    <a:pt x="404952" y="624840"/>
                  </a:lnTo>
                  <a:lnTo>
                    <a:pt x="730821" y="624840"/>
                  </a:lnTo>
                  <a:lnTo>
                    <a:pt x="1058862" y="721614"/>
                  </a:lnTo>
                  <a:lnTo>
                    <a:pt x="1058862" y="711339"/>
                  </a:lnTo>
                  <a:lnTo>
                    <a:pt x="765581" y="624840"/>
                  </a:lnTo>
                  <a:lnTo>
                    <a:pt x="1093978" y="624840"/>
                  </a:lnTo>
                  <a:lnTo>
                    <a:pt x="1419834" y="721614"/>
                  </a:lnTo>
                  <a:lnTo>
                    <a:pt x="1419834" y="711327"/>
                  </a:lnTo>
                  <a:lnTo>
                    <a:pt x="1128623" y="624840"/>
                  </a:lnTo>
                  <a:lnTo>
                    <a:pt x="1454721" y="624840"/>
                  </a:lnTo>
                  <a:lnTo>
                    <a:pt x="1782762" y="721614"/>
                  </a:lnTo>
                  <a:lnTo>
                    <a:pt x="1782762" y="711327"/>
                  </a:lnTo>
                  <a:lnTo>
                    <a:pt x="1489595" y="624840"/>
                  </a:lnTo>
                  <a:lnTo>
                    <a:pt x="1815401" y="624840"/>
                  </a:lnTo>
                  <a:lnTo>
                    <a:pt x="2143556" y="721614"/>
                  </a:lnTo>
                  <a:lnTo>
                    <a:pt x="2143556" y="711365"/>
                  </a:lnTo>
                  <a:lnTo>
                    <a:pt x="1850275" y="624840"/>
                  </a:lnTo>
                  <a:lnTo>
                    <a:pt x="2178621" y="624840"/>
                  </a:lnTo>
                  <a:lnTo>
                    <a:pt x="2506776" y="721614"/>
                  </a:lnTo>
                  <a:lnTo>
                    <a:pt x="2506776" y="711365"/>
                  </a:lnTo>
                  <a:lnTo>
                    <a:pt x="2213495" y="624840"/>
                  </a:lnTo>
                  <a:lnTo>
                    <a:pt x="2539301" y="624840"/>
                  </a:lnTo>
                  <a:lnTo>
                    <a:pt x="2867456" y="721614"/>
                  </a:lnTo>
                  <a:lnTo>
                    <a:pt x="2867456" y="711365"/>
                  </a:lnTo>
                  <a:lnTo>
                    <a:pt x="2574048" y="624840"/>
                  </a:lnTo>
                  <a:lnTo>
                    <a:pt x="2902458" y="624840"/>
                  </a:lnTo>
                  <a:lnTo>
                    <a:pt x="3228314" y="721614"/>
                  </a:lnTo>
                  <a:lnTo>
                    <a:pt x="3228314" y="711339"/>
                  </a:lnTo>
                  <a:lnTo>
                    <a:pt x="2936989" y="624840"/>
                  </a:lnTo>
                  <a:lnTo>
                    <a:pt x="3263201" y="624840"/>
                  </a:lnTo>
                  <a:lnTo>
                    <a:pt x="3591242" y="721614"/>
                  </a:lnTo>
                  <a:lnTo>
                    <a:pt x="3591242" y="711327"/>
                  </a:lnTo>
                  <a:lnTo>
                    <a:pt x="3298075" y="624840"/>
                  </a:lnTo>
                  <a:lnTo>
                    <a:pt x="3623881" y="624840"/>
                  </a:lnTo>
                  <a:lnTo>
                    <a:pt x="3951922" y="721614"/>
                  </a:lnTo>
                  <a:lnTo>
                    <a:pt x="3951922" y="711327"/>
                  </a:lnTo>
                  <a:lnTo>
                    <a:pt x="3658755" y="624840"/>
                  </a:lnTo>
                  <a:lnTo>
                    <a:pt x="3987038" y="624840"/>
                  </a:lnTo>
                  <a:lnTo>
                    <a:pt x="4312894" y="721614"/>
                  </a:lnTo>
                  <a:lnTo>
                    <a:pt x="4312894" y="711327"/>
                  </a:lnTo>
                  <a:lnTo>
                    <a:pt x="4021683" y="624840"/>
                  </a:lnTo>
                  <a:lnTo>
                    <a:pt x="4347781" y="624840"/>
                  </a:lnTo>
                  <a:lnTo>
                    <a:pt x="4675822" y="721614"/>
                  </a:lnTo>
                  <a:lnTo>
                    <a:pt x="4675822" y="711327"/>
                  </a:lnTo>
                  <a:lnTo>
                    <a:pt x="4382655" y="624840"/>
                  </a:lnTo>
                  <a:lnTo>
                    <a:pt x="4708461" y="624840"/>
                  </a:lnTo>
                  <a:lnTo>
                    <a:pt x="5036617" y="721614"/>
                  </a:lnTo>
                  <a:lnTo>
                    <a:pt x="5036617" y="711365"/>
                  </a:lnTo>
                  <a:lnTo>
                    <a:pt x="4743335" y="624840"/>
                  </a:lnTo>
                  <a:lnTo>
                    <a:pt x="5071681" y="624840"/>
                  </a:lnTo>
                  <a:lnTo>
                    <a:pt x="5399837" y="721614"/>
                  </a:lnTo>
                  <a:lnTo>
                    <a:pt x="5399837" y="711365"/>
                  </a:lnTo>
                  <a:lnTo>
                    <a:pt x="5106441" y="624840"/>
                  </a:lnTo>
                  <a:lnTo>
                    <a:pt x="5432361" y="624840"/>
                  </a:lnTo>
                  <a:lnTo>
                    <a:pt x="5760402" y="721614"/>
                  </a:lnTo>
                  <a:lnTo>
                    <a:pt x="5760402" y="711339"/>
                  </a:lnTo>
                  <a:lnTo>
                    <a:pt x="5467121" y="624840"/>
                  </a:lnTo>
                  <a:lnTo>
                    <a:pt x="5795518" y="624840"/>
                  </a:lnTo>
                  <a:lnTo>
                    <a:pt x="6121374" y="721614"/>
                  </a:lnTo>
                  <a:lnTo>
                    <a:pt x="6121374" y="711327"/>
                  </a:lnTo>
                  <a:lnTo>
                    <a:pt x="5830151" y="624840"/>
                  </a:lnTo>
                  <a:lnTo>
                    <a:pt x="6156261" y="624840"/>
                  </a:lnTo>
                  <a:lnTo>
                    <a:pt x="6484302" y="721614"/>
                  </a:lnTo>
                  <a:lnTo>
                    <a:pt x="6484302" y="711327"/>
                  </a:lnTo>
                  <a:lnTo>
                    <a:pt x="6191135" y="624840"/>
                  </a:lnTo>
                  <a:lnTo>
                    <a:pt x="6516941" y="624840"/>
                  </a:lnTo>
                  <a:lnTo>
                    <a:pt x="6844982" y="721614"/>
                  </a:lnTo>
                  <a:lnTo>
                    <a:pt x="6844982" y="711327"/>
                  </a:lnTo>
                  <a:lnTo>
                    <a:pt x="6551816" y="624840"/>
                  </a:lnTo>
                  <a:lnTo>
                    <a:pt x="6880098" y="624840"/>
                  </a:lnTo>
                  <a:lnTo>
                    <a:pt x="7205954" y="721614"/>
                  </a:lnTo>
                  <a:lnTo>
                    <a:pt x="7205954" y="711327"/>
                  </a:lnTo>
                  <a:lnTo>
                    <a:pt x="6914743" y="624840"/>
                  </a:lnTo>
                  <a:lnTo>
                    <a:pt x="7240841" y="624840"/>
                  </a:lnTo>
                  <a:lnTo>
                    <a:pt x="7568882" y="721614"/>
                  </a:lnTo>
                  <a:lnTo>
                    <a:pt x="7568882" y="711327"/>
                  </a:lnTo>
                  <a:lnTo>
                    <a:pt x="7275716" y="624840"/>
                  </a:lnTo>
                  <a:lnTo>
                    <a:pt x="7601521" y="624840"/>
                  </a:lnTo>
                  <a:lnTo>
                    <a:pt x="7929677" y="721614"/>
                  </a:lnTo>
                  <a:lnTo>
                    <a:pt x="7929677" y="711365"/>
                  </a:lnTo>
                  <a:lnTo>
                    <a:pt x="7620000" y="620039"/>
                  </a:lnTo>
                  <a:lnTo>
                    <a:pt x="7620000" y="617601"/>
                  </a:lnTo>
                  <a:lnTo>
                    <a:pt x="7620000" y="12598"/>
                  </a:lnTo>
                  <a:lnTo>
                    <a:pt x="7948549" y="110236"/>
                  </a:lnTo>
                  <a:lnTo>
                    <a:pt x="7948549" y="99987"/>
                  </a:lnTo>
                  <a:lnTo>
                    <a:pt x="7653972" y="12446"/>
                  </a:lnTo>
                  <a:lnTo>
                    <a:pt x="7620000" y="2362"/>
                  </a:lnTo>
                  <a:lnTo>
                    <a:pt x="7620000" y="1651"/>
                  </a:lnTo>
                  <a:lnTo>
                    <a:pt x="7614412" y="0"/>
                  </a:lnTo>
                  <a:lnTo>
                    <a:pt x="7610475" y="0"/>
                  </a:lnTo>
                  <a:lnTo>
                    <a:pt x="7605776" y="0"/>
                  </a:lnTo>
                  <a:lnTo>
                    <a:pt x="7594981" y="0"/>
                  </a:lnTo>
                  <a:lnTo>
                    <a:pt x="7594981" y="7366"/>
                  </a:lnTo>
                  <a:lnTo>
                    <a:pt x="7594981" y="616585"/>
                  </a:lnTo>
                  <a:lnTo>
                    <a:pt x="24523" y="616585"/>
                  </a:lnTo>
                  <a:lnTo>
                    <a:pt x="24523" y="7366"/>
                  </a:lnTo>
                  <a:lnTo>
                    <a:pt x="7594981" y="7366"/>
                  </a:lnTo>
                  <a:lnTo>
                    <a:pt x="7594981" y="0"/>
                  </a:lnTo>
                  <a:lnTo>
                    <a:pt x="5486" y="0"/>
                  </a:lnTo>
                  <a:lnTo>
                    <a:pt x="0" y="1651"/>
                  </a:lnTo>
                  <a:lnTo>
                    <a:pt x="0" y="620268"/>
                  </a:lnTo>
                  <a:lnTo>
                    <a:pt x="0" y="623189"/>
                  </a:lnTo>
                  <a:lnTo>
                    <a:pt x="5486" y="624840"/>
                  </a:lnTo>
                  <a:lnTo>
                    <a:pt x="9461" y="624840"/>
                  </a:lnTo>
                  <a:lnTo>
                    <a:pt x="358787" y="728599"/>
                  </a:lnTo>
                  <a:lnTo>
                    <a:pt x="361911" y="728980"/>
                  </a:lnTo>
                  <a:lnTo>
                    <a:pt x="363448" y="728980"/>
                  </a:lnTo>
                  <a:lnTo>
                    <a:pt x="368173" y="728980"/>
                  </a:lnTo>
                  <a:lnTo>
                    <a:pt x="7967599" y="728980"/>
                  </a:lnTo>
                  <a:lnTo>
                    <a:pt x="7973060" y="727329"/>
                  </a:lnTo>
                  <a:lnTo>
                    <a:pt x="7973060" y="726440"/>
                  </a:lnTo>
                  <a:lnTo>
                    <a:pt x="7973060" y="724154"/>
                  </a:lnTo>
                  <a:lnTo>
                    <a:pt x="7973060" y="721614"/>
                  </a:lnTo>
                  <a:lnTo>
                    <a:pt x="7973060" y="107823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98792" y="185419"/>
              <a:ext cx="640080" cy="553720"/>
            </a:xfrm>
            <a:custGeom>
              <a:avLst/>
              <a:gdLst/>
              <a:ahLst/>
              <a:cxnLst/>
              <a:rect l="l" t="t" r="r" b="b"/>
              <a:pathLst>
                <a:path w="640080" h="553720">
                  <a:moveTo>
                    <a:pt x="38874" y="0"/>
                  </a:moveTo>
                  <a:lnTo>
                    <a:pt x="23740" y="3055"/>
                  </a:lnTo>
                  <a:lnTo>
                    <a:pt x="11383" y="11398"/>
                  </a:lnTo>
                  <a:lnTo>
                    <a:pt x="3054" y="23788"/>
                  </a:lnTo>
                  <a:lnTo>
                    <a:pt x="0" y="38988"/>
                  </a:lnTo>
                  <a:lnTo>
                    <a:pt x="0" y="514730"/>
                  </a:lnTo>
                  <a:lnTo>
                    <a:pt x="3054" y="529931"/>
                  </a:lnTo>
                  <a:lnTo>
                    <a:pt x="11383" y="542321"/>
                  </a:lnTo>
                  <a:lnTo>
                    <a:pt x="23740" y="550664"/>
                  </a:lnTo>
                  <a:lnTo>
                    <a:pt x="38874" y="553719"/>
                  </a:lnTo>
                  <a:lnTo>
                    <a:pt x="601167" y="553719"/>
                  </a:lnTo>
                  <a:lnTo>
                    <a:pt x="616298" y="550664"/>
                  </a:lnTo>
                  <a:lnTo>
                    <a:pt x="628659" y="542321"/>
                  </a:lnTo>
                  <a:lnTo>
                    <a:pt x="636996" y="529931"/>
                  </a:lnTo>
                  <a:lnTo>
                    <a:pt x="640054" y="514730"/>
                  </a:lnTo>
                  <a:lnTo>
                    <a:pt x="640054" y="104647"/>
                  </a:lnTo>
                  <a:lnTo>
                    <a:pt x="616298" y="68732"/>
                  </a:lnTo>
                  <a:lnTo>
                    <a:pt x="283730" y="65658"/>
                  </a:lnTo>
                  <a:lnTo>
                    <a:pt x="244068" y="23494"/>
                  </a:lnTo>
                  <a:lnTo>
                    <a:pt x="235753" y="15476"/>
                  </a:lnTo>
                  <a:lnTo>
                    <a:pt x="226071" y="8112"/>
                  </a:lnTo>
                  <a:lnTo>
                    <a:pt x="215538" y="2724"/>
                  </a:lnTo>
                  <a:lnTo>
                    <a:pt x="204673" y="634"/>
                  </a:lnTo>
                  <a:lnTo>
                    <a:pt x="38874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393700" y="180339"/>
              <a:ext cx="652780" cy="563880"/>
            </a:xfrm>
            <a:custGeom>
              <a:avLst/>
              <a:gdLst/>
              <a:ahLst/>
              <a:cxnLst/>
              <a:rect l="l" t="t" r="r" b="b"/>
              <a:pathLst>
                <a:path w="652780" h="563880">
                  <a:moveTo>
                    <a:pt x="45288" y="0"/>
                  </a:moveTo>
                  <a:lnTo>
                    <a:pt x="27678" y="3563"/>
                  </a:lnTo>
                  <a:lnTo>
                    <a:pt x="13281" y="13271"/>
                  </a:lnTo>
                  <a:lnTo>
                    <a:pt x="3562" y="27660"/>
                  </a:lnTo>
                  <a:lnTo>
                    <a:pt x="0" y="45212"/>
                  </a:lnTo>
                  <a:lnTo>
                    <a:pt x="0" y="518668"/>
                  </a:lnTo>
                  <a:lnTo>
                    <a:pt x="3565" y="536233"/>
                  </a:lnTo>
                  <a:lnTo>
                    <a:pt x="13281" y="550608"/>
                  </a:lnTo>
                  <a:lnTo>
                    <a:pt x="27678" y="560316"/>
                  </a:lnTo>
                  <a:lnTo>
                    <a:pt x="45288" y="563880"/>
                  </a:lnTo>
                  <a:lnTo>
                    <a:pt x="607491" y="563880"/>
                  </a:lnTo>
                  <a:lnTo>
                    <a:pt x="625112" y="560316"/>
                  </a:lnTo>
                  <a:lnTo>
                    <a:pt x="638849" y="551052"/>
                  </a:lnTo>
                  <a:lnTo>
                    <a:pt x="45288" y="551052"/>
                  </a:lnTo>
                  <a:lnTo>
                    <a:pt x="32666" y="548511"/>
                  </a:lnTo>
                  <a:lnTo>
                    <a:pt x="22347" y="541575"/>
                  </a:lnTo>
                  <a:lnTo>
                    <a:pt x="15382" y="531282"/>
                  </a:lnTo>
                  <a:lnTo>
                    <a:pt x="12826" y="518668"/>
                  </a:lnTo>
                  <a:lnTo>
                    <a:pt x="12826" y="45212"/>
                  </a:lnTo>
                  <a:lnTo>
                    <a:pt x="15382" y="32597"/>
                  </a:lnTo>
                  <a:lnTo>
                    <a:pt x="22345" y="22304"/>
                  </a:lnTo>
                  <a:lnTo>
                    <a:pt x="32661" y="15368"/>
                  </a:lnTo>
                  <a:lnTo>
                    <a:pt x="45275" y="12826"/>
                  </a:lnTo>
                  <a:lnTo>
                    <a:pt x="240856" y="12826"/>
                  </a:lnTo>
                  <a:lnTo>
                    <a:pt x="235453" y="8778"/>
                  </a:lnTo>
                  <a:lnTo>
                    <a:pt x="223619" y="2915"/>
                  </a:lnTo>
                  <a:lnTo>
                    <a:pt x="211073" y="635"/>
                  </a:lnTo>
                  <a:lnTo>
                    <a:pt x="45288" y="0"/>
                  </a:lnTo>
                  <a:close/>
                </a:path>
                <a:path w="652780" h="563880">
                  <a:moveTo>
                    <a:pt x="240856" y="12826"/>
                  </a:moveTo>
                  <a:lnTo>
                    <a:pt x="45275" y="12826"/>
                  </a:lnTo>
                  <a:lnTo>
                    <a:pt x="211061" y="13462"/>
                  </a:lnTo>
                  <a:lnTo>
                    <a:pt x="220978" y="15607"/>
                  </a:lnTo>
                  <a:lnTo>
                    <a:pt x="230581" y="20907"/>
                  </a:lnTo>
                  <a:lnTo>
                    <a:pt x="239107" y="27660"/>
                  </a:lnTo>
                  <a:lnTo>
                    <a:pt x="245795" y="34162"/>
                  </a:lnTo>
                  <a:lnTo>
                    <a:pt x="286651" y="77470"/>
                  </a:lnTo>
                  <a:lnTo>
                    <a:pt x="288353" y="78232"/>
                  </a:lnTo>
                  <a:lnTo>
                    <a:pt x="607491" y="78232"/>
                  </a:lnTo>
                  <a:lnTo>
                    <a:pt x="620118" y="80773"/>
                  </a:lnTo>
                  <a:lnTo>
                    <a:pt x="630437" y="87709"/>
                  </a:lnTo>
                  <a:lnTo>
                    <a:pt x="637399" y="98002"/>
                  </a:lnTo>
                  <a:lnTo>
                    <a:pt x="639953" y="110617"/>
                  </a:lnTo>
                  <a:lnTo>
                    <a:pt x="639953" y="518668"/>
                  </a:lnTo>
                  <a:lnTo>
                    <a:pt x="637399" y="531282"/>
                  </a:lnTo>
                  <a:lnTo>
                    <a:pt x="630437" y="541575"/>
                  </a:lnTo>
                  <a:lnTo>
                    <a:pt x="620118" y="548511"/>
                  </a:lnTo>
                  <a:lnTo>
                    <a:pt x="607491" y="551052"/>
                  </a:lnTo>
                  <a:lnTo>
                    <a:pt x="638849" y="551052"/>
                  </a:lnTo>
                  <a:lnTo>
                    <a:pt x="639508" y="550608"/>
                  </a:lnTo>
                  <a:lnTo>
                    <a:pt x="649218" y="536233"/>
                  </a:lnTo>
                  <a:lnTo>
                    <a:pt x="652780" y="518668"/>
                  </a:lnTo>
                  <a:lnTo>
                    <a:pt x="652780" y="110617"/>
                  </a:lnTo>
                  <a:lnTo>
                    <a:pt x="649218" y="92997"/>
                  </a:lnTo>
                  <a:lnTo>
                    <a:pt x="639508" y="78628"/>
                  </a:lnTo>
                  <a:lnTo>
                    <a:pt x="625112" y="68951"/>
                  </a:lnTo>
                  <a:lnTo>
                    <a:pt x="607491" y="65405"/>
                  </a:lnTo>
                  <a:lnTo>
                    <a:pt x="292900" y="65405"/>
                  </a:lnTo>
                  <a:lnTo>
                    <a:pt x="255117" y="25400"/>
                  </a:lnTo>
                  <a:lnTo>
                    <a:pt x="246108" y="16762"/>
                  </a:lnTo>
                  <a:lnTo>
                    <a:pt x="240856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98792" y="299719"/>
              <a:ext cx="660400" cy="439420"/>
            </a:xfrm>
            <a:custGeom>
              <a:avLst/>
              <a:gdLst/>
              <a:ahLst/>
              <a:cxnLst/>
              <a:rect l="l" t="t" r="r" b="b"/>
              <a:pathLst>
                <a:path w="660400" h="439420">
                  <a:moveTo>
                    <a:pt x="630250" y="0"/>
                  </a:moveTo>
                  <a:lnTo>
                    <a:pt x="276237" y="0"/>
                  </a:lnTo>
                  <a:lnTo>
                    <a:pt x="267908" y="910"/>
                  </a:lnTo>
                  <a:lnTo>
                    <a:pt x="260073" y="3571"/>
                  </a:lnTo>
                  <a:lnTo>
                    <a:pt x="253006" y="7875"/>
                  </a:lnTo>
                  <a:lnTo>
                    <a:pt x="246976" y="13715"/>
                  </a:lnTo>
                  <a:lnTo>
                    <a:pt x="215734" y="52450"/>
                  </a:lnTo>
                  <a:lnTo>
                    <a:pt x="0" y="52450"/>
                  </a:lnTo>
                  <a:lnTo>
                    <a:pt x="0" y="401446"/>
                  </a:lnTo>
                  <a:lnTo>
                    <a:pt x="2971" y="416127"/>
                  </a:lnTo>
                  <a:lnTo>
                    <a:pt x="11074" y="428117"/>
                  </a:lnTo>
                  <a:lnTo>
                    <a:pt x="23092" y="436201"/>
                  </a:lnTo>
                  <a:lnTo>
                    <a:pt x="37807" y="439165"/>
                  </a:lnTo>
                  <a:lnTo>
                    <a:pt x="625360" y="439419"/>
                  </a:lnTo>
                  <a:lnTo>
                    <a:pt x="638998" y="436677"/>
                  </a:lnTo>
                  <a:lnTo>
                    <a:pt x="650132" y="429196"/>
                  </a:lnTo>
                  <a:lnTo>
                    <a:pt x="657636" y="418095"/>
                  </a:lnTo>
                  <a:lnTo>
                    <a:pt x="660387" y="404494"/>
                  </a:lnTo>
                  <a:lnTo>
                    <a:pt x="660387" y="29971"/>
                  </a:lnTo>
                  <a:lnTo>
                    <a:pt x="658021" y="18323"/>
                  </a:lnTo>
                  <a:lnTo>
                    <a:pt x="651567" y="8794"/>
                  </a:lnTo>
                  <a:lnTo>
                    <a:pt x="641988" y="2361"/>
                  </a:lnTo>
                  <a:lnTo>
                    <a:pt x="630250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93700" y="292100"/>
              <a:ext cx="670560" cy="454659"/>
            </a:xfrm>
            <a:custGeom>
              <a:avLst/>
              <a:gdLst/>
              <a:ahLst/>
              <a:cxnLst/>
              <a:rect l="l" t="t" r="r" b="b"/>
              <a:pathLst>
                <a:path w="670560" h="454659">
                  <a:moveTo>
                    <a:pt x="634149" y="0"/>
                  </a:moveTo>
                  <a:lnTo>
                    <a:pt x="281546" y="0"/>
                  </a:lnTo>
                  <a:lnTo>
                    <a:pt x="271816" y="1073"/>
                  </a:lnTo>
                  <a:lnTo>
                    <a:pt x="239191" y="26255"/>
                  </a:lnTo>
                  <a:lnTo>
                    <a:pt x="218173" y="52704"/>
                  </a:lnTo>
                  <a:lnTo>
                    <a:pt x="2857" y="52704"/>
                  </a:lnTo>
                  <a:lnTo>
                    <a:pt x="0" y="55625"/>
                  </a:lnTo>
                  <a:lnTo>
                    <a:pt x="0" y="410083"/>
                  </a:lnTo>
                  <a:lnTo>
                    <a:pt x="26939" y="450909"/>
                  </a:lnTo>
                  <a:lnTo>
                    <a:pt x="629272" y="454660"/>
                  </a:lnTo>
                  <a:lnTo>
                    <a:pt x="637390" y="453862"/>
                  </a:lnTo>
                  <a:lnTo>
                    <a:pt x="645085" y="451516"/>
                  </a:lnTo>
                  <a:lnTo>
                    <a:pt x="652173" y="447694"/>
                  </a:lnTo>
                  <a:lnTo>
                    <a:pt x="658469" y="442467"/>
                  </a:lnTo>
                  <a:lnTo>
                    <a:pt x="659090" y="441705"/>
                  </a:lnTo>
                  <a:lnTo>
                    <a:pt x="44081" y="441451"/>
                  </a:lnTo>
                  <a:lnTo>
                    <a:pt x="31920" y="438979"/>
                  </a:lnTo>
                  <a:lnTo>
                    <a:pt x="21980" y="432244"/>
                  </a:lnTo>
                  <a:lnTo>
                    <a:pt x="15274" y="422271"/>
                  </a:lnTo>
                  <a:lnTo>
                    <a:pt x="12814" y="410083"/>
                  </a:lnTo>
                  <a:lnTo>
                    <a:pt x="12814" y="65659"/>
                  </a:lnTo>
                  <a:lnTo>
                    <a:pt x="223265" y="65659"/>
                  </a:lnTo>
                  <a:lnTo>
                    <a:pt x="225120" y="64642"/>
                  </a:lnTo>
                  <a:lnTo>
                    <a:pt x="226339" y="63119"/>
                  </a:lnTo>
                  <a:lnTo>
                    <a:pt x="237002" y="49545"/>
                  </a:lnTo>
                  <a:lnTo>
                    <a:pt x="247047" y="36919"/>
                  </a:lnTo>
                  <a:lnTo>
                    <a:pt x="281546" y="12953"/>
                  </a:lnTo>
                  <a:lnTo>
                    <a:pt x="661387" y="12953"/>
                  </a:lnTo>
                  <a:lnTo>
                    <a:pt x="659884" y="10715"/>
                  </a:lnTo>
                  <a:lnTo>
                    <a:pt x="648309" y="2875"/>
                  </a:lnTo>
                  <a:lnTo>
                    <a:pt x="634149" y="0"/>
                  </a:lnTo>
                  <a:close/>
                </a:path>
                <a:path w="670560" h="454659">
                  <a:moveTo>
                    <a:pt x="661387" y="12953"/>
                  </a:moveTo>
                  <a:lnTo>
                    <a:pt x="634149" y="12953"/>
                  </a:lnTo>
                  <a:lnTo>
                    <a:pt x="643322" y="14805"/>
                  </a:lnTo>
                  <a:lnTo>
                    <a:pt x="650824" y="19859"/>
                  </a:lnTo>
                  <a:lnTo>
                    <a:pt x="655887" y="27366"/>
                  </a:lnTo>
                  <a:lnTo>
                    <a:pt x="657745" y="36575"/>
                  </a:lnTo>
                  <a:lnTo>
                    <a:pt x="657745" y="420750"/>
                  </a:lnTo>
                  <a:lnTo>
                    <a:pt x="654773" y="427989"/>
                  </a:lnTo>
                  <a:lnTo>
                    <a:pt x="649389" y="433324"/>
                  </a:lnTo>
                  <a:lnTo>
                    <a:pt x="644016" y="438785"/>
                  </a:lnTo>
                  <a:lnTo>
                    <a:pt x="636879" y="441705"/>
                  </a:lnTo>
                  <a:lnTo>
                    <a:pt x="659090" y="441705"/>
                  </a:lnTo>
                  <a:lnTo>
                    <a:pt x="663643" y="436116"/>
                  </a:lnTo>
                  <a:lnTo>
                    <a:pt x="667434" y="428990"/>
                  </a:lnTo>
                  <a:lnTo>
                    <a:pt x="669765" y="421268"/>
                  </a:lnTo>
                  <a:lnTo>
                    <a:pt x="670560" y="413130"/>
                  </a:lnTo>
                  <a:lnTo>
                    <a:pt x="670560" y="36575"/>
                  </a:lnTo>
                  <a:lnTo>
                    <a:pt x="667694" y="22342"/>
                  </a:lnTo>
                  <a:lnTo>
                    <a:pt x="661387" y="12953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/>
          <p:nvPr/>
        </p:nvSpPr>
        <p:spPr>
          <a:xfrm>
            <a:off x="468947" y="231711"/>
            <a:ext cx="48323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Courier New"/>
                <a:cs typeface="Courier New"/>
              </a:rPr>
              <a:t>06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1680082" y="537209"/>
            <a:ext cx="1595120" cy="207010"/>
          </a:xfrm>
          <a:custGeom>
            <a:avLst/>
            <a:gdLst/>
            <a:ahLst/>
            <a:cxnLst/>
            <a:rect l="l" t="t" r="r" b="b"/>
            <a:pathLst>
              <a:path w="1595120" h="207009">
                <a:moveTo>
                  <a:pt x="66421" y="3555"/>
                </a:moveTo>
                <a:lnTo>
                  <a:pt x="0" y="3555"/>
                </a:lnTo>
                <a:lnTo>
                  <a:pt x="0" y="202945"/>
                </a:lnTo>
                <a:lnTo>
                  <a:pt x="35306" y="202945"/>
                </a:lnTo>
                <a:lnTo>
                  <a:pt x="35306" y="124967"/>
                </a:lnTo>
                <a:lnTo>
                  <a:pt x="103184" y="124967"/>
                </a:lnTo>
                <a:lnTo>
                  <a:pt x="100203" y="119761"/>
                </a:lnTo>
                <a:lnTo>
                  <a:pt x="108779" y="116212"/>
                </a:lnTo>
                <a:lnTo>
                  <a:pt x="116427" y="111664"/>
                </a:lnTo>
                <a:lnTo>
                  <a:pt x="123170" y="106116"/>
                </a:lnTo>
                <a:lnTo>
                  <a:pt x="129031" y="99567"/>
                </a:lnTo>
                <a:lnTo>
                  <a:pt x="130712" y="96900"/>
                </a:lnTo>
                <a:lnTo>
                  <a:pt x="35306" y="96900"/>
                </a:lnTo>
                <a:lnTo>
                  <a:pt x="35306" y="32003"/>
                </a:lnTo>
                <a:lnTo>
                  <a:pt x="132882" y="32003"/>
                </a:lnTo>
                <a:lnTo>
                  <a:pt x="130429" y="27177"/>
                </a:lnTo>
                <a:lnTo>
                  <a:pt x="95377" y="6603"/>
                </a:lnTo>
                <a:lnTo>
                  <a:pt x="74088" y="3746"/>
                </a:lnTo>
                <a:lnTo>
                  <a:pt x="66421" y="3555"/>
                </a:lnTo>
                <a:close/>
              </a:path>
              <a:path w="1595120" h="207009">
                <a:moveTo>
                  <a:pt x="103184" y="124967"/>
                </a:moveTo>
                <a:lnTo>
                  <a:pt x="65150" y="124967"/>
                </a:lnTo>
                <a:lnTo>
                  <a:pt x="107823" y="202945"/>
                </a:lnTo>
                <a:lnTo>
                  <a:pt x="147828" y="202945"/>
                </a:lnTo>
                <a:lnTo>
                  <a:pt x="103184" y="124967"/>
                </a:lnTo>
                <a:close/>
              </a:path>
              <a:path w="1595120" h="207009">
                <a:moveTo>
                  <a:pt x="132882" y="32003"/>
                </a:moveTo>
                <a:lnTo>
                  <a:pt x="62737" y="32003"/>
                </a:lnTo>
                <a:lnTo>
                  <a:pt x="72501" y="32410"/>
                </a:lnTo>
                <a:lnTo>
                  <a:pt x="81026" y="33639"/>
                </a:lnTo>
                <a:lnTo>
                  <a:pt x="105156" y="62737"/>
                </a:lnTo>
                <a:lnTo>
                  <a:pt x="104469" y="70764"/>
                </a:lnTo>
                <a:lnTo>
                  <a:pt x="72501" y="96357"/>
                </a:lnTo>
                <a:lnTo>
                  <a:pt x="62737" y="96900"/>
                </a:lnTo>
                <a:lnTo>
                  <a:pt x="130712" y="96900"/>
                </a:lnTo>
                <a:lnTo>
                  <a:pt x="133772" y="92045"/>
                </a:lnTo>
                <a:lnTo>
                  <a:pt x="137144" y="83391"/>
                </a:lnTo>
                <a:lnTo>
                  <a:pt x="139158" y="73618"/>
                </a:lnTo>
                <a:lnTo>
                  <a:pt x="139827" y="62737"/>
                </a:lnTo>
                <a:lnTo>
                  <a:pt x="139489" y="54691"/>
                </a:lnTo>
                <a:lnTo>
                  <a:pt x="138461" y="47323"/>
                </a:lnTo>
                <a:lnTo>
                  <a:pt x="136719" y="40645"/>
                </a:lnTo>
                <a:lnTo>
                  <a:pt x="134239" y="34670"/>
                </a:lnTo>
                <a:lnTo>
                  <a:pt x="132882" y="32003"/>
                </a:lnTo>
                <a:close/>
              </a:path>
              <a:path w="1595120" h="207009">
                <a:moveTo>
                  <a:pt x="316356" y="3555"/>
                </a:moveTo>
                <a:lnTo>
                  <a:pt x="188594" y="3555"/>
                </a:lnTo>
                <a:lnTo>
                  <a:pt x="188594" y="202945"/>
                </a:lnTo>
                <a:lnTo>
                  <a:pt x="319405" y="202945"/>
                </a:lnTo>
                <a:lnTo>
                  <a:pt x="319405" y="173100"/>
                </a:lnTo>
                <a:lnTo>
                  <a:pt x="224028" y="173100"/>
                </a:lnTo>
                <a:lnTo>
                  <a:pt x="224028" y="114300"/>
                </a:lnTo>
                <a:lnTo>
                  <a:pt x="302387" y="114300"/>
                </a:lnTo>
                <a:lnTo>
                  <a:pt x="302387" y="84327"/>
                </a:lnTo>
                <a:lnTo>
                  <a:pt x="224028" y="84327"/>
                </a:lnTo>
                <a:lnTo>
                  <a:pt x="224028" y="33527"/>
                </a:lnTo>
                <a:lnTo>
                  <a:pt x="316356" y="33527"/>
                </a:lnTo>
                <a:lnTo>
                  <a:pt x="316356" y="3555"/>
                </a:lnTo>
                <a:close/>
              </a:path>
              <a:path w="1595120" h="207009">
                <a:moveTo>
                  <a:pt x="503809" y="3555"/>
                </a:moveTo>
                <a:lnTo>
                  <a:pt x="376428" y="3555"/>
                </a:lnTo>
                <a:lnTo>
                  <a:pt x="376428" y="202945"/>
                </a:lnTo>
                <a:lnTo>
                  <a:pt x="411734" y="202945"/>
                </a:lnTo>
                <a:lnTo>
                  <a:pt x="411734" y="119761"/>
                </a:lnTo>
                <a:lnTo>
                  <a:pt x="490093" y="119761"/>
                </a:lnTo>
                <a:lnTo>
                  <a:pt x="490093" y="89915"/>
                </a:lnTo>
                <a:lnTo>
                  <a:pt x="411734" y="89915"/>
                </a:lnTo>
                <a:lnTo>
                  <a:pt x="411734" y="33527"/>
                </a:lnTo>
                <a:lnTo>
                  <a:pt x="503809" y="33527"/>
                </a:lnTo>
                <a:lnTo>
                  <a:pt x="503809" y="3555"/>
                </a:lnTo>
                <a:close/>
              </a:path>
              <a:path w="1595120" h="207009">
                <a:moveTo>
                  <a:pt x="682117" y="3555"/>
                </a:moveTo>
                <a:lnTo>
                  <a:pt x="554355" y="3555"/>
                </a:lnTo>
                <a:lnTo>
                  <a:pt x="554355" y="202945"/>
                </a:lnTo>
                <a:lnTo>
                  <a:pt x="685165" y="202945"/>
                </a:lnTo>
                <a:lnTo>
                  <a:pt x="685165" y="173100"/>
                </a:lnTo>
                <a:lnTo>
                  <a:pt x="589788" y="173100"/>
                </a:lnTo>
                <a:lnTo>
                  <a:pt x="589788" y="114300"/>
                </a:lnTo>
                <a:lnTo>
                  <a:pt x="668147" y="114300"/>
                </a:lnTo>
                <a:lnTo>
                  <a:pt x="668147" y="84327"/>
                </a:lnTo>
                <a:lnTo>
                  <a:pt x="589788" y="84327"/>
                </a:lnTo>
                <a:lnTo>
                  <a:pt x="589788" y="33527"/>
                </a:lnTo>
                <a:lnTo>
                  <a:pt x="682117" y="33527"/>
                </a:lnTo>
                <a:lnTo>
                  <a:pt x="682117" y="3555"/>
                </a:lnTo>
                <a:close/>
              </a:path>
              <a:path w="1595120" h="207009">
                <a:moveTo>
                  <a:pt x="797941" y="3555"/>
                </a:moveTo>
                <a:lnTo>
                  <a:pt x="731519" y="3555"/>
                </a:lnTo>
                <a:lnTo>
                  <a:pt x="731519" y="202945"/>
                </a:lnTo>
                <a:lnTo>
                  <a:pt x="766826" y="202945"/>
                </a:lnTo>
                <a:lnTo>
                  <a:pt x="766826" y="124967"/>
                </a:lnTo>
                <a:lnTo>
                  <a:pt x="834704" y="124967"/>
                </a:lnTo>
                <a:lnTo>
                  <a:pt x="831723" y="119761"/>
                </a:lnTo>
                <a:lnTo>
                  <a:pt x="840299" y="116212"/>
                </a:lnTo>
                <a:lnTo>
                  <a:pt x="847947" y="111664"/>
                </a:lnTo>
                <a:lnTo>
                  <a:pt x="854690" y="106116"/>
                </a:lnTo>
                <a:lnTo>
                  <a:pt x="860552" y="99567"/>
                </a:lnTo>
                <a:lnTo>
                  <a:pt x="862232" y="96900"/>
                </a:lnTo>
                <a:lnTo>
                  <a:pt x="766826" y="96900"/>
                </a:lnTo>
                <a:lnTo>
                  <a:pt x="766826" y="32003"/>
                </a:lnTo>
                <a:lnTo>
                  <a:pt x="864402" y="32003"/>
                </a:lnTo>
                <a:lnTo>
                  <a:pt x="861949" y="27177"/>
                </a:lnTo>
                <a:lnTo>
                  <a:pt x="826897" y="6603"/>
                </a:lnTo>
                <a:lnTo>
                  <a:pt x="805608" y="3746"/>
                </a:lnTo>
                <a:lnTo>
                  <a:pt x="797941" y="3555"/>
                </a:lnTo>
                <a:close/>
              </a:path>
              <a:path w="1595120" h="207009">
                <a:moveTo>
                  <a:pt x="834704" y="124967"/>
                </a:moveTo>
                <a:lnTo>
                  <a:pt x="796671" y="124967"/>
                </a:lnTo>
                <a:lnTo>
                  <a:pt x="839343" y="202945"/>
                </a:lnTo>
                <a:lnTo>
                  <a:pt x="879348" y="202945"/>
                </a:lnTo>
                <a:lnTo>
                  <a:pt x="834704" y="124967"/>
                </a:lnTo>
                <a:close/>
              </a:path>
              <a:path w="1595120" h="207009">
                <a:moveTo>
                  <a:pt x="864402" y="32003"/>
                </a:moveTo>
                <a:lnTo>
                  <a:pt x="794258" y="32003"/>
                </a:lnTo>
                <a:lnTo>
                  <a:pt x="804021" y="32410"/>
                </a:lnTo>
                <a:lnTo>
                  <a:pt x="812546" y="33639"/>
                </a:lnTo>
                <a:lnTo>
                  <a:pt x="836676" y="62737"/>
                </a:lnTo>
                <a:lnTo>
                  <a:pt x="835989" y="70764"/>
                </a:lnTo>
                <a:lnTo>
                  <a:pt x="804021" y="96357"/>
                </a:lnTo>
                <a:lnTo>
                  <a:pt x="794258" y="96900"/>
                </a:lnTo>
                <a:lnTo>
                  <a:pt x="862232" y="96900"/>
                </a:lnTo>
                <a:lnTo>
                  <a:pt x="865292" y="92045"/>
                </a:lnTo>
                <a:lnTo>
                  <a:pt x="868664" y="83391"/>
                </a:lnTo>
                <a:lnTo>
                  <a:pt x="870678" y="73618"/>
                </a:lnTo>
                <a:lnTo>
                  <a:pt x="871347" y="62737"/>
                </a:lnTo>
                <a:lnTo>
                  <a:pt x="871009" y="54691"/>
                </a:lnTo>
                <a:lnTo>
                  <a:pt x="869981" y="47323"/>
                </a:lnTo>
                <a:lnTo>
                  <a:pt x="868239" y="40645"/>
                </a:lnTo>
                <a:lnTo>
                  <a:pt x="865759" y="34670"/>
                </a:lnTo>
                <a:lnTo>
                  <a:pt x="864402" y="32003"/>
                </a:lnTo>
                <a:close/>
              </a:path>
              <a:path w="1595120" h="207009">
                <a:moveTo>
                  <a:pt x="1047877" y="3555"/>
                </a:moveTo>
                <a:lnTo>
                  <a:pt x="920115" y="3555"/>
                </a:lnTo>
                <a:lnTo>
                  <a:pt x="920115" y="202945"/>
                </a:lnTo>
                <a:lnTo>
                  <a:pt x="1050925" y="202945"/>
                </a:lnTo>
                <a:lnTo>
                  <a:pt x="1050925" y="173100"/>
                </a:lnTo>
                <a:lnTo>
                  <a:pt x="955548" y="173100"/>
                </a:lnTo>
                <a:lnTo>
                  <a:pt x="955548" y="114300"/>
                </a:lnTo>
                <a:lnTo>
                  <a:pt x="1033907" y="114300"/>
                </a:lnTo>
                <a:lnTo>
                  <a:pt x="1033907" y="84327"/>
                </a:lnTo>
                <a:lnTo>
                  <a:pt x="955548" y="84327"/>
                </a:lnTo>
                <a:lnTo>
                  <a:pt x="955548" y="33527"/>
                </a:lnTo>
                <a:lnTo>
                  <a:pt x="1047877" y="33527"/>
                </a:lnTo>
                <a:lnTo>
                  <a:pt x="1047877" y="3555"/>
                </a:lnTo>
                <a:close/>
              </a:path>
              <a:path w="1595120" h="207009">
                <a:moveTo>
                  <a:pt x="1131443" y="3555"/>
                </a:moveTo>
                <a:lnTo>
                  <a:pt x="1094232" y="3555"/>
                </a:lnTo>
                <a:lnTo>
                  <a:pt x="1094232" y="202945"/>
                </a:lnTo>
                <a:lnTo>
                  <a:pt x="1128014" y="202945"/>
                </a:lnTo>
                <a:lnTo>
                  <a:pt x="1127889" y="107203"/>
                </a:lnTo>
                <a:lnTo>
                  <a:pt x="1127535" y="98621"/>
                </a:lnTo>
                <a:lnTo>
                  <a:pt x="1126979" y="90169"/>
                </a:lnTo>
                <a:lnTo>
                  <a:pt x="1126236" y="81787"/>
                </a:lnTo>
                <a:lnTo>
                  <a:pt x="1125331" y="73265"/>
                </a:lnTo>
                <a:lnTo>
                  <a:pt x="1124521" y="64849"/>
                </a:lnTo>
                <a:lnTo>
                  <a:pt x="1123807" y="56552"/>
                </a:lnTo>
                <a:lnTo>
                  <a:pt x="1123188" y="48387"/>
                </a:lnTo>
                <a:lnTo>
                  <a:pt x="1152560" y="48387"/>
                </a:lnTo>
                <a:lnTo>
                  <a:pt x="1131443" y="3555"/>
                </a:lnTo>
                <a:close/>
              </a:path>
              <a:path w="1595120" h="207009">
                <a:moveTo>
                  <a:pt x="1152560" y="48387"/>
                </a:moveTo>
                <a:lnTo>
                  <a:pt x="1124077" y="48387"/>
                </a:lnTo>
                <a:lnTo>
                  <a:pt x="1142111" y="90804"/>
                </a:lnTo>
                <a:lnTo>
                  <a:pt x="1194816" y="202945"/>
                </a:lnTo>
                <a:lnTo>
                  <a:pt x="1232027" y="202945"/>
                </a:lnTo>
                <a:lnTo>
                  <a:pt x="1232027" y="158114"/>
                </a:lnTo>
                <a:lnTo>
                  <a:pt x="1202055" y="158114"/>
                </a:lnTo>
                <a:lnTo>
                  <a:pt x="1184148" y="115442"/>
                </a:lnTo>
                <a:lnTo>
                  <a:pt x="1152560" y="48387"/>
                </a:lnTo>
                <a:close/>
              </a:path>
              <a:path w="1595120" h="207009">
                <a:moveTo>
                  <a:pt x="1232027" y="3555"/>
                </a:moveTo>
                <a:lnTo>
                  <a:pt x="1198118" y="3555"/>
                </a:lnTo>
                <a:lnTo>
                  <a:pt x="1198126" y="90804"/>
                </a:lnTo>
                <a:lnTo>
                  <a:pt x="1198248" y="98901"/>
                </a:lnTo>
                <a:lnTo>
                  <a:pt x="1198607" y="107398"/>
                </a:lnTo>
                <a:lnTo>
                  <a:pt x="1199189" y="115905"/>
                </a:lnTo>
                <a:lnTo>
                  <a:pt x="1201642" y="142033"/>
                </a:lnTo>
                <a:lnTo>
                  <a:pt x="1203071" y="158114"/>
                </a:lnTo>
                <a:lnTo>
                  <a:pt x="1232027" y="158114"/>
                </a:lnTo>
                <a:lnTo>
                  <a:pt x="1232027" y="3555"/>
                </a:lnTo>
                <a:close/>
              </a:path>
              <a:path w="1595120" h="207009">
                <a:moveTo>
                  <a:pt x="1292987" y="153288"/>
                </a:moveTo>
                <a:lnTo>
                  <a:pt x="1272159" y="177291"/>
                </a:lnTo>
                <a:lnTo>
                  <a:pt x="1279925" y="183935"/>
                </a:lnTo>
                <a:lnTo>
                  <a:pt x="1288192" y="189769"/>
                </a:lnTo>
                <a:lnTo>
                  <a:pt x="1326022" y="204723"/>
                </a:lnTo>
                <a:lnTo>
                  <a:pt x="1346581" y="206628"/>
                </a:lnTo>
                <a:lnTo>
                  <a:pt x="1355032" y="206323"/>
                </a:lnTo>
                <a:lnTo>
                  <a:pt x="1395858" y="192911"/>
                </a:lnTo>
                <a:lnTo>
                  <a:pt x="1412752" y="175767"/>
                </a:lnTo>
                <a:lnTo>
                  <a:pt x="1348740" y="175767"/>
                </a:lnTo>
                <a:lnTo>
                  <a:pt x="1340909" y="175385"/>
                </a:lnTo>
                <a:lnTo>
                  <a:pt x="1304988" y="162369"/>
                </a:lnTo>
                <a:lnTo>
                  <a:pt x="1298797" y="158079"/>
                </a:lnTo>
                <a:lnTo>
                  <a:pt x="1292987" y="153288"/>
                </a:lnTo>
                <a:close/>
              </a:path>
              <a:path w="1595120" h="207009">
                <a:moveTo>
                  <a:pt x="1350264" y="0"/>
                </a:moveTo>
                <a:lnTo>
                  <a:pt x="1306703" y="11049"/>
                </a:lnTo>
                <a:lnTo>
                  <a:pt x="1282827" y="40766"/>
                </a:lnTo>
                <a:lnTo>
                  <a:pt x="1281049" y="63373"/>
                </a:lnTo>
                <a:lnTo>
                  <a:pt x="1282319" y="69850"/>
                </a:lnTo>
                <a:lnTo>
                  <a:pt x="1287145" y="81279"/>
                </a:lnTo>
                <a:lnTo>
                  <a:pt x="1290447" y="86232"/>
                </a:lnTo>
                <a:lnTo>
                  <a:pt x="1294511" y="90424"/>
                </a:lnTo>
                <a:lnTo>
                  <a:pt x="1298575" y="94741"/>
                </a:lnTo>
                <a:lnTo>
                  <a:pt x="1303147" y="98425"/>
                </a:lnTo>
                <a:lnTo>
                  <a:pt x="1313307" y="104520"/>
                </a:lnTo>
                <a:lnTo>
                  <a:pt x="1318387" y="107061"/>
                </a:lnTo>
                <a:lnTo>
                  <a:pt x="1323721" y="109092"/>
                </a:lnTo>
                <a:lnTo>
                  <a:pt x="1350899" y="120903"/>
                </a:lnTo>
                <a:lnTo>
                  <a:pt x="1355725" y="122936"/>
                </a:lnTo>
                <a:lnTo>
                  <a:pt x="1364361" y="126745"/>
                </a:lnTo>
                <a:lnTo>
                  <a:pt x="1368552" y="128524"/>
                </a:lnTo>
                <a:lnTo>
                  <a:pt x="1372108" y="130555"/>
                </a:lnTo>
                <a:lnTo>
                  <a:pt x="1375029" y="132841"/>
                </a:lnTo>
                <a:lnTo>
                  <a:pt x="1378077" y="135127"/>
                </a:lnTo>
                <a:lnTo>
                  <a:pt x="1380363" y="137667"/>
                </a:lnTo>
                <a:lnTo>
                  <a:pt x="1381887" y="140588"/>
                </a:lnTo>
                <a:lnTo>
                  <a:pt x="1383538" y="143510"/>
                </a:lnTo>
                <a:lnTo>
                  <a:pt x="1384427" y="147319"/>
                </a:lnTo>
                <a:lnTo>
                  <a:pt x="1384427" y="158876"/>
                </a:lnTo>
                <a:lnTo>
                  <a:pt x="1348740" y="175767"/>
                </a:lnTo>
                <a:lnTo>
                  <a:pt x="1412752" y="175767"/>
                </a:lnTo>
                <a:lnTo>
                  <a:pt x="1415288" y="170306"/>
                </a:lnTo>
                <a:lnTo>
                  <a:pt x="1418717" y="163194"/>
                </a:lnTo>
                <a:lnTo>
                  <a:pt x="1420368" y="155575"/>
                </a:lnTo>
                <a:lnTo>
                  <a:pt x="1420368" y="140207"/>
                </a:lnTo>
                <a:lnTo>
                  <a:pt x="1419225" y="133730"/>
                </a:lnTo>
                <a:lnTo>
                  <a:pt x="1389126" y="98805"/>
                </a:lnTo>
                <a:lnTo>
                  <a:pt x="1377061" y="93472"/>
                </a:lnTo>
                <a:lnTo>
                  <a:pt x="1350899" y="82295"/>
                </a:lnTo>
                <a:lnTo>
                  <a:pt x="1346327" y="80390"/>
                </a:lnTo>
                <a:lnTo>
                  <a:pt x="1342009" y="78739"/>
                </a:lnTo>
                <a:lnTo>
                  <a:pt x="1337945" y="77088"/>
                </a:lnTo>
                <a:lnTo>
                  <a:pt x="1333754" y="75437"/>
                </a:lnTo>
                <a:lnTo>
                  <a:pt x="1330071" y="73532"/>
                </a:lnTo>
                <a:lnTo>
                  <a:pt x="1326896" y="71374"/>
                </a:lnTo>
                <a:lnTo>
                  <a:pt x="1323721" y="69341"/>
                </a:lnTo>
                <a:lnTo>
                  <a:pt x="1321308" y="66801"/>
                </a:lnTo>
                <a:lnTo>
                  <a:pt x="1319403" y="64135"/>
                </a:lnTo>
                <a:lnTo>
                  <a:pt x="1317625" y="61340"/>
                </a:lnTo>
                <a:lnTo>
                  <a:pt x="1316736" y="58038"/>
                </a:lnTo>
                <a:lnTo>
                  <a:pt x="1316736" y="46736"/>
                </a:lnTo>
                <a:lnTo>
                  <a:pt x="1319657" y="40893"/>
                </a:lnTo>
                <a:lnTo>
                  <a:pt x="1325372" y="36829"/>
                </a:lnTo>
                <a:lnTo>
                  <a:pt x="1331214" y="32765"/>
                </a:lnTo>
                <a:lnTo>
                  <a:pt x="1338834" y="30734"/>
                </a:lnTo>
                <a:lnTo>
                  <a:pt x="1409829" y="30734"/>
                </a:lnTo>
                <a:lnTo>
                  <a:pt x="1414272" y="25273"/>
                </a:lnTo>
                <a:lnTo>
                  <a:pt x="1376731" y="3857"/>
                </a:lnTo>
                <a:lnTo>
                  <a:pt x="1359292" y="428"/>
                </a:lnTo>
                <a:lnTo>
                  <a:pt x="1350264" y="0"/>
                </a:lnTo>
                <a:close/>
              </a:path>
              <a:path w="1595120" h="207009">
                <a:moveTo>
                  <a:pt x="1409829" y="30734"/>
                </a:moveTo>
                <a:lnTo>
                  <a:pt x="1348359" y="30734"/>
                </a:lnTo>
                <a:lnTo>
                  <a:pt x="1355736" y="31019"/>
                </a:lnTo>
                <a:lnTo>
                  <a:pt x="1362614" y="31876"/>
                </a:lnTo>
                <a:lnTo>
                  <a:pt x="1395984" y="47751"/>
                </a:lnTo>
                <a:lnTo>
                  <a:pt x="1409829" y="30734"/>
                </a:lnTo>
                <a:close/>
              </a:path>
              <a:path w="1595120" h="207009">
                <a:moveTo>
                  <a:pt x="1594739" y="173100"/>
                </a:moveTo>
                <a:lnTo>
                  <a:pt x="1463040" y="173100"/>
                </a:lnTo>
                <a:lnTo>
                  <a:pt x="1463040" y="202945"/>
                </a:lnTo>
                <a:lnTo>
                  <a:pt x="1594739" y="202945"/>
                </a:lnTo>
                <a:lnTo>
                  <a:pt x="1594739" y="173100"/>
                </a:lnTo>
                <a:close/>
              </a:path>
              <a:path w="1595120" h="207009">
                <a:moveTo>
                  <a:pt x="1546479" y="33527"/>
                </a:moveTo>
                <a:lnTo>
                  <a:pt x="1511173" y="33527"/>
                </a:lnTo>
                <a:lnTo>
                  <a:pt x="1511173" y="173100"/>
                </a:lnTo>
                <a:lnTo>
                  <a:pt x="1546479" y="173100"/>
                </a:lnTo>
                <a:lnTo>
                  <a:pt x="1546479" y="33527"/>
                </a:lnTo>
                <a:close/>
              </a:path>
              <a:path w="1595120" h="207009">
                <a:moveTo>
                  <a:pt x="1594739" y="3555"/>
                </a:moveTo>
                <a:lnTo>
                  <a:pt x="1463040" y="3555"/>
                </a:lnTo>
                <a:lnTo>
                  <a:pt x="1463040" y="33527"/>
                </a:lnTo>
                <a:lnTo>
                  <a:pt x="1594739" y="33527"/>
                </a:lnTo>
                <a:lnTo>
                  <a:pt x="1594739" y="35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D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698"/>
            <a:ext cx="9144000" cy="5130800"/>
            <a:chOff x="0" y="12698"/>
            <a:chExt cx="9144000" cy="5130800"/>
          </a:xfrm>
        </p:grpSpPr>
        <p:sp>
          <p:nvSpPr>
            <p:cNvPr id="4" name="object 4"/>
            <p:cNvSpPr/>
            <p:nvPr/>
          </p:nvSpPr>
          <p:spPr>
            <a:xfrm>
              <a:off x="0" y="4737100"/>
              <a:ext cx="9144000" cy="406400"/>
            </a:xfrm>
            <a:custGeom>
              <a:avLst/>
              <a:gdLst/>
              <a:ahLst/>
              <a:cxnLst/>
              <a:rect l="l" t="t" r="r" b="b"/>
              <a:pathLst>
                <a:path w="9144000" h="406400">
                  <a:moveTo>
                    <a:pt x="9143987" y="228600"/>
                  </a:moveTo>
                  <a:lnTo>
                    <a:pt x="7965567" y="228600"/>
                  </a:lnTo>
                  <a:lnTo>
                    <a:pt x="7965567" y="0"/>
                  </a:lnTo>
                  <a:lnTo>
                    <a:pt x="7954391" y="0"/>
                  </a:lnTo>
                  <a:lnTo>
                    <a:pt x="7954391" y="228600"/>
                  </a:lnTo>
                  <a:lnTo>
                    <a:pt x="7723505" y="228600"/>
                  </a:lnTo>
                  <a:lnTo>
                    <a:pt x="7723505" y="0"/>
                  </a:lnTo>
                  <a:lnTo>
                    <a:pt x="7712329" y="0"/>
                  </a:lnTo>
                  <a:lnTo>
                    <a:pt x="7712329" y="228600"/>
                  </a:lnTo>
                  <a:lnTo>
                    <a:pt x="7481570" y="228600"/>
                  </a:lnTo>
                  <a:lnTo>
                    <a:pt x="7481570" y="0"/>
                  </a:lnTo>
                  <a:lnTo>
                    <a:pt x="7470394" y="0"/>
                  </a:lnTo>
                  <a:lnTo>
                    <a:pt x="7470394" y="228600"/>
                  </a:lnTo>
                  <a:lnTo>
                    <a:pt x="7239635" y="228600"/>
                  </a:lnTo>
                  <a:lnTo>
                    <a:pt x="7239635" y="0"/>
                  </a:lnTo>
                  <a:lnTo>
                    <a:pt x="7228459" y="0"/>
                  </a:lnTo>
                  <a:lnTo>
                    <a:pt x="7228459" y="228600"/>
                  </a:lnTo>
                  <a:lnTo>
                    <a:pt x="6997700" y="228600"/>
                  </a:lnTo>
                  <a:lnTo>
                    <a:pt x="6997700" y="0"/>
                  </a:lnTo>
                  <a:lnTo>
                    <a:pt x="6986524" y="0"/>
                  </a:lnTo>
                  <a:lnTo>
                    <a:pt x="6986524" y="228600"/>
                  </a:lnTo>
                  <a:lnTo>
                    <a:pt x="6755765" y="228600"/>
                  </a:lnTo>
                  <a:lnTo>
                    <a:pt x="6755765" y="0"/>
                  </a:lnTo>
                  <a:lnTo>
                    <a:pt x="6744589" y="0"/>
                  </a:lnTo>
                  <a:lnTo>
                    <a:pt x="6744589" y="228600"/>
                  </a:lnTo>
                  <a:lnTo>
                    <a:pt x="6513830" y="228600"/>
                  </a:lnTo>
                  <a:lnTo>
                    <a:pt x="6513830" y="0"/>
                  </a:lnTo>
                  <a:lnTo>
                    <a:pt x="6502527" y="0"/>
                  </a:lnTo>
                  <a:lnTo>
                    <a:pt x="6502527" y="228600"/>
                  </a:lnTo>
                  <a:lnTo>
                    <a:pt x="6271895" y="228600"/>
                  </a:lnTo>
                  <a:lnTo>
                    <a:pt x="6271895" y="0"/>
                  </a:lnTo>
                  <a:lnTo>
                    <a:pt x="6260592" y="0"/>
                  </a:lnTo>
                  <a:lnTo>
                    <a:pt x="6260592" y="228600"/>
                  </a:lnTo>
                  <a:lnTo>
                    <a:pt x="6029960" y="228600"/>
                  </a:lnTo>
                  <a:lnTo>
                    <a:pt x="6029960" y="0"/>
                  </a:lnTo>
                  <a:lnTo>
                    <a:pt x="6018657" y="0"/>
                  </a:lnTo>
                  <a:lnTo>
                    <a:pt x="6018657" y="228600"/>
                  </a:lnTo>
                  <a:lnTo>
                    <a:pt x="5788025" y="228600"/>
                  </a:lnTo>
                  <a:lnTo>
                    <a:pt x="5788025" y="0"/>
                  </a:lnTo>
                  <a:lnTo>
                    <a:pt x="5776722" y="0"/>
                  </a:lnTo>
                  <a:lnTo>
                    <a:pt x="5776722" y="228600"/>
                  </a:lnTo>
                  <a:lnTo>
                    <a:pt x="5546090" y="228600"/>
                  </a:lnTo>
                  <a:lnTo>
                    <a:pt x="5546090" y="0"/>
                  </a:lnTo>
                  <a:lnTo>
                    <a:pt x="5534787" y="0"/>
                  </a:lnTo>
                  <a:lnTo>
                    <a:pt x="5534787" y="228600"/>
                  </a:lnTo>
                  <a:lnTo>
                    <a:pt x="5304155" y="228600"/>
                  </a:lnTo>
                  <a:lnTo>
                    <a:pt x="5304155" y="0"/>
                  </a:lnTo>
                  <a:lnTo>
                    <a:pt x="5292979" y="0"/>
                  </a:lnTo>
                  <a:lnTo>
                    <a:pt x="5292979" y="228600"/>
                  </a:lnTo>
                  <a:lnTo>
                    <a:pt x="5062093" y="228600"/>
                  </a:lnTo>
                  <a:lnTo>
                    <a:pt x="5062093" y="0"/>
                  </a:lnTo>
                  <a:lnTo>
                    <a:pt x="5050917" y="0"/>
                  </a:lnTo>
                  <a:lnTo>
                    <a:pt x="5050917" y="228600"/>
                  </a:lnTo>
                  <a:lnTo>
                    <a:pt x="4820158" y="228600"/>
                  </a:lnTo>
                  <a:lnTo>
                    <a:pt x="4820158" y="0"/>
                  </a:lnTo>
                  <a:lnTo>
                    <a:pt x="4808982" y="0"/>
                  </a:lnTo>
                  <a:lnTo>
                    <a:pt x="4808982" y="228600"/>
                  </a:lnTo>
                  <a:lnTo>
                    <a:pt x="4578223" y="228600"/>
                  </a:lnTo>
                  <a:lnTo>
                    <a:pt x="4578223" y="0"/>
                  </a:lnTo>
                  <a:lnTo>
                    <a:pt x="4567047" y="0"/>
                  </a:lnTo>
                  <a:lnTo>
                    <a:pt x="4567047" y="228600"/>
                  </a:lnTo>
                  <a:lnTo>
                    <a:pt x="4336288" y="228600"/>
                  </a:lnTo>
                  <a:lnTo>
                    <a:pt x="4336288" y="0"/>
                  </a:lnTo>
                  <a:lnTo>
                    <a:pt x="4325112" y="0"/>
                  </a:lnTo>
                  <a:lnTo>
                    <a:pt x="4325112" y="228600"/>
                  </a:lnTo>
                  <a:lnTo>
                    <a:pt x="4094353" y="228600"/>
                  </a:lnTo>
                  <a:lnTo>
                    <a:pt x="4094353" y="0"/>
                  </a:lnTo>
                  <a:lnTo>
                    <a:pt x="4083177" y="0"/>
                  </a:lnTo>
                  <a:lnTo>
                    <a:pt x="4083177" y="228600"/>
                  </a:lnTo>
                  <a:lnTo>
                    <a:pt x="3852418" y="228600"/>
                  </a:lnTo>
                  <a:lnTo>
                    <a:pt x="3852418" y="0"/>
                  </a:lnTo>
                  <a:lnTo>
                    <a:pt x="3841115" y="0"/>
                  </a:lnTo>
                  <a:lnTo>
                    <a:pt x="3841115" y="228600"/>
                  </a:lnTo>
                  <a:lnTo>
                    <a:pt x="3610483" y="228600"/>
                  </a:lnTo>
                  <a:lnTo>
                    <a:pt x="3610483" y="0"/>
                  </a:lnTo>
                  <a:lnTo>
                    <a:pt x="3599180" y="0"/>
                  </a:lnTo>
                  <a:lnTo>
                    <a:pt x="3599180" y="228600"/>
                  </a:lnTo>
                  <a:lnTo>
                    <a:pt x="3368548" y="2286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190942" y="228600"/>
                  </a:lnTo>
                  <a:lnTo>
                    <a:pt x="1190942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406400"/>
                  </a:lnTo>
                  <a:lnTo>
                    <a:pt x="223227" y="4064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406400"/>
                  </a:lnTo>
                  <a:lnTo>
                    <a:pt x="465162" y="4064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406400"/>
                  </a:lnTo>
                  <a:lnTo>
                    <a:pt x="707085" y="4064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406400"/>
                  </a:lnTo>
                  <a:lnTo>
                    <a:pt x="949020" y="4064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406400"/>
                  </a:lnTo>
                  <a:lnTo>
                    <a:pt x="1190942" y="406400"/>
                  </a:lnTo>
                  <a:lnTo>
                    <a:pt x="1190942" y="241300"/>
                  </a:lnTo>
                  <a:lnTo>
                    <a:pt x="1421765" y="241300"/>
                  </a:lnTo>
                  <a:lnTo>
                    <a:pt x="1421765" y="406400"/>
                  </a:lnTo>
                  <a:lnTo>
                    <a:pt x="1432941" y="4064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406400"/>
                  </a:lnTo>
                  <a:lnTo>
                    <a:pt x="1674876" y="4064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406400"/>
                  </a:lnTo>
                  <a:lnTo>
                    <a:pt x="1916811" y="4064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406400"/>
                  </a:lnTo>
                  <a:lnTo>
                    <a:pt x="2158746" y="4064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406400"/>
                  </a:lnTo>
                  <a:lnTo>
                    <a:pt x="2400681" y="4064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406400"/>
                  </a:lnTo>
                  <a:lnTo>
                    <a:pt x="2642743" y="4064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406400"/>
                  </a:lnTo>
                  <a:lnTo>
                    <a:pt x="2884678" y="4064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406400"/>
                  </a:lnTo>
                  <a:lnTo>
                    <a:pt x="3126613" y="4064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406400"/>
                  </a:lnTo>
                  <a:lnTo>
                    <a:pt x="3368548" y="4064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406400"/>
                  </a:lnTo>
                  <a:lnTo>
                    <a:pt x="3610483" y="4064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406400"/>
                  </a:lnTo>
                  <a:lnTo>
                    <a:pt x="3852418" y="4064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406400"/>
                  </a:lnTo>
                  <a:lnTo>
                    <a:pt x="4094353" y="4064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406400"/>
                  </a:lnTo>
                  <a:lnTo>
                    <a:pt x="4336288" y="4064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406400"/>
                  </a:lnTo>
                  <a:lnTo>
                    <a:pt x="4578223" y="4064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406400"/>
                  </a:lnTo>
                  <a:lnTo>
                    <a:pt x="4820158" y="4064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406400"/>
                  </a:lnTo>
                  <a:lnTo>
                    <a:pt x="5062093" y="4064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406400"/>
                  </a:lnTo>
                  <a:lnTo>
                    <a:pt x="5304155" y="4064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406400"/>
                  </a:lnTo>
                  <a:lnTo>
                    <a:pt x="5546090" y="4064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406400"/>
                  </a:lnTo>
                  <a:lnTo>
                    <a:pt x="5788025" y="4064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406400"/>
                  </a:lnTo>
                  <a:lnTo>
                    <a:pt x="6029960" y="4064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406400"/>
                  </a:lnTo>
                  <a:lnTo>
                    <a:pt x="6271895" y="4064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406400"/>
                  </a:lnTo>
                  <a:lnTo>
                    <a:pt x="6513830" y="4064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406400"/>
                  </a:lnTo>
                  <a:lnTo>
                    <a:pt x="6755765" y="4064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406400"/>
                  </a:lnTo>
                  <a:lnTo>
                    <a:pt x="6997700" y="4064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406400"/>
                  </a:lnTo>
                  <a:lnTo>
                    <a:pt x="7239635" y="4064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406400"/>
                  </a:lnTo>
                  <a:lnTo>
                    <a:pt x="7481570" y="4064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406400"/>
                  </a:lnTo>
                  <a:lnTo>
                    <a:pt x="7723505" y="4064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406400"/>
                  </a:lnTo>
                  <a:lnTo>
                    <a:pt x="7965567" y="4064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406400"/>
                  </a:lnTo>
                  <a:lnTo>
                    <a:pt x="8207502" y="4064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406400"/>
                  </a:lnTo>
                  <a:lnTo>
                    <a:pt x="8449437" y="4064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406400"/>
                  </a:lnTo>
                  <a:lnTo>
                    <a:pt x="8691372" y="4064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406400"/>
                  </a:lnTo>
                  <a:lnTo>
                    <a:pt x="8933307" y="4064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84600"/>
              <a:ext cx="9144000" cy="1181100"/>
            </a:xfrm>
            <a:custGeom>
              <a:avLst/>
              <a:gdLst/>
              <a:ahLst/>
              <a:cxnLst/>
              <a:rect l="l" t="t" r="r" b="b"/>
              <a:pathLst>
                <a:path w="9144000" h="11811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939800"/>
                  </a:lnTo>
                  <a:lnTo>
                    <a:pt x="8691372" y="9398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939800"/>
                  </a:lnTo>
                  <a:lnTo>
                    <a:pt x="8449437" y="9398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939800"/>
                  </a:lnTo>
                  <a:lnTo>
                    <a:pt x="8207502" y="9398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939800"/>
                  </a:lnTo>
                  <a:lnTo>
                    <a:pt x="7965567" y="9398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939800"/>
                  </a:lnTo>
                  <a:lnTo>
                    <a:pt x="7723505" y="9398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939800"/>
                  </a:lnTo>
                  <a:lnTo>
                    <a:pt x="7481570" y="9398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939800"/>
                  </a:lnTo>
                  <a:lnTo>
                    <a:pt x="7239635" y="9398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939800"/>
                  </a:lnTo>
                  <a:lnTo>
                    <a:pt x="6997700" y="9398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939800"/>
                  </a:lnTo>
                  <a:lnTo>
                    <a:pt x="6755765" y="9398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939800"/>
                  </a:lnTo>
                  <a:lnTo>
                    <a:pt x="6513830" y="9398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939800"/>
                  </a:lnTo>
                  <a:lnTo>
                    <a:pt x="6271895" y="9398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71895" y="228600"/>
                  </a:lnTo>
                  <a:lnTo>
                    <a:pt x="6271895" y="0"/>
                  </a:lnTo>
                  <a:lnTo>
                    <a:pt x="6260592" y="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939800"/>
                  </a:lnTo>
                  <a:lnTo>
                    <a:pt x="6029960" y="9398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29960" y="228600"/>
                  </a:lnTo>
                  <a:lnTo>
                    <a:pt x="6029960" y="0"/>
                  </a:lnTo>
                  <a:lnTo>
                    <a:pt x="6018657" y="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939800"/>
                  </a:lnTo>
                  <a:lnTo>
                    <a:pt x="5788025" y="9398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88025" y="228600"/>
                  </a:lnTo>
                  <a:lnTo>
                    <a:pt x="5788025" y="0"/>
                  </a:lnTo>
                  <a:lnTo>
                    <a:pt x="5776722" y="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939800"/>
                  </a:lnTo>
                  <a:lnTo>
                    <a:pt x="5546090" y="9398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46090" y="228600"/>
                  </a:lnTo>
                  <a:lnTo>
                    <a:pt x="5546090" y="0"/>
                  </a:lnTo>
                  <a:lnTo>
                    <a:pt x="5534787" y="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939800"/>
                  </a:lnTo>
                  <a:lnTo>
                    <a:pt x="5304155" y="9398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304155" y="228600"/>
                  </a:lnTo>
                  <a:lnTo>
                    <a:pt x="5304155" y="0"/>
                  </a:lnTo>
                  <a:lnTo>
                    <a:pt x="5292979" y="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939800"/>
                  </a:lnTo>
                  <a:lnTo>
                    <a:pt x="5062093" y="9398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62093" y="228600"/>
                  </a:lnTo>
                  <a:lnTo>
                    <a:pt x="5062093" y="0"/>
                  </a:lnTo>
                  <a:lnTo>
                    <a:pt x="5050917" y="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939800"/>
                  </a:lnTo>
                  <a:lnTo>
                    <a:pt x="4820158" y="9398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20158" y="228600"/>
                  </a:lnTo>
                  <a:lnTo>
                    <a:pt x="4820158" y="0"/>
                  </a:lnTo>
                  <a:lnTo>
                    <a:pt x="4808982" y="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939800"/>
                  </a:lnTo>
                  <a:lnTo>
                    <a:pt x="4578223" y="9398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78223" y="228600"/>
                  </a:lnTo>
                  <a:lnTo>
                    <a:pt x="4578223" y="0"/>
                  </a:lnTo>
                  <a:lnTo>
                    <a:pt x="4567047" y="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939800"/>
                  </a:lnTo>
                  <a:lnTo>
                    <a:pt x="4336288" y="9398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36288" y="228600"/>
                  </a:lnTo>
                  <a:lnTo>
                    <a:pt x="4336288" y="0"/>
                  </a:lnTo>
                  <a:lnTo>
                    <a:pt x="4325112" y="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939800"/>
                  </a:lnTo>
                  <a:lnTo>
                    <a:pt x="4094353" y="9398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94353" y="228600"/>
                  </a:lnTo>
                  <a:lnTo>
                    <a:pt x="4094353" y="0"/>
                  </a:lnTo>
                  <a:lnTo>
                    <a:pt x="4083177" y="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939800"/>
                  </a:lnTo>
                  <a:lnTo>
                    <a:pt x="3852418" y="9398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52418" y="228600"/>
                  </a:lnTo>
                  <a:lnTo>
                    <a:pt x="3852418" y="0"/>
                  </a:lnTo>
                  <a:lnTo>
                    <a:pt x="3841115" y="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939800"/>
                  </a:lnTo>
                  <a:lnTo>
                    <a:pt x="3610483" y="9398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610483" y="228600"/>
                  </a:lnTo>
                  <a:lnTo>
                    <a:pt x="3610483" y="0"/>
                  </a:lnTo>
                  <a:lnTo>
                    <a:pt x="3599180" y="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939800"/>
                  </a:lnTo>
                  <a:lnTo>
                    <a:pt x="3368548" y="9398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68548" y="2286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939800"/>
                  </a:lnTo>
                  <a:lnTo>
                    <a:pt x="3126613" y="9398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939800"/>
                  </a:lnTo>
                  <a:lnTo>
                    <a:pt x="2884678" y="9398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939800"/>
                  </a:lnTo>
                  <a:lnTo>
                    <a:pt x="2642743" y="9398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939800"/>
                  </a:lnTo>
                  <a:lnTo>
                    <a:pt x="2400681" y="9398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939800"/>
                  </a:lnTo>
                  <a:lnTo>
                    <a:pt x="2158746" y="9398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939800"/>
                  </a:lnTo>
                  <a:lnTo>
                    <a:pt x="1916811" y="9398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939800"/>
                  </a:lnTo>
                  <a:lnTo>
                    <a:pt x="1674876" y="9398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939800"/>
                  </a:lnTo>
                  <a:lnTo>
                    <a:pt x="1432941" y="9398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939800"/>
                  </a:lnTo>
                  <a:lnTo>
                    <a:pt x="1190967" y="939800"/>
                  </a:lnTo>
                  <a:lnTo>
                    <a:pt x="1190967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1179753" y="939800"/>
                  </a:lnTo>
                  <a:lnTo>
                    <a:pt x="949020" y="9398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939800"/>
                  </a:lnTo>
                  <a:lnTo>
                    <a:pt x="707085" y="9398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939800"/>
                  </a:lnTo>
                  <a:lnTo>
                    <a:pt x="465162" y="9398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939800"/>
                  </a:lnTo>
                  <a:lnTo>
                    <a:pt x="223227" y="9398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939800"/>
                  </a:lnTo>
                  <a:lnTo>
                    <a:pt x="0" y="939800"/>
                  </a:lnTo>
                  <a:lnTo>
                    <a:pt x="0" y="952500"/>
                  </a:lnTo>
                  <a:lnTo>
                    <a:pt x="7954391" y="952500"/>
                  </a:lnTo>
                  <a:lnTo>
                    <a:pt x="7954391" y="1181100"/>
                  </a:lnTo>
                  <a:lnTo>
                    <a:pt x="7965567" y="1181100"/>
                  </a:lnTo>
                  <a:lnTo>
                    <a:pt x="7965567" y="952500"/>
                  </a:lnTo>
                  <a:lnTo>
                    <a:pt x="8196199" y="952500"/>
                  </a:lnTo>
                  <a:lnTo>
                    <a:pt x="8196199" y="1181100"/>
                  </a:lnTo>
                  <a:lnTo>
                    <a:pt x="8207502" y="1181100"/>
                  </a:lnTo>
                  <a:lnTo>
                    <a:pt x="8207502" y="952500"/>
                  </a:lnTo>
                  <a:lnTo>
                    <a:pt x="8438134" y="952500"/>
                  </a:lnTo>
                  <a:lnTo>
                    <a:pt x="8438134" y="1181100"/>
                  </a:lnTo>
                  <a:lnTo>
                    <a:pt x="8449437" y="1181100"/>
                  </a:lnTo>
                  <a:lnTo>
                    <a:pt x="8449437" y="952500"/>
                  </a:lnTo>
                  <a:lnTo>
                    <a:pt x="8680069" y="952500"/>
                  </a:lnTo>
                  <a:lnTo>
                    <a:pt x="8680069" y="1181100"/>
                  </a:lnTo>
                  <a:lnTo>
                    <a:pt x="8691372" y="1181100"/>
                  </a:lnTo>
                  <a:lnTo>
                    <a:pt x="8691372" y="952500"/>
                  </a:lnTo>
                  <a:lnTo>
                    <a:pt x="8922004" y="952500"/>
                  </a:lnTo>
                  <a:lnTo>
                    <a:pt x="8922004" y="1181100"/>
                  </a:lnTo>
                  <a:lnTo>
                    <a:pt x="8933307" y="1181100"/>
                  </a:lnTo>
                  <a:lnTo>
                    <a:pt x="8933307" y="952500"/>
                  </a:lnTo>
                  <a:lnTo>
                    <a:pt x="9143987" y="952500"/>
                  </a:lnTo>
                  <a:lnTo>
                    <a:pt x="9143987" y="939800"/>
                  </a:lnTo>
                  <a:lnTo>
                    <a:pt x="8933307" y="9398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02000"/>
              <a:ext cx="9144000" cy="711200"/>
            </a:xfrm>
            <a:custGeom>
              <a:avLst/>
              <a:gdLst/>
              <a:ahLst/>
              <a:cxnLst/>
              <a:rect l="l" t="t" r="r" b="b"/>
              <a:pathLst>
                <a:path w="9144000" h="7112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469900"/>
                  </a:lnTo>
                  <a:lnTo>
                    <a:pt x="8691372" y="4699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469900"/>
                  </a:lnTo>
                  <a:lnTo>
                    <a:pt x="8449437" y="4699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469900"/>
                  </a:lnTo>
                  <a:lnTo>
                    <a:pt x="8207502" y="4699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469900"/>
                  </a:lnTo>
                  <a:lnTo>
                    <a:pt x="7965567" y="4699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469900"/>
                  </a:lnTo>
                  <a:lnTo>
                    <a:pt x="7723505" y="4699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469900"/>
                  </a:lnTo>
                  <a:lnTo>
                    <a:pt x="7481570" y="4699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469900"/>
                  </a:lnTo>
                  <a:lnTo>
                    <a:pt x="7239635" y="4699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469900"/>
                  </a:lnTo>
                  <a:lnTo>
                    <a:pt x="6997700" y="4699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469900"/>
                  </a:lnTo>
                  <a:lnTo>
                    <a:pt x="6755765" y="4699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469900"/>
                  </a:lnTo>
                  <a:lnTo>
                    <a:pt x="6513830" y="4699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469900"/>
                  </a:lnTo>
                  <a:lnTo>
                    <a:pt x="6271895" y="4699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469900"/>
                  </a:lnTo>
                  <a:lnTo>
                    <a:pt x="6029960" y="4699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469900"/>
                  </a:lnTo>
                  <a:lnTo>
                    <a:pt x="5788025" y="4699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469900"/>
                  </a:lnTo>
                  <a:lnTo>
                    <a:pt x="5546090" y="4699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469900"/>
                  </a:lnTo>
                  <a:lnTo>
                    <a:pt x="5304155" y="4699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469900"/>
                  </a:lnTo>
                  <a:lnTo>
                    <a:pt x="5062093" y="4699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469900"/>
                  </a:lnTo>
                  <a:lnTo>
                    <a:pt x="4820158" y="4699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20158" y="228600"/>
                  </a:lnTo>
                  <a:lnTo>
                    <a:pt x="4820158" y="0"/>
                  </a:lnTo>
                  <a:lnTo>
                    <a:pt x="4808982" y="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469900"/>
                  </a:lnTo>
                  <a:lnTo>
                    <a:pt x="4578223" y="4699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78223" y="228600"/>
                  </a:lnTo>
                  <a:lnTo>
                    <a:pt x="4578223" y="0"/>
                  </a:lnTo>
                  <a:lnTo>
                    <a:pt x="4567047" y="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469900"/>
                  </a:lnTo>
                  <a:lnTo>
                    <a:pt x="4336288" y="4699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36288" y="228600"/>
                  </a:lnTo>
                  <a:lnTo>
                    <a:pt x="4336288" y="0"/>
                  </a:lnTo>
                  <a:lnTo>
                    <a:pt x="4325112" y="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469900"/>
                  </a:lnTo>
                  <a:lnTo>
                    <a:pt x="4094353" y="4699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94353" y="228600"/>
                  </a:lnTo>
                  <a:lnTo>
                    <a:pt x="4094353" y="0"/>
                  </a:lnTo>
                  <a:lnTo>
                    <a:pt x="4083177" y="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469900"/>
                  </a:lnTo>
                  <a:lnTo>
                    <a:pt x="3852418" y="4699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52418" y="228600"/>
                  </a:lnTo>
                  <a:lnTo>
                    <a:pt x="3852418" y="0"/>
                  </a:lnTo>
                  <a:lnTo>
                    <a:pt x="3841115" y="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469900"/>
                  </a:lnTo>
                  <a:lnTo>
                    <a:pt x="3610483" y="4699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610483" y="228600"/>
                  </a:lnTo>
                  <a:lnTo>
                    <a:pt x="3610483" y="0"/>
                  </a:lnTo>
                  <a:lnTo>
                    <a:pt x="3599180" y="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469900"/>
                  </a:lnTo>
                  <a:lnTo>
                    <a:pt x="3368548" y="4699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68548" y="2286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469900"/>
                  </a:lnTo>
                  <a:lnTo>
                    <a:pt x="3126613" y="4699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469900"/>
                  </a:lnTo>
                  <a:lnTo>
                    <a:pt x="2884678" y="4699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469900"/>
                  </a:lnTo>
                  <a:lnTo>
                    <a:pt x="2642743" y="4699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469900"/>
                  </a:lnTo>
                  <a:lnTo>
                    <a:pt x="2400681" y="4699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469900"/>
                  </a:lnTo>
                  <a:lnTo>
                    <a:pt x="2158746" y="4699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469900"/>
                  </a:lnTo>
                  <a:lnTo>
                    <a:pt x="1916811" y="4699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469900"/>
                  </a:lnTo>
                  <a:lnTo>
                    <a:pt x="1674876" y="4699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469900"/>
                  </a:lnTo>
                  <a:lnTo>
                    <a:pt x="1432941" y="4699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469900"/>
                  </a:lnTo>
                  <a:lnTo>
                    <a:pt x="1191006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949020" y="4699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469900"/>
                  </a:lnTo>
                  <a:lnTo>
                    <a:pt x="707085" y="4699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469900"/>
                  </a:lnTo>
                  <a:lnTo>
                    <a:pt x="465162" y="4699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469900"/>
                  </a:lnTo>
                  <a:lnTo>
                    <a:pt x="223227" y="4699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469900"/>
                  </a:lnTo>
                  <a:lnTo>
                    <a:pt x="0" y="469900"/>
                  </a:lnTo>
                  <a:lnTo>
                    <a:pt x="0" y="482600"/>
                  </a:lnTo>
                  <a:lnTo>
                    <a:pt x="6260592" y="482600"/>
                  </a:lnTo>
                  <a:lnTo>
                    <a:pt x="6260592" y="711200"/>
                  </a:lnTo>
                  <a:lnTo>
                    <a:pt x="6271895" y="711200"/>
                  </a:lnTo>
                  <a:lnTo>
                    <a:pt x="6271895" y="482600"/>
                  </a:lnTo>
                  <a:lnTo>
                    <a:pt x="6502527" y="482600"/>
                  </a:lnTo>
                  <a:lnTo>
                    <a:pt x="6502527" y="711200"/>
                  </a:lnTo>
                  <a:lnTo>
                    <a:pt x="6513830" y="711200"/>
                  </a:lnTo>
                  <a:lnTo>
                    <a:pt x="6513830" y="482600"/>
                  </a:lnTo>
                  <a:lnTo>
                    <a:pt x="6744589" y="482600"/>
                  </a:lnTo>
                  <a:lnTo>
                    <a:pt x="6744589" y="711200"/>
                  </a:lnTo>
                  <a:lnTo>
                    <a:pt x="6755765" y="711200"/>
                  </a:lnTo>
                  <a:lnTo>
                    <a:pt x="6755765" y="482600"/>
                  </a:lnTo>
                  <a:lnTo>
                    <a:pt x="6986524" y="482600"/>
                  </a:lnTo>
                  <a:lnTo>
                    <a:pt x="6986524" y="711200"/>
                  </a:lnTo>
                  <a:lnTo>
                    <a:pt x="6997700" y="711200"/>
                  </a:lnTo>
                  <a:lnTo>
                    <a:pt x="6997700" y="482600"/>
                  </a:lnTo>
                  <a:lnTo>
                    <a:pt x="7228459" y="482600"/>
                  </a:lnTo>
                  <a:lnTo>
                    <a:pt x="7228459" y="711200"/>
                  </a:lnTo>
                  <a:lnTo>
                    <a:pt x="7239635" y="711200"/>
                  </a:lnTo>
                  <a:lnTo>
                    <a:pt x="7239635" y="482600"/>
                  </a:lnTo>
                  <a:lnTo>
                    <a:pt x="7470394" y="482600"/>
                  </a:lnTo>
                  <a:lnTo>
                    <a:pt x="7470394" y="711200"/>
                  </a:lnTo>
                  <a:lnTo>
                    <a:pt x="7481570" y="711200"/>
                  </a:lnTo>
                  <a:lnTo>
                    <a:pt x="7481570" y="482600"/>
                  </a:lnTo>
                  <a:lnTo>
                    <a:pt x="7712329" y="482600"/>
                  </a:lnTo>
                  <a:lnTo>
                    <a:pt x="7712329" y="711200"/>
                  </a:lnTo>
                  <a:lnTo>
                    <a:pt x="7723505" y="711200"/>
                  </a:lnTo>
                  <a:lnTo>
                    <a:pt x="7723505" y="482600"/>
                  </a:lnTo>
                  <a:lnTo>
                    <a:pt x="7954391" y="482600"/>
                  </a:lnTo>
                  <a:lnTo>
                    <a:pt x="7954391" y="711200"/>
                  </a:lnTo>
                  <a:lnTo>
                    <a:pt x="7965567" y="711200"/>
                  </a:lnTo>
                  <a:lnTo>
                    <a:pt x="7965567" y="482600"/>
                  </a:lnTo>
                  <a:lnTo>
                    <a:pt x="8196199" y="482600"/>
                  </a:lnTo>
                  <a:lnTo>
                    <a:pt x="8196199" y="711200"/>
                  </a:lnTo>
                  <a:lnTo>
                    <a:pt x="8207502" y="711200"/>
                  </a:lnTo>
                  <a:lnTo>
                    <a:pt x="8207502" y="482600"/>
                  </a:lnTo>
                  <a:lnTo>
                    <a:pt x="8438134" y="482600"/>
                  </a:lnTo>
                  <a:lnTo>
                    <a:pt x="8438134" y="711200"/>
                  </a:lnTo>
                  <a:lnTo>
                    <a:pt x="8449437" y="711200"/>
                  </a:lnTo>
                  <a:lnTo>
                    <a:pt x="8449437" y="482600"/>
                  </a:lnTo>
                  <a:lnTo>
                    <a:pt x="8680069" y="482600"/>
                  </a:lnTo>
                  <a:lnTo>
                    <a:pt x="8680069" y="711200"/>
                  </a:lnTo>
                  <a:lnTo>
                    <a:pt x="8691372" y="711200"/>
                  </a:lnTo>
                  <a:lnTo>
                    <a:pt x="8691372" y="482600"/>
                  </a:lnTo>
                  <a:lnTo>
                    <a:pt x="8922004" y="482600"/>
                  </a:lnTo>
                  <a:lnTo>
                    <a:pt x="8922004" y="711200"/>
                  </a:lnTo>
                  <a:lnTo>
                    <a:pt x="8933307" y="711200"/>
                  </a:lnTo>
                  <a:lnTo>
                    <a:pt x="8933307" y="482600"/>
                  </a:lnTo>
                  <a:lnTo>
                    <a:pt x="9143987" y="482600"/>
                  </a:lnTo>
                  <a:lnTo>
                    <a:pt x="9143987" y="469900"/>
                  </a:lnTo>
                  <a:lnTo>
                    <a:pt x="8933307" y="4699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19399"/>
              <a:ext cx="9144000" cy="711200"/>
            </a:xfrm>
            <a:custGeom>
              <a:avLst/>
              <a:gdLst/>
              <a:ahLst/>
              <a:cxnLst/>
              <a:rect l="l" t="t" r="r" b="b"/>
              <a:pathLst>
                <a:path w="9144000" h="7112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469900"/>
                  </a:lnTo>
                  <a:lnTo>
                    <a:pt x="8691372" y="4699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469900"/>
                  </a:lnTo>
                  <a:lnTo>
                    <a:pt x="8449437" y="4699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469900"/>
                  </a:lnTo>
                  <a:lnTo>
                    <a:pt x="8207502" y="4699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469900"/>
                  </a:lnTo>
                  <a:lnTo>
                    <a:pt x="7965567" y="4699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469900"/>
                  </a:lnTo>
                  <a:lnTo>
                    <a:pt x="7723505" y="4699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469900"/>
                  </a:lnTo>
                  <a:lnTo>
                    <a:pt x="7481570" y="4699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469900"/>
                  </a:lnTo>
                  <a:lnTo>
                    <a:pt x="7239635" y="4699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469900"/>
                  </a:lnTo>
                  <a:lnTo>
                    <a:pt x="6997700" y="4699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469900"/>
                  </a:lnTo>
                  <a:lnTo>
                    <a:pt x="6755765" y="4699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469900"/>
                  </a:lnTo>
                  <a:lnTo>
                    <a:pt x="6513830" y="4699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469900"/>
                  </a:lnTo>
                  <a:lnTo>
                    <a:pt x="6271895" y="4699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469900"/>
                  </a:lnTo>
                  <a:lnTo>
                    <a:pt x="6029960" y="4699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469900"/>
                  </a:lnTo>
                  <a:lnTo>
                    <a:pt x="5788025" y="4699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469900"/>
                  </a:lnTo>
                  <a:lnTo>
                    <a:pt x="5546090" y="4699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469900"/>
                  </a:lnTo>
                  <a:lnTo>
                    <a:pt x="5304155" y="4699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469900"/>
                  </a:lnTo>
                  <a:lnTo>
                    <a:pt x="5062093" y="4699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469900"/>
                  </a:lnTo>
                  <a:lnTo>
                    <a:pt x="4820158" y="4699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469900"/>
                  </a:lnTo>
                  <a:lnTo>
                    <a:pt x="4578223" y="4699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469900"/>
                  </a:lnTo>
                  <a:lnTo>
                    <a:pt x="4336288" y="4699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469900"/>
                  </a:lnTo>
                  <a:lnTo>
                    <a:pt x="4094353" y="4699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469900"/>
                  </a:lnTo>
                  <a:lnTo>
                    <a:pt x="3852418" y="4699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469900"/>
                  </a:lnTo>
                  <a:lnTo>
                    <a:pt x="3610483" y="4699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469900"/>
                  </a:lnTo>
                  <a:lnTo>
                    <a:pt x="3368548" y="4699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68548" y="2286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469900"/>
                  </a:lnTo>
                  <a:lnTo>
                    <a:pt x="3126613" y="4699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469900"/>
                  </a:lnTo>
                  <a:lnTo>
                    <a:pt x="2884678" y="4699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469900"/>
                  </a:lnTo>
                  <a:lnTo>
                    <a:pt x="2642743" y="4699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469900"/>
                  </a:lnTo>
                  <a:lnTo>
                    <a:pt x="2400681" y="4699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469900"/>
                  </a:lnTo>
                  <a:lnTo>
                    <a:pt x="2158746" y="4699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469900"/>
                  </a:lnTo>
                  <a:lnTo>
                    <a:pt x="1916811" y="4699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469900"/>
                  </a:lnTo>
                  <a:lnTo>
                    <a:pt x="1674876" y="4699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469900"/>
                  </a:lnTo>
                  <a:lnTo>
                    <a:pt x="1432941" y="4699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469900"/>
                  </a:lnTo>
                  <a:lnTo>
                    <a:pt x="1191006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949020" y="4699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469900"/>
                  </a:lnTo>
                  <a:lnTo>
                    <a:pt x="707085" y="4699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469900"/>
                  </a:lnTo>
                  <a:lnTo>
                    <a:pt x="465162" y="4699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469900"/>
                  </a:lnTo>
                  <a:lnTo>
                    <a:pt x="223227" y="4699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469900"/>
                  </a:lnTo>
                  <a:lnTo>
                    <a:pt x="0" y="469900"/>
                  </a:lnTo>
                  <a:lnTo>
                    <a:pt x="0" y="482600"/>
                  </a:lnTo>
                  <a:lnTo>
                    <a:pt x="4808982" y="482600"/>
                  </a:lnTo>
                  <a:lnTo>
                    <a:pt x="4808982" y="711200"/>
                  </a:lnTo>
                  <a:lnTo>
                    <a:pt x="4820158" y="711200"/>
                  </a:lnTo>
                  <a:lnTo>
                    <a:pt x="4820158" y="482600"/>
                  </a:lnTo>
                  <a:lnTo>
                    <a:pt x="5050917" y="482600"/>
                  </a:lnTo>
                  <a:lnTo>
                    <a:pt x="5050917" y="711200"/>
                  </a:lnTo>
                  <a:lnTo>
                    <a:pt x="5062093" y="711200"/>
                  </a:lnTo>
                  <a:lnTo>
                    <a:pt x="5062093" y="482600"/>
                  </a:lnTo>
                  <a:lnTo>
                    <a:pt x="5292979" y="482600"/>
                  </a:lnTo>
                  <a:lnTo>
                    <a:pt x="5292979" y="711200"/>
                  </a:lnTo>
                  <a:lnTo>
                    <a:pt x="5304155" y="711200"/>
                  </a:lnTo>
                  <a:lnTo>
                    <a:pt x="5304155" y="482600"/>
                  </a:lnTo>
                  <a:lnTo>
                    <a:pt x="5534787" y="482600"/>
                  </a:lnTo>
                  <a:lnTo>
                    <a:pt x="5534787" y="711200"/>
                  </a:lnTo>
                  <a:lnTo>
                    <a:pt x="5546090" y="711200"/>
                  </a:lnTo>
                  <a:lnTo>
                    <a:pt x="5546090" y="482600"/>
                  </a:lnTo>
                  <a:lnTo>
                    <a:pt x="5776722" y="482600"/>
                  </a:lnTo>
                  <a:lnTo>
                    <a:pt x="5776722" y="711200"/>
                  </a:lnTo>
                  <a:lnTo>
                    <a:pt x="5788025" y="711200"/>
                  </a:lnTo>
                  <a:lnTo>
                    <a:pt x="5788025" y="482600"/>
                  </a:lnTo>
                  <a:lnTo>
                    <a:pt x="6018657" y="482600"/>
                  </a:lnTo>
                  <a:lnTo>
                    <a:pt x="6018657" y="711200"/>
                  </a:lnTo>
                  <a:lnTo>
                    <a:pt x="6029960" y="711200"/>
                  </a:lnTo>
                  <a:lnTo>
                    <a:pt x="6029960" y="482600"/>
                  </a:lnTo>
                  <a:lnTo>
                    <a:pt x="6260592" y="482600"/>
                  </a:lnTo>
                  <a:lnTo>
                    <a:pt x="6260592" y="711200"/>
                  </a:lnTo>
                  <a:lnTo>
                    <a:pt x="6271895" y="711200"/>
                  </a:lnTo>
                  <a:lnTo>
                    <a:pt x="6271895" y="482600"/>
                  </a:lnTo>
                  <a:lnTo>
                    <a:pt x="6502527" y="482600"/>
                  </a:lnTo>
                  <a:lnTo>
                    <a:pt x="6502527" y="711200"/>
                  </a:lnTo>
                  <a:lnTo>
                    <a:pt x="6513830" y="711200"/>
                  </a:lnTo>
                  <a:lnTo>
                    <a:pt x="6513830" y="482600"/>
                  </a:lnTo>
                  <a:lnTo>
                    <a:pt x="6744589" y="482600"/>
                  </a:lnTo>
                  <a:lnTo>
                    <a:pt x="6744589" y="711200"/>
                  </a:lnTo>
                  <a:lnTo>
                    <a:pt x="6755765" y="711200"/>
                  </a:lnTo>
                  <a:lnTo>
                    <a:pt x="6755765" y="482600"/>
                  </a:lnTo>
                  <a:lnTo>
                    <a:pt x="6986524" y="482600"/>
                  </a:lnTo>
                  <a:lnTo>
                    <a:pt x="6986524" y="711200"/>
                  </a:lnTo>
                  <a:lnTo>
                    <a:pt x="6997700" y="711200"/>
                  </a:lnTo>
                  <a:lnTo>
                    <a:pt x="6997700" y="482600"/>
                  </a:lnTo>
                  <a:lnTo>
                    <a:pt x="7228459" y="482600"/>
                  </a:lnTo>
                  <a:lnTo>
                    <a:pt x="7228459" y="711200"/>
                  </a:lnTo>
                  <a:lnTo>
                    <a:pt x="7239635" y="711200"/>
                  </a:lnTo>
                  <a:lnTo>
                    <a:pt x="7239635" y="482600"/>
                  </a:lnTo>
                  <a:lnTo>
                    <a:pt x="7470394" y="482600"/>
                  </a:lnTo>
                  <a:lnTo>
                    <a:pt x="7470394" y="711200"/>
                  </a:lnTo>
                  <a:lnTo>
                    <a:pt x="7481570" y="711200"/>
                  </a:lnTo>
                  <a:lnTo>
                    <a:pt x="7481570" y="482600"/>
                  </a:lnTo>
                  <a:lnTo>
                    <a:pt x="7712329" y="482600"/>
                  </a:lnTo>
                  <a:lnTo>
                    <a:pt x="7712329" y="711200"/>
                  </a:lnTo>
                  <a:lnTo>
                    <a:pt x="7723505" y="711200"/>
                  </a:lnTo>
                  <a:lnTo>
                    <a:pt x="7723505" y="482600"/>
                  </a:lnTo>
                  <a:lnTo>
                    <a:pt x="7954391" y="482600"/>
                  </a:lnTo>
                  <a:lnTo>
                    <a:pt x="7954391" y="711200"/>
                  </a:lnTo>
                  <a:lnTo>
                    <a:pt x="7965567" y="711200"/>
                  </a:lnTo>
                  <a:lnTo>
                    <a:pt x="7965567" y="482600"/>
                  </a:lnTo>
                  <a:lnTo>
                    <a:pt x="8196199" y="482600"/>
                  </a:lnTo>
                  <a:lnTo>
                    <a:pt x="8196199" y="711200"/>
                  </a:lnTo>
                  <a:lnTo>
                    <a:pt x="8207502" y="711200"/>
                  </a:lnTo>
                  <a:lnTo>
                    <a:pt x="8207502" y="482600"/>
                  </a:lnTo>
                  <a:lnTo>
                    <a:pt x="8438134" y="482600"/>
                  </a:lnTo>
                  <a:lnTo>
                    <a:pt x="8438134" y="711200"/>
                  </a:lnTo>
                  <a:lnTo>
                    <a:pt x="8449437" y="711200"/>
                  </a:lnTo>
                  <a:lnTo>
                    <a:pt x="8449437" y="482600"/>
                  </a:lnTo>
                  <a:lnTo>
                    <a:pt x="8680069" y="482600"/>
                  </a:lnTo>
                  <a:lnTo>
                    <a:pt x="8680069" y="711200"/>
                  </a:lnTo>
                  <a:lnTo>
                    <a:pt x="8691372" y="711200"/>
                  </a:lnTo>
                  <a:lnTo>
                    <a:pt x="8691372" y="482600"/>
                  </a:lnTo>
                  <a:lnTo>
                    <a:pt x="8922004" y="482600"/>
                  </a:lnTo>
                  <a:lnTo>
                    <a:pt x="8922004" y="711200"/>
                  </a:lnTo>
                  <a:lnTo>
                    <a:pt x="8933307" y="711200"/>
                  </a:lnTo>
                  <a:lnTo>
                    <a:pt x="8933307" y="482600"/>
                  </a:lnTo>
                  <a:lnTo>
                    <a:pt x="9143987" y="482600"/>
                  </a:lnTo>
                  <a:lnTo>
                    <a:pt x="9143987" y="469900"/>
                  </a:lnTo>
                  <a:lnTo>
                    <a:pt x="8933307" y="4699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336799"/>
              <a:ext cx="9144000" cy="711200"/>
            </a:xfrm>
            <a:custGeom>
              <a:avLst/>
              <a:gdLst/>
              <a:ahLst/>
              <a:cxnLst/>
              <a:rect l="l" t="t" r="r" b="b"/>
              <a:pathLst>
                <a:path w="9144000" h="7112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469900"/>
                  </a:lnTo>
                  <a:lnTo>
                    <a:pt x="8691372" y="4699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469900"/>
                  </a:lnTo>
                  <a:lnTo>
                    <a:pt x="8449437" y="4699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469900"/>
                  </a:lnTo>
                  <a:lnTo>
                    <a:pt x="8207502" y="4699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469900"/>
                  </a:lnTo>
                  <a:lnTo>
                    <a:pt x="7965567" y="4699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469900"/>
                  </a:lnTo>
                  <a:lnTo>
                    <a:pt x="7723505" y="4699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469900"/>
                  </a:lnTo>
                  <a:lnTo>
                    <a:pt x="7481570" y="4699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469900"/>
                  </a:lnTo>
                  <a:lnTo>
                    <a:pt x="7239635" y="4699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469900"/>
                  </a:lnTo>
                  <a:lnTo>
                    <a:pt x="6997700" y="4699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469900"/>
                  </a:lnTo>
                  <a:lnTo>
                    <a:pt x="6755765" y="4699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469900"/>
                  </a:lnTo>
                  <a:lnTo>
                    <a:pt x="6513830" y="4699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469900"/>
                  </a:lnTo>
                  <a:lnTo>
                    <a:pt x="6271895" y="4699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469900"/>
                  </a:lnTo>
                  <a:lnTo>
                    <a:pt x="6029960" y="4699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469900"/>
                  </a:lnTo>
                  <a:lnTo>
                    <a:pt x="5788025" y="4699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469900"/>
                  </a:lnTo>
                  <a:lnTo>
                    <a:pt x="5546090" y="4699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469900"/>
                  </a:lnTo>
                  <a:lnTo>
                    <a:pt x="5304155" y="4699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469900"/>
                  </a:lnTo>
                  <a:lnTo>
                    <a:pt x="5062093" y="4699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469900"/>
                  </a:lnTo>
                  <a:lnTo>
                    <a:pt x="4820158" y="4699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469900"/>
                  </a:lnTo>
                  <a:lnTo>
                    <a:pt x="4578223" y="4699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469900"/>
                  </a:lnTo>
                  <a:lnTo>
                    <a:pt x="4336288" y="4699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469900"/>
                  </a:lnTo>
                  <a:lnTo>
                    <a:pt x="4094353" y="4699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469900"/>
                  </a:lnTo>
                  <a:lnTo>
                    <a:pt x="3852418" y="4699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469900"/>
                  </a:lnTo>
                  <a:lnTo>
                    <a:pt x="3610483" y="4699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469900"/>
                  </a:lnTo>
                  <a:lnTo>
                    <a:pt x="3368548" y="4699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469900"/>
                  </a:lnTo>
                  <a:lnTo>
                    <a:pt x="3126613" y="4699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469900"/>
                  </a:lnTo>
                  <a:lnTo>
                    <a:pt x="2884678" y="4699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469900"/>
                  </a:lnTo>
                  <a:lnTo>
                    <a:pt x="2642743" y="4699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469900"/>
                  </a:lnTo>
                  <a:lnTo>
                    <a:pt x="2400681" y="4699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469900"/>
                  </a:lnTo>
                  <a:lnTo>
                    <a:pt x="2158746" y="4699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469900"/>
                  </a:lnTo>
                  <a:lnTo>
                    <a:pt x="1916811" y="4699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469900"/>
                  </a:lnTo>
                  <a:lnTo>
                    <a:pt x="1674876" y="4699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469900"/>
                  </a:lnTo>
                  <a:lnTo>
                    <a:pt x="1432941" y="4699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469900"/>
                  </a:lnTo>
                  <a:lnTo>
                    <a:pt x="1191006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949020" y="4699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469900"/>
                  </a:lnTo>
                  <a:lnTo>
                    <a:pt x="707085" y="4699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469900"/>
                  </a:lnTo>
                  <a:lnTo>
                    <a:pt x="465162" y="4699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469900"/>
                  </a:lnTo>
                  <a:lnTo>
                    <a:pt x="223227" y="4699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469900"/>
                  </a:lnTo>
                  <a:lnTo>
                    <a:pt x="0" y="469900"/>
                  </a:lnTo>
                  <a:lnTo>
                    <a:pt x="0" y="482600"/>
                  </a:lnTo>
                  <a:lnTo>
                    <a:pt x="3357245" y="482600"/>
                  </a:lnTo>
                  <a:lnTo>
                    <a:pt x="3357245" y="711200"/>
                  </a:lnTo>
                  <a:lnTo>
                    <a:pt x="3368548" y="711200"/>
                  </a:lnTo>
                  <a:lnTo>
                    <a:pt x="3368548" y="482600"/>
                  </a:lnTo>
                  <a:lnTo>
                    <a:pt x="3599180" y="482600"/>
                  </a:lnTo>
                  <a:lnTo>
                    <a:pt x="3599180" y="711200"/>
                  </a:lnTo>
                  <a:lnTo>
                    <a:pt x="3610483" y="711200"/>
                  </a:lnTo>
                  <a:lnTo>
                    <a:pt x="3610483" y="482600"/>
                  </a:lnTo>
                  <a:lnTo>
                    <a:pt x="3841115" y="482600"/>
                  </a:lnTo>
                  <a:lnTo>
                    <a:pt x="3841115" y="711200"/>
                  </a:lnTo>
                  <a:lnTo>
                    <a:pt x="3852418" y="711200"/>
                  </a:lnTo>
                  <a:lnTo>
                    <a:pt x="3852418" y="482600"/>
                  </a:lnTo>
                  <a:lnTo>
                    <a:pt x="4083177" y="482600"/>
                  </a:lnTo>
                  <a:lnTo>
                    <a:pt x="4083177" y="711200"/>
                  </a:lnTo>
                  <a:lnTo>
                    <a:pt x="4094353" y="711200"/>
                  </a:lnTo>
                  <a:lnTo>
                    <a:pt x="4094353" y="482600"/>
                  </a:lnTo>
                  <a:lnTo>
                    <a:pt x="4325112" y="482600"/>
                  </a:lnTo>
                  <a:lnTo>
                    <a:pt x="4325112" y="711200"/>
                  </a:lnTo>
                  <a:lnTo>
                    <a:pt x="4336288" y="711200"/>
                  </a:lnTo>
                  <a:lnTo>
                    <a:pt x="4336288" y="482600"/>
                  </a:lnTo>
                  <a:lnTo>
                    <a:pt x="4567047" y="482600"/>
                  </a:lnTo>
                  <a:lnTo>
                    <a:pt x="4567047" y="711200"/>
                  </a:lnTo>
                  <a:lnTo>
                    <a:pt x="4578223" y="711200"/>
                  </a:lnTo>
                  <a:lnTo>
                    <a:pt x="4578223" y="482600"/>
                  </a:lnTo>
                  <a:lnTo>
                    <a:pt x="4808982" y="482600"/>
                  </a:lnTo>
                  <a:lnTo>
                    <a:pt x="4808982" y="711200"/>
                  </a:lnTo>
                  <a:lnTo>
                    <a:pt x="4820158" y="711200"/>
                  </a:lnTo>
                  <a:lnTo>
                    <a:pt x="4820158" y="482600"/>
                  </a:lnTo>
                  <a:lnTo>
                    <a:pt x="5050917" y="482600"/>
                  </a:lnTo>
                  <a:lnTo>
                    <a:pt x="5050917" y="711200"/>
                  </a:lnTo>
                  <a:lnTo>
                    <a:pt x="5062093" y="711200"/>
                  </a:lnTo>
                  <a:lnTo>
                    <a:pt x="5062093" y="482600"/>
                  </a:lnTo>
                  <a:lnTo>
                    <a:pt x="5292979" y="482600"/>
                  </a:lnTo>
                  <a:lnTo>
                    <a:pt x="5292979" y="711200"/>
                  </a:lnTo>
                  <a:lnTo>
                    <a:pt x="5304155" y="711200"/>
                  </a:lnTo>
                  <a:lnTo>
                    <a:pt x="5304155" y="482600"/>
                  </a:lnTo>
                  <a:lnTo>
                    <a:pt x="5534787" y="482600"/>
                  </a:lnTo>
                  <a:lnTo>
                    <a:pt x="5534787" y="711200"/>
                  </a:lnTo>
                  <a:lnTo>
                    <a:pt x="5546090" y="711200"/>
                  </a:lnTo>
                  <a:lnTo>
                    <a:pt x="5546090" y="482600"/>
                  </a:lnTo>
                  <a:lnTo>
                    <a:pt x="5776722" y="482600"/>
                  </a:lnTo>
                  <a:lnTo>
                    <a:pt x="5776722" y="711200"/>
                  </a:lnTo>
                  <a:lnTo>
                    <a:pt x="5788025" y="711200"/>
                  </a:lnTo>
                  <a:lnTo>
                    <a:pt x="5788025" y="482600"/>
                  </a:lnTo>
                  <a:lnTo>
                    <a:pt x="6018657" y="482600"/>
                  </a:lnTo>
                  <a:lnTo>
                    <a:pt x="6018657" y="711200"/>
                  </a:lnTo>
                  <a:lnTo>
                    <a:pt x="6029960" y="711200"/>
                  </a:lnTo>
                  <a:lnTo>
                    <a:pt x="6029960" y="482600"/>
                  </a:lnTo>
                  <a:lnTo>
                    <a:pt x="6260592" y="482600"/>
                  </a:lnTo>
                  <a:lnTo>
                    <a:pt x="6260592" y="711200"/>
                  </a:lnTo>
                  <a:lnTo>
                    <a:pt x="6271895" y="711200"/>
                  </a:lnTo>
                  <a:lnTo>
                    <a:pt x="6271895" y="482600"/>
                  </a:lnTo>
                  <a:lnTo>
                    <a:pt x="6502527" y="482600"/>
                  </a:lnTo>
                  <a:lnTo>
                    <a:pt x="6502527" y="711200"/>
                  </a:lnTo>
                  <a:lnTo>
                    <a:pt x="6513830" y="711200"/>
                  </a:lnTo>
                  <a:lnTo>
                    <a:pt x="6513830" y="482600"/>
                  </a:lnTo>
                  <a:lnTo>
                    <a:pt x="6744589" y="482600"/>
                  </a:lnTo>
                  <a:lnTo>
                    <a:pt x="6744589" y="711200"/>
                  </a:lnTo>
                  <a:lnTo>
                    <a:pt x="6755765" y="711200"/>
                  </a:lnTo>
                  <a:lnTo>
                    <a:pt x="6755765" y="482600"/>
                  </a:lnTo>
                  <a:lnTo>
                    <a:pt x="6986524" y="482600"/>
                  </a:lnTo>
                  <a:lnTo>
                    <a:pt x="6986524" y="711200"/>
                  </a:lnTo>
                  <a:lnTo>
                    <a:pt x="6997700" y="711200"/>
                  </a:lnTo>
                  <a:lnTo>
                    <a:pt x="6997700" y="482600"/>
                  </a:lnTo>
                  <a:lnTo>
                    <a:pt x="7228459" y="482600"/>
                  </a:lnTo>
                  <a:lnTo>
                    <a:pt x="7228459" y="711200"/>
                  </a:lnTo>
                  <a:lnTo>
                    <a:pt x="7239635" y="711200"/>
                  </a:lnTo>
                  <a:lnTo>
                    <a:pt x="7239635" y="482600"/>
                  </a:lnTo>
                  <a:lnTo>
                    <a:pt x="7470394" y="482600"/>
                  </a:lnTo>
                  <a:lnTo>
                    <a:pt x="7470394" y="711200"/>
                  </a:lnTo>
                  <a:lnTo>
                    <a:pt x="7481570" y="711200"/>
                  </a:lnTo>
                  <a:lnTo>
                    <a:pt x="7481570" y="482600"/>
                  </a:lnTo>
                  <a:lnTo>
                    <a:pt x="7712329" y="482600"/>
                  </a:lnTo>
                  <a:lnTo>
                    <a:pt x="7712329" y="711200"/>
                  </a:lnTo>
                  <a:lnTo>
                    <a:pt x="7723505" y="711200"/>
                  </a:lnTo>
                  <a:lnTo>
                    <a:pt x="7723505" y="482600"/>
                  </a:lnTo>
                  <a:lnTo>
                    <a:pt x="7954391" y="482600"/>
                  </a:lnTo>
                  <a:lnTo>
                    <a:pt x="7954391" y="711200"/>
                  </a:lnTo>
                  <a:lnTo>
                    <a:pt x="7965567" y="711200"/>
                  </a:lnTo>
                  <a:lnTo>
                    <a:pt x="7965567" y="482600"/>
                  </a:lnTo>
                  <a:lnTo>
                    <a:pt x="8196199" y="482600"/>
                  </a:lnTo>
                  <a:lnTo>
                    <a:pt x="8196199" y="711200"/>
                  </a:lnTo>
                  <a:lnTo>
                    <a:pt x="8207502" y="711200"/>
                  </a:lnTo>
                  <a:lnTo>
                    <a:pt x="8207502" y="482600"/>
                  </a:lnTo>
                  <a:lnTo>
                    <a:pt x="8438134" y="482600"/>
                  </a:lnTo>
                  <a:lnTo>
                    <a:pt x="8438134" y="711200"/>
                  </a:lnTo>
                  <a:lnTo>
                    <a:pt x="8449437" y="711200"/>
                  </a:lnTo>
                  <a:lnTo>
                    <a:pt x="8449437" y="482600"/>
                  </a:lnTo>
                  <a:lnTo>
                    <a:pt x="8680069" y="482600"/>
                  </a:lnTo>
                  <a:lnTo>
                    <a:pt x="8680069" y="711200"/>
                  </a:lnTo>
                  <a:lnTo>
                    <a:pt x="8691372" y="711200"/>
                  </a:lnTo>
                  <a:lnTo>
                    <a:pt x="8691372" y="482600"/>
                  </a:lnTo>
                  <a:lnTo>
                    <a:pt x="8922004" y="482600"/>
                  </a:lnTo>
                  <a:lnTo>
                    <a:pt x="8922004" y="711200"/>
                  </a:lnTo>
                  <a:lnTo>
                    <a:pt x="8933307" y="711200"/>
                  </a:lnTo>
                  <a:lnTo>
                    <a:pt x="8933307" y="482600"/>
                  </a:lnTo>
                  <a:lnTo>
                    <a:pt x="9143987" y="482600"/>
                  </a:lnTo>
                  <a:lnTo>
                    <a:pt x="9143987" y="469900"/>
                  </a:lnTo>
                  <a:lnTo>
                    <a:pt x="8933307" y="4699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384299"/>
              <a:ext cx="9144000" cy="1181100"/>
            </a:xfrm>
            <a:custGeom>
              <a:avLst/>
              <a:gdLst/>
              <a:ahLst/>
              <a:cxnLst/>
              <a:rect l="l" t="t" r="r" b="b"/>
              <a:pathLst>
                <a:path w="9144000" h="11811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939800"/>
                  </a:lnTo>
                  <a:lnTo>
                    <a:pt x="8691372" y="9398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939800"/>
                  </a:lnTo>
                  <a:lnTo>
                    <a:pt x="8449437" y="9398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939800"/>
                  </a:lnTo>
                  <a:lnTo>
                    <a:pt x="8207502" y="9398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939800"/>
                  </a:lnTo>
                  <a:lnTo>
                    <a:pt x="7965567" y="9398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939800"/>
                  </a:lnTo>
                  <a:lnTo>
                    <a:pt x="7723505" y="9398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939800"/>
                  </a:lnTo>
                  <a:lnTo>
                    <a:pt x="7481570" y="9398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939800"/>
                  </a:lnTo>
                  <a:lnTo>
                    <a:pt x="7239635" y="9398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939800"/>
                  </a:lnTo>
                  <a:lnTo>
                    <a:pt x="6997700" y="9398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939800"/>
                  </a:lnTo>
                  <a:lnTo>
                    <a:pt x="6755765" y="9398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939800"/>
                  </a:lnTo>
                  <a:lnTo>
                    <a:pt x="6513830" y="9398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939800"/>
                  </a:lnTo>
                  <a:lnTo>
                    <a:pt x="6271895" y="9398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939800"/>
                  </a:lnTo>
                  <a:lnTo>
                    <a:pt x="6029960" y="9398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939800"/>
                  </a:lnTo>
                  <a:lnTo>
                    <a:pt x="5788025" y="9398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939800"/>
                  </a:lnTo>
                  <a:lnTo>
                    <a:pt x="5546090" y="9398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939800"/>
                  </a:lnTo>
                  <a:lnTo>
                    <a:pt x="5304155" y="9398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939800"/>
                  </a:lnTo>
                  <a:lnTo>
                    <a:pt x="5062093" y="9398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939800"/>
                  </a:lnTo>
                  <a:lnTo>
                    <a:pt x="4820158" y="9398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939800"/>
                  </a:lnTo>
                  <a:lnTo>
                    <a:pt x="4578223" y="9398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939800"/>
                  </a:lnTo>
                  <a:lnTo>
                    <a:pt x="4336288" y="9398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939800"/>
                  </a:lnTo>
                  <a:lnTo>
                    <a:pt x="4094353" y="9398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939800"/>
                  </a:lnTo>
                  <a:lnTo>
                    <a:pt x="3852418" y="9398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939800"/>
                  </a:lnTo>
                  <a:lnTo>
                    <a:pt x="3610483" y="9398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939800"/>
                  </a:lnTo>
                  <a:lnTo>
                    <a:pt x="3368548" y="9398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939800"/>
                  </a:lnTo>
                  <a:lnTo>
                    <a:pt x="3126613" y="9398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939800"/>
                  </a:lnTo>
                  <a:lnTo>
                    <a:pt x="2884678" y="9398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939800"/>
                  </a:lnTo>
                  <a:lnTo>
                    <a:pt x="2642743" y="9398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939800"/>
                  </a:lnTo>
                  <a:lnTo>
                    <a:pt x="2400681" y="9398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939800"/>
                  </a:lnTo>
                  <a:lnTo>
                    <a:pt x="2158746" y="9398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939800"/>
                  </a:lnTo>
                  <a:lnTo>
                    <a:pt x="1916811" y="9398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939800"/>
                  </a:lnTo>
                  <a:lnTo>
                    <a:pt x="1674876" y="9398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939800"/>
                  </a:lnTo>
                  <a:lnTo>
                    <a:pt x="1432941" y="9398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939800"/>
                  </a:lnTo>
                  <a:lnTo>
                    <a:pt x="1191006" y="9398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939800"/>
                  </a:lnTo>
                  <a:lnTo>
                    <a:pt x="949020" y="9398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939800"/>
                  </a:lnTo>
                  <a:lnTo>
                    <a:pt x="707085" y="9398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939800"/>
                  </a:lnTo>
                  <a:lnTo>
                    <a:pt x="465162" y="9398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939800"/>
                  </a:lnTo>
                  <a:lnTo>
                    <a:pt x="223227" y="9398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939800"/>
                  </a:lnTo>
                  <a:lnTo>
                    <a:pt x="0" y="939800"/>
                  </a:lnTo>
                  <a:lnTo>
                    <a:pt x="0" y="952500"/>
                  </a:lnTo>
                  <a:lnTo>
                    <a:pt x="1905635" y="952500"/>
                  </a:lnTo>
                  <a:lnTo>
                    <a:pt x="1905635" y="1181100"/>
                  </a:lnTo>
                  <a:lnTo>
                    <a:pt x="1916811" y="1181100"/>
                  </a:lnTo>
                  <a:lnTo>
                    <a:pt x="1916811" y="952500"/>
                  </a:lnTo>
                  <a:lnTo>
                    <a:pt x="2147570" y="952500"/>
                  </a:lnTo>
                  <a:lnTo>
                    <a:pt x="2147570" y="1181100"/>
                  </a:lnTo>
                  <a:lnTo>
                    <a:pt x="2158746" y="1181100"/>
                  </a:lnTo>
                  <a:lnTo>
                    <a:pt x="2158746" y="952500"/>
                  </a:lnTo>
                  <a:lnTo>
                    <a:pt x="2389505" y="952500"/>
                  </a:lnTo>
                  <a:lnTo>
                    <a:pt x="2389505" y="1181100"/>
                  </a:lnTo>
                  <a:lnTo>
                    <a:pt x="2400681" y="1181100"/>
                  </a:lnTo>
                  <a:lnTo>
                    <a:pt x="2400681" y="952500"/>
                  </a:lnTo>
                  <a:lnTo>
                    <a:pt x="2631567" y="952500"/>
                  </a:lnTo>
                  <a:lnTo>
                    <a:pt x="2631567" y="1181100"/>
                  </a:lnTo>
                  <a:lnTo>
                    <a:pt x="2642743" y="1181100"/>
                  </a:lnTo>
                  <a:lnTo>
                    <a:pt x="2642743" y="952500"/>
                  </a:lnTo>
                  <a:lnTo>
                    <a:pt x="2873502" y="952500"/>
                  </a:lnTo>
                  <a:lnTo>
                    <a:pt x="2873502" y="1181100"/>
                  </a:lnTo>
                  <a:lnTo>
                    <a:pt x="2884678" y="1181100"/>
                  </a:lnTo>
                  <a:lnTo>
                    <a:pt x="2884678" y="952500"/>
                  </a:lnTo>
                  <a:lnTo>
                    <a:pt x="3115310" y="952500"/>
                  </a:lnTo>
                  <a:lnTo>
                    <a:pt x="3115310" y="1181100"/>
                  </a:lnTo>
                  <a:lnTo>
                    <a:pt x="3126613" y="1181100"/>
                  </a:lnTo>
                  <a:lnTo>
                    <a:pt x="3126613" y="952500"/>
                  </a:lnTo>
                  <a:lnTo>
                    <a:pt x="3357245" y="952500"/>
                  </a:lnTo>
                  <a:lnTo>
                    <a:pt x="3357245" y="1181100"/>
                  </a:lnTo>
                  <a:lnTo>
                    <a:pt x="3368548" y="1181100"/>
                  </a:lnTo>
                  <a:lnTo>
                    <a:pt x="3368548" y="952500"/>
                  </a:lnTo>
                  <a:lnTo>
                    <a:pt x="3599180" y="952500"/>
                  </a:lnTo>
                  <a:lnTo>
                    <a:pt x="3599180" y="1181100"/>
                  </a:lnTo>
                  <a:lnTo>
                    <a:pt x="3610483" y="1181100"/>
                  </a:lnTo>
                  <a:lnTo>
                    <a:pt x="3610483" y="952500"/>
                  </a:lnTo>
                  <a:lnTo>
                    <a:pt x="3841115" y="952500"/>
                  </a:lnTo>
                  <a:lnTo>
                    <a:pt x="3841115" y="1181100"/>
                  </a:lnTo>
                  <a:lnTo>
                    <a:pt x="3852418" y="1181100"/>
                  </a:lnTo>
                  <a:lnTo>
                    <a:pt x="3852418" y="952500"/>
                  </a:lnTo>
                  <a:lnTo>
                    <a:pt x="4083177" y="952500"/>
                  </a:lnTo>
                  <a:lnTo>
                    <a:pt x="4083177" y="1181100"/>
                  </a:lnTo>
                  <a:lnTo>
                    <a:pt x="4094353" y="1181100"/>
                  </a:lnTo>
                  <a:lnTo>
                    <a:pt x="4094353" y="952500"/>
                  </a:lnTo>
                  <a:lnTo>
                    <a:pt x="4325112" y="952500"/>
                  </a:lnTo>
                  <a:lnTo>
                    <a:pt x="4325112" y="1181100"/>
                  </a:lnTo>
                  <a:lnTo>
                    <a:pt x="4336288" y="1181100"/>
                  </a:lnTo>
                  <a:lnTo>
                    <a:pt x="4336288" y="952500"/>
                  </a:lnTo>
                  <a:lnTo>
                    <a:pt x="4567047" y="952500"/>
                  </a:lnTo>
                  <a:lnTo>
                    <a:pt x="4567047" y="1181100"/>
                  </a:lnTo>
                  <a:lnTo>
                    <a:pt x="4578223" y="1181100"/>
                  </a:lnTo>
                  <a:lnTo>
                    <a:pt x="4578223" y="952500"/>
                  </a:lnTo>
                  <a:lnTo>
                    <a:pt x="4808982" y="952500"/>
                  </a:lnTo>
                  <a:lnTo>
                    <a:pt x="4808982" y="1181100"/>
                  </a:lnTo>
                  <a:lnTo>
                    <a:pt x="4820158" y="1181100"/>
                  </a:lnTo>
                  <a:lnTo>
                    <a:pt x="4820158" y="952500"/>
                  </a:lnTo>
                  <a:lnTo>
                    <a:pt x="5050917" y="952500"/>
                  </a:lnTo>
                  <a:lnTo>
                    <a:pt x="5050917" y="1181100"/>
                  </a:lnTo>
                  <a:lnTo>
                    <a:pt x="5062093" y="1181100"/>
                  </a:lnTo>
                  <a:lnTo>
                    <a:pt x="5062093" y="952500"/>
                  </a:lnTo>
                  <a:lnTo>
                    <a:pt x="5292979" y="952500"/>
                  </a:lnTo>
                  <a:lnTo>
                    <a:pt x="5292979" y="1181100"/>
                  </a:lnTo>
                  <a:lnTo>
                    <a:pt x="5304155" y="1181100"/>
                  </a:lnTo>
                  <a:lnTo>
                    <a:pt x="5304155" y="952500"/>
                  </a:lnTo>
                  <a:lnTo>
                    <a:pt x="5534787" y="952500"/>
                  </a:lnTo>
                  <a:lnTo>
                    <a:pt x="5534787" y="1181100"/>
                  </a:lnTo>
                  <a:lnTo>
                    <a:pt x="5546090" y="1181100"/>
                  </a:lnTo>
                  <a:lnTo>
                    <a:pt x="5546090" y="952500"/>
                  </a:lnTo>
                  <a:lnTo>
                    <a:pt x="5776722" y="952500"/>
                  </a:lnTo>
                  <a:lnTo>
                    <a:pt x="5776722" y="1181100"/>
                  </a:lnTo>
                  <a:lnTo>
                    <a:pt x="5788025" y="1181100"/>
                  </a:lnTo>
                  <a:lnTo>
                    <a:pt x="5788025" y="952500"/>
                  </a:lnTo>
                  <a:lnTo>
                    <a:pt x="6018657" y="952500"/>
                  </a:lnTo>
                  <a:lnTo>
                    <a:pt x="6018657" y="1181100"/>
                  </a:lnTo>
                  <a:lnTo>
                    <a:pt x="6029960" y="1181100"/>
                  </a:lnTo>
                  <a:lnTo>
                    <a:pt x="6029960" y="952500"/>
                  </a:lnTo>
                  <a:lnTo>
                    <a:pt x="6260592" y="952500"/>
                  </a:lnTo>
                  <a:lnTo>
                    <a:pt x="6260592" y="1181100"/>
                  </a:lnTo>
                  <a:lnTo>
                    <a:pt x="6271895" y="1181100"/>
                  </a:lnTo>
                  <a:lnTo>
                    <a:pt x="6271895" y="952500"/>
                  </a:lnTo>
                  <a:lnTo>
                    <a:pt x="6502527" y="952500"/>
                  </a:lnTo>
                  <a:lnTo>
                    <a:pt x="6502527" y="1181100"/>
                  </a:lnTo>
                  <a:lnTo>
                    <a:pt x="6513830" y="1181100"/>
                  </a:lnTo>
                  <a:lnTo>
                    <a:pt x="6513830" y="952500"/>
                  </a:lnTo>
                  <a:lnTo>
                    <a:pt x="6744589" y="952500"/>
                  </a:lnTo>
                  <a:lnTo>
                    <a:pt x="6744589" y="1181100"/>
                  </a:lnTo>
                  <a:lnTo>
                    <a:pt x="6755765" y="1181100"/>
                  </a:lnTo>
                  <a:lnTo>
                    <a:pt x="6755765" y="952500"/>
                  </a:lnTo>
                  <a:lnTo>
                    <a:pt x="6986524" y="952500"/>
                  </a:lnTo>
                  <a:lnTo>
                    <a:pt x="6986524" y="1181100"/>
                  </a:lnTo>
                  <a:lnTo>
                    <a:pt x="6997700" y="1181100"/>
                  </a:lnTo>
                  <a:lnTo>
                    <a:pt x="6997700" y="952500"/>
                  </a:lnTo>
                  <a:lnTo>
                    <a:pt x="7228459" y="952500"/>
                  </a:lnTo>
                  <a:lnTo>
                    <a:pt x="7228459" y="1181100"/>
                  </a:lnTo>
                  <a:lnTo>
                    <a:pt x="7239635" y="1181100"/>
                  </a:lnTo>
                  <a:lnTo>
                    <a:pt x="7239635" y="952500"/>
                  </a:lnTo>
                  <a:lnTo>
                    <a:pt x="7470394" y="952500"/>
                  </a:lnTo>
                  <a:lnTo>
                    <a:pt x="7470394" y="1181100"/>
                  </a:lnTo>
                  <a:lnTo>
                    <a:pt x="7481570" y="1181100"/>
                  </a:lnTo>
                  <a:lnTo>
                    <a:pt x="7481570" y="952500"/>
                  </a:lnTo>
                  <a:lnTo>
                    <a:pt x="7712329" y="952500"/>
                  </a:lnTo>
                  <a:lnTo>
                    <a:pt x="7712329" y="1181100"/>
                  </a:lnTo>
                  <a:lnTo>
                    <a:pt x="7723505" y="1181100"/>
                  </a:lnTo>
                  <a:lnTo>
                    <a:pt x="7723505" y="952500"/>
                  </a:lnTo>
                  <a:lnTo>
                    <a:pt x="7954391" y="952500"/>
                  </a:lnTo>
                  <a:lnTo>
                    <a:pt x="7954391" y="1181100"/>
                  </a:lnTo>
                  <a:lnTo>
                    <a:pt x="7965567" y="1181100"/>
                  </a:lnTo>
                  <a:lnTo>
                    <a:pt x="7965567" y="952500"/>
                  </a:lnTo>
                  <a:lnTo>
                    <a:pt x="8196199" y="952500"/>
                  </a:lnTo>
                  <a:lnTo>
                    <a:pt x="8196199" y="1181100"/>
                  </a:lnTo>
                  <a:lnTo>
                    <a:pt x="8207502" y="1181100"/>
                  </a:lnTo>
                  <a:lnTo>
                    <a:pt x="8207502" y="952500"/>
                  </a:lnTo>
                  <a:lnTo>
                    <a:pt x="8438134" y="952500"/>
                  </a:lnTo>
                  <a:lnTo>
                    <a:pt x="8438134" y="1181100"/>
                  </a:lnTo>
                  <a:lnTo>
                    <a:pt x="8449437" y="1181100"/>
                  </a:lnTo>
                  <a:lnTo>
                    <a:pt x="8449437" y="952500"/>
                  </a:lnTo>
                  <a:lnTo>
                    <a:pt x="8680069" y="952500"/>
                  </a:lnTo>
                  <a:lnTo>
                    <a:pt x="8680069" y="1181100"/>
                  </a:lnTo>
                  <a:lnTo>
                    <a:pt x="8691372" y="1181100"/>
                  </a:lnTo>
                  <a:lnTo>
                    <a:pt x="8691372" y="952500"/>
                  </a:lnTo>
                  <a:lnTo>
                    <a:pt x="8922004" y="952500"/>
                  </a:lnTo>
                  <a:lnTo>
                    <a:pt x="8922004" y="1181100"/>
                  </a:lnTo>
                  <a:lnTo>
                    <a:pt x="8933307" y="1181100"/>
                  </a:lnTo>
                  <a:lnTo>
                    <a:pt x="8933307" y="952500"/>
                  </a:lnTo>
                  <a:lnTo>
                    <a:pt x="9143987" y="952500"/>
                  </a:lnTo>
                  <a:lnTo>
                    <a:pt x="9143987" y="939800"/>
                  </a:lnTo>
                  <a:lnTo>
                    <a:pt x="8933307" y="9398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42999"/>
              <a:ext cx="9144000" cy="469900"/>
            </a:xfrm>
            <a:custGeom>
              <a:avLst/>
              <a:gdLst/>
              <a:ahLst/>
              <a:cxnLst/>
              <a:rect l="l" t="t" r="r" b="b"/>
              <a:pathLst>
                <a:path w="9144000" h="469900">
                  <a:moveTo>
                    <a:pt x="9143987" y="228600"/>
                  </a:moveTo>
                  <a:lnTo>
                    <a:pt x="8207502" y="228600"/>
                  </a:lnTo>
                  <a:lnTo>
                    <a:pt x="8207502" y="0"/>
                  </a:lnTo>
                  <a:lnTo>
                    <a:pt x="8196199" y="0"/>
                  </a:lnTo>
                  <a:lnTo>
                    <a:pt x="8196199" y="228600"/>
                  </a:lnTo>
                  <a:lnTo>
                    <a:pt x="7965567" y="228600"/>
                  </a:lnTo>
                  <a:lnTo>
                    <a:pt x="7965567" y="0"/>
                  </a:lnTo>
                  <a:lnTo>
                    <a:pt x="7954391" y="0"/>
                  </a:lnTo>
                  <a:lnTo>
                    <a:pt x="7954391" y="228600"/>
                  </a:lnTo>
                  <a:lnTo>
                    <a:pt x="7723505" y="228600"/>
                  </a:lnTo>
                  <a:lnTo>
                    <a:pt x="7723505" y="0"/>
                  </a:lnTo>
                  <a:lnTo>
                    <a:pt x="7712329" y="0"/>
                  </a:lnTo>
                  <a:lnTo>
                    <a:pt x="7712329" y="228600"/>
                  </a:lnTo>
                  <a:lnTo>
                    <a:pt x="7481570" y="228600"/>
                  </a:lnTo>
                  <a:lnTo>
                    <a:pt x="7481570" y="0"/>
                  </a:lnTo>
                  <a:lnTo>
                    <a:pt x="7470394" y="0"/>
                  </a:lnTo>
                  <a:lnTo>
                    <a:pt x="7470394" y="228600"/>
                  </a:lnTo>
                  <a:lnTo>
                    <a:pt x="7239635" y="228600"/>
                  </a:lnTo>
                  <a:lnTo>
                    <a:pt x="7239635" y="0"/>
                  </a:lnTo>
                  <a:lnTo>
                    <a:pt x="7228459" y="0"/>
                  </a:lnTo>
                  <a:lnTo>
                    <a:pt x="7228459" y="228600"/>
                  </a:lnTo>
                  <a:lnTo>
                    <a:pt x="6997700" y="228600"/>
                  </a:lnTo>
                  <a:lnTo>
                    <a:pt x="6997700" y="0"/>
                  </a:lnTo>
                  <a:lnTo>
                    <a:pt x="6986524" y="0"/>
                  </a:lnTo>
                  <a:lnTo>
                    <a:pt x="6986524" y="228600"/>
                  </a:lnTo>
                  <a:lnTo>
                    <a:pt x="6755765" y="228600"/>
                  </a:lnTo>
                  <a:lnTo>
                    <a:pt x="6755765" y="0"/>
                  </a:lnTo>
                  <a:lnTo>
                    <a:pt x="6744589" y="0"/>
                  </a:lnTo>
                  <a:lnTo>
                    <a:pt x="6744589" y="228600"/>
                  </a:lnTo>
                  <a:lnTo>
                    <a:pt x="6513830" y="228600"/>
                  </a:lnTo>
                  <a:lnTo>
                    <a:pt x="6513830" y="0"/>
                  </a:lnTo>
                  <a:lnTo>
                    <a:pt x="6502527" y="0"/>
                  </a:lnTo>
                  <a:lnTo>
                    <a:pt x="6502527" y="228600"/>
                  </a:lnTo>
                  <a:lnTo>
                    <a:pt x="6271895" y="228600"/>
                  </a:lnTo>
                  <a:lnTo>
                    <a:pt x="6271895" y="0"/>
                  </a:lnTo>
                  <a:lnTo>
                    <a:pt x="6260592" y="0"/>
                  </a:lnTo>
                  <a:lnTo>
                    <a:pt x="6260592" y="228600"/>
                  </a:lnTo>
                  <a:lnTo>
                    <a:pt x="6029960" y="228600"/>
                  </a:lnTo>
                  <a:lnTo>
                    <a:pt x="6029960" y="0"/>
                  </a:lnTo>
                  <a:lnTo>
                    <a:pt x="6018657" y="0"/>
                  </a:lnTo>
                  <a:lnTo>
                    <a:pt x="6018657" y="228600"/>
                  </a:lnTo>
                  <a:lnTo>
                    <a:pt x="5788025" y="228600"/>
                  </a:lnTo>
                  <a:lnTo>
                    <a:pt x="5788025" y="0"/>
                  </a:lnTo>
                  <a:lnTo>
                    <a:pt x="5776722" y="0"/>
                  </a:lnTo>
                  <a:lnTo>
                    <a:pt x="5776722" y="228600"/>
                  </a:lnTo>
                  <a:lnTo>
                    <a:pt x="5546090" y="228600"/>
                  </a:lnTo>
                  <a:lnTo>
                    <a:pt x="5546090" y="0"/>
                  </a:lnTo>
                  <a:lnTo>
                    <a:pt x="5534787" y="0"/>
                  </a:lnTo>
                  <a:lnTo>
                    <a:pt x="5534787" y="228600"/>
                  </a:lnTo>
                  <a:lnTo>
                    <a:pt x="5304155" y="228600"/>
                  </a:lnTo>
                  <a:lnTo>
                    <a:pt x="5304155" y="0"/>
                  </a:lnTo>
                  <a:lnTo>
                    <a:pt x="5292979" y="0"/>
                  </a:lnTo>
                  <a:lnTo>
                    <a:pt x="5292979" y="228600"/>
                  </a:lnTo>
                  <a:lnTo>
                    <a:pt x="5062093" y="228600"/>
                  </a:lnTo>
                  <a:lnTo>
                    <a:pt x="5062093" y="0"/>
                  </a:lnTo>
                  <a:lnTo>
                    <a:pt x="5050917" y="0"/>
                  </a:lnTo>
                  <a:lnTo>
                    <a:pt x="5050917" y="228600"/>
                  </a:lnTo>
                  <a:lnTo>
                    <a:pt x="4820158" y="228600"/>
                  </a:lnTo>
                  <a:lnTo>
                    <a:pt x="4820158" y="0"/>
                  </a:lnTo>
                  <a:lnTo>
                    <a:pt x="4808982" y="0"/>
                  </a:lnTo>
                  <a:lnTo>
                    <a:pt x="4808982" y="228600"/>
                  </a:lnTo>
                  <a:lnTo>
                    <a:pt x="4578223" y="228600"/>
                  </a:lnTo>
                  <a:lnTo>
                    <a:pt x="4578223" y="0"/>
                  </a:lnTo>
                  <a:lnTo>
                    <a:pt x="4567047" y="0"/>
                  </a:lnTo>
                  <a:lnTo>
                    <a:pt x="4567047" y="228600"/>
                  </a:lnTo>
                  <a:lnTo>
                    <a:pt x="4336288" y="228600"/>
                  </a:lnTo>
                  <a:lnTo>
                    <a:pt x="4336288" y="0"/>
                  </a:lnTo>
                  <a:lnTo>
                    <a:pt x="4325112" y="0"/>
                  </a:lnTo>
                  <a:lnTo>
                    <a:pt x="4325112" y="228600"/>
                  </a:lnTo>
                  <a:lnTo>
                    <a:pt x="4094353" y="228600"/>
                  </a:lnTo>
                  <a:lnTo>
                    <a:pt x="4094353" y="0"/>
                  </a:lnTo>
                  <a:lnTo>
                    <a:pt x="4083177" y="0"/>
                  </a:lnTo>
                  <a:lnTo>
                    <a:pt x="4083177" y="228600"/>
                  </a:lnTo>
                  <a:lnTo>
                    <a:pt x="3852418" y="228600"/>
                  </a:lnTo>
                  <a:lnTo>
                    <a:pt x="3852418" y="0"/>
                  </a:lnTo>
                  <a:lnTo>
                    <a:pt x="3841115" y="0"/>
                  </a:lnTo>
                  <a:lnTo>
                    <a:pt x="3841115" y="228600"/>
                  </a:lnTo>
                  <a:lnTo>
                    <a:pt x="3610483" y="228600"/>
                  </a:lnTo>
                  <a:lnTo>
                    <a:pt x="3610483" y="0"/>
                  </a:lnTo>
                  <a:lnTo>
                    <a:pt x="3599180" y="0"/>
                  </a:lnTo>
                  <a:lnTo>
                    <a:pt x="3599180" y="228600"/>
                  </a:lnTo>
                  <a:lnTo>
                    <a:pt x="3368548" y="2286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453961" y="241300"/>
                  </a:lnTo>
                  <a:lnTo>
                    <a:pt x="453961" y="469900"/>
                  </a:lnTo>
                  <a:lnTo>
                    <a:pt x="465162" y="4699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469900"/>
                  </a:lnTo>
                  <a:lnTo>
                    <a:pt x="707085" y="4699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469900"/>
                  </a:lnTo>
                  <a:lnTo>
                    <a:pt x="949020" y="4699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1191006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469900"/>
                  </a:lnTo>
                  <a:lnTo>
                    <a:pt x="1432941" y="4699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469900"/>
                  </a:lnTo>
                  <a:lnTo>
                    <a:pt x="1674876" y="4699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469900"/>
                  </a:lnTo>
                  <a:lnTo>
                    <a:pt x="1916811" y="4699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469900"/>
                  </a:lnTo>
                  <a:lnTo>
                    <a:pt x="2158746" y="4699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469900"/>
                  </a:lnTo>
                  <a:lnTo>
                    <a:pt x="2400681" y="4699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469900"/>
                  </a:lnTo>
                  <a:lnTo>
                    <a:pt x="2642743" y="4699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469900"/>
                  </a:lnTo>
                  <a:lnTo>
                    <a:pt x="2884678" y="4699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469900"/>
                  </a:lnTo>
                  <a:lnTo>
                    <a:pt x="3126613" y="4699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469900"/>
                  </a:lnTo>
                  <a:lnTo>
                    <a:pt x="3368548" y="4699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469900"/>
                  </a:lnTo>
                  <a:lnTo>
                    <a:pt x="3610483" y="4699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469900"/>
                  </a:lnTo>
                  <a:lnTo>
                    <a:pt x="3852418" y="4699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469900"/>
                  </a:lnTo>
                  <a:lnTo>
                    <a:pt x="4094353" y="4699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469900"/>
                  </a:lnTo>
                  <a:lnTo>
                    <a:pt x="4336288" y="4699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469900"/>
                  </a:lnTo>
                  <a:lnTo>
                    <a:pt x="4578223" y="4699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469900"/>
                  </a:lnTo>
                  <a:lnTo>
                    <a:pt x="4820158" y="4699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469900"/>
                  </a:lnTo>
                  <a:lnTo>
                    <a:pt x="5062093" y="4699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469900"/>
                  </a:lnTo>
                  <a:lnTo>
                    <a:pt x="5304155" y="4699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469900"/>
                  </a:lnTo>
                  <a:lnTo>
                    <a:pt x="5546090" y="4699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469900"/>
                  </a:lnTo>
                  <a:lnTo>
                    <a:pt x="5788025" y="4699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469900"/>
                  </a:lnTo>
                  <a:lnTo>
                    <a:pt x="6029960" y="4699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469900"/>
                  </a:lnTo>
                  <a:lnTo>
                    <a:pt x="6271895" y="4699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469900"/>
                  </a:lnTo>
                  <a:lnTo>
                    <a:pt x="6513830" y="4699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469900"/>
                  </a:lnTo>
                  <a:lnTo>
                    <a:pt x="6755765" y="4699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469900"/>
                  </a:lnTo>
                  <a:lnTo>
                    <a:pt x="6997700" y="4699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469900"/>
                  </a:lnTo>
                  <a:lnTo>
                    <a:pt x="7239635" y="4699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469900"/>
                  </a:lnTo>
                  <a:lnTo>
                    <a:pt x="7481570" y="4699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469900"/>
                  </a:lnTo>
                  <a:lnTo>
                    <a:pt x="7723505" y="4699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469900"/>
                  </a:lnTo>
                  <a:lnTo>
                    <a:pt x="7965567" y="4699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469900"/>
                  </a:lnTo>
                  <a:lnTo>
                    <a:pt x="8207502" y="4699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469900"/>
                  </a:lnTo>
                  <a:lnTo>
                    <a:pt x="8449437" y="4699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469900"/>
                  </a:lnTo>
                  <a:lnTo>
                    <a:pt x="8691372" y="4699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469900"/>
                  </a:lnTo>
                  <a:lnTo>
                    <a:pt x="8933307" y="4699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60399"/>
              <a:ext cx="9144000" cy="711200"/>
            </a:xfrm>
            <a:custGeom>
              <a:avLst/>
              <a:gdLst/>
              <a:ahLst/>
              <a:cxnLst/>
              <a:rect l="l" t="t" r="r" b="b"/>
              <a:pathLst>
                <a:path w="9144000" h="7112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469900"/>
                  </a:lnTo>
                  <a:lnTo>
                    <a:pt x="8691372" y="4699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469900"/>
                  </a:lnTo>
                  <a:lnTo>
                    <a:pt x="8449437" y="4699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469900"/>
                  </a:lnTo>
                  <a:lnTo>
                    <a:pt x="8207502" y="4699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469900"/>
                  </a:lnTo>
                  <a:lnTo>
                    <a:pt x="7965567" y="4699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469900"/>
                  </a:lnTo>
                  <a:lnTo>
                    <a:pt x="7723505" y="4699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469900"/>
                  </a:lnTo>
                  <a:lnTo>
                    <a:pt x="7481570" y="4699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469900"/>
                  </a:lnTo>
                  <a:lnTo>
                    <a:pt x="7239635" y="4699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469900"/>
                  </a:lnTo>
                  <a:lnTo>
                    <a:pt x="6997700" y="4699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469900"/>
                  </a:lnTo>
                  <a:lnTo>
                    <a:pt x="6755765" y="4699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55765" y="228600"/>
                  </a:lnTo>
                  <a:lnTo>
                    <a:pt x="6755765" y="0"/>
                  </a:lnTo>
                  <a:lnTo>
                    <a:pt x="6744589" y="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469900"/>
                  </a:lnTo>
                  <a:lnTo>
                    <a:pt x="6513830" y="4699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13830" y="228600"/>
                  </a:lnTo>
                  <a:lnTo>
                    <a:pt x="6513830" y="0"/>
                  </a:lnTo>
                  <a:lnTo>
                    <a:pt x="6502527" y="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469900"/>
                  </a:lnTo>
                  <a:lnTo>
                    <a:pt x="6271895" y="4699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71895" y="228600"/>
                  </a:lnTo>
                  <a:lnTo>
                    <a:pt x="6271895" y="0"/>
                  </a:lnTo>
                  <a:lnTo>
                    <a:pt x="6260592" y="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469900"/>
                  </a:lnTo>
                  <a:lnTo>
                    <a:pt x="6029960" y="4699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29960" y="228600"/>
                  </a:lnTo>
                  <a:lnTo>
                    <a:pt x="6029960" y="0"/>
                  </a:lnTo>
                  <a:lnTo>
                    <a:pt x="6018657" y="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469900"/>
                  </a:lnTo>
                  <a:lnTo>
                    <a:pt x="5788025" y="4699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88025" y="228600"/>
                  </a:lnTo>
                  <a:lnTo>
                    <a:pt x="5788025" y="0"/>
                  </a:lnTo>
                  <a:lnTo>
                    <a:pt x="5776722" y="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469900"/>
                  </a:lnTo>
                  <a:lnTo>
                    <a:pt x="5546090" y="4699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46090" y="228600"/>
                  </a:lnTo>
                  <a:lnTo>
                    <a:pt x="5546090" y="0"/>
                  </a:lnTo>
                  <a:lnTo>
                    <a:pt x="5534787" y="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469900"/>
                  </a:lnTo>
                  <a:lnTo>
                    <a:pt x="5304155" y="4699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304155" y="228600"/>
                  </a:lnTo>
                  <a:lnTo>
                    <a:pt x="5304155" y="0"/>
                  </a:lnTo>
                  <a:lnTo>
                    <a:pt x="5292979" y="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469900"/>
                  </a:lnTo>
                  <a:lnTo>
                    <a:pt x="5062093" y="4699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62093" y="228600"/>
                  </a:lnTo>
                  <a:lnTo>
                    <a:pt x="5062093" y="0"/>
                  </a:lnTo>
                  <a:lnTo>
                    <a:pt x="5050917" y="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469900"/>
                  </a:lnTo>
                  <a:lnTo>
                    <a:pt x="4820158" y="4699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20158" y="228600"/>
                  </a:lnTo>
                  <a:lnTo>
                    <a:pt x="4820158" y="0"/>
                  </a:lnTo>
                  <a:lnTo>
                    <a:pt x="4808982" y="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469900"/>
                  </a:lnTo>
                  <a:lnTo>
                    <a:pt x="4578223" y="4699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78223" y="228600"/>
                  </a:lnTo>
                  <a:lnTo>
                    <a:pt x="4578223" y="0"/>
                  </a:lnTo>
                  <a:lnTo>
                    <a:pt x="4567047" y="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469900"/>
                  </a:lnTo>
                  <a:lnTo>
                    <a:pt x="4336288" y="4699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36288" y="228600"/>
                  </a:lnTo>
                  <a:lnTo>
                    <a:pt x="4336288" y="0"/>
                  </a:lnTo>
                  <a:lnTo>
                    <a:pt x="4325112" y="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469900"/>
                  </a:lnTo>
                  <a:lnTo>
                    <a:pt x="4094353" y="4699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94353" y="228600"/>
                  </a:lnTo>
                  <a:lnTo>
                    <a:pt x="4094353" y="0"/>
                  </a:lnTo>
                  <a:lnTo>
                    <a:pt x="4083177" y="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469900"/>
                  </a:lnTo>
                  <a:lnTo>
                    <a:pt x="3852418" y="4699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52418" y="228600"/>
                  </a:lnTo>
                  <a:lnTo>
                    <a:pt x="3852418" y="0"/>
                  </a:lnTo>
                  <a:lnTo>
                    <a:pt x="3841115" y="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469900"/>
                  </a:lnTo>
                  <a:lnTo>
                    <a:pt x="3610483" y="4699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610483" y="228600"/>
                  </a:lnTo>
                  <a:lnTo>
                    <a:pt x="3610483" y="0"/>
                  </a:lnTo>
                  <a:lnTo>
                    <a:pt x="3599180" y="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469900"/>
                  </a:lnTo>
                  <a:lnTo>
                    <a:pt x="3368548" y="4699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68548" y="2286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469900"/>
                  </a:lnTo>
                  <a:lnTo>
                    <a:pt x="3126613" y="4699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469900"/>
                  </a:lnTo>
                  <a:lnTo>
                    <a:pt x="2884678" y="4699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469900"/>
                  </a:lnTo>
                  <a:lnTo>
                    <a:pt x="2642743" y="4699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469900"/>
                  </a:lnTo>
                  <a:lnTo>
                    <a:pt x="2400681" y="4699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469900"/>
                  </a:lnTo>
                  <a:lnTo>
                    <a:pt x="2158746" y="4699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469900"/>
                  </a:lnTo>
                  <a:lnTo>
                    <a:pt x="1916811" y="4699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469900"/>
                  </a:lnTo>
                  <a:lnTo>
                    <a:pt x="1674876" y="4699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469900"/>
                  </a:lnTo>
                  <a:lnTo>
                    <a:pt x="1432941" y="4699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469900"/>
                  </a:lnTo>
                  <a:lnTo>
                    <a:pt x="1191006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949020" y="4699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469900"/>
                  </a:lnTo>
                  <a:lnTo>
                    <a:pt x="707085" y="4699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469900"/>
                  </a:lnTo>
                  <a:lnTo>
                    <a:pt x="465162" y="4699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469900"/>
                  </a:lnTo>
                  <a:lnTo>
                    <a:pt x="223227" y="4699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469900"/>
                  </a:lnTo>
                  <a:lnTo>
                    <a:pt x="0" y="469900"/>
                  </a:lnTo>
                  <a:lnTo>
                    <a:pt x="0" y="482600"/>
                  </a:lnTo>
                  <a:lnTo>
                    <a:pt x="8196199" y="482600"/>
                  </a:lnTo>
                  <a:lnTo>
                    <a:pt x="8196199" y="711200"/>
                  </a:lnTo>
                  <a:lnTo>
                    <a:pt x="8207502" y="711200"/>
                  </a:lnTo>
                  <a:lnTo>
                    <a:pt x="8207502" y="482600"/>
                  </a:lnTo>
                  <a:lnTo>
                    <a:pt x="8438134" y="482600"/>
                  </a:lnTo>
                  <a:lnTo>
                    <a:pt x="8438134" y="711200"/>
                  </a:lnTo>
                  <a:lnTo>
                    <a:pt x="8449437" y="711200"/>
                  </a:lnTo>
                  <a:lnTo>
                    <a:pt x="8449437" y="482600"/>
                  </a:lnTo>
                  <a:lnTo>
                    <a:pt x="8680069" y="482600"/>
                  </a:lnTo>
                  <a:lnTo>
                    <a:pt x="8680069" y="711200"/>
                  </a:lnTo>
                  <a:lnTo>
                    <a:pt x="8691372" y="711200"/>
                  </a:lnTo>
                  <a:lnTo>
                    <a:pt x="8691372" y="482600"/>
                  </a:lnTo>
                  <a:lnTo>
                    <a:pt x="8922004" y="482600"/>
                  </a:lnTo>
                  <a:lnTo>
                    <a:pt x="8922004" y="711200"/>
                  </a:lnTo>
                  <a:lnTo>
                    <a:pt x="8933307" y="711200"/>
                  </a:lnTo>
                  <a:lnTo>
                    <a:pt x="8933307" y="482600"/>
                  </a:lnTo>
                  <a:lnTo>
                    <a:pt x="9143987" y="482600"/>
                  </a:lnTo>
                  <a:lnTo>
                    <a:pt x="9143987" y="469900"/>
                  </a:lnTo>
                  <a:lnTo>
                    <a:pt x="8933307" y="4699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77799"/>
              <a:ext cx="9144000" cy="711200"/>
            </a:xfrm>
            <a:custGeom>
              <a:avLst/>
              <a:gdLst/>
              <a:ahLst/>
              <a:cxnLst/>
              <a:rect l="l" t="t" r="r" b="b"/>
              <a:pathLst>
                <a:path w="9144000" h="7112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469900"/>
                  </a:lnTo>
                  <a:lnTo>
                    <a:pt x="8691372" y="4699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469900"/>
                  </a:lnTo>
                  <a:lnTo>
                    <a:pt x="8449437" y="4699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469900"/>
                  </a:lnTo>
                  <a:lnTo>
                    <a:pt x="8207502" y="4699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469900"/>
                  </a:lnTo>
                  <a:lnTo>
                    <a:pt x="7965567" y="4699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469900"/>
                  </a:lnTo>
                  <a:lnTo>
                    <a:pt x="7723505" y="4699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469900"/>
                  </a:lnTo>
                  <a:lnTo>
                    <a:pt x="7481570" y="4699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469900"/>
                  </a:lnTo>
                  <a:lnTo>
                    <a:pt x="7239635" y="4699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469900"/>
                  </a:lnTo>
                  <a:lnTo>
                    <a:pt x="6997700" y="4699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469900"/>
                  </a:lnTo>
                  <a:lnTo>
                    <a:pt x="6755765" y="4699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469900"/>
                  </a:lnTo>
                  <a:lnTo>
                    <a:pt x="6513830" y="4699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469900"/>
                  </a:lnTo>
                  <a:lnTo>
                    <a:pt x="6271895" y="4699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469900"/>
                  </a:lnTo>
                  <a:lnTo>
                    <a:pt x="6029960" y="4699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469900"/>
                  </a:lnTo>
                  <a:lnTo>
                    <a:pt x="5788025" y="4699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469900"/>
                  </a:lnTo>
                  <a:lnTo>
                    <a:pt x="5546090" y="4699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469900"/>
                  </a:lnTo>
                  <a:lnTo>
                    <a:pt x="5304155" y="4699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304155" y="228600"/>
                  </a:lnTo>
                  <a:lnTo>
                    <a:pt x="5304155" y="0"/>
                  </a:lnTo>
                  <a:lnTo>
                    <a:pt x="5292979" y="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469900"/>
                  </a:lnTo>
                  <a:lnTo>
                    <a:pt x="5062093" y="4699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62093" y="228600"/>
                  </a:lnTo>
                  <a:lnTo>
                    <a:pt x="5062093" y="0"/>
                  </a:lnTo>
                  <a:lnTo>
                    <a:pt x="5050917" y="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469900"/>
                  </a:lnTo>
                  <a:lnTo>
                    <a:pt x="4820158" y="4699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20158" y="228600"/>
                  </a:lnTo>
                  <a:lnTo>
                    <a:pt x="4820158" y="0"/>
                  </a:lnTo>
                  <a:lnTo>
                    <a:pt x="4808982" y="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469900"/>
                  </a:lnTo>
                  <a:lnTo>
                    <a:pt x="4578223" y="4699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78223" y="228600"/>
                  </a:lnTo>
                  <a:lnTo>
                    <a:pt x="4578223" y="0"/>
                  </a:lnTo>
                  <a:lnTo>
                    <a:pt x="4567047" y="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469900"/>
                  </a:lnTo>
                  <a:lnTo>
                    <a:pt x="4336288" y="4699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36288" y="228600"/>
                  </a:lnTo>
                  <a:lnTo>
                    <a:pt x="4336288" y="0"/>
                  </a:lnTo>
                  <a:lnTo>
                    <a:pt x="4325112" y="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469900"/>
                  </a:lnTo>
                  <a:lnTo>
                    <a:pt x="4094353" y="4699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94353" y="228600"/>
                  </a:lnTo>
                  <a:lnTo>
                    <a:pt x="4094353" y="0"/>
                  </a:lnTo>
                  <a:lnTo>
                    <a:pt x="4083177" y="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469900"/>
                  </a:lnTo>
                  <a:lnTo>
                    <a:pt x="3852418" y="4699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52418" y="228600"/>
                  </a:lnTo>
                  <a:lnTo>
                    <a:pt x="3852418" y="0"/>
                  </a:lnTo>
                  <a:lnTo>
                    <a:pt x="3841115" y="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469900"/>
                  </a:lnTo>
                  <a:lnTo>
                    <a:pt x="3610483" y="4699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610483" y="228600"/>
                  </a:lnTo>
                  <a:lnTo>
                    <a:pt x="3610483" y="0"/>
                  </a:lnTo>
                  <a:lnTo>
                    <a:pt x="3599180" y="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469900"/>
                  </a:lnTo>
                  <a:lnTo>
                    <a:pt x="3368548" y="4699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68548" y="2286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469900"/>
                  </a:lnTo>
                  <a:lnTo>
                    <a:pt x="3126613" y="4699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469900"/>
                  </a:lnTo>
                  <a:lnTo>
                    <a:pt x="2884678" y="4699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469900"/>
                  </a:lnTo>
                  <a:lnTo>
                    <a:pt x="2642743" y="4699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469900"/>
                  </a:lnTo>
                  <a:lnTo>
                    <a:pt x="2400681" y="4699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469900"/>
                  </a:lnTo>
                  <a:lnTo>
                    <a:pt x="2158746" y="4699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469900"/>
                  </a:lnTo>
                  <a:lnTo>
                    <a:pt x="1916811" y="4699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469900"/>
                  </a:lnTo>
                  <a:lnTo>
                    <a:pt x="1674876" y="4699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469900"/>
                  </a:lnTo>
                  <a:lnTo>
                    <a:pt x="1432941" y="4699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469900"/>
                  </a:lnTo>
                  <a:lnTo>
                    <a:pt x="1191006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949020" y="4699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469900"/>
                  </a:lnTo>
                  <a:lnTo>
                    <a:pt x="707085" y="4699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469900"/>
                  </a:lnTo>
                  <a:lnTo>
                    <a:pt x="465162" y="4699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469900"/>
                  </a:lnTo>
                  <a:lnTo>
                    <a:pt x="223227" y="4699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469900"/>
                  </a:lnTo>
                  <a:lnTo>
                    <a:pt x="0" y="469900"/>
                  </a:lnTo>
                  <a:lnTo>
                    <a:pt x="0" y="482600"/>
                  </a:lnTo>
                  <a:lnTo>
                    <a:pt x="6744589" y="482600"/>
                  </a:lnTo>
                  <a:lnTo>
                    <a:pt x="6744589" y="711200"/>
                  </a:lnTo>
                  <a:lnTo>
                    <a:pt x="6755765" y="711200"/>
                  </a:lnTo>
                  <a:lnTo>
                    <a:pt x="6755765" y="482600"/>
                  </a:lnTo>
                  <a:lnTo>
                    <a:pt x="6986524" y="482600"/>
                  </a:lnTo>
                  <a:lnTo>
                    <a:pt x="6986524" y="711200"/>
                  </a:lnTo>
                  <a:lnTo>
                    <a:pt x="6997700" y="711200"/>
                  </a:lnTo>
                  <a:lnTo>
                    <a:pt x="6997700" y="482600"/>
                  </a:lnTo>
                  <a:lnTo>
                    <a:pt x="7228459" y="482600"/>
                  </a:lnTo>
                  <a:lnTo>
                    <a:pt x="7228459" y="711200"/>
                  </a:lnTo>
                  <a:lnTo>
                    <a:pt x="7239635" y="711200"/>
                  </a:lnTo>
                  <a:lnTo>
                    <a:pt x="7239635" y="482600"/>
                  </a:lnTo>
                  <a:lnTo>
                    <a:pt x="7470394" y="482600"/>
                  </a:lnTo>
                  <a:lnTo>
                    <a:pt x="7470394" y="711200"/>
                  </a:lnTo>
                  <a:lnTo>
                    <a:pt x="7481570" y="711200"/>
                  </a:lnTo>
                  <a:lnTo>
                    <a:pt x="7481570" y="482600"/>
                  </a:lnTo>
                  <a:lnTo>
                    <a:pt x="7712329" y="482600"/>
                  </a:lnTo>
                  <a:lnTo>
                    <a:pt x="7712329" y="711200"/>
                  </a:lnTo>
                  <a:lnTo>
                    <a:pt x="7723505" y="711200"/>
                  </a:lnTo>
                  <a:lnTo>
                    <a:pt x="7723505" y="482600"/>
                  </a:lnTo>
                  <a:lnTo>
                    <a:pt x="7954391" y="482600"/>
                  </a:lnTo>
                  <a:lnTo>
                    <a:pt x="7954391" y="711200"/>
                  </a:lnTo>
                  <a:lnTo>
                    <a:pt x="7965567" y="711200"/>
                  </a:lnTo>
                  <a:lnTo>
                    <a:pt x="7965567" y="482600"/>
                  </a:lnTo>
                  <a:lnTo>
                    <a:pt x="8196199" y="482600"/>
                  </a:lnTo>
                  <a:lnTo>
                    <a:pt x="8196199" y="711200"/>
                  </a:lnTo>
                  <a:lnTo>
                    <a:pt x="8207502" y="711200"/>
                  </a:lnTo>
                  <a:lnTo>
                    <a:pt x="8207502" y="482600"/>
                  </a:lnTo>
                  <a:lnTo>
                    <a:pt x="8438134" y="482600"/>
                  </a:lnTo>
                  <a:lnTo>
                    <a:pt x="8438134" y="711200"/>
                  </a:lnTo>
                  <a:lnTo>
                    <a:pt x="8449437" y="711200"/>
                  </a:lnTo>
                  <a:lnTo>
                    <a:pt x="8449437" y="482600"/>
                  </a:lnTo>
                  <a:lnTo>
                    <a:pt x="8680069" y="482600"/>
                  </a:lnTo>
                  <a:lnTo>
                    <a:pt x="8680069" y="711200"/>
                  </a:lnTo>
                  <a:lnTo>
                    <a:pt x="8691372" y="711200"/>
                  </a:lnTo>
                  <a:lnTo>
                    <a:pt x="8691372" y="482600"/>
                  </a:lnTo>
                  <a:lnTo>
                    <a:pt x="8922004" y="482600"/>
                  </a:lnTo>
                  <a:lnTo>
                    <a:pt x="8922004" y="711200"/>
                  </a:lnTo>
                  <a:lnTo>
                    <a:pt x="8933307" y="711200"/>
                  </a:lnTo>
                  <a:lnTo>
                    <a:pt x="8933307" y="482600"/>
                  </a:lnTo>
                  <a:lnTo>
                    <a:pt x="9143987" y="482600"/>
                  </a:lnTo>
                  <a:lnTo>
                    <a:pt x="9143987" y="469900"/>
                  </a:lnTo>
                  <a:lnTo>
                    <a:pt x="8933307" y="4699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2699"/>
              <a:ext cx="9144000" cy="393700"/>
            </a:xfrm>
            <a:custGeom>
              <a:avLst/>
              <a:gdLst/>
              <a:ahLst/>
              <a:cxnLst/>
              <a:rect l="l" t="t" r="r" b="b"/>
              <a:pathLst>
                <a:path w="9144000" h="393700">
                  <a:moveTo>
                    <a:pt x="9143987" y="152400"/>
                  </a:moveTo>
                  <a:lnTo>
                    <a:pt x="8933307" y="152400"/>
                  </a:lnTo>
                  <a:lnTo>
                    <a:pt x="8933307" y="0"/>
                  </a:lnTo>
                  <a:lnTo>
                    <a:pt x="8922004" y="0"/>
                  </a:lnTo>
                  <a:lnTo>
                    <a:pt x="8922004" y="152400"/>
                  </a:lnTo>
                  <a:lnTo>
                    <a:pt x="8691372" y="152400"/>
                  </a:lnTo>
                  <a:lnTo>
                    <a:pt x="8691372" y="0"/>
                  </a:lnTo>
                  <a:lnTo>
                    <a:pt x="8680069" y="0"/>
                  </a:lnTo>
                  <a:lnTo>
                    <a:pt x="8680069" y="152400"/>
                  </a:lnTo>
                  <a:lnTo>
                    <a:pt x="8449437" y="152400"/>
                  </a:lnTo>
                  <a:lnTo>
                    <a:pt x="8449437" y="0"/>
                  </a:lnTo>
                  <a:lnTo>
                    <a:pt x="8438134" y="0"/>
                  </a:lnTo>
                  <a:lnTo>
                    <a:pt x="8438134" y="152400"/>
                  </a:lnTo>
                  <a:lnTo>
                    <a:pt x="8207502" y="152400"/>
                  </a:lnTo>
                  <a:lnTo>
                    <a:pt x="8207502" y="0"/>
                  </a:lnTo>
                  <a:lnTo>
                    <a:pt x="8196199" y="0"/>
                  </a:lnTo>
                  <a:lnTo>
                    <a:pt x="8196199" y="152400"/>
                  </a:lnTo>
                  <a:lnTo>
                    <a:pt x="7965567" y="152400"/>
                  </a:lnTo>
                  <a:lnTo>
                    <a:pt x="7965567" y="0"/>
                  </a:lnTo>
                  <a:lnTo>
                    <a:pt x="7954391" y="0"/>
                  </a:lnTo>
                  <a:lnTo>
                    <a:pt x="7954391" y="152400"/>
                  </a:lnTo>
                  <a:lnTo>
                    <a:pt x="7723505" y="152400"/>
                  </a:lnTo>
                  <a:lnTo>
                    <a:pt x="7723505" y="0"/>
                  </a:lnTo>
                  <a:lnTo>
                    <a:pt x="7712329" y="0"/>
                  </a:lnTo>
                  <a:lnTo>
                    <a:pt x="7712329" y="152400"/>
                  </a:lnTo>
                  <a:lnTo>
                    <a:pt x="7481570" y="152400"/>
                  </a:lnTo>
                  <a:lnTo>
                    <a:pt x="7481570" y="0"/>
                  </a:lnTo>
                  <a:lnTo>
                    <a:pt x="7470394" y="0"/>
                  </a:lnTo>
                  <a:lnTo>
                    <a:pt x="7470394" y="152400"/>
                  </a:lnTo>
                  <a:lnTo>
                    <a:pt x="7239635" y="152400"/>
                  </a:lnTo>
                  <a:lnTo>
                    <a:pt x="7239635" y="0"/>
                  </a:lnTo>
                  <a:lnTo>
                    <a:pt x="7228459" y="0"/>
                  </a:lnTo>
                  <a:lnTo>
                    <a:pt x="7228459" y="152400"/>
                  </a:lnTo>
                  <a:lnTo>
                    <a:pt x="6997700" y="152400"/>
                  </a:lnTo>
                  <a:lnTo>
                    <a:pt x="6997700" y="0"/>
                  </a:lnTo>
                  <a:lnTo>
                    <a:pt x="6986524" y="0"/>
                  </a:lnTo>
                  <a:lnTo>
                    <a:pt x="6986524" y="152400"/>
                  </a:lnTo>
                  <a:lnTo>
                    <a:pt x="6755765" y="152400"/>
                  </a:lnTo>
                  <a:lnTo>
                    <a:pt x="6755765" y="0"/>
                  </a:lnTo>
                  <a:lnTo>
                    <a:pt x="6744589" y="0"/>
                  </a:lnTo>
                  <a:lnTo>
                    <a:pt x="6744589" y="152400"/>
                  </a:lnTo>
                  <a:lnTo>
                    <a:pt x="6513830" y="152400"/>
                  </a:lnTo>
                  <a:lnTo>
                    <a:pt x="6513830" y="0"/>
                  </a:lnTo>
                  <a:lnTo>
                    <a:pt x="6502527" y="0"/>
                  </a:lnTo>
                  <a:lnTo>
                    <a:pt x="6502527" y="152400"/>
                  </a:lnTo>
                  <a:lnTo>
                    <a:pt x="6271895" y="152400"/>
                  </a:lnTo>
                  <a:lnTo>
                    <a:pt x="6271895" y="0"/>
                  </a:lnTo>
                  <a:lnTo>
                    <a:pt x="6260592" y="0"/>
                  </a:lnTo>
                  <a:lnTo>
                    <a:pt x="6260592" y="152400"/>
                  </a:lnTo>
                  <a:lnTo>
                    <a:pt x="6029960" y="152400"/>
                  </a:lnTo>
                  <a:lnTo>
                    <a:pt x="6029960" y="0"/>
                  </a:lnTo>
                  <a:lnTo>
                    <a:pt x="6018657" y="0"/>
                  </a:lnTo>
                  <a:lnTo>
                    <a:pt x="6018657" y="152400"/>
                  </a:lnTo>
                  <a:lnTo>
                    <a:pt x="5788025" y="152400"/>
                  </a:lnTo>
                  <a:lnTo>
                    <a:pt x="5788025" y="0"/>
                  </a:lnTo>
                  <a:lnTo>
                    <a:pt x="5776722" y="0"/>
                  </a:lnTo>
                  <a:lnTo>
                    <a:pt x="5776722" y="152400"/>
                  </a:lnTo>
                  <a:lnTo>
                    <a:pt x="5546090" y="152400"/>
                  </a:lnTo>
                  <a:lnTo>
                    <a:pt x="5546090" y="0"/>
                  </a:lnTo>
                  <a:lnTo>
                    <a:pt x="5534787" y="0"/>
                  </a:lnTo>
                  <a:lnTo>
                    <a:pt x="5534787" y="152400"/>
                  </a:lnTo>
                  <a:lnTo>
                    <a:pt x="5304155" y="152400"/>
                  </a:lnTo>
                  <a:lnTo>
                    <a:pt x="5304155" y="0"/>
                  </a:lnTo>
                  <a:lnTo>
                    <a:pt x="5292979" y="0"/>
                  </a:lnTo>
                  <a:lnTo>
                    <a:pt x="5292979" y="152400"/>
                  </a:lnTo>
                  <a:lnTo>
                    <a:pt x="5062093" y="152400"/>
                  </a:lnTo>
                  <a:lnTo>
                    <a:pt x="5062093" y="0"/>
                  </a:lnTo>
                  <a:lnTo>
                    <a:pt x="5050917" y="0"/>
                  </a:lnTo>
                  <a:lnTo>
                    <a:pt x="5050917" y="152400"/>
                  </a:lnTo>
                  <a:lnTo>
                    <a:pt x="4820158" y="152400"/>
                  </a:lnTo>
                  <a:lnTo>
                    <a:pt x="4820158" y="0"/>
                  </a:lnTo>
                  <a:lnTo>
                    <a:pt x="4808982" y="0"/>
                  </a:lnTo>
                  <a:lnTo>
                    <a:pt x="4808982" y="152400"/>
                  </a:lnTo>
                  <a:lnTo>
                    <a:pt x="4578223" y="152400"/>
                  </a:lnTo>
                  <a:lnTo>
                    <a:pt x="4578223" y="0"/>
                  </a:lnTo>
                  <a:lnTo>
                    <a:pt x="4567047" y="0"/>
                  </a:lnTo>
                  <a:lnTo>
                    <a:pt x="4567047" y="152400"/>
                  </a:lnTo>
                  <a:lnTo>
                    <a:pt x="4336288" y="152400"/>
                  </a:lnTo>
                  <a:lnTo>
                    <a:pt x="4336288" y="0"/>
                  </a:lnTo>
                  <a:lnTo>
                    <a:pt x="4325112" y="0"/>
                  </a:lnTo>
                  <a:lnTo>
                    <a:pt x="4325112" y="152400"/>
                  </a:lnTo>
                  <a:lnTo>
                    <a:pt x="4094353" y="152400"/>
                  </a:lnTo>
                  <a:lnTo>
                    <a:pt x="4094353" y="0"/>
                  </a:lnTo>
                  <a:lnTo>
                    <a:pt x="4083177" y="0"/>
                  </a:lnTo>
                  <a:lnTo>
                    <a:pt x="4083177" y="152400"/>
                  </a:lnTo>
                  <a:lnTo>
                    <a:pt x="3852418" y="152400"/>
                  </a:lnTo>
                  <a:lnTo>
                    <a:pt x="3852418" y="0"/>
                  </a:lnTo>
                  <a:lnTo>
                    <a:pt x="3841115" y="0"/>
                  </a:lnTo>
                  <a:lnTo>
                    <a:pt x="3841115" y="152400"/>
                  </a:lnTo>
                  <a:lnTo>
                    <a:pt x="3610483" y="152400"/>
                  </a:lnTo>
                  <a:lnTo>
                    <a:pt x="3610483" y="0"/>
                  </a:lnTo>
                  <a:lnTo>
                    <a:pt x="3599180" y="0"/>
                  </a:lnTo>
                  <a:lnTo>
                    <a:pt x="3599180" y="152400"/>
                  </a:lnTo>
                  <a:lnTo>
                    <a:pt x="3368548" y="1524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152400"/>
                  </a:lnTo>
                  <a:lnTo>
                    <a:pt x="3126613" y="1524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152400"/>
                  </a:lnTo>
                  <a:lnTo>
                    <a:pt x="2884678" y="1524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152400"/>
                  </a:lnTo>
                  <a:lnTo>
                    <a:pt x="2642743" y="1524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152400"/>
                  </a:lnTo>
                  <a:lnTo>
                    <a:pt x="2400681" y="1524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152400"/>
                  </a:lnTo>
                  <a:lnTo>
                    <a:pt x="2158746" y="1524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152400"/>
                  </a:lnTo>
                  <a:lnTo>
                    <a:pt x="1916811" y="1524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152400"/>
                  </a:lnTo>
                  <a:lnTo>
                    <a:pt x="1674876" y="1524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152400"/>
                  </a:lnTo>
                  <a:lnTo>
                    <a:pt x="1432941" y="1524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152400"/>
                  </a:lnTo>
                  <a:lnTo>
                    <a:pt x="1191006" y="1524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152400"/>
                  </a:lnTo>
                  <a:lnTo>
                    <a:pt x="949020" y="1524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152400"/>
                  </a:lnTo>
                  <a:lnTo>
                    <a:pt x="707085" y="1524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152400"/>
                  </a:lnTo>
                  <a:lnTo>
                    <a:pt x="465162" y="1524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152400"/>
                  </a:lnTo>
                  <a:lnTo>
                    <a:pt x="223227" y="1524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152400"/>
                  </a:lnTo>
                  <a:lnTo>
                    <a:pt x="0" y="152400"/>
                  </a:lnTo>
                  <a:lnTo>
                    <a:pt x="0" y="165100"/>
                  </a:lnTo>
                  <a:lnTo>
                    <a:pt x="5292979" y="165100"/>
                  </a:lnTo>
                  <a:lnTo>
                    <a:pt x="5292979" y="393700"/>
                  </a:lnTo>
                  <a:lnTo>
                    <a:pt x="5304155" y="393700"/>
                  </a:lnTo>
                  <a:lnTo>
                    <a:pt x="5304155" y="165100"/>
                  </a:lnTo>
                  <a:lnTo>
                    <a:pt x="5534787" y="165100"/>
                  </a:lnTo>
                  <a:lnTo>
                    <a:pt x="5534787" y="393700"/>
                  </a:lnTo>
                  <a:lnTo>
                    <a:pt x="5546090" y="393700"/>
                  </a:lnTo>
                  <a:lnTo>
                    <a:pt x="5546090" y="165100"/>
                  </a:lnTo>
                  <a:lnTo>
                    <a:pt x="5776722" y="165100"/>
                  </a:lnTo>
                  <a:lnTo>
                    <a:pt x="5776722" y="393700"/>
                  </a:lnTo>
                  <a:lnTo>
                    <a:pt x="5788025" y="393700"/>
                  </a:lnTo>
                  <a:lnTo>
                    <a:pt x="5788025" y="165100"/>
                  </a:lnTo>
                  <a:lnTo>
                    <a:pt x="6018657" y="165100"/>
                  </a:lnTo>
                  <a:lnTo>
                    <a:pt x="6018657" y="393700"/>
                  </a:lnTo>
                  <a:lnTo>
                    <a:pt x="6029960" y="393700"/>
                  </a:lnTo>
                  <a:lnTo>
                    <a:pt x="6029960" y="165100"/>
                  </a:lnTo>
                  <a:lnTo>
                    <a:pt x="6260592" y="165100"/>
                  </a:lnTo>
                  <a:lnTo>
                    <a:pt x="6260592" y="393700"/>
                  </a:lnTo>
                  <a:lnTo>
                    <a:pt x="6271895" y="393700"/>
                  </a:lnTo>
                  <a:lnTo>
                    <a:pt x="6271895" y="165100"/>
                  </a:lnTo>
                  <a:lnTo>
                    <a:pt x="6502527" y="165100"/>
                  </a:lnTo>
                  <a:lnTo>
                    <a:pt x="6502527" y="393700"/>
                  </a:lnTo>
                  <a:lnTo>
                    <a:pt x="6513830" y="393700"/>
                  </a:lnTo>
                  <a:lnTo>
                    <a:pt x="6513830" y="165100"/>
                  </a:lnTo>
                  <a:lnTo>
                    <a:pt x="6744589" y="165100"/>
                  </a:lnTo>
                  <a:lnTo>
                    <a:pt x="6744589" y="393700"/>
                  </a:lnTo>
                  <a:lnTo>
                    <a:pt x="6755765" y="393700"/>
                  </a:lnTo>
                  <a:lnTo>
                    <a:pt x="6755765" y="165100"/>
                  </a:lnTo>
                  <a:lnTo>
                    <a:pt x="6986524" y="165100"/>
                  </a:lnTo>
                  <a:lnTo>
                    <a:pt x="6986524" y="393700"/>
                  </a:lnTo>
                  <a:lnTo>
                    <a:pt x="6997700" y="393700"/>
                  </a:lnTo>
                  <a:lnTo>
                    <a:pt x="6997700" y="165100"/>
                  </a:lnTo>
                  <a:lnTo>
                    <a:pt x="7228459" y="165100"/>
                  </a:lnTo>
                  <a:lnTo>
                    <a:pt x="7228459" y="393700"/>
                  </a:lnTo>
                  <a:lnTo>
                    <a:pt x="7239635" y="393700"/>
                  </a:lnTo>
                  <a:lnTo>
                    <a:pt x="7239635" y="165100"/>
                  </a:lnTo>
                  <a:lnTo>
                    <a:pt x="7470394" y="165100"/>
                  </a:lnTo>
                  <a:lnTo>
                    <a:pt x="7470394" y="393700"/>
                  </a:lnTo>
                  <a:lnTo>
                    <a:pt x="7481570" y="393700"/>
                  </a:lnTo>
                  <a:lnTo>
                    <a:pt x="7481570" y="165100"/>
                  </a:lnTo>
                  <a:lnTo>
                    <a:pt x="7712329" y="165100"/>
                  </a:lnTo>
                  <a:lnTo>
                    <a:pt x="7712329" y="393700"/>
                  </a:lnTo>
                  <a:lnTo>
                    <a:pt x="7723505" y="393700"/>
                  </a:lnTo>
                  <a:lnTo>
                    <a:pt x="7723505" y="165100"/>
                  </a:lnTo>
                  <a:lnTo>
                    <a:pt x="7954391" y="165100"/>
                  </a:lnTo>
                  <a:lnTo>
                    <a:pt x="7954391" y="393700"/>
                  </a:lnTo>
                  <a:lnTo>
                    <a:pt x="7965567" y="393700"/>
                  </a:lnTo>
                  <a:lnTo>
                    <a:pt x="7965567" y="165100"/>
                  </a:lnTo>
                  <a:lnTo>
                    <a:pt x="8196199" y="165100"/>
                  </a:lnTo>
                  <a:lnTo>
                    <a:pt x="8196199" y="393700"/>
                  </a:lnTo>
                  <a:lnTo>
                    <a:pt x="8207502" y="393700"/>
                  </a:lnTo>
                  <a:lnTo>
                    <a:pt x="8207502" y="165100"/>
                  </a:lnTo>
                  <a:lnTo>
                    <a:pt x="8438134" y="165100"/>
                  </a:lnTo>
                  <a:lnTo>
                    <a:pt x="8438134" y="393700"/>
                  </a:lnTo>
                  <a:lnTo>
                    <a:pt x="8449437" y="393700"/>
                  </a:lnTo>
                  <a:lnTo>
                    <a:pt x="8449437" y="165100"/>
                  </a:lnTo>
                  <a:lnTo>
                    <a:pt x="8680069" y="165100"/>
                  </a:lnTo>
                  <a:lnTo>
                    <a:pt x="8680069" y="393700"/>
                  </a:lnTo>
                  <a:lnTo>
                    <a:pt x="8691372" y="393700"/>
                  </a:lnTo>
                  <a:lnTo>
                    <a:pt x="8691372" y="165100"/>
                  </a:lnTo>
                  <a:lnTo>
                    <a:pt x="8922004" y="165100"/>
                  </a:lnTo>
                  <a:lnTo>
                    <a:pt x="8922004" y="393700"/>
                  </a:lnTo>
                  <a:lnTo>
                    <a:pt x="8933307" y="393700"/>
                  </a:lnTo>
                  <a:lnTo>
                    <a:pt x="8933307" y="165100"/>
                  </a:lnTo>
                  <a:lnTo>
                    <a:pt x="9143987" y="165100"/>
                  </a:lnTo>
                  <a:lnTo>
                    <a:pt x="9143987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88657" y="721677"/>
            <a:ext cx="7985125" cy="438784"/>
            <a:chOff x="688657" y="721677"/>
            <a:chExt cx="7985125" cy="438784"/>
          </a:xfrm>
        </p:grpSpPr>
        <p:sp>
          <p:nvSpPr>
            <p:cNvPr id="15" name="object 15"/>
            <p:cNvSpPr/>
            <p:nvPr/>
          </p:nvSpPr>
          <p:spPr>
            <a:xfrm>
              <a:off x="693419" y="726440"/>
              <a:ext cx="7975600" cy="429259"/>
            </a:xfrm>
            <a:custGeom>
              <a:avLst/>
              <a:gdLst/>
              <a:ahLst/>
              <a:cxnLst/>
              <a:rect l="l" t="t" r="r" b="b"/>
              <a:pathLst>
                <a:path w="7975600" h="429259">
                  <a:moveTo>
                    <a:pt x="7860664" y="0"/>
                  </a:moveTo>
                  <a:lnTo>
                    <a:pt x="114934" y="0"/>
                  </a:lnTo>
                  <a:lnTo>
                    <a:pt x="70198" y="9028"/>
                  </a:lnTo>
                  <a:lnTo>
                    <a:pt x="33664" y="33655"/>
                  </a:lnTo>
                  <a:lnTo>
                    <a:pt x="9032" y="70187"/>
                  </a:lnTo>
                  <a:lnTo>
                    <a:pt x="0" y="114935"/>
                  </a:lnTo>
                  <a:lnTo>
                    <a:pt x="0" y="314325"/>
                  </a:lnTo>
                  <a:lnTo>
                    <a:pt x="9032" y="359072"/>
                  </a:lnTo>
                  <a:lnTo>
                    <a:pt x="33664" y="395605"/>
                  </a:lnTo>
                  <a:lnTo>
                    <a:pt x="70198" y="420231"/>
                  </a:lnTo>
                  <a:lnTo>
                    <a:pt x="114934" y="429260"/>
                  </a:lnTo>
                  <a:lnTo>
                    <a:pt x="7860664" y="429260"/>
                  </a:lnTo>
                  <a:lnTo>
                    <a:pt x="7905412" y="420231"/>
                  </a:lnTo>
                  <a:lnTo>
                    <a:pt x="7941945" y="395604"/>
                  </a:lnTo>
                  <a:lnTo>
                    <a:pt x="7966571" y="359072"/>
                  </a:lnTo>
                  <a:lnTo>
                    <a:pt x="7975600" y="314325"/>
                  </a:lnTo>
                  <a:lnTo>
                    <a:pt x="7975600" y="114935"/>
                  </a:lnTo>
                  <a:lnTo>
                    <a:pt x="7966571" y="70187"/>
                  </a:lnTo>
                  <a:lnTo>
                    <a:pt x="7941944" y="33654"/>
                  </a:lnTo>
                  <a:lnTo>
                    <a:pt x="7905412" y="9028"/>
                  </a:lnTo>
                  <a:lnTo>
                    <a:pt x="7860664" y="0"/>
                  </a:lnTo>
                  <a:close/>
                </a:path>
              </a:pathLst>
            </a:custGeom>
            <a:solidFill>
              <a:srgbClr val="84D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419" y="726440"/>
              <a:ext cx="7975600" cy="429259"/>
            </a:xfrm>
            <a:custGeom>
              <a:avLst/>
              <a:gdLst/>
              <a:ahLst/>
              <a:cxnLst/>
              <a:rect l="l" t="t" r="r" b="b"/>
              <a:pathLst>
                <a:path w="7975600" h="429259">
                  <a:moveTo>
                    <a:pt x="0" y="114935"/>
                  </a:moveTo>
                  <a:lnTo>
                    <a:pt x="9032" y="70187"/>
                  </a:lnTo>
                  <a:lnTo>
                    <a:pt x="33664" y="33655"/>
                  </a:lnTo>
                  <a:lnTo>
                    <a:pt x="70198" y="9028"/>
                  </a:lnTo>
                  <a:lnTo>
                    <a:pt x="114934" y="0"/>
                  </a:lnTo>
                  <a:lnTo>
                    <a:pt x="7860664" y="0"/>
                  </a:lnTo>
                  <a:lnTo>
                    <a:pt x="7905412" y="9028"/>
                  </a:lnTo>
                  <a:lnTo>
                    <a:pt x="7941944" y="33654"/>
                  </a:lnTo>
                  <a:lnTo>
                    <a:pt x="7966571" y="70187"/>
                  </a:lnTo>
                  <a:lnTo>
                    <a:pt x="7975600" y="114935"/>
                  </a:lnTo>
                  <a:lnTo>
                    <a:pt x="7975600" y="314325"/>
                  </a:lnTo>
                  <a:lnTo>
                    <a:pt x="7966571" y="359072"/>
                  </a:lnTo>
                  <a:lnTo>
                    <a:pt x="7941945" y="395604"/>
                  </a:lnTo>
                  <a:lnTo>
                    <a:pt x="7905412" y="420231"/>
                  </a:lnTo>
                  <a:lnTo>
                    <a:pt x="7860664" y="429260"/>
                  </a:lnTo>
                  <a:lnTo>
                    <a:pt x="114934" y="429260"/>
                  </a:lnTo>
                  <a:lnTo>
                    <a:pt x="70198" y="420231"/>
                  </a:lnTo>
                  <a:lnTo>
                    <a:pt x="33664" y="395605"/>
                  </a:lnTo>
                  <a:lnTo>
                    <a:pt x="9032" y="359072"/>
                  </a:lnTo>
                  <a:lnTo>
                    <a:pt x="0" y="314325"/>
                  </a:lnTo>
                  <a:lnTo>
                    <a:pt x="0" y="1149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93737" y="1054417"/>
            <a:ext cx="7980045" cy="3179445"/>
            <a:chOff x="693737" y="1054417"/>
            <a:chExt cx="7980045" cy="3179445"/>
          </a:xfrm>
        </p:grpSpPr>
        <p:sp>
          <p:nvSpPr>
            <p:cNvPr id="18" name="object 18"/>
            <p:cNvSpPr/>
            <p:nvPr/>
          </p:nvSpPr>
          <p:spPr>
            <a:xfrm>
              <a:off x="698500" y="1059179"/>
              <a:ext cx="7749540" cy="3169920"/>
            </a:xfrm>
            <a:custGeom>
              <a:avLst/>
              <a:gdLst/>
              <a:ahLst/>
              <a:cxnLst/>
              <a:rect l="l" t="t" r="r" b="b"/>
              <a:pathLst>
                <a:path w="7749540" h="3169920">
                  <a:moveTo>
                    <a:pt x="7749540" y="0"/>
                  </a:moveTo>
                  <a:lnTo>
                    <a:pt x="0" y="0"/>
                  </a:lnTo>
                  <a:lnTo>
                    <a:pt x="0" y="2494280"/>
                  </a:lnTo>
                  <a:lnTo>
                    <a:pt x="0" y="3169920"/>
                  </a:lnTo>
                  <a:lnTo>
                    <a:pt x="7749540" y="3169920"/>
                  </a:lnTo>
                  <a:lnTo>
                    <a:pt x="7749540" y="2494280"/>
                  </a:lnTo>
                  <a:lnTo>
                    <a:pt x="7749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8500" y="1059180"/>
              <a:ext cx="7970520" cy="3169920"/>
            </a:xfrm>
            <a:custGeom>
              <a:avLst/>
              <a:gdLst/>
              <a:ahLst/>
              <a:cxnLst/>
              <a:rect l="l" t="t" r="r" b="b"/>
              <a:pathLst>
                <a:path w="7970520" h="3169920">
                  <a:moveTo>
                    <a:pt x="0" y="3169920"/>
                  </a:moveTo>
                  <a:lnTo>
                    <a:pt x="7970520" y="3169920"/>
                  </a:lnTo>
                  <a:lnTo>
                    <a:pt x="7970520" y="0"/>
                  </a:lnTo>
                  <a:lnTo>
                    <a:pt x="0" y="0"/>
                  </a:lnTo>
                  <a:lnTo>
                    <a:pt x="0" y="31699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9140" y="800100"/>
            <a:ext cx="200659" cy="2006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1140" y="800100"/>
            <a:ext cx="198119" cy="2006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05140" y="800100"/>
            <a:ext cx="200659" cy="20066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5100637" y="1054417"/>
            <a:ext cx="3573145" cy="3179445"/>
            <a:chOff x="5100637" y="1054417"/>
            <a:chExt cx="3573145" cy="3179445"/>
          </a:xfrm>
        </p:grpSpPr>
        <p:sp>
          <p:nvSpPr>
            <p:cNvPr id="24" name="object 24"/>
            <p:cNvSpPr/>
            <p:nvPr/>
          </p:nvSpPr>
          <p:spPr>
            <a:xfrm>
              <a:off x="8448040" y="1714500"/>
              <a:ext cx="220979" cy="2514600"/>
            </a:xfrm>
            <a:custGeom>
              <a:avLst/>
              <a:gdLst/>
              <a:ahLst/>
              <a:cxnLst/>
              <a:rect l="l" t="t" r="r" b="b"/>
              <a:pathLst>
                <a:path w="220979" h="2514600">
                  <a:moveTo>
                    <a:pt x="0" y="2514600"/>
                  </a:moveTo>
                  <a:lnTo>
                    <a:pt x="220979" y="251460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251460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48040" y="1059180"/>
              <a:ext cx="220979" cy="3169920"/>
            </a:xfrm>
            <a:custGeom>
              <a:avLst/>
              <a:gdLst/>
              <a:ahLst/>
              <a:cxnLst/>
              <a:rect l="l" t="t" r="r" b="b"/>
              <a:pathLst>
                <a:path w="220979" h="3169920">
                  <a:moveTo>
                    <a:pt x="0" y="3169920"/>
                  </a:moveTo>
                  <a:lnTo>
                    <a:pt x="220979" y="316992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1699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48040" y="1059180"/>
              <a:ext cx="220979" cy="655320"/>
            </a:xfrm>
            <a:custGeom>
              <a:avLst/>
              <a:gdLst/>
              <a:ahLst/>
              <a:cxnLst/>
              <a:rect l="l" t="t" r="r" b="b"/>
              <a:pathLst>
                <a:path w="220979" h="655319">
                  <a:moveTo>
                    <a:pt x="220979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220979" y="655320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48040" y="1059180"/>
              <a:ext cx="220979" cy="655320"/>
            </a:xfrm>
            <a:custGeom>
              <a:avLst/>
              <a:gdLst/>
              <a:ahLst/>
              <a:cxnLst/>
              <a:rect l="l" t="t" r="r" b="b"/>
              <a:pathLst>
                <a:path w="220979" h="655319">
                  <a:moveTo>
                    <a:pt x="0" y="655320"/>
                  </a:moveTo>
                  <a:lnTo>
                    <a:pt x="220979" y="65532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05400" y="2072640"/>
              <a:ext cx="3456940" cy="426720"/>
            </a:xfrm>
            <a:custGeom>
              <a:avLst/>
              <a:gdLst/>
              <a:ahLst/>
              <a:cxnLst/>
              <a:rect l="l" t="t" r="r" b="b"/>
              <a:pathLst>
                <a:path w="3456940" h="426719">
                  <a:moveTo>
                    <a:pt x="334264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312420"/>
                  </a:lnTo>
                  <a:lnTo>
                    <a:pt x="8983" y="356907"/>
                  </a:lnTo>
                  <a:lnTo>
                    <a:pt x="33480" y="393239"/>
                  </a:lnTo>
                  <a:lnTo>
                    <a:pt x="69812" y="417736"/>
                  </a:lnTo>
                  <a:lnTo>
                    <a:pt x="114300" y="426720"/>
                  </a:lnTo>
                  <a:lnTo>
                    <a:pt x="3342640" y="426720"/>
                  </a:lnTo>
                  <a:lnTo>
                    <a:pt x="3387127" y="417736"/>
                  </a:lnTo>
                  <a:lnTo>
                    <a:pt x="3423459" y="393239"/>
                  </a:lnTo>
                  <a:lnTo>
                    <a:pt x="3447956" y="356907"/>
                  </a:lnTo>
                  <a:lnTo>
                    <a:pt x="3456940" y="312420"/>
                  </a:lnTo>
                  <a:lnTo>
                    <a:pt x="3456940" y="114300"/>
                  </a:lnTo>
                  <a:lnTo>
                    <a:pt x="3447956" y="69812"/>
                  </a:lnTo>
                  <a:lnTo>
                    <a:pt x="3423459" y="33480"/>
                  </a:lnTo>
                  <a:lnTo>
                    <a:pt x="3387127" y="8983"/>
                  </a:lnTo>
                  <a:lnTo>
                    <a:pt x="3342640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05400" y="2072640"/>
              <a:ext cx="3456940" cy="426720"/>
            </a:xfrm>
            <a:custGeom>
              <a:avLst/>
              <a:gdLst/>
              <a:ahLst/>
              <a:cxnLst/>
              <a:rect l="l" t="t" r="r" b="b"/>
              <a:pathLst>
                <a:path w="3456940" h="426719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3342640" y="0"/>
                  </a:lnTo>
                  <a:lnTo>
                    <a:pt x="3387127" y="8983"/>
                  </a:lnTo>
                  <a:lnTo>
                    <a:pt x="3423459" y="33480"/>
                  </a:lnTo>
                  <a:lnTo>
                    <a:pt x="3447956" y="69812"/>
                  </a:lnTo>
                  <a:lnTo>
                    <a:pt x="3456940" y="114300"/>
                  </a:lnTo>
                  <a:lnTo>
                    <a:pt x="3456940" y="312420"/>
                  </a:lnTo>
                  <a:lnTo>
                    <a:pt x="3447956" y="356907"/>
                  </a:lnTo>
                  <a:lnTo>
                    <a:pt x="3423459" y="393239"/>
                  </a:lnTo>
                  <a:lnTo>
                    <a:pt x="3387127" y="417736"/>
                  </a:lnTo>
                  <a:lnTo>
                    <a:pt x="3342640" y="426720"/>
                  </a:lnTo>
                  <a:lnTo>
                    <a:pt x="114300" y="426720"/>
                  </a:lnTo>
                  <a:lnTo>
                    <a:pt x="69812" y="417736"/>
                  </a:lnTo>
                  <a:lnTo>
                    <a:pt x="33480" y="393239"/>
                  </a:lnTo>
                  <a:lnTo>
                    <a:pt x="8983" y="356907"/>
                  </a:lnTo>
                  <a:lnTo>
                    <a:pt x="0" y="31242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07939" y="2405380"/>
              <a:ext cx="3454400" cy="1348740"/>
            </a:xfrm>
            <a:custGeom>
              <a:avLst/>
              <a:gdLst/>
              <a:ahLst/>
              <a:cxnLst/>
              <a:rect l="l" t="t" r="r" b="b"/>
              <a:pathLst>
                <a:path w="3454400" h="1348739">
                  <a:moveTo>
                    <a:pt x="3454400" y="0"/>
                  </a:moveTo>
                  <a:lnTo>
                    <a:pt x="0" y="0"/>
                  </a:lnTo>
                  <a:lnTo>
                    <a:pt x="0" y="1348740"/>
                  </a:lnTo>
                  <a:lnTo>
                    <a:pt x="3454400" y="1348740"/>
                  </a:lnTo>
                  <a:lnTo>
                    <a:pt x="345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07939" y="2405380"/>
              <a:ext cx="3454400" cy="1348740"/>
            </a:xfrm>
            <a:custGeom>
              <a:avLst/>
              <a:gdLst/>
              <a:ahLst/>
              <a:cxnLst/>
              <a:rect l="l" t="t" r="r" b="b"/>
              <a:pathLst>
                <a:path w="3454400" h="1348739">
                  <a:moveTo>
                    <a:pt x="0" y="1348740"/>
                  </a:moveTo>
                  <a:lnTo>
                    <a:pt x="3454400" y="1348740"/>
                  </a:lnTo>
                  <a:lnTo>
                    <a:pt x="3454400" y="0"/>
                  </a:lnTo>
                  <a:lnTo>
                    <a:pt x="0" y="0"/>
                  </a:lnTo>
                  <a:lnTo>
                    <a:pt x="0" y="13487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7860" y="2143760"/>
              <a:ext cx="198120" cy="1981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9860" y="2143760"/>
              <a:ext cx="198120" cy="1981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23860" y="2143760"/>
              <a:ext cx="200660" cy="19811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434584" y="2712021"/>
            <a:ext cx="280035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100" b="1" spc="20" dirty="0">
                <a:latin typeface="Courier New"/>
                <a:cs typeface="Courier New"/>
              </a:rPr>
              <a:t>CR</a:t>
            </a:r>
            <a:r>
              <a:rPr sz="1100" b="1" spc="20" dirty="0">
                <a:latin typeface="Calibri"/>
                <a:cs typeface="Calibri"/>
              </a:rPr>
              <a:t>E </a:t>
            </a:r>
            <a:r>
              <a:rPr sz="1100" b="1" dirty="0">
                <a:latin typeface="Calibri"/>
                <a:cs typeface="Calibri"/>
              </a:rPr>
              <a:t>D </a:t>
            </a:r>
            <a:r>
              <a:rPr sz="1100" b="1" spc="-5" dirty="0">
                <a:latin typeface="Courier New"/>
                <a:cs typeface="Courier New"/>
              </a:rPr>
              <a:t>ITS: </a:t>
            </a:r>
            <a:r>
              <a:rPr sz="1100" spc="-5" dirty="0">
                <a:latin typeface="Courier New"/>
                <a:cs typeface="Courier New"/>
              </a:rPr>
              <a:t>This presentation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template was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created by </a:t>
            </a:r>
            <a:r>
              <a:rPr sz="1100" b="1" spc="-5" dirty="0">
                <a:latin typeface="Courier New"/>
                <a:cs typeface="Courier New"/>
                <a:hlinkClick r:id="rId8"/>
              </a:rPr>
              <a:t>Slidesgo</a:t>
            </a:r>
            <a:r>
              <a:rPr sz="1100" b="1" spc="-5" dirty="0">
                <a:latin typeface="Courier New"/>
                <a:cs typeface="Courier New"/>
              </a:rPr>
              <a:t>, </a:t>
            </a:r>
            <a:r>
              <a:rPr sz="1100" b="1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including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icons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  <a:hlinkClick r:id="rId9"/>
              </a:rPr>
              <a:t>Flaticon</a:t>
            </a:r>
            <a:r>
              <a:rPr sz="1100" b="1" spc="-5" dirty="0">
                <a:latin typeface="Courier New"/>
                <a:cs typeface="Courier New"/>
              </a:rPr>
              <a:t>,</a:t>
            </a:r>
            <a:r>
              <a:rPr sz="1100" b="1" spc="2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and 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infographics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images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by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  <a:hlinkClick r:id="rId10"/>
              </a:rPr>
              <a:t>Freepik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1048702" y="1148397"/>
            <a:ext cx="3495040" cy="101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dirty="0"/>
              <a:t>Thanks!</a:t>
            </a:r>
            <a:endParaRPr sz="6500"/>
          </a:p>
        </p:txBody>
      </p:sp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7960" y="1902460"/>
            <a:ext cx="243789" cy="243839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03211" y="4539297"/>
            <a:ext cx="1065530" cy="608965"/>
            <a:chOff x="903211" y="4539297"/>
            <a:chExt cx="1065530" cy="608965"/>
          </a:xfrm>
        </p:grpSpPr>
        <p:sp>
          <p:nvSpPr>
            <p:cNvPr id="39" name="object 39"/>
            <p:cNvSpPr/>
            <p:nvPr/>
          </p:nvSpPr>
          <p:spPr>
            <a:xfrm>
              <a:off x="1049020" y="4544059"/>
              <a:ext cx="914400" cy="599440"/>
            </a:xfrm>
            <a:custGeom>
              <a:avLst/>
              <a:gdLst/>
              <a:ahLst/>
              <a:cxnLst/>
              <a:rect l="l" t="t" r="r" b="b"/>
              <a:pathLst>
                <a:path w="914400" h="599439">
                  <a:moveTo>
                    <a:pt x="457200" y="0"/>
                  </a:moveTo>
                  <a:lnTo>
                    <a:pt x="410454" y="2360"/>
                  </a:lnTo>
                  <a:lnTo>
                    <a:pt x="365059" y="9288"/>
                  </a:lnTo>
                  <a:lnTo>
                    <a:pt x="321243" y="20555"/>
                  </a:lnTo>
                  <a:lnTo>
                    <a:pt x="279238" y="35929"/>
                  </a:lnTo>
                  <a:lnTo>
                    <a:pt x="239272" y="55182"/>
                  </a:lnTo>
                  <a:lnTo>
                    <a:pt x="201576" y="78083"/>
                  </a:lnTo>
                  <a:lnTo>
                    <a:pt x="166379" y="104403"/>
                  </a:lnTo>
                  <a:lnTo>
                    <a:pt x="133911" y="133911"/>
                  </a:lnTo>
                  <a:lnTo>
                    <a:pt x="104403" y="166379"/>
                  </a:lnTo>
                  <a:lnTo>
                    <a:pt x="78083" y="201576"/>
                  </a:lnTo>
                  <a:lnTo>
                    <a:pt x="55182" y="239272"/>
                  </a:lnTo>
                  <a:lnTo>
                    <a:pt x="35929" y="279238"/>
                  </a:lnTo>
                  <a:lnTo>
                    <a:pt x="20555" y="321243"/>
                  </a:lnTo>
                  <a:lnTo>
                    <a:pt x="9288" y="365059"/>
                  </a:lnTo>
                  <a:lnTo>
                    <a:pt x="2360" y="410454"/>
                  </a:lnTo>
                  <a:lnTo>
                    <a:pt x="0" y="457199"/>
                  </a:lnTo>
                  <a:lnTo>
                    <a:pt x="2360" y="503945"/>
                  </a:lnTo>
                  <a:lnTo>
                    <a:pt x="9288" y="549341"/>
                  </a:lnTo>
                  <a:lnTo>
                    <a:pt x="20555" y="593157"/>
                  </a:lnTo>
                  <a:lnTo>
                    <a:pt x="22854" y="599439"/>
                  </a:lnTo>
                  <a:lnTo>
                    <a:pt x="279549" y="599439"/>
                  </a:lnTo>
                  <a:lnTo>
                    <a:pt x="267645" y="585012"/>
                  </a:lnTo>
                  <a:lnTo>
                    <a:pt x="246566" y="546181"/>
                  </a:lnTo>
                  <a:lnTo>
                    <a:pt x="233244" y="503270"/>
                  </a:lnTo>
                  <a:lnTo>
                    <a:pt x="228600" y="457199"/>
                  </a:lnTo>
                  <a:lnTo>
                    <a:pt x="233244" y="411129"/>
                  </a:lnTo>
                  <a:lnTo>
                    <a:pt x="246566" y="368219"/>
                  </a:lnTo>
                  <a:lnTo>
                    <a:pt x="267645" y="329388"/>
                  </a:lnTo>
                  <a:lnTo>
                    <a:pt x="295560" y="295555"/>
                  </a:lnTo>
                  <a:lnTo>
                    <a:pt x="329393" y="267641"/>
                  </a:lnTo>
                  <a:lnTo>
                    <a:pt x="368224" y="246564"/>
                  </a:lnTo>
                  <a:lnTo>
                    <a:pt x="411133" y="233244"/>
                  </a:lnTo>
                  <a:lnTo>
                    <a:pt x="457200" y="228599"/>
                  </a:lnTo>
                  <a:lnTo>
                    <a:pt x="852728" y="228599"/>
                  </a:lnTo>
                  <a:lnTo>
                    <a:pt x="836309" y="201576"/>
                  </a:lnTo>
                  <a:lnTo>
                    <a:pt x="809988" y="166379"/>
                  </a:lnTo>
                  <a:lnTo>
                    <a:pt x="780478" y="133911"/>
                  </a:lnTo>
                  <a:lnTo>
                    <a:pt x="748009" y="104403"/>
                  </a:lnTo>
                  <a:lnTo>
                    <a:pt x="712812" y="78083"/>
                  </a:lnTo>
                  <a:lnTo>
                    <a:pt x="675116" y="55182"/>
                  </a:lnTo>
                  <a:lnTo>
                    <a:pt x="635150" y="35929"/>
                  </a:lnTo>
                  <a:lnTo>
                    <a:pt x="593146" y="20555"/>
                  </a:lnTo>
                  <a:lnTo>
                    <a:pt x="549333" y="9288"/>
                  </a:lnTo>
                  <a:lnTo>
                    <a:pt x="503941" y="2360"/>
                  </a:lnTo>
                  <a:lnTo>
                    <a:pt x="457200" y="0"/>
                  </a:lnTo>
                  <a:close/>
                </a:path>
                <a:path w="914400" h="599439">
                  <a:moveTo>
                    <a:pt x="852728" y="228599"/>
                  </a:moveTo>
                  <a:lnTo>
                    <a:pt x="457200" y="228599"/>
                  </a:lnTo>
                  <a:lnTo>
                    <a:pt x="503266" y="233244"/>
                  </a:lnTo>
                  <a:lnTo>
                    <a:pt x="546175" y="246564"/>
                  </a:lnTo>
                  <a:lnTo>
                    <a:pt x="585006" y="267641"/>
                  </a:lnTo>
                  <a:lnTo>
                    <a:pt x="618839" y="295555"/>
                  </a:lnTo>
                  <a:lnTo>
                    <a:pt x="646754" y="329388"/>
                  </a:lnTo>
                  <a:lnTo>
                    <a:pt x="667833" y="368219"/>
                  </a:lnTo>
                  <a:lnTo>
                    <a:pt x="681155" y="411129"/>
                  </a:lnTo>
                  <a:lnTo>
                    <a:pt x="685800" y="457199"/>
                  </a:lnTo>
                  <a:lnTo>
                    <a:pt x="681155" y="503270"/>
                  </a:lnTo>
                  <a:lnTo>
                    <a:pt x="667833" y="546181"/>
                  </a:lnTo>
                  <a:lnTo>
                    <a:pt x="646754" y="585012"/>
                  </a:lnTo>
                  <a:lnTo>
                    <a:pt x="634850" y="599439"/>
                  </a:lnTo>
                  <a:lnTo>
                    <a:pt x="891543" y="599439"/>
                  </a:lnTo>
                  <a:lnTo>
                    <a:pt x="893842" y="593157"/>
                  </a:lnTo>
                  <a:lnTo>
                    <a:pt x="905110" y="549341"/>
                  </a:lnTo>
                  <a:lnTo>
                    <a:pt x="912039" y="503945"/>
                  </a:lnTo>
                  <a:lnTo>
                    <a:pt x="914400" y="457199"/>
                  </a:lnTo>
                  <a:lnTo>
                    <a:pt x="912039" y="410454"/>
                  </a:lnTo>
                  <a:lnTo>
                    <a:pt x="905110" y="365059"/>
                  </a:lnTo>
                  <a:lnTo>
                    <a:pt x="893842" y="321243"/>
                  </a:lnTo>
                  <a:lnTo>
                    <a:pt x="878466" y="279238"/>
                  </a:lnTo>
                  <a:lnTo>
                    <a:pt x="859212" y="239272"/>
                  </a:lnTo>
                  <a:lnTo>
                    <a:pt x="852728" y="228599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49020" y="4544059"/>
              <a:ext cx="914400" cy="599440"/>
            </a:xfrm>
            <a:custGeom>
              <a:avLst/>
              <a:gdLst/>
              <a:ahLst/>
              <a:cxnLst/>
              <a:rect l="l" t="t" r="r" b="b"/>
              <a:pathLst>
                <a:path w="914400" h="599439">
                  <a:moveTo>
                    <a:pt x="0" y="457199"/>
                  </a:moveTo>
                  <a:lnTo>
                    <a:pt x="2360" y="410454"/>
                  </a:lnTo>
                  <a:lnTo>
                    <a:pt x="9288" y="365059"/>
                  </a:lnTo>
                  <a:lnTo>
                    <a:pt x="20555" y="321243"/>
                  </a:lnTo>
                  <a:lnTo>
                    <a:pt x="35929" y="279238"/>
                  </a:lnTo>
                  <a:lnTo>
                    <a:pt x="55182" y="239272"/>
                  </a:lnTo>
                  <a:lnTo>
                    <a:pt x="78083" y="201576"/>
                  </a:lnTo>
                  <a:lnTo>
                    <a:pt x="104403" y="166379"/>
                  </a:lnTo>
                  <a:lnTo>
                    <a:pt x="133911" y="133911"/>
                  </a:lnTo>
                  <a:lnTo>
                    <a:pt x="166379" y="104403"/>
                  </a:lnTo>
                  <a:lnTo>
                    <a:pt x="201576" y="78083"/>
                  </a:lnTo>
                  <a:lnTo>
                    <a:pt x="239272" y="55182"/>
                  </a:lnTo>
                  <a:lnTo>
                    <a:pt x="279238" y="35929"/>
                  </a:lnTo>
                  <a:lnTo>
                    <a:pt x="321243" y="20555"/>
                  </a:lnTo>
                  <a:lnTo>
                    <a:pt x="365059" y="9288"/>
                  </a:lnTo>
                  <a:lnTo>
                    <a:pt x="410454" y="2360"/>
                  </a:lnTo>
                  <a:lnTo>
                    <a:pt x="457200" y="0"/>
                  </a:lnTo>
                  <a:lnTo>
                    <a:pt x="503941" y="2360"/>
                  </a:lnTo>
                  <a:lnTo>
                    <a:pt x="549333" y="9288"/>
                  </a:lnTo>
                  <a:lnTo>
                    <a:pt x="593146" y="20555"/>
                  </a:lnTo>
                  <a:lnTo>
                    <a:pt x="635150" y="35929"/>
                  </a:lnTo>
                  <a:lnTo>
                    <a:pt x="675116" y="55182"/>
                  </a:lnTo>
                  <a:lnTo>
                    <a:pt x="712812" y="78083"/>
                  </a:lnTo>
                  <a:lnTo>
                    <a:pt x="748009" y="104403"/>
                  </a:lnTo>
                  <a:lnTo>
                    <a:pt x="780478" y="133911"/>
                  </a:lnTo>
                  <a:lnTo>
                    <a:pt x="809988" y="166379"/>
                  </a:lnTo>
                  <a:lnTo>
                    <a:pt x="836309" y="201576"/>
                  </a:lnTo>
                  <a:lnTo>
                    <a:pt x="859212" y="239272"/>
                  </a:lnTo>
                  <a:lnTo>
                    <a:pt x="878466" y="279238"/>
                  </a:lnTo>
                  <a:lnTo>
                    <a:pt x="893842" y="321243"/>
                  </a:lnTo>
                  <a:lnTo>
                    <a:pt x="905110" y="365059"/>
                  </a:lnTo>
                  <a:lnTo>
                    <a:pt x="912039" y="410454"/>
                  </a:lnTo>
                  <a:lnTo>
                    <a:pt x="914400" y="457199"/>
                  </a:lnTo>
                  <a:lnTo>
                    <a:pt x="912039" y="503945"/>
                  </a:lnTo>
                  <a:lnTo>
                    <a:pt x="905110" y="549341"/>
                  </a:lnTo>
                  <a:lnTo>
                    <a:pt x="893842" y="593157"/>
                  </a:lnTo>
                  <a:lnTo>
                    <a:pt x="891543" y="599439"/>
                  </a:lnTo>
                </a:path>
                <a:path w="914400" h="599439">
                  <a:moveTo>
                    <a:pt x="22854" y="599439"/>
                  </a:moveTo>
                  <a:lnTo>
                    <a:pt x="20555" y="593157"/>
                  </a:lnTo>
                  <a:lnTo>
                    <a:pt x="9288" y="549341"/>
                  </a:lnTo>
                  <a:lnTo>
                    <a:pt x="2360" y="503945"/>
                  </a:lnTo>
                  <a:lnTo>
                    <a:pt x="0" y="457199"/>
                  </a:lnTo>
                </a:path>
                <a:path w="914400" h="599439">
                  <a:moveTo>
                    <a:pt x="228600" y="457199"/>
                  </a:moveTo>
                  <a:lnTo>
                    <a:pt x="233244" y="503270"/>
                  </a:lnTo>
                  <a:lnTo>
                    <a:pt x="246566" y="546181"/>
                  </a:lnTo>
                  <a:lnTo>
                    <a:pt x="267645" y="585012"/>
                  </a:lnTo>
                  <a:lnTo>
                    <a:pt x="279549" y="599439"/>
                  </a:lnTo>
                </a:path>
                <a:path w="914400" h="599439">
                  <a:moveTo>
                    <a:pt x="634850" y="599439"/>
                  </a:moveTo>
                  <a:lnTo>
                    <a:pt x="646754" y="585012"/>
                  </a:lnTo>
                  <a:lnTo>
                    <a:pt x="667833" y="546181"/>
                  </a:lnTo>
                  <a:lnTo>
                    <a:pt x="681155" y="503270"/>
                  </a:lnTo>
                  <a:lnTo>
                    <a:pt x="685800" y="457199"/>
                  </a:lnTo>
                  <a:lnTo>
                    <a:pt x="681155" y="411129"/>
                  </a:lnTo>
                  <a:lnTo>
                    <a:pt x="667833" y="368219"/>
                  </a:lnTo>
                  <a:lnTo>
                    <a:pt x="646754" y="329388"/>
                  </a:lnTo>
                  <a:lnTo>
                    <a:pt x="618839" y="295555"/>
                  </a:lnTo>
                  <a:lnTo>
                    <a:pt x="585006" y="267641"/>
                  </a:lnTo>
                  <a:lnTo>
                    <a:pt x="546175" y="246564"/>
                  </a:lnTo>
                  <a:lnTo>
                    <a:pt x="503266" y="233244"/>
                  </a:lnTo>
                  <a:lnTo>
                    <a:pt x="457200" y="228599"/>
                  </a:lnTo>
                  <a:lnTo>
                    <a:pt x="411133" y="233244"/>
                  </a:lnTo>
                  <a:lnTo>
                    <a:pt x="368224" y="246564"/>
                  </a:lnTo>
                  <a:lnTo>
                    <a:pt x="329393" y="267641"/>
                  </a:lnTo>
                  <a:lnTo>
                    <a:pt x="295560" y="295555"/>
                  </a:lnTo>
                  <a:lnTo>
                    <a:pt x="267645" y="329388"/>
                  </a:lnTo>
                  <a:lnTo>
                    <a:pt x="246566" y="368219"/>
                  </a:lnTo>
                  <a:lnTo>
                    <a:pt x="233244" y="411129"/>
                  </a:lnTo>
                  <a:lnTo>
                    <a:pt x="228600" y="45719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7973" y="4798136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5" h="285114">
                  <a:moveTo>
                    <a:pt x="120053" y="0"/>
                  </a:moveTo>
                  <a:lnTo>
                    <a:pt x="0" y="164655"/>
                  </a:lnTo>
                  <a:lnTo>
                    <a:pt x="164655" y="284713"/>
                  </a:lnTo>
                  <a:lnTo>
                    <a:pt x="284708" y="120053"/>
                  </a:lnTo>
                  <a:lnTo>
                    <a:pt x="120053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07973" y="4798136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5" h="285114">
                  <a:moveTo>
                    <a:pt x="120053" y="0"/>
                  </a:moveTo>
                  <a:lnTo>
                    <a:pt x="0" y="164655"/>
                  </a:lnTo>
                  <a:lnTo>
                    <a:pt x="164655" y="284713"/>
                  </a:lnTo>
                  <a:lnTo>
                    <a:pt x="284708" y="120053"/>
                  </a:lnTo>
                  <a:lnTo>
                    <a:pt x="12005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537638" y="247840"/>
            <a:ext cx="570865" cy="636270"/>
            <a:chOff x="8537638" y="247840"/>
            <a:chExt cx="570865" cy="636270"/>
          </a:xfrm>
        </p:grpSpPr>
        <p:sp>
          <p:nvSpPr>
            <p:cNvPr id="44" name="object 44"/>
            <p:cNvSpPr/>
            <p:nvPr/>
          </p:nvSpPr>
          <p:spPr>
            <a:xfrm>
              <a:off x="8846820" y="62230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59">
                  <a:moveTo>
                    <a:pt x="125729" y="0"/>
                  </a:moveTo>
                  <a:lnTo>
                    <a:pt x="0" y="125729"/>
                  </a:lnTo>
                  <a:lnTo>
                    <a:pt x="125729" y="251460"/>
                  </a:lnTo>
                  <a:lnTo>
                    <a:pt x="251459" y="125729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836660" y="612139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80">
                  <a:moveTo>
                    <a:pt x="135890" y="0"/>
                  </a:moveTo>
                  <a:lnTo>
                    <a:pt x="0" y="135889"/>
                  </a:lnTo>
                  <a:lnTo>
                    <a:pt x="135890" y="271780"/>
                  </a:lnTo>
                  <a:lnTo>
                    <a:pt x="155321" y="252349"/>
                  </a:lnTo>
                  <a:lnTo>
                    <a:pt x="135890" y="252349"/>
                  </a:lnTo>
                  <a:lnTo>
                    <a:pt x="19431" y="135889"/>
                  </a:lnTo>
                  <a:lnTo>
                    <a:pt x="135890" y="19431"/>
                  </a:lnTo>
                  <a:lnTo>
                    <a:pt x="155321" y="19431"/>
                  </a:lnTo>
                  <a:lnTo>
                    <a:pt x="135890" y="0"/>
                  </a:lnTo>
                  <a:close/>
                </a:path>
                <a:path w="271779" h="271780">
                  <a:moveTo>
                    <a:pt x="155321" y="19431"/>
                  </a:moveTo>
                  <a:lnTo>
                    <a:pt x="135890" y="19431"/>
                  </a:lnTo>
                  <a:lnTo>
                    <a:pt x="252349" y="135889"/>
                  </a:lnTo>
                  <a:lnTo>
                    <a:pt x="135890" y="252349"/>
                  </a:lnTo>
                  <a:lnTo>
                    <a:pt x="155321" y="252349"/>
                  </a:lnTo>
                  <a:lnTo>
                    <a:pt x="271780" y="135889"/>
                  </a:lnTo>
                  <a:lnTo>
                    <a:pt x="155321" y="19431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42401" y="252602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09">
                  <a:moveTo>
                    <a:pt x="143382" y="0"/>
                  </a:moveTo>
                  <a:lnTo>
                    <a:pt x="126238" y="113792"/>
                  </a:lnTo>
                  <a:lnTo>
                    <a:pt x="12319" y="96520"/>
                  </a:lnTo>
                  <a:lnTo>
                    <a:pt x="0" y="177926"/>
                  </a:lnTo>
                  <a:lnTo>
                    <a:pt x="113792" y="195199"/>
                  </a:lnTo>
                  <a:lnTo>
                    <a:pt x="96647" y="308991"/>
                  </a:lnTo>
                  <a:lnTo>
                    <a:pt x="177926" y="321310"/>
                  </a:lnTo>
                  <a:lnTo>
                    <a:pt x="195199" y="207518"/>
                  </a:lnTo>
                  <a:lnTo>
                    <a:pt x="308991" y="224789"/>
                  </a:lnTo>
                  <a:lnTo>
                    <a:pt x="321309" y="143383"/>
                  </a:lnTo>
                  <a:lnTo>
                    <a:pt x="207518" y="126111"/>
                  </a:lnTo>
                  <a:lnTo>
                    <a:pt x="224790" y="12319"/>
                  </a:lnTo>
                  <a:lnTo>
                    <a:pt x="143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42401" y="252602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09">
                  <a:moveTo>
                    <a:pt x="143382" y="0"/>
                  </a:moveTo>
                  <a:lnTo>
                    <a:pt x="126238" y="113792"/>
                  </a:lnTo>
                  <a:lnTo>
                    <a:pt x="12319" y="96520"/>
                  </a:lnTo>
                  <a:lnTo>
                    <a:pt x="0" y="177926"/>
                  </a:lnTo>
                  <a:lnTo>
                    <a:pt x="113792" y="195199"/>
                  </a:lnTo>
                  <a:lnTo>
                    <a:pt x="96647" y="308991"/>
                  </a:lnTo>
                  <a:lnTo>
                    <a:pt x="177926" y="321310"/>
                  </a:lnTo>
                  <a:lnTo>
                    <a:pt x="195199" y="207518"/>
                  </a:lnTo>
                  <a:lnTo>
                    <a:pt x="308991" y="224789"/>
                  </a:lnTo>
                  <a:lnTo>
                    <a:pt x="321309" y="143383"/>
                  </a:lnTo>
                  <a:lnTo>
                    <a:pt x="207518" y="126111"/>
                  </a:lnTo>
                  <a:lnTo>
                    <a:pt x="224790" y="12319"/>
                  </a:lnTo>
                  <a:lnTo>
                    <a:pt x="14338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05117" y="251777"/>
            <a:ext cx="321945" cy="321945"/>
            <a:chOff x="305117" y="251777"/>
            <a:chExt cx="321945" cy="321945"/>
          </a:xfrm>
        </p:grpSpPr>
        <p:sp>
          <p:nvSpPr>
            <p:cNvPr id="49" name="object 49"/>
            <p:cNvSpPr/>
            <p:nvPr/>
          </p:nvSpPr>
          <p:spPr>
            <a:xfrm>
              <a:off x="309879" y="25654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20">
                  <a:moveTo>
                    <a:pt x="247281" y="0"/>
                  </a:moveTo>
                  <a:lnTo>
                    <a:pt x="156197" y="91059"/>
                  </a:lnTo>
                  <a:lnTo>
                    <a:pt x="65100" y="0"/>
                  </a:lnTo>
                  <a:lnTo>
                    <a:pt x="0" y="65150"/>
                  </a:lnTo>
                  <a:lnTo>
                    <a:pt x="91097" y="156210"/>
                  </a:lnTo>
                  <a:lnTo>
                    <a:pt x="0" y="247269"/>
                  </a:lnTo>
                  <a:lnTo>
                    <a:pt x="65100" y="312420"/>
                  </a:lnTo>
                  <a:lnTo>
                    <a:pt x="156197" y="221361"/>
                  </a:lnTo>
                  <a:lnTo>
                    <a:pt x="247281" y="312420"/>
                  </a:lnTo>
                  <a:lnTo>
                    <a:pt x="312407" y="247269"/>
                  </a:lnTo>
                  <a:lnTo>
                    <a:pt x="221310" y="156210"/>
                  </a:lnTo>
                  <a:lnTo>
                    <a:pt x="312407" y="65150"/>
                  </a:lnTo>
                  <a:lnTo>
                    <a:pt x="247281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9879" y="25654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20">
                  <a:moveTo>
                    <a:pt x="65100" y="0"/>
                  </a:moveTo>
                  <a:lnTo>
                    <a:pt x="0" y="65150"/>
                  </a:lnTo>
                  <a:lnTo>
                    <a:pt x="91097" y="156210"/>
                  </a:lnTo>
                  <a:lnTo>
                    <a:pt x="0" y="247269"/>
                  </a:lnTo>
                  <a:lnTo>
                    <a:pt x="65100" y="312420"/>
                  </a:lnTo>
                  <a:lnTo>
                    <a:pt x="156197" y="221361"/>
                  </a:lnTo>
                  <a:lnTo>
                    <a:pt x="247281" y="312420"/>
                  </a:lnTo>
                  <a:lnTo>
                    <a:pt x="312407" y="247269"/>
                  </a:lnTo>
                  <a:lnTo>
                    <a:pt x="221310" y="156210"/>
                  </a:lnTo>
                  <a:lnTo>
                    <a:pt x="312407" y="65150"/>
                  </a:lnTo>
                  <a:lnTo>
                    <a:pt x="247281" y="0"/>
                  </a:lnTo>
                  <a:lnTo>
                    <a:pt x="156197" y="91059"/>
                  </a:lnTo>
                  <a:lnTo>
                    <a:pt x="65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506219" y="2552700"/>
            <a:ext cx="2240280" cy="459740"/>
            <a:chOff x="1506219" y="2552700"/>
            <a:chExt cx="2240280" cy="459740"/>
          </a:xfrm>
        </p:grpSpPr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3999" y="2811779"/>
              <a:ext cx="165100" cy="1778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648459" y="2573020"/>
              <a:ext cx="1953260" cy="416559"/>
            </a:xfrm>
            <a:custGeom>
              <a:avLst/>
              <a:gdLst/>
              <a:ahLst/>
              <a:cxnLst/>
              <a:rect l="l" t="t" r="r" b="b"/>
              <a:pathLst>
                <a:path w="1953260" h="416560">
                  <a:moveTo>
                    <a:pt x="551878" y="179705"/>
                  </a:moveTo>
                  <a:lnTo>
                    <a:pt x="297688" y="179705"/>
                  </a:lnTo>
                  <a:lnTo>
                    <a:pt x="326642" y="184858"/>
                  </a:lnTo>
                  <a:lnTo>
                    <a:pt x="351297" y="200453"/>
                  </a:lnTo>
                  <a:lnTo>
                    <a:pt x="375501" y="226693"/>
                  </a:lnTo>
                  <a:lnTo>
                    <a:pt x="403097" y="263779"/>
                  </a:lnTo>
                  <a:lnTo>
                    <a:pt x="427835" y="297497"/>
                  </a:lnTo>
                  <a:lnTo>
                    <a:pt x="456640" y="332062"/>
                  </a:lnTo>
                  <a:lnTo>
                    <a:pt x="490743" y="364363"/>
                  </a:lnTo>
                  <a:lnTo>
                    <a:pt x="531377" y="391287"/>
                  </a:lnTo>
                  <a:lnTo>
                    <a:pt x="579772" y="409723"/>
                  </a:lnTo>
                  <a:lnTo>
                    <a:pt x="637158" y="416560"/>
                  </a:lnTo>
                  <a:lnTo>
                    <a:pt x="694545" y="409723"/>
                  </a:lnTo>
                  <a:lnTo>
                    <a:pt x="742940" y="391287"/>
                  </a:lnTo>
                  <a:lnTo>
                    <a:pt x="783574" y="364363"/>
                  </a:lnTo>
                  <a:lnTo>
                    <a:pt x="817677" y="332062"/>
                  </a:lnTo>
                  <a:lnTo>
                    <a:pt x="846482" y="297497"/>
                  </a:lnTo>
                  <a:lnTo>
                    <a:pt x="871219" y="263779"/>
                  </a:lnTo>
                  <a:lnTo>
                    <a:pt x="891297" y="236728"/>
                  </a:lnTo>
                  <a:lnTo>
                    <a:pt x="637158" y="236728"/>
                  </a:lnTo>
                  <a:lnTo>
                    <a:pt x="608204" y="231574"/>
                  </a:lnTo>
                  <a:lnTo>
                    <a:pt x="583549" y="215979"/>
                  </a:lnTo>
                  <a:lnTo>
                    <a:pt x="559345" y="189739"/>
                  </a:lnTo>
                  <a:lnTo>
                    <a:pt x="551878" y="179705"/>
                  </a:lnTo>
                  <a:close/>
                </a:path>
                <a:path w="1953260" h="416560">
                  <a:moveTo>
                    <a:pt x="1230781" y="179705"/>
                  </a:moveTo>
                  <a:lnTo>
                    <a:pt x="976629" y="179705"/>
                  </a:lnTo>
                  <a:lnTo>
                    <a:pt x="1005601" y="184858"/>
                  </a:lnTo>
                  <a:lnTo>
                    <a:pt x="1030287" y="200453"/>
                  </a:lnTo>
                  <a:lnTo>
                    <a:pt x="1054496" y="226693"/>
                  </a:lnTo>
                  <a:lnTo>
                    <a:pt x="1083344" y="265556"/>
                  </a:lnTo>
                  <a:lnTo>
                    <a:pt x="1106777" y="297497"/>
                  </a:lnTo>
                  <a:lnTo>
                    <a:pt x="1135582" y="332062"/>
                  </a:lnTo>
                  <a:lnTo>
                    <a:pt x="1169685" y="364363"/>
                  </a:lnTo>
                  <a:lnTo>
                    <a:pt x="1210319" y="391287"/>
                  </a:lnTo>
                  <a:lnTo>
                    <a:pt x="1258714" y="409723"/>
                  </a:lnTo>
                  <a:lnTo>
                    <a:pt x="1316101" y="416560"/>
                  </a:lnTo>
                  <a:lnTo>
                    <a:pt x="1373487" y="409723"/>
                  </a:lnTo>
                  <a:lnTo>
                    <a:pt x="1421882" y="391287"/>
                  </a:lnTo>
                  <a:lnTo>
                    <a:pt x="1462516" y="364363"/>
                  </a:lnTo>
                  <a:lnTo>
                    <a:pt x="1496619" y="332062"/>
                  </a:lnTo>
                  <a:lnTo>
                    <a:pt x="1525424" y="297497"/>
                  </a:lnTo>
                  <a:lnTo>
                    <a:pt x="1550162" y="263779"/>
                  </a:lnTo>
                  <a:lnTo>
                    <a:pt x="1570291" y="236728"/>
                  </a:lnTo>
                  <a:lnTo>
                    <a:pt x="1316101" y="236728"/>
                  </a:lnTo>
                  <a:lnTo>
                    <a:pt x="1287129" y="231574"/>
                  </a:lnTo>
                  <a:lnTo>
                    <a:pt x="1262443" y="215979"/>
                  </a:lnTo>
                  <a:lnTo>
                    <a:pt x="1238234" y="189739"/>
                  </a:lnTo>
                  <a:lnTo>
                    <a:pt x="1230781" y="179705"/>
                  </a:lnTo>
                  <a:close/>
                </a:path>
                <a:path w="1953260" h="416560">
                  <a:moveTo>
                    <a:pt x="297688" y="0"/>
                  </a:moveTo>
                  <a:lnTo>
                    <a:pt x="240301" y="6827"/>
                  </a:lnTo>
                  <a:lnTo>
                    <a:pt x="191906" y="25240"/>
                  </a:lnTo>
                  <a:lnTo>
                    <a:pt x="151272" y="52133"/>
                  </a:lnTo>
                  <a:lnTo>
                    <a:pt x="117169" y="84403"/>
                  </a:lnTo>
                  <a:lnTo>
                    <a:pt x="88364" y="118944"/>
                  </a:lnTo>
                  <a:lnTo>
                    <a:pt x="45827" y="177073"/>
                  </a:lnTo>
                  <a:lnTo>
                    <a:pt x="29908" y="197231"/>
                  </a:lnTo>
                  <a:lnTo>
                    <a:pt x="14942" y="213197"/>
                  </a:lnTo>
                  <a:lnTo>
                    <a:pt x="0" y="225044"/>
                  </a:lnTo>
                  <a:lnTo>
                    <a:pt x="24076" y="242026"/>
                  </a:lnTo>
                  <a:lnTo>
                    <a:pt x="42869" y="265556"/>
                  </a:lnTo>
                  <a:lnTo>
                    <a:pt x="55078" y="294177"/>
                  </a:lnTo>
                  <a:lnTo>
                    <a:pt x="59435" y="326517"/>
                  </a:lnTo>
                  <a:lnTo>
                    <a:pt x="57345" y="349166"/>
                  </a:lnTo>
                  <a:lnTo>
                    <a:pt x="51403" y="370141"/>
                  </a:lnTo>
                  <a:lnTo>
                    <a:pt x="41969" y="389167"/>
                  </a:lnTo>
                  <a:lnTo>
                    <a:pt x="29463" y="405765"/>
                  </a:lnTo>
                  <a:lnTo>
                    <a:pt x="83210" y="379972"/>
                  </a:lnTo>
                  <a:lnTo>
                    <a:pt x="126920" y="344297"/>
                  </a:lnTo>
                  <a:lnTo>
                    <a:pt x="162659" y="303785"/>
                  </a:lnTo>
                  <a:lnTo>
                    <a:pt x="190973" y="265541"/>
                  </a:lnTo>
                  <a:lnTo>
                    <a:pt x="219821" y="226693"/>
                  </a:lnTo>
                  <a:lnTo>
                    <a:pt x="244030" y="200453"/>
                  </a:lnTo>
                  <a:lnTo>
                    <a:pt x="268716" y="184858"/>
                  </a:lnTo>
                  <a:lnTo>
                    <a:pt x="297688" y="179705"/>
                  </a:lnTo>
                  <a:lnTo>
                    <a:pt x="551878" y="179705"/>
                  </a:lnTo>
                  <a:lnTo>
                    <a:pt x="531748" y="152654"/>
                  </a:lnTo>
                  <a:lnTo>
                    <a:pt x="507011" y="118944"/>
                  </a:lnTo>
                  <a:lnTo>
                    <a:pt x="478206" y="84403"/>
                  </a:lnTo>
                  <a:lnTo>
                    <a:pt x="444103" y="52133"/>
                  </a:lnTo>
                  <a:lnTo>
                    <a:pt x="403469" y="25240"/>
                  </a:lnTo>
                  <a:lnTo>
                    <a:pt x="355074" y="6827"/>
                  </a:lnTo>
                  <a:lnTo>
                    <a:pt x="297688" y="0"/>
                  </a:lnTo>
                  <a:close/>
                </a:path>
                <a:path w="1953260" h="416560">
                  <a:moveTo>
                    <a:pt x="1909510" y="179705"/>
                  </a:moveTo>
                  <a:lnTo>
                    <a:pt x="1655572" y="179705"/>
                  </a:lnTo>
                  <a:lnTo>
                    <a:pt x="1684543" y="184858"/>
                  </a:lnTo>
                  <a:lnTo>
                    <a:pt x="1709229" y="200453"/>
                  </a:lnTo>
                  <a:lnTo>
                    <a:pt x="1733438" y="226693"/>
                  </a:lnTo>
                  <a:lnTo>
                    <a:pt x="1762299" y="265556"/>
                  </a:lnTo>
                  <a:lnTo>
                    <a:pt x="1790697" y="303859"/>
                  </a:lnTo>
                  <a:lnTo>
                    <a:pt x="1826259" y="344185"/>
                  </a:lnTo>
                  <a:lnTo>
                    <a:pt x="1869888" y="379847"/>
                  </a:lnTo>
                  <a:lnTo>
                    <a:pt x="1923541" y="405638"/>
                  </a:lnTo>
                  <a:lnTo>
                    <a:pt x="1911129" y="389116"/>
                  </a:lnTo>
                  <a:lnTo>
                    <a:pt x="1901777" y="370141"/>
                  </a:lnTo>
                  <a:lnTo>
                    <a:pt x="1895873" y="349115"/>
                  </a:lnTo>
                  <a:lnTo>
                    <a:pt x="1893824" y="326644"/>
                  </a:lnTo>
                  <a:lnTo>
                    <a:pt x="1898181" y="294231"/>
                  </a:lnTo>
                  <a:lnTo>
                    <a:pt x="1910410" y="265541"/>
                  </a:lnTo>
                  <a:lnTo>
                    <a:pt x="1929188" y="242024"/>
                  </a:lnTo>
                  <a:lnTo>
                    <a:pt x="1953260" y="225044"/>
                  </a:lnTo>
                  <a:lnTo>
                    <a:pt x="1938317" y="213197"/>
                  </a:lnTo>
                  <a:lnTo>
                    <a:pt x="1923351" y="197231"/>
                  </a:lnTo>
                  <a:lnTo>
                    <a:pt x="1909510" y="179705"/>
                  </a:lnTo>
                  <a:close/>
                </a:path>
                <a:path w="1953260" h="416560">
                  <a:moveTo>
                    <a:pt x="976629" y="0"/>
                  </a:moveTo>
                  <a:lnTo>
                    <a:pt x="919243" y="6827"/>
                  </a:lnTo>
                  <a:lnTo>
                    <a:pt x="870848" y="25240"/>
                  </a:lnTo>
                  <a:lnTo>
                    <a:pt x="830214" y="52133"/>
                  </a:lnTo>
                  <a:lnTo>
                    <a:pt x="796111" y="84403"/>
                  </a:lnTo>
                  <a:lnTo>
                    <a:pt x="767306" y="118944"/>
                  </a:lnTo>
                  <a:lnTo>
                    <a:pt x="742569" y="152654"/>
                  </a:lnTo>
                  <a:lnTo>
                    <a:pt x="714972" y="189739"/>
                  </a:lnTo>
                  <a:lnTo>
                    <a:pt x="690768" y="215979"/>
                  </a:lnTo>
                  <a:lnTo>
                    <a:pt x="666113" y="231574"/>
                  </a:lnTo>
                  <a:lnTo>
                    <a:pt x="637158" y="236728"/>
                  </a:lnTo>
                  <a:lnTo>
                    <a:pt x="891297" y="236728"/>
                  </a:lnTo>
                  <a:lnTo>
                    <a:pt x="898745" y="226693"/>
                  </a:lnTo>
                  <a:lnTo>
                    <a:pt x="922924" y="200453"/>
                  </a:lnTo>
                  <a:lnTo>
                    <a:pt x="947604" y="184858"/>
                  </a:lnTo>
                  <a:lnTo>
                    <a:pt x="976629" y="179705"/>
                  </a:lnTo>
                  <a:lnTo>
                    <a:pt x="1230781" y="179705"/>
                  </a:lnTo>
                  <a:lnTo>
                    <a:pt x="1210690" y="152654"/>
                  </a:lnTo>
                  <a:lnTo>
                    <a:pt x="1185953" y="118944"/>
                  </a:lnTo>
                  <a:lnTo>
                    <a:pt x="1157148" y="84403"/>
                  </a:lnTo>
                  <a:lnTo>
                    <a:pt x="1123045" y="52133"/>
                  </a:lnTo>
                  <a:lnTo>
                    <a:pt x="1082411" y="25240"/>
                  </a:lnTo>
                  <a:lnTo>
                    <a:pt x="1034016" y="6827"/>
                  </a:lnTo>
                  <a:lnTo>
                    <a:pt x="976629" y="0"/>
                  </a:lnTo>
                  <a:close/>
                </a:path>
                <a:path w="1953260" h="416560">
                  <a:moveTo>
                    <a:pt x="1655572" y="0"/>
                  </a:moveTo>
                  <a:lnTo>
                    <a:pt x="1598185" y="6827"/>
                  </a:lnTo>
                  <a:lnTo>
                    <a:pt x="1549790" y="25240"/>
                  </a:lnTo>
                  <a:lnTo>
                    <a:pt x="1509156" y="52133"/>
                  </a:lnTo>
                  <a:lnTo>
                    <a:pt x="1475053" y="84403"/>
                  </a:lnTo>
                  <a:lnTo>
                    <a:pt x="1446248" y="118944"/>
                  </a:lnTo>
                  <a:lnTo>
                    <a:pt x="1421510" y="152654"/>
                  </a:lnTo>
                  <a:lnTo>
                    <a:pt x="1393914" y="189739"/>
                  </a:lnTo>
                  <a:lnTo>
                    <a:pt x="1369710" y="215979"/>
                  </a:lnTo>
                  <a:lnTo>
                    <a:pt x="1345055" y="231574"/>
                  </a:lnTo>
                  <a:lnTo>
                    <a:pt x="1316101" y="236728"/>
                  </a:lnTo>
                  <a:lnTo>
                    <a:pt x="1570291" y="236728"/>
                  </a:lnTo>
                  <a:lnTo>
                    <a:pt x="1577758" y="226693"/>
                  </a:lnTo>
                  <a:lnTo>
                    <a:pt x="1601962" y="200453"/>
                  </a:lnTo>
                  <a:lnTo>
                    <a:pt x="1626617" y="184858"/>
                  </a:lnTo>
                  <a:lnTo>
                    <a:pt x="1655572" y="179705"/>
                  </a:lnTo>
                  <a:lnTo>
                    <a:pt x="1909510" y="179705"/>
                  </a:lnTo>
                  <a:lnTo>
                    <a:pt x="1907432" y="177073"/>
                  </a:lnTo>
                  <a:lnTo>
                    <a:pt x="1864895" y="118944"/>
                  </a:lnTo>
                  <a:lnTo>
                    <a:pt x="1836090" y="84403"/>
                  </a:lnTo>
                  <a:lnTo>
                    <a:pt x="1801987" y="52133"/>
                  </a:lnTo>
                  <a:lnTo>
                    <a:pt x="1761353" y="25240"/>
                  </a:lnTo>
                  <a:lnTo>
                    <a:pt x="1712958" y="6827"/>
                  </a:lnTo>
                  <a:lnTo>
                    <a:pt x="1655572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63619" y="2811779"/>
              <a:ext cx="162559" cy="1778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605280" y="2552699"/>
              <a:ext cx="2039620" cy="459740"/>
            </a:xfrm>
            <a:custGeom>
              <a:avLst/>
              <a:gdLst/>
              <a:ahLst/>
              <a:cxnLst/>
              <a:rect l="l" t="t" r="r" b="b"/>
              <a:pathLst>
                <a:path w="2039620" h="459739">
                  <a:moveTo>
                    <a:pt x="2034540" y="459613"/>
                  </a:moveTo>
                  <a:lnTo>
                    <a:pt x="2015642" y="456514"/>
                  </a:lnTo>
                  <a:lnTo>
                    <a:pt x="1998040" y="449757"/>
                  </a:lnTo>
                  <a:lnTo>
                    <a:pt x="1982076" y="439737"/>
                  </a:lnTo>
                  <a:lnTo>
                    <a:pt x="1968119" y="426847"/>
                  </a:lnTo>
                  <a:lnTo>
                    <a:pt x="1914385" y="400989"/>
                  </a:lnTo>
                  <a:lnTo>
                    <a:pt x="1870722" y="365290"/>
                  </a:lnTo>
                  <a:lnTo>
                    <a:pt x="1835073" y="324878"/>
                  </a:lnTo>
                  <a:lnTo>
                    <a:pt x="1777885" y="247713"/>
                  </a:lnTo>
                  <a:lnTo>
                    <a:pt x="1754784" y="222631"/>
                  </a:lnTo>
                  <a:lnTo>
                    <a:pt x="1753679" y="221424"/>
                  </a:lnTo>
                  <a:lnTo>
                    <a:pt x="1728990" y="205816"/>
                  </a:lnTo>
                  <a:lnTo>
                    <a:pt x="1700022" y="200660"/>
                  </a:lnTo>
                  <a:lnTo>
                    <a:pt x="1670989" y="205816"/>
                  </a:lnTo>
                  <a:lnTo>
                    <a:pt x="1646288" y="221424"/>
                  </a:lnTo>
                  <a:lnTo>
                    <a:pt x="1622082" y="247713"/>
                  </a:lnTo>
                  <a:lnTo>
                    <a:pt x="1594485" y="284861"/>
                  </a:lnTo>
                  <a:lnTo>
                    <a:pt x="1569783" y="318643"/>
                  </a:lnTo>
                  <a:lnTo>
                    <a:pt x="1540992" y="353237"/>
                  </a:lnTo>
                  <a:lnTo>
                    <a:pt x="1506880" y="385559"/>
                  </a:lnTo>
                  <a:lnTo>
                    <a:pt x="1466227" y="412496"/>
                  </a:lnTo>
                  <a:lnTo>
                    <a:pt x="1417815" y="430936"/>
                  </a:lnTo>
                  <a:lnTo>
                    <a:pt x="1360424" y="437769"/>
                  </a:lnTo>
                  <a:lnTo>
                    <a:pt x="1302981" y="430936"/>
                  </a:lnTo>
                  <a:lnTo>
                    <a:pt x="1254544" y="412496"/>
                  </a:lnTo>
                  <a:lnTo>
                    <a:pt x="1213891" y="385559"/>
                  </a:lnTo>
                  <a:lnTo>
                    <a:pt x="1179779" y="353237"/>
                  </a:lnTo>
                  <a:lnTo>
                    <a:pt x="1150962" y="318643"/>
                  </a:lnTo>
                  <a:lnTo>
                    <a:pt x="1126236" y="284861"/>
                  </a:lnTo>
                  <a:lnTo>
                    <a:pt x="1098702" y="247713"/>
                  </a:lnTo>
                  <a:lnTo>
                    <a:pt x="1075639" y="222631"/>
                  </a:lnTo>
                  <a:lnTo>
                    <a:pt x="1074521" y="221424"/>
                  </a:lnTo>
                  <a:lnTo>
                    <a:pt x="1049845" y="205816"/>
                  </a:lnTo>
                  <a:lnTo>
                    <a:pt x="1020826" y="200660"/>
                  </a:lnTo>
                  <a:lnTo>
                    <a:pt x="991844" y="205816"/>
                  </a:lnTo>
                  <a:lnTo>
                    <a:pt x="967168" y="221424"/>
                  </a:lnTo>
                  <a:lnTo>
                    <a:pt x="942949" y="247713"/>
                  </a:lnTo>
                  <a:lnTo>
                    <a:pt x="915416" y="284861"/>
                  </a:lnTo>
                  <a:lnTo>
                    <a:pt x="890676" y="318643"/>
                  </a:lnTo>
                  <a:lnTo>
                    <a:pt x="861860" y="353237"/>
                  </a:lnTo>
                  <a:lnTo>
                    <a:pt x="827747" y="385559"/>
                  </a:lnTo>
                  <a:lnTo>
                    <a:pt x="787095" y="412496"/>
                  </a:lnTo>
                  <a:lnTo>
                    <a:pt x="738657" y="430936"/>
                  </a:lnTo>
                  <a:lnTo>
                    <a:pt x="681228" y="437769"/>
                  </a:lnTo>
                  <a:lnTo>
                    <a:pt x="623836" y="430936"/>
                  </a:lnTo>
                  <a:lnTo>
                    <a:pt x="575437" y="412496"/>
                  </a:lnTo>
                  <a:lnTo>
                    <a:pt x="534809" y="385559"/>
                  </a:lnTo>
                  <a:lnTo>
                    <a:pt x="500697" y="353237"/>
                  </a:lnTo>
                  <a:lnTo>
                    <a:pt x="471893" y="318643"/>
                  </a:lnTo>
                  <a:lnTo>
                    <a:pt x="447167" y="284861"/>
                  </a:lnTo>
                  <a:lnTo>
                    <a:pt x="419569" y="247713"/>
                  </a:lnTo>
                  <a:lnTo>
                    <a:pt x="396468" y="222631"/>
                  </a:lnTo>
                  <a:lnTo>
                    <a:pt x="395363" y="221424"/>
                  </a:lnTo>
                  <a:lnTo>
                    <a:pt x="370700" y="205816"/>
                  </a:lnTo>
                  <a:lnTo>
                    <a:pt x="341757" y="200660"/>
                  </a:lnTo>
                  <a:lnTo>
                    <a:pt x="312724" y="205816"/>
                  </a:lnTo>
                  <a:lnTo>
                    <a:pt x="288036" y="221424"/>
                  </a:lnTo>
                  <a:lnTo>
                    <a:pt x="263817" y="247713"/>
                  </a:lnTo>
                  <a:lnTo>
                    <a:pt x="206616" y="324967"/>
                  </a:lnTo>
                  <a:lnTo>
                    <a:pt x="170929" y="365442"/>
                  </a:lnTo>
                  <a:lnTo>
                    <a:pt x="127165" y="401167"/>
                  </a:lnTo>
                  <a:lnTo>
                    <a:pt x="73279" y="426974"/>
                  </a:lnTo>
                  <a:lnTo>
                    <a:pt x="58293" y="440524"/>
                  </a:lnTo>
                  <a:lnTo>
                    <a:pt x="41071" y="450761"/>
                  </a:lnTo>
                  <a:lnTo>
                    <a:pt x="22047" y="457238"/>
                  </a:lnTo>
                  <a:lnTo>
                    <a:pt x="1651" y="459486"/>
                  </a:lnTo>
                  <a:lnTo>
                    <a:pt x="0" y="459486"/>
                  </a:lnTo>
                  <a:lnTo>
                    <a:pt x="1397" y="459740"/>
                  </a:lnTo>
                  <a:lnTo>
                    <a:pt x="2159" y="459740"/>
                  </a:lnTo>
                  <a:lnTo>
                    <a:pt x="55702" y="454380"/>
                  </a:lnTo>
                  <a:lnTo>
                    <a:pt x="101854" y="439674"/>
                  </a:lnTo>
                  <a:lnTo>
                    <a:pt x="141478" y="417703"/>
                  </a:lnTo>
                  <a:lnTo>
                    <a:pt x="175437" y="390512"/>
                  </a:lnTo>
                  <a:lnTo>
                    <a:pt x="204597" y="360197"/>
                  </a:lnTo>
                  <a:lnTo>
                    <a:pt x="229819" y="328828"/>
                  </a:lnTo>
                  <a:lnTo>
                    <a:pt x="251968" y="298450"/>
                  </a:lnTo>
                  <a:lnTo>
                    <a:pt x="279844" y="261048"/>
                  </a:lnTo>
                  <a:lnTo>
                    <a:pt x="301332" y="237832"/>
                  </a:lnTo>
                  <a:lnTo>
                    <a:pt x="320573" y="225971"/>
                  </a:lnTo>
                  <a:lnTo>
                    <a:pt x="341757" y="222631"/>
                  </a:lnTo>
                  <a:lnTo>
                    <a:pt x="362851" y="225971"/>
                  </a:lnTo>
                  <a:lnTo>
                    <a:pt x="382054" y="237832"/>
                  </a:lnTo>
                  <a:lnTo>
                    <a:pt x="403529" y="261048"/>
                  </a:lnTo>
                  <a:lnTo>
                    <a:pt x="431419" y="298450"/>
                  </a:lnTo>
                  <a:lnTo>
                    <a:pt x="453555" y="328828"/>
                  </a:lnTo>
                  <a:lnTo>
                    <a:pt x="478777" y="360197"/>
                  </a:lnTo>
                  <a:lnTo>
                    <a:pt x="507936" y="390512"/>
                  </a:lnTo>
                  <a:lnTo>
                    <a:pt x="541896" y="417703"/>
                  </a:lnTo>
                  <a:lnTo>
                    <a:pt x="581520" y="439674"/>
                  </a:lnTo>
                  <a:lnTo>
                    <a:pt x="627672" y="454380"/>
                  </a:lnTo>
                  <a:lnTo>
                    <a:pt x="681228" y="459740"/>
                  </a:lnTo>
                  <a:lnTo>
                    <a:pt x="734809" y="454380"/>
                  </a:lnTo>
                  <a:lnTo>
                    <a:pt x="780973" y="439674"/>
                  </a:lnTo>
                  <a:lnTo>
                    <a:pt x="784402" y="437769"/>
                  </a:lnTo>
                  <a:lnTo>
                    <a:pt x="820597" y="417703"/>
                  </a:lnTo>
                  <a:lnTo>
                    <a:pt x="854544" y="390512"/>
                  </a:lnTo>
                  <a:lnTo>
                    <a:pt x="883678" y="360197"/>
                  </a:lnTo>
                  <a:lnTo>
                    <a:pt x="908888" y="328828"/>
                  </a:lnTo>
                  <a:lnTo>
                    <a:pt x="931037" y="298450"/>
                  </a:lnTo>
                  <a:lnTo>
                    <a:pt x="958989" y="261048"/>
                  </a:lnTo>
                  <a:lnTo>
                    <a:pt x="980503" y="237832"/>
                  </a:lnTo>
                  <a:lnTo>
                    <a:pt x="999718" y="225971"/>
                  </a:lnTo>
                  <a:lnTo>
                    <a:pt x="1020826" y="222631"/>
                  </a:lnTo>
                  <a:lnTo>
                    <a:pt x="1041971" y="225971"/>
                  </a:lnTo>
                  <a:lnTo>
                    <a:pt x="1061186" y="237832"/>
                  </a:lnTo>
                  <a:lnTo>
                    <a:pt x="1082662" y="261048"/>
                  </a:lnTo>
                  <a:lnTo>
                    <a:pt x="1110615" y="298450"/>
                  </a:lnTo>
                  <a:lnTo>
                    <a:pt x="1132751" y="328828"/>
                  </a:lnTo>
                  <a:lnTo>
                    <a:pt x="1157960" y="360197"/>
                  </a:lnTo>
                  <a:lnTo>
                    <a:pt x="1187094" y="390512"/>
                  </a:lnTo>
                  <a:lnTo>
                    <a:pt x="1221041" y="417703"/>
                  </a:lnTo>
                  <a:lnTo>
                    <a:pt x="1260665" y="439674"/>
                  </a:lnTo>
                  <a:lnTo>
                    <a:pt x="1306830" y="454380"/>
                  </a:lnTo>
                  <a:lnTo>
                    <a:pt x="1360424" y="459740"/>
                  </a:lnTo>
                  <a:lnTo>
                    <a:pt x="1414005" y="454380"/>
                  </a:lnTo>
                  <a:lnTo>
                    <a:pt x="1460169" y="439674"/>
                  </a:lnTo>
                  <a:lnTo>
                    <a:pt x="1463598" y="437769"/>
                  </a:lnTo>
                  <a:lnTo>
                    <a:pt x="1499793" y="417703"/>
                  </a:lnTo>
                  <a:lnTo>
                    <a:pt x="1533740" y="390512"/>
                  </a:lnTo>
                  <a:lnTo>
                    <a:pt x="1562874" y="360197"/>
                  </a:lnTo>
                  <a:lnTo>
                    <a:pt x="1588084" y="328828"/>
                  </a:lnTo>
                  <a:lnTo>
                    <a:pt x="1610233" y="298450"/>
                  </a:lnTo>
                  <a:lnTo>
                    <a:pt x="1638109" y="261048"/>
                  </a:lnTo>
                  <a:lnTo>
                    <a:pt x="1659597" y="237832"/>
                  </a:lnTo>
                  <a:lnTo>
                    <a:pt x="1678838" y="225971"/>
                  </a:lnTo>
                  <a:lnTo>
                    <a:pt x="1700022" y="222631"/>
                  </a:lnTo>
                  <a:lnTo>
                    <a:pt x="1721116" y="225971"/>
                  </a:lnTo>
                  <a:lnTo>
                    <a:pt x="1740344" y="237832"/>
                  </a:lnTo>
                  <a:lnTo>
                    <a:pt x="1761845" y="261048"/>
                  </a:lnTo>
                  <a:lnTo>
                    <a:pt x="1789811" y="298450"/>
                  </a:lnTo>
                  <a:lnTo>
                    <a:pt x="1815553" y="333552"/>
                  </a:lnTo>
                  <a:lnTo>
                    <a:pt x="1845551" y="369557"/>
                  </a:lnTo>
                  <a:lnTo>
                    <a:pt x="1881124" y="403326"/>
                  </a:lnTo>
                  <a:lnTo>
                    <a:pt x="1923592" y="431698"/>
                  </a:lnTo>
                  <a:lnTo>
                    <a:pt x="1974278" y="451510"/>
                  </a:lnTo>
                  <a:lnTo>
                    <a:pt x="2034540" y="459613"/>
                  </a:lnTo>
                  <a:close/>
                </a:path>
                <a:path w="2039620" h="459739">
                  <a:moveTo>
                    <a:pt x="2038438" y="438531"/>
                  </a:moveTo>
                  <a:lnTo>
                    <a:pt x="2038096" y="437769"/>
                  </a:lnTo>
                  <a:lnTo>
                    <a:pt x="2037842" y="437769"/>
                  </a:lnTo>
                  <a:lnTo>
                    <a:pt x="2038223" y="438531"/>
                  </a:lnTo>
                  <a:lnTo>
                    <a:pt x="2038438" y="438531"/>
                  </a:lnTo>
                  <a:close/>
                </a:path>
                <a:path w="2039620" h="459739">
                  <a:moveTo>
                    <a:pt x="2039366" y="439420"/>
                  </a:moveTo>
                  <a:lnTo>
                    <a:pt x="2039112" y="438531"/>
                  </a:lnTo>
                  <a:lnTo>
                    <a:pt x="2038438" y="438531"/>
                  </a:lnTo>
                  <a:lnTo>
                    <a:pt x="2038858" y="439420"/>
                  </a:lnTo>
                  <a:lnTo>
                    <a:pt x="2039366" y="439420"/>
                  </a:lnTo>
                  <a:close/>
                </a:path>
                <a:path w="2039620" h="459739">
                  <a:moveTo>
                    <a:pt x="2039620" y="237109"/>
                  </a:moveTo>
                  <a:lnTo>
                    <a:pt x="1999424" y="221780"/>
                  </a:lnTo>
                  <a:lnTo>
                    <a:pt x="1950085" y="161290"/>
                  </a:lnTo>
                  <a:lnTo>
                    <a:pt x="1927974" y="130924"/>
                  </a:lnTo>
                  <a:lnTo>
                    <a:pt x="1902790" y="99555"/>
                  </a:lnTo>
                  <a:lnTo>
                    <a:pt x="1873656" y="69240"/>
                  </a:lnTo>
                  <a:lnTo>
                    <a:pt x="1839709" y="42049"/>
                  </a:lnTo>
                  <a:lnTo>
                    <a:pt x="1800098" y="20078"/>
                  </a:lnTo>
                  <a:lnTo>
                    <a:pt x="1753946" y="5372"/>
                  </a:lnTo>
                  <a:lnTo>
                    <a:pt x="1700403" y="0"/>
                  </a:lnTo>
                  <a:lnTo>
                    <a:pt x="1646809" y="5372"/>
                  </a:lnTo>
                  <a:lnTo>
                    <a:pt x="1600619" y="20078"/>
                  </a:lnTo>
                  <a:lnTo>
                    <a:pt x="1560982" y="42049"/>
                  </a:lnTo>
                  <a:lnTo>
                    <a:pt x="1527022" y="69240"/>
                  </a:lnTo>
                  <a:lnTo>
                    <a:pt x="1497876" y="99555"/>
                  </a:lnTo>
                  <a:lnTo>
                    <a:pt x="1472692" y="130924"/>
                  </a:lnTo>
                  <a:lnTo>
                    <a:pt x="1450594" y="161290"/>
                  </a:lnTo>
                  <a:lnTo>
                    <a:pt x="1422628" y="198704"/>
                  </a:lnTo>
                  <a:lnTo>
                    <a:pt x="1401127" y="221919"/>
                  </a:lnTo>
                  <a:lnTo>
                    <a:pt x="1381899" y="233781"/>
                  </a:lnTo>
                  <a:lnTo>
                    <a:pt x="1360805" y="237109"/>
                  </a:lnTo>
                  <a:lnTo>
                    <a:pt x="1339684" y="233781"/>
                  </a:lnTo>
                  <a:lnTo>
                    <a:pt x="1320431" y="221919"/>
                  </a:lnTo>
                  <a:lnTo>
                    <a:pt x="1298917" y="198704"/>
                  </a:lnTo>
                  <a:lnTo>
                    <a:pt x="1271016" y="161290"/>
                  </a:lnTo>
                  <a:lnTo>
                    <a:pt x="1248867" y="130924"/>
                  </a:lnTo>
                  <a:lnTo>
                    <a:pt x="1223657" y="99555"/>
                  </a:lnTo>
                  <a:lnTo>
                    <a:pt x="1194523" y="69240"/>
                  </a:lnTo>
                  <a:lnTo>
                    <a:pt x="1160576" y="42049"/>
                  </a:lnTo>
                  <a:lnTo>
                    <a:pt x="1120952" y="20078"/>
                  </a:lnTo>
                  <a:lnTo>
                    <a:pt x="1074788" y="5372"/>
                  </a:lnTo>
                  <a:lnTo>
                    <a:pt x="1021207" y="0"/>
                  </a:lnTo>
                  <a:lnTo>
                    <a:pt x="967651" y="5372"/>
                  </a:lnTo>
                  <a:lnTo>
                    <a:pt x="921499" y="20078"/>
                  </a:lnTo>
                  <a:lnTo>
                    <a:pt x="881888" y="42049"/>
                  </a:lnTo>
                  <a:lnTo>
                    <a:pt x="847940" y="69240"/>
                  </a:lnTo>
                  <a:lnTo>
                    <a:pt x="818807" y="99555"/>
                  </a:lnTo>
                  <a:lnTo>
                    <a:pt x="793623" y="130924"/>
                  </a:lnTo>
                  <a:lnTo>
                    <a:pt x="771525" y="161290"/>
                  </a:lnTo>
                  <a:lnTo>
                    <a:pt x="743559" y="198704"/>
                  </a:lnTo>
                  <a:lnTo>
                    <a:pt x="722058" y="221919"/>
                  </a:lnTo>
                  <a:lnTo>
                    <a:pt x="702830" y="233781"/>
                  </a:lnTo>
                  <a:lnTo>
                    <a:pt x="681736" y="237109"/>
                  </a:lnTo>
                  <a:lnTo>
                    <a:pt x="660628" y="233781"/>
                  </a:lnTo>
                  <a:lnTo>
                    <a:pt x="641413" y="221919"/>
                  </a:lnTo>
                  <a:lnTo>
                    <a:pt x="619899" y="198704"/>
                  </a:lnTo>
                  <a:lnTo>
                    <a:pt x="591947" y="161290"/>
                  </a:lnTo>
                  <a:lnTo>
                    <a:pt x="569836" y="130924"/>
                  </a:lnTo>
                  <a:lnTo>
                    <a:pt x="544652" y="99555"/>
                  </a:lnTo>
                  <a:lnTo>
                    <a:pt x="515518" y="69240"/>
                  </a:lnTo>
                  <a:lnTo>
                    <a:pt x="481571" y="42049"/>
                  </a:lnTo>
                  <a:lnTo>
                    <a:pt x="441960" y="20078"/>
                  </a:lnTo>
                  <a:lnTo>
                    <a:pt x="395808" y="5372"/>
                  </a:lnTo>
                  <a:lnTo>
                    <a:pt x="342265" y="0"/>
                  </a:lnTo>
                  <a:lnTo>
                    <a:pt x="288671" y="5372"/>
                  </a:lnTo>
                  <a:lnTo>
                    <a:pt x="242481" y="20078"/>
                  </a:lnTo>
                  <a:lnTo>
                    <a:pt x="202844" y="42049"/>
                  </a:lnTo>
                  <a:lnTo>
                    <a:pt x="168884" y="69240"/>
                  </a:lnTo>
                  <a:lnTo>
                    <a:pt x="139738" y="99555"/>
                  </a:lnTo>
                  <a:lnTo>
                    <a:pt x="114554" y="130924"/>
                  </a:lnTo>
                  <a:lnTo>
                    <a:pt x="92456" y="161290"/>
                  </a:lnTo>
                  <a:lnTo>
                    <a:pt x="64490" y="198704"/>
                  </a:lnTo>
                  <a:lnTo>
                    <a:pt x="42989" y="221919"/>
                  </a:lnTo>
                  <a:lnTo>
                    <a:pt x="23761" y="233781"/>
                  </a:lnTo>
                  <a:lnTo>
                    <a:pt x="2667" y="237109"/>
                  </a:lnTo>
                  <a:lnTo>
                    <a:pt x="13614" y="237845"/>
                  </a:lnTo>
                  <a:lnTo>
                    <a:pt x="24358" y="239814"/>
                  </a:lnTo>
                  <a:lnTo>
                    <a:pt x="34696" y="242976"/>
                  </a:lnTo>
                  <a:lnTo>
                    <a:pt x="44577" y="247269"/>
                  </a:lnTo>
                  <a:lnTo>
                    <a:pt x="59512" y="235432"/>
                  </a:lnTo>
                  <a:lnTo>
                    <a:pt x="74460" y="219456"/>
                  </a:lnTo>
                  <a:lnTo>
                    <a:pt x="90347" y="199301"/>
                  </a:lnTo>
                  <a:lnTo>
                    <a:pt x="132803" y="141109"/>
                  </a:lnTo>
                  <a:lnTo>
                    <a:pt x="161620" y="106514"/>
                  </a:lnTo>
                  <a:lnTo>
                    <a:pt x="195732" y="74193"/>
                  </a:lnTo>
                  <a:lnTo>
                    <a:pt x="236385" y="47256"/>
                  </a:lnTo>
                  <a:lnTo>
                    <a:pt x="284822" y="28816"/>
                  </a:lnTo>
                  <a:lnTo>
                    <a:pt x="342265" y="21971"/>
                  </a:lnTo>
                  <a:lnTo>
                    <a:pt x="399643" y="28816"/>
                  </a:lnTo>
                  <a:lnTo>
                    <a:pt x="448043" y="47256"/>
                  </a:lnTo>
                  <a:lnTo>
                    <a:pt x="488670" y="74193"/>
                  </a:lnTo>
                  <a:lnTo>
                    <a:pt x="522782" y="106514"/>
                  </a:lnTo>
                  <a:lnTo>
                    <a:pt x="551586" y="141109"/>
                  </a:lnTo>
                  <a:lnTo>
                    <a:pt x="603859" y="212039"/>
                  </a:lnTo>
                  <a:lnTo>
                    <a:pt x="628078" y="238328"/>
                  </a:lnTo>
                  <a:lnTo>
                    <a:pt x="652754" y="253936"/>
                  </a:lnTo>
                  <a:lnTo>
                    <a:pt x="681736" y="259080"/>
                  </a:lnTo>
                  <a:lnTo>
                    <a:pt x="710679" y="253936"/>
                  </a:lnTo>
                  <a:lnTo>
                    <a:pt x="735342" y="238328"/>
                  </a:lnTo>
                  <a:lnTo>
                    <a:pt x="759548" y="212039"/>
                  </a:lnTo>
                  <a:lnTo>
                    <a:pt x="787146" y="174879"/>
                  </a:lnTo>
                  <a:lnTo>
                    <a:pt x="811872" y="141109"/>
                  </a:lnTo>
                  <a:lnTo>
                    <a:pt x="840676" y="106514"/>
                  </a:lnTo>
                  <a:lnTo>
                    <a:pt x="874788" y="74193"/>
                  </a:lnTo>
                  <a:lnTo>
                    <a:pt x="915416" y="47256"/>
                  </a:lnTo>
                  <a:lnTo>
                    <a:pt x="963815" y="28816"/>
                  </a:lnTo>
                  <a:lnTo>
                    <a:pt x="1021207" y="21971"/>
                  </a:lnTo>
                  <a:lnTo>
                    <a:pt x="1078598" y="28816"/>
                  </a:lnTo>
                  <a:lnTo>
                    <a:pt x="1127010" y="47256"/>
                  </a:lnTo>
                  <a:lnTo>
                    <a:pt x="1167676" y="74193"/>
                  </a:lnTo>
                  <a:lnTo>
                    <a:pt x="1201813" y="106514"/>
                  </a:lnTo>
                  <a:lnTo>
                    <a:pt x="1230642" y="141109"/>
                  </a:lnTo>
                  <a:lnTo>
                    <a:pt x="1282915" y="212039"/>
                  </a:lnTo>
                  <a:lnTo>
                    <a:pt x="1307096" y="238328"/>
                  </a:lnTo>
                  <a:lnTo>
                    <a:pt x="1331772" y="253936"/>
                  </a:lnTo>
                  <a:lnTo>
                    <a:pt x="1360805" y="259080"/>
                  </a:lnTo>
                  <a:lnTo>
                    <a:pt x="1389748" y="253936"/>
                  </a:lnTo>
                  <a:lnTo>
                    <a:pt x="1414411" y="238328"/>
                  </a:lnTo>
                  <a:lnTo>
                    <a:pt x="1438617" y="212039"/>
                  </a:lnTo>
                  <a:lnTo>
                    <a:pt x="1466215" y="174879"/>
                  </a:lnTo>
                  <a:lnTo>
                    <a:pt x="1490941" y="141109"/>
                  </a:lnTo>
                  <a:lnTo>
                    <a:pt x="1519758" y="106514"/>
                  </a:lnTo>
                  <a:lnTo>
                    <a:pt x="1553870" y="74193"/>
                  </a:lnTo>
                  <a:lnTo>
                    <a:pt x="1594523" y="47256"/>
                  </a:lnTo>
                  <a:lnTo>
                    <a:pt x="1642960" y="28816"/>
                  </a:lnTo>
                  <a:lnTo>
                    <a:pt x="1700403" y="21971"/>
                  </a:lnTo>
                  <a:lnTo>
                    <a:pt x="1757781" y="28816"/>
                  </a:lnTo>
                  <a:lnTo>
                    <a:pt x="1806181" y="47256"/>
                  </a:lnTo>
                  <a:lnTo>
                    <a:pt x="1846808" y="74193"/>
                  </a:lnTo>
                  <a:lnTo>
                    <a:pt x="1880920" y="106514"/>
                  </a:lnTo>
                  <a:lnTo>
                    <a:pt x="1909724" y="141109"/>
                  </a:lnTo>
                  <a:lnTo>
                    <a:pt x="1952256" y="199301"/>
                  </a:lnTo>
                  <a:lnTo>
                    <a:pt x="1968182" y="219456"/>
                  </a:lnTo>
                  <a:lnTo>
                    <a:pt x="1983143" y="235432"/>
                  </a:lnTo>
                  <a:lnTo>
                    <a:pt x="1998091" y="247269"/>
                  </a:lnTo>
                  <a:lnTo>
                    <a:pt x="2007844" y="242976"/>
                  </a:lnTo>
                  <a:lnTo>
                    <a:pt x="2018042" y="239814"/>
                  </a:lnTo>
                  <a:lnTo>
                    <a:pt x="2028647" y="237845"/>
                  </a:lnTo>
                  <a:lnTo>
                    <a:pt x="2039620" y="237109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43299" y="2788920"/>
              <a:ext cx="203200" cy="22351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06219" y="2788920"/>
              <a:ext cx="203200" cy="223519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3735" y="1632013"/>
            <a:ext cx="184302" cy="184403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1049019" y="3548379"/>
            <a:ext cx="3048000" cy="853440"/>
            <a:chOff x="1049019" y="3548379"/>
            <a:chExt cx="3048000" cy="853440"/>
          </a:xfrm>
        </p:grpSpPr>
        <p:sp>
          <p:nvSpPr>
            <p:cNvPr id="60" name="object 60"/>
            <p:cNvSpPr/>
            <p:nvPr/>
          </p:nvSpPr>
          <p:spPr>
            <a:xfrm>
              <a:off x="1054125" y="3553459"/>
              <a:ext cx="2900680" cy="721360"/>
            </a:xfrm>
            <a:custGeom>
              <a:avLst/>
              <a:gdLst/>
              <a:ahLst/>
              <a:cxnLst/>
              <a:rect l="l" t="t" r="r" b="b"/>
              <a:pathLst>
                <a:path w="2900679" h="721360">
                  <a:moveTo>
                    <a:pt x="2900679" y="0"/>
                  </a:moveTo>
                  <a:lnTo>
                    <a:pt x="0" y="0"/>
                  </a:lnTo>
                  <a:lnTo>
                    <a:pt x="0" y="721334"/>
                  </a:lnTo>
                  <a:lnTo>
                    <a:pt x="2900679" y="721334"/>
                  </a:lnTo>
                  <a:lnTo>
                    <a:pt x="2900679" y="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54125" y="3553459"/>
              <a:ext cx="3037840" cy="843280"/>
            </a:xfrm>
            <a:custGeom>
              <a:avLst/>
              <a:gdLst/>
              <a:ahLst/>
              <a:cxnLst/>
              <a:rect l="l" t="t" r="r" b="b"/>
              <a:pathLst>
                <a:path w="3037840" h="843279">
                  <a:moveTo>
                    <a:pt x="2902686" y="0"/>
                  </a:moveTo>
                  <a:lnTo>
                    <a:pt x="2902686" y="720496"/>
                  </a:lnTo>
                  <a:lnTo>
                    <a:pt x="0" y="720496"/>
                  </a:lnTo>
                  <a:lnTo>
                    <a:pt x="135102" y="843254"/>
                  </a:lnTo>
                  <a:lnTo>
                    <a:pt x="3037814" y="843254"/>
                  </a:lnTo>
                  <a:lnTo>
                    <a:pt x="3037814" y="122808"/>
                  </a:lnTo>
                  <a:lnTo>
                    <a:pt x="2902686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49020" y="3548379"/>
              <a:ext cx="3048000" cy="853440"/>
            </a:xfrm>
            <a:custGeom>
              <a:avLst/>
              <a:gdLst/>
              <a:ahLst/>
              <a:cxnLst/>
              <a:rect l="l" t="t" r="r" b="b"/>
              <a:pathLst>
                <a:path w="3048000" h="853439">
                  <a:moveTo>
                    <a:pt x="3048000" y="847801"/>
                  </a:moveTo>
                  <a:lnTo>
                    <a:pt x="3045460" y="845515"/>
                  </a:lnTo>
                  <a:lnTo>
                    <a:pt x="3045460" y="844892"/>
                  </a:lnTo>
                  <a:lnTo>
                    <a:pt x="3045460" y="126111"/>
                  </a:lnTo>
                  <a:lnTo>
                    <a:pt x="3044952" y="125095"/>
                  </a:lnTo>
                  <a:lnTo>
                    <a:pt x="3044063" y="124206"/>
                  </a:lnTo>
                  <a:lnTo>
                    <a:pt x="3036062" y="116928"/>
                  </a:lnTo>
                  <a:lnTo>
                    <a:pt x="3036062" y="129032"/>
                  </a:lnTo>
                  <a:lnTo>
                    <a:pt x="3036062" y="837044"/>
                  </a:lnTo>
                  <a:lnTo>
                    <a:pt x="3031375" y="832827"/>
                  </a:lnTo>
                  <a:lnTo>
                    <a:pt x="3031375" y="844892"/>
                  </a:lnTo>
                  <a:lnTo>
                    <a:pt x="2905125" y="844892"/>
                  </a:lnTo>
                  <a:lnTo>
                    <a:pt x="2891955" y="832815"/>
                  </a:lnTo>
                  <a:lnTo>
                    <a:pt x="2891955" y="844892"/>
                  </a:lnTo>
                  <a:lnTo>
                    <a:pt x="2767965" y="844892"/>
                  </a:lnTo>
                  <a:lnTo>
                    <a:pt x="2754795" y="832815"/>
                  </a:lnTo>
                  <a:lnTo>
                    <a:pt x="2754795" y="844892"/>
                  </a:lnTo>
                  <a:lnTo>
                    <a:pt x="2628265" y="844892"/>
                  </a:lnTo>
                  <a:lnTo>
                    <a:pt x="2615095" y="832815"/>
                  </a:lnTo>
                  <a:lnTo>
                    <a:pt x="2615095" y="844892"/>
                  </a:lnTo>
                  <a:lnTo>
                    <a:pt x="2491105" y="844892"/>
                  </a:lnTo>
                  <a:lnTo>
                    <a:pt x="2477935" y="832815"/>
                  </a:lnTo>
                  <a:lnTo>
                    <a:pt x="2477935" y="844892"/>
                  </a:lnTo>
                  <a:lnTo>
                    <a:pt x="2353894" y="844892"/>
                  </a:lnTo>
                  <a:lnTo>
                    <a:pt x="2340495" y="832815"/>
                  </a:lnTo>
                  <a:lnTo>
                    <a:pt x="2340495" y="844892"/>
                  </a:lnTo>
                  <a:lnTo>
                    <a:pt x="2214245" y="844892"/>
                  </a:lnTo>
                  <a:lnTo>
                    <a:pt x="2201075" y="832815"/>
                  </a:lnTo>
                  <a:lnTo>
                    <a:pt x="2201075" y="844892"/>
                  </a:lnTo>
                  <a:lnTo>
                    <a:pt x="2077034" y="844892"/>
                  </a:lnTo>
                  <a:lnTo>
                    <a:pt x="2063635" y="832815"/>
                  </a:lnTo>
                  <a:lnTo>
                    <a:pt x="2063635" y="844892"/>
                  </a:lnTo>
                  <a:lnTo>
                    <a:pt x="1937385" y="844892"/>
                  </a:lnTo>
                  <a:lnTo>
                    <a:pt x="1924215" y="832815"/>
                  </a:lnTo>
                  <a:lnTo>
                    <a:pt x="1924215" y="844892"/>
                  </a:lnTo>
                  <a:lnTo>
                    <a:pt x="1800225" y="844892"/>
                  </a:lnTo>
                  <a:lnTo>
                    <a:pt x="1787055" y="832815"/>
                  </a:lnTo>
                  <a:lnTo>
                    <a:pt x="1787055" y="844892"/>
                  </a:lnTo>
                  <a:lnTo>
                    <a:pt x="1660525" y="844892"/>
                  </a:lnTo>
                  <a:lnTo>
                    <a:pt x="1647355" y="832815"/>
                  </a:lnTo>
                  <a:lnTo>
                    <a:pt x="1647355" y="844892"/>
                  </a:lnTo>
                  <a:lnTo>
                    <a:pt x="1523365" y="844892"/>
                  </a:lnTo>
                  <a:lnTo>
                    <a:pt x="1510195" y="832815"/>
                  </a:lnTo>
                  <a:lnTo>
                    <a:pt x="1510195" y="844892"/>
                  </a:lnTo>
                  <a:lnTo>
                    <a:pt x="1386154" y="844892"/>
                  </a:lnTo>
                  <a:lnTo>
                    <a:pt x="1372755" y="832815"/>
                  </a:lnTo>
                  <a:lnTo>
                    <a:pt x="1372755" y="844892"/>
                  </a:lnTo>
                  <a:lnTo>
                    <a:pt x="1246505" y="844892"/>
                  </a:lnTo>
                  <a:lnTo>
                    <a:pt x="1233335" y="832815"/>
                  </a:lnTo>
                  <a:lnTo>
                    <a:pt x="1233335" y="844892"/>
                  </a:lnTo>
                  <a:lnTo>
                    <a:pt x="1109294" y="844892"/>
                  </a:lnTo>
                  <a:lnTo>
                    <a:pt x="1095895" y="832815"/>
                  </a:lnTo>
                  <a:lnTo>
                    <a:pt x="1095895" y="844892"/>
                  </a:lnTo>
                  <a:lnTo>
                    <a:pt x="969645" y="844892"/>
                  </a:lnTo>
                  <a:lnTo>
                    <a:pt x="956475" y="832815"/>
                  </a:lnTo>
                  <a:lnTo>
                    <a:pt x="956475" y="844892"/>
                  </a:lnTo>
                  <a:lnTo>
                    <a:pt x="832485" y="844892"/>
                  </a:lnTo>
                  <a:lnTo>
                    <a:pt x="819315" y="832815"/>
                  </a:lnTo>
                  <a:lnTo>
                    <a:pt x="819315" y="844892"/>
                  </a:lnTo>
                  <a:lnTo>
                    <a:pt x="692785" y="844892"/>
                  </a:lnTo>
                  <a:lnTo>
                    <a:pt x="679615" y="832815"/>
                  </a:lnTo>
                  <a:lnTo>
                    <a:pt x="679615" y="844892"/>
                  </a:lnTo>
                  <a:lnTo>
                    <a:pt x="555625" y="844892"/>
                  </a:lnTo>
                  <a:lnTo>
                    <a:pt x="542455" y="832815"/>
                  </a:lnTo>
                  <a:lnTo>
                    <a:pt x="542455" y="844892"/>
                  </a:lnTo>
                  <a:lnTo>
                    <a:pt x="418414" y="844892"/>
                  </a:lnTo>
                  <a:lnTo>
                    <a:pt x="405015" y="832815"/>
                  </a:lnTo>
                  <a:lnTo>
                    <a:pt x="405015" y="844892"/>
                  </a:lnTo>
                  <a:lnTo>
                    <a:pt x="278765" y="844892"/>
                  </a:lnTo>
                  <a:lnTo>
                    <a:pt x="265595" y="832815"/>
                  </a:lnTo>
                  <a:lnTo>
                    <a:pt x="265595" y="844892"/>
                  </a:lnTo>
                  <a:lnTo>
                    <a:pt x="142024" y="844892"/>
                  </a:lnTo>
                  <a:lnTo>
                    <a:pt x="86855" y="794639"/>
                  </a:lnTo>
                  <a:lnTo>
                    <a:pt x="18097" y="731520"/>
                  </a:lnTo>
                  <a:lnTo>
                    <a:pt x="142036" y="731520"/>
                  </a:lnTo>
                  <a:lnTo>
                    <a:pt x="265595" y="844892"/>
                  </a:lnTo>
                  <a:lnTo>
                    <a:pt x="265595" y="832815"/>
                  </a:lnTo>
                  <a:lnTo>
                    <a:pt x="155219" y="731520"/>
                  </a:lnTo>
                  <a:lnTo>
                    <a:pt x="279298" y="731520"/>
                  </a:lnTo>
                  <a:lnTo>
                    <a:pt x="405015" y="844892"/>
                  </a:lnTo>
                  <a:lnTo>
                    <a:pt x="405015" y="832815"/>
                  </a:lnTo>
                  <a:lnTo>
                    <a:pt x="292684" y="731520"/>
                  </a:lnTo>
                  <a:lnTo>
                    <a:pt x="418896" y="731520"/>
                  </a:lnTo>
                  <a:lnTo>
                    <a:pt x="542455" y="844892"/>
                  </a:lnTo>
                  <a:lnTo>
                    <a:pt x="542455" y="832815"/>
                  </a:lnTo>
                  <a:lnTo>
                    <a:pt x="432066" y="731520"/>
                  </a:lnTo>
                  <a:lnTo>
                    <a:pt x="556056" y="731520"/>
                  </a:lnTo>
                  <a:lnTo>
                    <a:pt x="679615" y="844892"/>
                  </a:lnTo>
                  <a:lnTo>
                    <a:pt x="679615" y="832815"/>
                  </a:lnTo>
                  <a:lnTo>
                    <a:pt x="569226" y="731520"/>
                  </a:lnTo>
                  <a:lnTo>
                    <a:pt x="695756" y="731520"/>
                  </a:lnTo>
                  <a:lnTo>
                    <a:pt x="819315" y="844892"/>
                  </a:lnTo>
                  <a:lnTo>
                    <a:pt x="819315" y="832815"/>
                  </a:lnTo>
                  <a:lnTo>
                    <a:pt x="708926" y="731520"/>
                  </a:lnTo>
                  <a:lnTo>
                    <a:pt x="832916" y="731520"/>
                  </a:lnTo>
                  <a:lnTo>
                    <a:pt x="956475" y="844892"/>
                  </a:lnTo>
                  <a:lnTo>
                    <a:pt x="956475" y="832815"/>
                  </a:lnTo>
                  <a:lnTo>
                    <a:pt x="846086" y="731520"/>
                  </a:lnTo>
                  <a:lnTo>
                    <a:pt x="970178" y="731520"/>
                  </a:lnTo>
                  <a:lnTo>
                    <a:pt x="1095895" y="844892"/>
                  </a:lnTo>
                  <a:lnTo>
                    <a:pt x="1095895" y="832815"/>
                  </a:lnTo>
                  <a:lnTo>
                    <a:pt x="983564" y="731520"/>
                  </a:lnTo>
                  <a:lnTo>
                    <a:pt x="1109776" y="731520"/>
                  </a:lnTo>
                  <a:lnTo>
                    <a:pt x="1233335" y="844892"/>
                  </a:lnTo>
                  <a:lnTo>
                    <a:pt x="1233335" y="832815"/>
                  </a:lnTo>
                  <a:lnTo>
                    <a:pt x="1122946" y="731520"/>
                  </a:lnTo>
                  <a:lnTo>
                    <a:pt x="1247038" y="731520"/>
                  </a:lnTo>
                  <a:lnTo>
                    <a:pt x="1372755" y="844892"/>
                  </a:lnTo>
                  <a:lnTo>
                    <a:pt x="1372755" y="832815"/>
                  </a:lnTo>
                  <a:lnTo>
                    <a:pt x="1260424" y="731520"/>
                  </a:lnTo>
                  <a:lnTo>
                    <a:pt x="1386636" y="731520"/>
                  </a:lnTo>
                  <a:lnTo>
                    <a:pt x="1510195" y="844892"/>
                  </a:lnTo>
                  <a:lnTo>
                    <a:pt x="1510195" y="832815"/>
                  </a:lnTo>
                  <a:lnTo>
                    <a:pt x="1399806" y="731520"/>
                  </a:lnTo>
                  <a:lnTo>
                    <a:pt x="1523796" y="731520"/>
                  </a:lnTo>
                  <a:lnTo>
                    <a:pt x="1647355" y="844892"/>
                  </a:lnTo>
                  <a:lnTo>
                    <a:pt x="1647355" y="832815"/>
                  </a:lnTo>
                  <a:lnTo>
                    <a:pt x="1536966" y="731520"/>
                  </a:lnTo>
                  <a:lnTo>
                    <a:pt x="1663496" y="731520"/>
                  </a:lnTo>
                  <a:lnTo>
                    <a:pt x="1787055" y="844892"/>
                  </a:lnTo>
                  <a:lnTo>
                    <a:pt x="1787055" y="832815"/>
                  </a:lnTo>
                  <a:lnTo>
                    <a:pt x="1676666" y="731520"/>
                  </a:lnTo>
                  <a:lnTo>
                    <a:pt x="1800656" y="731520"/>
                  </a:lnTo>
                  <a:lnTo>
                    <a:pt x="1924215" y="844892"/>
                  </a:lnTo>
                  <a:lnTo>
                    <a:pt x="1924215" y="832815"/>
                  </a:lnTo>
                  <a:lnTo>
                    <a:pt x="1813826" y="731520"/>
                  </a:lnTo>
                  <a:lnTo>
                    <a:pt x="1937918" y="731520"/>
                  </a:lnTo>
                  <a:lnTo>
                    <a:pt x="2063635" y="844892"/>
                  </a:lnTo>
                  <a:lnTo>
                    <a:pt x="2063635" y="832815"/>
                  </a:lnTo>
                  <a:lnTo>
                    <a:pt x="1951304" y="731520"/>
                  </a:lnTo>
                  <a:lnTo>
                    <a:pt x="2077516" y="731520"/>
                  </a:lnTo>
                  <a:lnTo>
                    <a:pt x="2201075" y="844892"/>
                  </a:lnTo>
                  <a:lnTo>
                    <a:pt x="2201075" y="832815"/>
                  </a:lnTo>
                  <a:lnTo>
                    <a:pt x="2090686" y="731520"/>
                  </a:lnTo>
                  <a:lnTo>
                    <a:pt x="2214778" y="731520"/>
                  </a:lnTo>
                  <a:lnTo>
                    <a:pt x="2340495" y="844892"/>
                  </a:lnTo>
                  <a:lnTo>
                    <a:pt x="2340495" y="832815"/>
                  </a:lnTo>
                  <a:lnTo>
                    <a:pt x="2228164" y="731520"/>
                  </a:lnTo>
                  <a:lnTo>
                    <a:pt x="2354376" y="731520"/>
                  </a:lnTo>
                  <a:lnTo>
                    <a:pt x="2477935" y="844892"/>
                  </a:lnTo>
                  <a:lnTo>
                    <a:pt x="2477935" y="832815"/>
                  </a:lnTo>
                  <a:lnTo>
                    <a:pt x="2367546" y="731520"/>
                  </a:lnTo>
                  <a:lnTo>
                    <a:pt x="2491536" y="731520"/>
                  </a:lnTo>
                  <a:lnTo>
                    <a:pt x="2615095" y="844892"/>
                  </a:lnTo>
                  <a:lnTo>
                    <a:pt x="2615095" y="832815"/>
                  </a:lnTo>
                  <a:lnTo>
                    <a:pt x="2504706" y="731520"/>
                  </a:lnTo>
                  <a:lnTo>
                    <a:pt x="2631236" y="731520"/>
                  </a:lnTo>
                  <a:lnTo>
                    <a:pt x="2754795" y="844892"/>
                  </a:lnTo>
                  <a:lnTo>
                    <a:pt x="2754795" y="832815"/>
                  </a:lnTo>
                  <a:lnTo>
                    <a:pt x="2644406" y="731520"/>
                  </a:lnTo>
                  <a:lnTo>
                    <a:pt x="2768396" y="731520"/>
                  </a:lnTo>
                  <a:lnTo>
                    <a:pt x="2891955" y="844892"/>
                  </a:lnTo>
                  <a:lnTo>
                    <a:pt x="2891955" y="832815"/>
                  </a:lnTo>
                  <a:lnTo>
                    <a:pt x="2781566" y="731520"/>
                  </a:lnTo>
                  <a:lnTo>
                    <a:pt x="2905658" y="731520"/>
                  </a:lnTo>
                  <a:lnTo>
                    <a:pt x="3031375" y="844892"/>
                  </a:lnTo>
                  <a:lnTo>
                    <a:pt x="3031375" y="832827"/>
                  </a:lnTo>
                  <a:lnTo>
                    <a:pt x="2910840" y="724128"/>
                  </a:lnTo>
                  <a:lnTo>
                    <a:pt x="2910840" y="722972"/>
                  </a:lnTo>
                  <a:lnTo>
                    <a:pt x="2910840" y="14960"/>
                  </a:lnTo>
                  <a:lnTo>
                    <a:pt x="3036062" y="129032"/>
                  </a:lnTo>
                  <a:lnTo>
                    <a:pt x="3036062" y="116928"/>
                  </a:lnTo>
                  <a:lnTo>
                    <a:pt x="2923705" y="14605"/>
                  </a:lnTo>
                  <a:lnTo>
                    <a:pt x="2910840" y="2895"/>
                  </a:lnTo>
                  <a:lnTo>
                    <a:pt x="2910840" y="1905"/>
                  </a:lnTo>
                  <a:lnTo>
                    <a:pt x="2908681" y="0"/>
                  </a:lnTo>
                  <a:lnTo>
                    <a:pt x="2906903" y="0"/>
                  </a:lnTo>
                  <a:lnTo>
                    <a:pt x="2905125" y="0"/>
                  </a:lnTo>
                  <a:lnTo>
                    <a:pt x="2901061" y="0"/>
                  </a:lnTo>
                  <a:lnTo>
                    <a:pt x="2901061" y="8509"/>
                  </a:lnTo>
                  <a:lnTo>
                    <a:pt x="2901061" y="721880"/>
                  </a:lnTo>
                  <a:lnTo>
                    <a:pt x="2771076" y="721880"/>
                  </a:lnTo>
                  <a:lnTo>
                    <a:pt x="2769870" y="721385"/>
                  </a:lnTo>
                  <a:lnTo>
                    <a:pt x="2768600" y="721385"/>
                  </a:lnTo>
                  <a:lnTo>
                    <a:pt x="2767457" y="721385"/>
                  </a:lnTo>
                  <a:lnTo>
                    <a:pt x="2766314" y="721817"/>
                  </a:lnTo>
                  <a:lnTo>
                    <a:pt x="2633916" y="721880"/>
                  </a:lnTo>
                  <a:lnTo>
                    <a:pt x="2632710" y="721385"/>
                  </a:lnTo>
                  <a:lnTo>
                    <a:pt x="2631440" y="721385"/>
                  </a:lnTo>
                  <a:lnTo>
                    <a:pt x="2630297" y="721385"/>
                  </a:lnTo>
                  <a:lnTo>
                    <a:pt x="2629154" y="721817"/>
                  </a:lnTo>
                  <a:lnTo>
                    <a:pt x="2494216" y="721880"/>
                  </a:lnTo>
                  <a:lnTo>
                    <a:pt x="2493010" y="721385"/>
                  </a:lnTo>
                  <a:lnTo>
                    <a:pt x="2491740" y="721385"/>
                  </a:lnTo>
                  <a:lnTo>
                    <a:pt x="2490597" y="721385"/>
                  </a:lnTo>
                  <a:lnTo>
                    <a:pt x="2489454" y="721817"/>
                  </a:lnTo>
                  <a:lnTo>
                    <a:pt x="2357056" y="721880"/>
                  </a:lnTo>
                  <a:lnTo>
                    <a:pt x="2355850" y="721385"/>
                  </a:lnTo>
                  <a:lnTo>
                    <a:pt x="2354707" y="721385"/>
                  </a:lnTo>
                  <a:lnTo>
                    <a:pt x="2353437" y="721385"/>
                  </a:lnTo>
                  <a:lnTo>
                    <a:pt x="2352294" y="721817"/>
                  </a:lnTo>
                  <a:lnTo>
                    <a:pt x="2217483" y="721880"/>
                  </a:lnTo>
                  <a:lnTo>
                    <a:pt x="2216277" y="721385"/>
                  </a:lnTo>
                  <a:lnTo>
                    <a:pt x="2215007" y="721385"/>
                  </a:lnTo>
                  <a:lnTo>
                    <a:pt x="2213864" y="721385"/>
                  </a:lnTo>
                  <a:lnTo>
                    <a:pt x="2212594" y="721817"/>
                  </a:lnTo>
                  <a:lnTo>
                    <a:pt x="2080196" y="721880"/>
                  </a:lnTo>
                  <a:lnTo>
                    <a:pt x="2078990" y="721385"/>
                  </a:lnTo>
                  <a:lnTo>
                    <a:pt x="2077720" y="721385"/>
                  </a:lnTo>
                  <a:lnTo>
                    <a:pt x="2076577" y="721385"/>
                  </a:lnTo>
                  <a:lnTo>
                    <a:pt x="2075434" y="721817"/>
                  </a:lnTo>
                  <a:lnTo>
                    <a:pt x="1940623" y="721880"/>
                  </a:lnTo>
                  <a:lnTo>
                    <a:pt x="1939417" y="721385"/>
                  </a:lnTo>
                  <a:lnTo>
                    <a:pt x="1938147" y="721385"/>
                  </a:lnTo>
                  <a:lnTo>
                    <a:pt x="1937004" y="721385"/>
                  </a:lnTo>
                  <a:lnTo>
                    <a:pt x="1935734" y="721817"/>
                  </a:lnTo>
                  <a:lnTo>
                    <a:pt x="1803336" y="721880"/>
                  </a:lnTo>
                  <a:lnTo>
                    <a:pt x="1802130" y="721385"/>
                  </a:lnTo>
                  <a:lnTo>
                    <a:pt x="1800860" y="721385"/>
                  </a:lnTo>
                  <a:lnTo>
                    <a:pt x="1799717" y="721385"/>
                  </a:lnTo>
                  <a:lnTo>
                    <a:pt x="1798574" y="721817"/>
                  </a:lnTo>
                  <a:lnTo>
                    <a:pt x="1666176" y="721880"/>
                  </a:lnTo>
                  <a:lnTo>
                    <a:pt x="1664970" y="721385"/>
                  </a:lnTo>
                  <a:lnTo>
                    <a:pt x="1663700" y="721385"/>
                  </a:lnTo>
                  <a:lnTo>
                    <a:pt x="1662557" y="721385"/>
                  </a:lnTo>
                  <a:lnTo>
                    <a:pt x="1661414" y="721817"/>
                  </a:lnTo>
                  <a:lnTo>
                    <a:pt x="1526476" y="721880"/>
                  </a:lnTo>
                  <a:lnTo>
                    <a:pt x="1525270" y="721385"/>
                  </a:lnTo>
                  <a:lnTo>
                    <a:pt x="1524000" y="721385"/>
                  </a:lnTo>
                  <a:lnTo>
                    <a:pt x="1522857" y="721385"/>
                  </a:lnTo>
                  <a:lnTo>
                    <a:pt x="1521714" y="721817"/>
                  </a:lnTo>
                  <a:lnTo>
                    <a:pt x="1389316" y="721880"/>
                  </a:lnTo>
                  <a:lnTo>
                    <a:pt x="1388110" y="721385"/>
                  </a:lnTo>
                  <a:lnTo>
                    <a:pt x="1386840" y="721385"/>
                  </a:lnTo>
                  <a:lnTo>
                    <a:pt x="1385697" y="721385"/>
                  </a:lnTo>
                  <a:lnTo>
                    <a:pt x="1384554" y="721817"/>
                  </a:lnTo>
                  <a:lnTo>
                    <a:pt x="1249743" y="721880"/>
                  </a:lnTo>
                  <a:lnTo>
                    <a:pt x="1248537" y="721385"/>
                  </a:lnTo>
                  <a:lnTo>
                    <a:pt x="1247267" y="721385"/>
                  </a:lnTo>
                  <a:lnTo>
                    <a:pt x="1246124" y="721385"/>
                  </a:lnTo>
                  <a:lnTo>
                    <a:pt x="1244854" y="721817"/>
                  </a:lnTo>
                  <a:lnTo>
                    <a:pt x="1112456" y="721880"/>
                  </a:lnTo>
                  <a:lnTo>
                    <a:pt x="1111250" y="721385"/>
                  </a:lnTo>
                  <a:lnTo>
                    <a:pt x="1109980" y="721385"/>
                  </a:lnTo>
                  <a:lnTo>
                    <a:pt x="1108837" y="721385"/>
                  </a:lnTo>
                  <a:lnTo>
                    <a:pt x="1107694" y="721817"/>
                  </a:lnTo>
                  <a:lnTo>
                    <a:pt x="972883" y="721880"/>
                  </a:lnTo>
                  <a:lnTo>
                    <a:pt x="971677" y="721385"/>
                  </a:lnTo>
                  <a:lnTo>
                    <a:pt x="970407" y="721385"/>
                  </a:lnTo>
                  <a:lnTo>
                    <a:pt x="969264" y="721385"/>
                  </a:lnTo>
                  <a:lnTo>
                    <a:pt x="967994" y="721817"/>
                  </a:lnTo>
                  <a:lnTo>
                    <a:pt x="835596" y="721880"/>
                  </a:lnTo>
                  <a:lnTo>
                    <a:pt x="834390" y="721385"/>
                  </a:lnTo>
                  <a:lnTo>
                    <a:pt x="833120" y="721385"/>
                  </a:lnTo>
                  <a:lnTo>
                    <a:pt x="831977" y="721385"/>
                  </a:lnTo>
                  <a:lnTo>
                    <a:pt x="830834" y="721817"/>
                  </a:lnTo>
                  <a:lnTo>
                    <a:pt x="698436" y="721880"/>
                  </a:lnTo>
                  <a:lnTo>
                    <a:pt x="697230" y="721385"/>
                  </a:lnTo>
                  <a:lnTo>
                    <a:pt x="695960" y="721385"/>
                  </a:lnTo>
                  <a:lnTo>
                    <a:pt x="694817" y="721385"/>
                  </a:lnTo>
                  <a:lnTo>
                    <a:pt x="693674" y="721817"/>
                  </a:lnTo>
                  <a:lnTo>
                    <a:pt x="558736" y="721880"/>
                  </a:lnTo>
                  <a:lnTo>
                    <a:pt x="557530" y="721385"/>
                  </a:lnTo>
                  <a:lnTo>
                    <a:pt x="556260" y="721385"/>
                  </a:lnTo>
                  <a:lnTo>
                    <a:pt x="555117" y="721385"/>
                  </a:lnTo>
                  <a:lnTo>
                    <a:pt x="553974" y="721817"/>
                  </a:lnTo>
                  <a:lnTo>
                    <a:pt x="421576" y="721880"/>
                  </a:lnTo>
                  <a:lnTo>
                    <a:pt x="420370" y="721385"/>
                  </a:lnTo>
                  <a:lnTo>
                    <a:pt x="419100" y="721385"/>
                  </a:lnTo>
                  <a:lnTo>
                    <a:pt x="417957" y="721385"/>
                  </a:lnTo>
                  <a:lnTo>
                    <a:pt x="416814" y="721817"/>
                  </a:lnTo>
                  <a:lnTo>
                    <a:pt x="282003" y="721880"/>
                  </a:lnTo>
                  <a:lnTo>
                    <a:pt x="280797" y="721385"/>
                  </a:lnTo>
                  <a:lnTo>
                    <a:pt x="279527" y="721385"/>
                  </a:lnTo>
                  <a:lnTo>
                    <a:pt x="278384" y="721385"/>
                  </a:lnTo>
                  <a:lnTo>
                    <a:pt x="277114" y="721817"/>
                  </a:lnTo>
                  <a:lnTo>
                    <a:pt x="144729" y="721880"/>
                  </a:lnTo>
                  <a:lnTo>
                    <a:pt x="143471" y="721385"/>
                  </a:lnTo>
                  <a:lnTo>
                    <a:pt x="142265" y="721385"/>
                  </a:lnTo>
                  <a:lnTo>
                    <a:pt x="141071" y="721385"/>
                  </a:lnTo>
                  <a:lnTo>
                    <a:pt x="139877" y="721817"/>
                  </a:lnTo>
                  <a:lnTo>
                    <a:pt x="9372" y="721880"/>
                  </a:lnTo>
                  <a:lnTo>
                    <a:pt x="9372" y="8509"/>
                  </a:lnTo>
                  <a:lnTo>
                    <a:pt x="2901061" y="8509"/>
                  </a:lnTo>
                  <a:lnTo>
                    <a:pt x="2901061" y="0"/>
                  </a:lnTo>
                  <a:lnTo>
                    <a:pt x="2095" y="0"/>
                  </a:lnTo>
                  <a:lnTo>
                    <a:pt x="0" y="1905"/>
                  </a:lnTo>
                  <a:lnTo>
                    <a:pt x="0" y="726109"/>
                  </a:lnTo>
                  <a:lnTo>
                    <a:pt x="0" y="729615"/>
                  </a:lnTo>
                  <a:lnTo>
                    <a:pt x="2095" y="731520"/>
                  </a:lnTo>
                  <a:lnTo>
                    <a:pt x="4330" y="731520"/>
                  </a:lnTo>
                  <a:lnTo>
                    <a:pt x="82575" y="802817"/>
                  </a:lnTo>
                  <a:lnTo>
                    <a:pt x="137261" y="853008"/>
                  </a:lnTo>
                  <a:lnTo>
                    <a:pt x="138455" y="853414"/>
                  </a:lnTo>
                  <a:lnTo>
                    <a:pt x="138823" y="853414"/>
                  </a:lnTo>
                  <a:lnTo>
                    <a:pt x="140843" y="853414"/>
                  </a:lnTo>
                  <a:lnTo>
                    <a:pt x="3043936" y="853414"/>
                  </a:lnTo>
                  <a:lnTo>
                    <a:pt x="3045206" y="853008"/>
                  </a:lnTo>
                  <a:lnTo>
                    <a:pt x="3048000" y="850493"/>
                  </a:lnTo>
                  <a:lnTo>
                    <a:pt x="3048000" y="847801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5812" y="3764152"/>
              <a:ext cx="1322832" cy="13317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96516" y="3928973"/>
              <a:ext cx="1739646" cy="109067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4856479" y="1493519"/>
            <a:ext cx="4076700" cy="3395979"/>
            <a:chOff x="4856479" y="1493519"/>
            <a:chExt cx="4076700" cy="3395979"/>
          </a:xfrm>
        </p:grpSpPr>
        <p:sp>
          <p:nvSpPr>
            <p:cNvPr id="66" name="object 66"/>
            <p:cNvSpPr/>
            <p:nvPr/>
          </p:nvSpPr>
          <p:spPr>
            <a:xfrm>
              <a:off x="6695439" y="4066540"/>
              <a:ext cx="640080" cy="553720"/>
            </a:xfrm>
            <a:custGeom>
              <a:avLst/>
              <a:gdLst/>
              <a:ahLst/>
              <a:cxnLst/>
              <a:rect l="l" t="t" r="r" b="b"/>
              <a:pathLst>
                <a:path w="640079" h="553720">
                  <a:moveTo>
                    <a:pt x="38861" y="0"/>
                  </a:moveTo>
                  <a:lnTo>
                    <a:pt x="23735" y="3064"/>
                  </a:lnTo>
                  <a:lnTo>
                    <a:pt x="11382" y="11422"/>
                  </a:lnTo>
                  <a:lnTo>
                    <a:pt x="3053" y="23815"/>
                  </a:lnTo>
                  <a:lnTo>
                    <a:pt x="0" y="38989"/>
                  </a:lnTo>
                  <a:lnTo>
                    <a:pt x="0" y="514731"/>
                  </a:lnTo>
                  <a:lnTo>
                    <a:pt x="3053" y="529909"/>
                  </a:lnTo>
                  <a:lnTo>
                    <a:pt x="11382" y="542302"/>
                  </a:lnTo>
                  <a:lnTo>
                    <a:pt x="23735" y="550656"/>
                  </a:lnTo>
                  <a:lnTo>
                    <a:pt x="38861" y="553720"/>
                  </a:lnTo>
                  <a:lnTo>
                    <a:pt x="601217" y="553720"/>
                  </a:lnTo>
                  <a:lnTo>
                    <a:pt x="616344" y="550656"/>
                  </a:lnTo>
                  <a:lnTo>
                    <a:pt x="628697" y="542302"/>
                  </a:lnTo>
                  <a:lnTo>
                    <a:pt x="637026" y="529909"/>
                  </a:lnTo>
                  <a:lnTo>
                    <a:pt x="640079" y="514731"/>
                  </a:lnTo>
                  <a:lnTo>
                    <a:pt x="640079" y="104673"/>
                  </a:lnTo>
                  <a:lnTo>
                    <a:pt x="616344" y="68772"/>
                  </a:lnTo>
                  <a:lnTo>
                    <a:pt x="283717" y="65709"/>
                  </a:lnTo>
                  <a:lnTo>
                    <a:pt x="244093" y="23507"/>
                  </a:lnTo>
                  <a:lnTo>
                    <a:pt x="235799" y="15505"/>
                  </a:lnTo>
                  <a:lnTo>
                    <a:pt x="226123" y="8153"/>
                  </a:lnTo>
                  <a:lnTo>
                    <a:pt x="215590" y="2772"/>
                  </a:lnTo>
                  <a:lnTo>
                    <a:pt x="204724" y="685"/>
                  </a:lnTo>
                  <a:lnTo>
                    <a:pt x="38861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690359" y="4061459"/>
              <a:ext cx="652780" cy="563880"/>
            </a:xfrm>
            <a:custGeom>
              <a:avLst/>
              <a:gdLst/>
              <a:ahLst/>
              <a:cxnLst/>
              <a:rect l="l" t="t" r="r" b="b"/>
              <a:pathLst>
                <a:path w="652779" h="563879">
                  <a:moveTo>
                    <a:pt x="45339" y="0"/>
                  </a:moveTo>
                  <a:lnTo>
                    <a:pt x="27699" y="3560"/>
                  </a:lnTo>
                  <a:lnTo>
                    <a:pt x="13287" y="13260"/>
                  </a:lnTo>
                  <a:lnTo>
                    <a:pt x="3565" y="27630"/>
                  </a:lnTo>
                  <a:lnTo>
                    <a:pt x="0" y="45199"/>
                  </a:lnTo>
                  <a:lnTo>
                    <a:pt x="0" y="518680"/>
                  </a:lnTo>
                  <a:lnTo>
                    <a:pt x="3565" y="536247"/>
                  </a:lnTo>
                  <a:lnTo>
                    <a:pt x="13287" y="550613"/>
                  </a:lnTo>
                  <a:lnTo>
                    <a:pt x="27699" y="560309"/>
                  </a:lnTo>
                  <a:lnTo>
                    <a:pt x="45339" y="563867"/>
                  </a:lnTo>
                  <a:lnTo>
                    <a:pt x="607441" y="563867"/>
                  </a:lnTo>
                  <a:lnTo>
                    <a:pt x="625080" y="560309"/>
                  </a:lnTo>
                  <a:lnTo>
                    <a:pt x="638838" y="551052"/>
                  </a:lnTo>
                  <a:lnTo>
                    <a:pt x="45339" y="551052"/>
                  </a:lnTo>
                  <a:lnTo>
                    <a:pt x="32704" y="548504"/>
                  </a:lnTo>
                  <a:lnTo>
                    <a:pt x="22367" y="541558"/>
                  </a:lnTo>
                  <a:lnTo>
                    <a:pt x="15388" y="531266"/>
                  </a:lnTo>
                  <a:lnTo>
                    <a:pt x="12826" y="518680"/>
                  </a:lnTo>
                  <a:lnTo>
                    <a:pt x="12826" y="45199"/>
                  </a:lnTo>
                  <a:lnTo>
                    <a:pt x="15386" y="32608"/>
                  </a:lnTo>
                  <a:lnTo>
                    <a:pt x="22351" y="22317"/>
                  </a:lnTo>
                  <a:lnTo>
                    <a:pt x="32650" y="15374"/>
                  </a:lnTo>
                  <a:lnTo>
                    <a:pt x="45212" y="12826"/>
                  </a:lnTo>
                  <a:lnTo>
                    <a:pt x="240802" y="12826"/>
                  </a:lnTo>
                  <a:lnTo>
                    <a:pt x="235442" y="8818"/>
                  </a:lnTo>
                  <a:lnTo>
                    <a:pt x="223621" y="2963"/>
                  </a:lnTo>
                  <a:lnTo>
                    <a:pt x="211074" y="685"/>
                  </a:lnTo>
                  <a:lnTo>
                    <a:pt x="45339" y="0"/>
                  </a:lnTo>
                  <a:close/>
                </a:path>
                <a:path w="652779" h="563879">
                  <a:moveTo>
                    <a:pt x="240802" y="12826"/>
                  </a:moveTo>
                  <a:lnTo>
                    <a:pt x="45212" y="12826"/>
                  </a:lnTo>
                  <a:lnTo>
                    <a:pt x="211074" y="13487"/>
                  </a:lnTo>
                  <a:lnTo>
                    <a:pt x="220974" y="15636"/>
                  </a:lnTo>
                  <a:lnTo>
                    <a:pt x="285496" y="76174"/>
                  </a:lnTo>
                  <a:lnTo>
                    <a:pt x="286639" y="77457"/>
                  </a:lnTo>
                  <a:lnTo>
                    <a:pt x="288417" y="78181"/>
                  </a:lnTo>
                  <a:lnTo>
                    <a:pt x="607441" y="78181"/>
                  </a:lnTo>
                  <a:lnTo>
                    <a:pt x="620075" y="80732"/>
                  </a:lnTo>
                  <a:lnTo>
                    <a:pt x="630412" y="87683"/>
                  </a:lnTo>
                  <a:lnTo>
                    <a:pt x="637391" y="97983"/>
                  </a:lnTo>
                  <a:lnTo>
                    <a:pt x="639953" y="110578"/>
                  </a:lnTo>
                  <a:lnTo>
                    <a:pt x="639953" y="518680"/>
                  </a:lnTo>
                  <a:lnTo>
                    <a:pt x="637391" y="531266"/>
                  </a:lnTo>
                  <a:lnTo>
                    <a:pt x="630412" y="541558"/>
                  </a:lnTo>
                  <a:lnTo>
                    <a:pt x="620075" y="548504"/>
                  </a:lnTo>
                  <a:lnTo>
                    <a:pt x="607441" y="551052"/>
                  </a:lnTo>
                  <a:lnTo>
                    <a:pt x="638838" y="551052"/>
                  </a:lnTo>
                  <a:lnTo>
                    <a:pt x="639492" y="550613"/>
                  </a:lnTo>
                  <a:lnTo>
                    <a:pt x="649214" y="536247"/>
                  </a:lnTo>
                  <a:lnTo>
                    <a:pt x="652780" y="518680"/>
                  </a:lnTo>
                  <a:lnTo>
                    <a:pt x="652777" y="110578"/>
                  </a:lnTo>
                  <a:lnTo>
                    <a:pt x="649214" y="93004"/>
                  </a:lnTo>
                  <a:lnTo>
                    <a:pt x="639492" y="78632"/>
                  </a:lnTo>
                  <a:lnTo>
                    <a:pt x="625080" y="68936"/>
                  </a:lnTo>
                  <a:lnTo>
                    <a:pt x="607441" y="65379"/>
                  </a:lnTo>
                  <a:lnTo>
                    <a:pt x="292862" y="65379"/>
                  </a:lnTo>
                  <a:lnTo>
                    <a:pt x="255143" y="25399"/>
                  </a:lnTo>
                  <a:lnTo>
                    <a:pt x="246096" y="16786"/>
                  </a:lnTo>
                  <a:lnTo>
                    <a:pt x="240802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95439" y="4178299"/>
              <a:ext cx="660400" cy="441959"/>
            </a:xfrm>
            <a:custGeom>
              <a:avLst/>
              <a:gdLst/>
              <a:ahLst/>
              <a:cxnLst/>
              <a:rect l="l" t="t" r="r" b="b"/>
              <a:pathLst>
                <a:path w="660400" h="441960">
                  <a:moveTo>
                    <a:pt x="630301" y="0"/>
                  </a:moveTo>
                  <a:lnTo>
                    <a:pt x="276225" y="0"/>
                  </a:lnTo>
                  <a:lnTo>
                    <a:pt x="267910" y="920"/>
                  </a:lnTo>
                  <a:lnTo>
                    <a:pt x="260096" y="3598"/>
                  </a:lnTo>
                  <a:lnTo>
                    <a:pt x="253043" y="7913"/>
                  </a:lnTo>
                  <a:lnTo>
                    <a:pt x="247014" y="13741"/>
                  </a:lnTo>
                  <a:lnTo>
                    <a:pt x="215773" y="52730"/>
                  </a:lnTo>
                  <a:lnTo>
                    <a:pt x="0" y="52730"/>
                  </a:lnTo>
                  <a:lnTo>
                    <a:pt x="0" y="403809"/>
                  </a:lnTo>
                  <a:lnTo>
                    <a:pt x="2966" y="418545"/>
                  </a:lnTo>
                  <a:lnTo>
                    <a:pt x="11064" y="430587"/>
                  </a:lnTo>
                  <a:lnTo>
                    <a:pt x="23092" y="438713"/>
                  </a:lnTo>
                  <a:lnTo>
                    <a:pt x="37845" y="441706"/>
                  </a:lnTo>
                  <a:lnTo>
                    <a:pt x="625348" y="441959"/>
                  </a:lnTo>
                  <a:lnTo>
                    <a:pt x="639022" y="439200"/>
                  </a:lnTo>
                  <a:lnTo>
                    <a:pt x="650160" y="431676"/>
                  </a:lnTo>
                  <a:lnTo>
                    <a:pt x="657655" y="420518"/>
                  </a:lnTo>
                  <a:lnTo>
                    <a:pt x="660400" y="406857"/>
                  </a:lnTo>
                  <a:lnTo>
                    <a:pt x="660400" y="30200"/>
                  </a:lnTo>
                  <a:lnTo>
                    <a:pt x="658036" y="18452"/>
                  </a:lnTo>
                  <a:lnTo>
                    <a:pt x="651589" y="8851"/>
                  </a:lnTo>
                  <a:lnTo>
                    <a:pt x="642022" y="2375"/>
                  </a:lnTo>
                  <a:lnTo>
                    <a:pt x="630301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90359" y="4173232"/>
              <a:ext cx="670560" cy="452120"/>
            </a:xfrm>
            <a:custGeom>
              <a:avLst/>
              <a:gdLst/>
              <a:ahLst/>
              <a:cxnLst/>
              <a:rect l="l" t="t" r="r" b="b"/>
              <a:pathLst>
                <a:path w="670559" h="452120">
                  <a:moveTo>
                    <a:pt x="634111" y="0"/>
                  </a:moveTo>
                  <a:lnTo>
                    <a:pt x="281559" y="0"/>
                  </a:lnTo>
                  <a:lnTo>
                    <a:pt x="271845" y="1070"/>
                  </a:lnTo>
                  <a:lnTo>
                    <a:pt x="239152" y="26066"/>
                  </a:lnTo>
                  <a:lnTo>
                    <a:pt x="218186" y="52400"/>
                  </a:lnTo>
                  <a:lnTo>
                    <a:pt x="2921" y="52400"/>
                  </a:lnTo>
                  <a:lnTo>
                    <a:pt x="0" y="55283"/>
                  </a:lnTo>
                  <a:lnTo>
                    <a:pt x="0" y="407784"/>
                  </a:lnTo>
                  <a:lnTo>
                    <a:pt x="26949" y="448360"/>
                  </a:lnTo>
                  <a:lnTo>
                    <a:pt x="629285" y="452094"/>
                  </a:lnTo>
                  <a:lnTo>
                    <a:pt x="637403" y="451300"/>
                  </a:lnTo>
                  <a:lnTo>
                    <a:pt x="645080" y="448968"/>
                  </a:lnTo>
                  <a:lnTo>
                    <a:pt x="652162" y="445177"/>
                  </a:lnTo>
                  <a:lnTo>
                    <a:pt x="658495" y="440004"/>
                  </a:lnTo>
                  <a:lnTo>
                    <a:pt x="659087" y="439280"/>
                  </a:lnTo>
                  <a:lnTo>
                    <a:pt x="44069" y="439026"/>
                  </a:lnTo>
                  <a:lnTo>
                    <a:pt x="31900" y="436564"/>
                  </a:lnTo>
                  <a:lnTo>
                    <a:pt x="21971" y="429858"/>
                  </a:lnTo>
                  <a:lnTo>
                    <a:pt x="15279" y="419925"/>
                  </a:lnTo>
                  <a:lnTo>
                    <a:pt x="12826" y="407784"/>
                  </a:lnTo>
                  <a:lnTo>
                    <a:pt x="12826" y="65227"/>
                  </a:lnTo>
                  <a:lnTo>
                    <a:pt x="223266" y="65227"/>
                  </a:lnTo>
                  <a:lnTo>
                    <a:pt x="225171" y="64325"/>
                  </a:lnTo>
                  <a:lnTo>
                    <a:pt x="257301" y="24168"/>
                  </a:lnTo>
                  <a:lnTo>
                    <a:pt x="281559" y="12814"/>
                  </a:lnTo>
                  <a:lnTo>
                    <a:pt x="661309" y="12814"/>
                  </a:lnTo>
                  <a:lnTo>
                    <a:pt x="659860" y="10671"/>
                  </a:lnTo>
                  <a:lnTo>
                    <a:pt x="648271" y="2863"/>
                  </a:lnTo>
                  <a:lnTo>
                    <a:pt x="634111" y="0"/>
                  </a:lnTo>
                  <a:close/>
                </a:path>
                <a:path w="670559" h="452120">
                  <a:moveTo>
                    <a:pt x="661309" y="12814"/>
                  </a:moveTo>
                  <a:lnTo>
                    <a:pt x="634111" y="12814"/>
                  </a:lnTo>
                  <a:lnTo>
                    <a:pt x="643320" y="14672"/>
                  </a:lnTo>
                  <a:lnTo>
                    <a:pt x="650827" y="19735"/>
                  </a:lnTo>
                  <a:lnTo>
                    <a:pt x="655881" y="27237"/>
                  </a:lnTo>
                  <a:lnTo>
                    <a:pt x="657733" y="36410"/>
                  </a:lnTo>
                  <a:lnTo>
                    <a:pt x="657733" y="418426"/>
                  </a:lnTo>
                  <a:lnTo>
                    <a:pt x="654812" y="425564"/>
                  </a:lnTo>
                  <a:lnTo>
                    <a:pt x="649351" y="430936"/>
                  </a:lnTo>
                  <a:lnTo>
                    <a:pt x="644017" y="436308"/>
                  </a:lnTo>
                  <a:lnTo>
                    <a:pt x="636905" y="439280"/>
                  </a:lnTo>
                  <a:lnTo>
                    <a:pt x="659087" y="439280"/>
                  </a:lnTo>
                  <a:lnTo>
                    <a:pt x="663648" y="433709"/>
                  </a:lnTo>
                  <a:lnTo>
                    <a:pt x="667432" y="426624"/>
                  </a:lnTo>
                  <a:lnTo>
                    <a:pt x="669764" y="418930"/>
                  </a:lnTo>
                  <a:lnTo>
                    <a:pt x="670560" y="410806"/>
                  </a:lnTo>
                  <a:lnTo>
                    <a:pt x="670560" y="36410"/>
                  </a:lnTo>
                  <a:lnTo>
                    <a:pt x="667686" y="22245"/>
                  </a:lnTo>
                  <a:lnTo>
                    <a:pt x="661309" y="12814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609839" y="3944619"/>
              <a:ext cx="601980" cy="797560"/>
            </a:xfrm>
            <a:custGeom>
              <a:avLst/>
              <a:gdLst/>
              <a:ahLst/>
              <a:cxnLst/>
              <a:rect l="l" t="t" r="r" b="b"/>
              <a:pathLst>
                <a:path w="601979" h="797560">
                  <a:moveTo>
                    <a:pt x="466598" y="0"/>
                  </a:moveTo>
                  <a:lnTo>
                    <a:pt x="0" y="0"/>
                  </a:lnTo>
                  <a:lnTo>
                    <a:pt x="0" y="797559"/>
                  </a:lnTo>
                  <a:lnTo>
                    <a:pt x="601979" y="797559"/>
                  </a:lnTo>
                  <a:lnTo>
                    <a:pt x="601979" y="144360"/>
                  </a:lnTo>
                  <a:lnTo>
                    <a:pt x="466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04760" y="3939539"/>
              <a:ext cx="612140" cy="807720"/>
            </a:xfrm>
            <a:custGeom>
              <a:avLst/>
              <a:gdLst/>
              <a:ahLst/>
              <a:cxnLst/>
              <a:rect l="l" t="t" r="r" b="b"/>
              <a:pathLst>
                <a:path w="612140" h="807720">
                  <a:moveTo>
                    <a:pt x="515594" y="591832"/>
                  </a:moveTo>
                  <a:lnTo>
                    <a:pt x="99060" y="591832"/>
                  </a:lnTo>
                  <a:lnTo>
                    <a:pt x="99060" y="601980"/>
                  </a:lnTo>
                  <a:lnTo>
                    <a:pt x="515594" y="601980"/>
                  </a:lnTo>
                  <a:lnTo>
                    <a:pt x="515594" y="591832"/>
                  </a:lnTo>
                  <a:close/>
                </a:path>
                <a:path w="612140" h="807720">
                  <a:moveTo>
                    <a:pt x="515594" y="505485"/>
                  </a:moveTo>
                  <a:lnTo>
                    <a:pt x="99060" y="505485"/>
                  </a:lnTo>
                  <a:lnTo>
                    <a:pt x="99060" y="515620"/>
                  </a:lnTo>
                  <a:lnTo>
                    <a:pt x="515594" y="515620"/>
                  </a:lnTo>
                  <a:lnTo>
                    <a:pt x="515594" y="505485"/>
                  </a:lnTo>
                  <a:close/>
                </a:path>
                <a:path w="612140" h="807720">
                  <a:moveTo>
                    <a:pt x="515594" y="419100"/>
                  </a:moveTo>
                  <a:lnTo>
                    <a:pt x="99060" y="419100"/>
                  </a:lnTo>
                  <a:lnTo>
                    <a:pt x="99060" y="429234"/>
                  </a:lnTo>
                  <a:lnTo>
                    <a:pt x="515594" y="429234"/>
                  </a:lnTo>
                  <a:lnTo>
                    <a:pt x="515594" y="419100"/>
                  </a:lnTo>
                  <a:close/>
                </a:path>
                <a:path w="612140" h="807720">
                  <a:moveTo>
                    <a:pt x="515594" y="332752"/>
                  </a:moveTo>
                  <a:lnTo>
                    <a:pt x="99060" y="332752"/>
                  </a:lnTo>
                  <a:lnTo>
                    <a:pt x="99060" y="342900"/>
                  </a:lnTo>
                  <a:lnTo>
                    <a:pt x="515594" y="342900"/>
                  </a:lnTo>
                  <a:lnTo>
                    <a:pt x="515594" y="332752"/>
                  </a:lnTo>
                  <a:close/>
                </a:path>
                <a:path w="612140" h="807720">
                  <a:moveTo>
                    <a:pt x="612140" y="147320"/>
                  </a:moveTo>
                  <a:lnTo>
                    <a:pt x="601980" y="136575"/>
                  </a:lnTo>
                  <a:lnTo>
                    <a:pt x="601980" y="157480"/>
                  </a:lnTo>
                  <a:lnTo>
                    <a:pt x="601980" y="797598"/>
                  </a:lnTo>
                  <a:lnTo>
                    <a:pt x="10160" y="797598"/>
                  </a:lnTo>
                  <a:lnTo>
                    <a:pt x="10160" y="10121"/>
                  </a:lnTo>
                  <a:lnTo>
                    <a:pt x="467360" y="10121"/>
                  </a:lnTo>
                  <a:lnTo>
                    <a:pt x="467360" y="147320"/>
                  </a:lnTo>
                  <a:lnTo>
                    <a:pt x="467360" y="157480"/>
                  </a:lnTo>
                  <a:lnTo>
                    <a:pt x="601980" y="157480"/>
                  </a:lnTo>
                  <a:lnTo>
                    <a:pt x="601980" y="136575"/>
                  </a:lnTo>
                  <a:lnTo>
                    <a:pt x="598131" y="132473"/>
                  </a:lnTo>
                  <a:lnTo>
                    <a:pt x="598131" y="147320"/>
                  </a:lnTo>
                  <a:lnTo>
                    <a:pt x="477647" y="147320"/>
                  </a:lnTo>
                  <a:lnTo>
                    <a:pt x="477647" y="18796"/>
                  </a:lnTo>
                  <a:lnTo>
                    <a:pt x="598131" y="147320"/>
                  </a:lnTo>
                  <a:lnTo>
                    <a:pt x="598131" y="132473"/>
                  </a:lnTo>
                  <a:lnTo>
                    <a:pt x="483450" y="10121"/>
                  </a:lnTo>
                  <a:lnTo>
                    <a:pt x="477647" y="3937"/>
                  </a:lnTo>
                  <a:lnTo>
                    <a:pt x="477647" y="0"/>
                  </a:lnTo>
                  <a:lnTo>
                    <a:pt x="473964" y="0"/>
                  </a:lnTo>
                  <a:lnTo>
                    <a:pt x="467360" y="0"/>
                  </a:lnTo>
                  <a:lnTo>
                    <a:pt x="0" y="0"/>
                  </a:lnTo>
                  <a:lnTo>
                    <a:pt x="0" y="807720"/>
                  </a:lnTo>
                  <a:lnTo>
                    <a:pt x="612140" y="807720"/>
                  </a:lnTo>
                  <a:lnTo>
                    <a:pt x="612140" y="797598"/>
                  </a:lnTo>
                  <a:lnTo>
                    <a:pt x="612140" y="157480"/>
                  </a:lnTo>
                  <a:lnTo>
                    <a:pt x="612140" y="147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86800" y="4645659"/>
              <a:ext cx="246379" cy="24378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8110220" y="2308859"/>
              <a:ext cx="314960" cy="322580"/>
            </a:xfrm>
            <a:custGeom>
              <a:avLst/>
              <a:gdLst/>
              <a:ahLst/>
              <a:cxnLst/>
              <a:rect l="l" t="t" r="r" b="b"/>
              <a:pathLst>
                <a:path w="314959" h="322580">
                  <a:moveTo>
                    <a:pt x="0" y="0"/>
                  </a:moveTo>
                  <a:lnTo>
                    <a:pt x="121411" y="322579"/>
                  </a:lnTo>
                  <a:lnTo>
                    <a:pt x="183006" y="185165"/>
                  </a:lnTo>
                  <a:lnTo>
                    <a:pt x="314959" y="116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110220" y="2308859"/>
              <a:ext cx="314960" cy="322580"/>
            </a:xfrm>
            <a:custGeom>
              <a:avLst/>
              <a:gdLst/>
              <a:ahLst/>
              <a:cxnLst/>
              <a:rect l="l" t="t" r="r" b="b"/>
              <a:pathLst>
                <a:path w="314959" h="322580">
                  <a:moveTo>
                    <a:pt x="314959" y="116458"/>
                  </a:moveTo>
                  <a:lnTo>
                    <a:pt x="0" y="0"/>
                  </a:lnTo>
                  <a:lnTo>
                    <a:pt x="121411" y="322579"/>
                  </a:lnTo>
                  <a:lnTo>
                    <a:pt x="183006" y="185165"/>
                  </a:lnTo>
                  <a:lnTo>
                    <a:pt x="314959" y="11645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81039" y="4066540"/>
              <a:ext cx="640080" cy="553720"/>
            </a:xfrm>
            <a:custGeom>
              <a:avLst/>
              <a:gdLst/>
              <a:ahLst/>
              <a:cxnLst/>
              <a:rect l="l" t="t" r="r" b="b"/>
              <a:pathLst>
                <a:path w="640079" h="553720">
                  <a:moveTo>
                    <a:pt x="38862" y="0"/>
                  </a:moveTo>
                  <a:lnTo>
                    <a:pt x="23735" y="3064"/>
                  </a:lnTo>
                  <a:lnTo>
                    <a:pt x="11382" y="11422"/>
                  </a:lnTo>
                  <a:lnTo>
                    <a:pt x="3053" y="23815"/>
                  </a:lnTo>
                  <a:lnTo>
                    <a:pt x="0" y="38989"/>
                  </a:lnTo>
                  <a:lnTo>
                    <a:pt x="0" y="514731"/>
                  </a:lnTo>
                  <a:lnTo>
                    <a:pt x="3053" y="529909"/>
                  </a:lnTo>
                  <a:lnTo>
                    <a:pt x="11382" y="542302"/>
                  </a:lnTo>
                  <a:lnTo>
                    <a:pt x="23735" y="550656"/>
                  </a:lnTo>
                  <a:lnTo>
                    <a:pt x="38862" y="553720"/>
                  </a:lnTo>
                  <a:lnTo>
                    <a:pt x="601218" y="553720"/>
                  </a:lnTo>
                  <a:lnTo>
                    <a:pt x="616344" y="550656"/>
                  </a:lnTo>
                  <a:lnTo>
                    <a:pt x="628697" y="542302"/>
                  </a:lnTo>
                  <a:lnTo>
                    <a:pt x="637026" y="529909"/>
                  </a:lnTo>
                  <a:lnTo>
                    <a:pt x="640080" y="514731"/>
                  </a:lnTo>
                  <a:lnTo>
                    <a:pt x="640080" y="104673"/>
                  </a:lnTo>
                  <a:lnTo>
                    <a:pt x="616344" y="68772"/>
                  </a:lnTo>
                  <a:lnTo>
                    <a:pt x="283718" y="65709"/>
                  </a:lnTo>
                  <a:lnTo>
                    <a:pt x="244094" y="23507"/>
                  </a:lnTo>
                  <a:lnTo>
                    <a:pt x="235799" y="15505"/>
                  </a:lnTo>
                  <a:lnTo>
                    <a:pt x="226123" y="8153"/>
                  </a:lnTo>
                  <a:lnTo>
                    <a:pt x="215590" y="2772"/>
                  </a:lnTo>
                  <a:lnTo>
                    <a:pt x="204724" y="68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73419" y="4061459"/>
              <a:ext cx="652780" cy="563880"/>
            </a:xfrm>
            <a:custGeom>
              <a:avLst/>
              <a:gdLst/>
              <a:ahLst/>
              <a:cxnLst/>
              <a:rect l="l" t="t" r="r" b="b"/>
              <a:pathLst>
                <a:path w="652779" h="563879">
                  <a:moveTo>
                    <a:pt x="45338" y="0"/>
                  </a:moveTo>
                  <a:lnTo>
                    <a:pt x="27699" y="3560"/>
                  </a:lnTo>
                  <a:lnTo>
                    <a:pt x="13287" y="13260"/>
                  </a:lnTo>
                  <a:lnTo>
                    <a:pt x="3565" y="27630"/>
                  </a:lnTo>
                  <a:lnTo>
                    <a:pt x="0" y="45199"/>
                  </a:lnTo>
                  <a:lnTo>
                    <a:pt x="0" y="518680"/>
                  </a:lnTo>
                  <a:lnTo>
                    <a:pt x="3565" y="536247"/>
                  </a:lnTo>
                  <a:lnTo>
                    <a:pt x="13287" y="550613"/>
                  </a:lnTo>
                  <a:lnTo>
                    <a:pt x="27699" y="560309"/>
                  </a:lnTo>
                  <a:lnTo>
                    <a:pt x="45338" y="563867"/>
                  </a:lnTo>
                  <a:lnTo>
                    <a:pt x="607440" y="563867"/>
                  </a:lnTo>
                  <a:lnTo>
                    <a:pt x="625080" y="560309"/>
                  </a:lnTo>
                  <a:lnTo>
                    <a:pt x="638838" y="551052"/>
                  </a:lnTo>
                  <a:lnTo>
                    <a:pt x="45338" y="551052"/>
                  </a:lnTo>
                  <a:lnTo>
                    <a:pt x="32704" y="548504"/>
                  </a:lnTo>
                  <a:lnTo>
                    <a:pt x="22367" y="541558"/>
                  </a:lnTo>
                  <a:lnTo>
                    <a:pt x="15388" y="531266"/>
                  </a:lnTo>
                  <a:lnTo>
                    <a:pt x="12826" y="518680"/>
                  </a:lnTo>
                  <a:lnTo>
                    <a:pt x="12826" y="45199"/>
                  </a:lnTo>
                  <a:lnTo>
                    <a:pt x="15386" y="32608"/>
                  </a:lnTo>
                  <a:lnTo>
                    <a:pt x="22351" y="22317"/>
                  </a:lnTo>
                  <a:lnTo>
                    <a:pt x="32650" y="15374"/>
                  </a:lnTo>
                  <a:lnTo>
                    <a:pt x="45212" y="12826"/>
                  </a:lnTo>
                  <a:lnTo>
                    <a:pt x="240802" y="12826"/>
                  </a:lnTo>
                  <a:lnTo>
                    <a:pt x="235442" y="8818"/>
                  </a:lnTo>
                  <a:lnTo>
                    <a:pt x="223621" y="2963"/>
                  </a:lnTo>
                  <a:lnTo>
                    <a:pt x="211074" y="685"/>
                  </a:lnTo>
                  <a:lnTo>
                    <a:pt x="45338" y="0"/>
                  </a:lnTo>
                  <a:close/>
                </a:path>
                <a:path w="652779" h="563879">
                  <a:moveTo>
                    <a:pt x="240802" y="12826"/>
                  </a:moveTo>
                  <a:lnTo>
                    <a:pt x="45212" y="12826"/>
                  </a:lnTo>
                  <a:lnTo>
                    <a:pt x="211074" y="13487"/>
                  </a:lnTo>
                  <a:lnTo>
                    <a:pt x="220974" y="15636"/>
                  </a:lnTo>
                  <a:lnTo>
                    <a:pt x="285495" y="76174"/>
                  </a:lnTo>
                  <a:lnTo>
                    <a:pt x="286638" y="77457"/>
                  </a:lnTo>
                  <a:lnTo>
                    <a:pt x="288416" y="78181"/>
                  </a:lnTo>
                  <a:lnTo>
                    <a:pt x="607440" y="78181"/>
                  </a:lnTo>
                  <a:lnTo>
                    <a:pt x="620075" y="80732"/>
                  </a:lnTo>
                  <a:lnTo>
                    <a:pt x="630412" y="87683"/>
                  </a:lnTo>
                  <a:lnTo>
                    <a:pt x="637391" y="97983"/>
                  </a:lnTo>
                  <a:lnTo>
                    <a:pt x="639952" y="110578"/>
                  </a:lnTo>
                  <a:lnTo>
                    <a:pt x="639952" y="518680"/>
                  </a:lnTo>
                  <a:lnTo>
                    <a:pt x="637391" y="531266"/>
                  </a:lnTo>
                  <a:lnTo>
                    <a:pt x="630412" y="541558"/>
                  </a:lnTo>
                  <a:lnTo>
                    <a:pt x="620075" y="548504"/>
                  </a:lnTo>
                  <a:lnTo>
                    <a:pt x="607440" y="551052"/>
                  </a:lnTo>
                  <a:lnTo>
                    <a:pt x="638838" y="551052"/>
                  </a:lnTo>
                  <a:lnTo>
                    <a:pt x="639492" y="550613"/>
                  </a:lnTo>
                  <a:lnTo>
                    <a:pt x="649214" y="536247"/>
                  </a:lnTo>
                  <a:lnTo>
                    <a:pt x="652779" y="518680"/>
                  </a:lnTo>
                  <a:lnTo>
                    <a:pt x="652777" y="110578"/>
                  </a:lnTo>
                  <a:lnTo>
                    <a:pt x="649214" y="93004"/>
                  </a:lnTo>
                  <a:lnTo>
                    <a:pt x="639492" y="78632"/>
                  </a:lnTo>
                  <a:lnTo>
                    <a:pt x="625080" y="68936"/>
                  </a:lnTo>
                  <a:lnTo>
                    <a:pt x="607440" y="65379"/>
                  </a:lnTo>
                  <a:lnTo>
                    <a:pt x="292862" y="65379"/>
                  </a:lnTo>
                  <a:lnTo>
                    <a:pt x="255142" y="25399"/>
                  </a:lnTo>
                  <a:lnTo>
                    <a:pt x="246096" y="16786"/>
                  </a:lnTo>
                  <a:lnTo>
                    <a:pt x="240802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781039" y="4178299"/>
              <a:ext cx="657860" cy="441959"/>
            </a:xfrm>
            <a:custGeom>
              <a:avLst/>
              <a:gdLst/>
              <a:ahLst/>
              <a:cxnLst/>
              <a:rect l="l" t="t" r="r" b="b"/>
              <a:pathLst>
                <a:path w="657860" h="441960">
                  <a:moveTo>
                    <a:pt x="627888" y="0"/>
                  </a:moveTo>
                  <a:lnTo>
                    <a:pt x="275209" y="0"/>
                  </a:lnTo>
                  <a:lnTo>
                    <a:pt x="266894" y="920"/>
                  </a:lnTo>
                  <a:lnTo>
                    <a:pt x="259079" y="3598"/>
                  </a:lnTo>
                  <a:lnTo>
                    <a:pt x="252027" y="7913"/>
                  </a:lnTo>
                  <a:lnTo>
                    <a:pt x="245999" y="13741"/>
                  </a:lnTo>
                  <a:lnTo>
                    <a:pt x="214884" y="52730"/>
                  </a:lnTo>
                  <a:lnTo>
                    <a:pt x="0" y="52730"/>
                  </a:lnTo>
                  <a:lnTo>
                    <a:pt x="0" y="403809"/>
                  </a:lnTo>
                  <a:lnTo>
                    <a:pt x="2964" y="418545"/>
                  </a:lnTo>
                  <a:lnTo>
                    <a:pt x="11049" y="430587"/>
                  </a:lnTo>
                  <a:lnTo>
                    <a:pt x="23038" y="438713"/>
                  </a:lnTo>
                  <a:lnTo>
                    <a:pt x="37719" y="441706"/>
                  </a:lnTo>
                  <a:lnTo>
                    <a:pt x="622935" y="441959"/>
                  </a:lnTo>
                  <a:lnTo>
                    <a:pt x="636535" y="439200"/>
                  </a:lnTo>
                  <a:lnTo>
                    <a:pt x="647636" y="431676"/>
                  </a:lnTo>
                  <a:lnTo>
                    <a:pt x="655117" y="420518"/>
                  </a:lnTo>
                  <a:lnTo>
                    <a:pt x="657860" y="406857"/>
                  </a:lnTo>
                  <a:lnTo>
                    <a:pt x="657860" y="30200"/>
                  </a:lnTo>
                  <a:lnTo>
                    <a:pt x="655498" y="18452"/>
                  </a:lnTo>
                  <a:lnTo>
                    <a:pt x="649065" y="8851"/>
                  </a:lnTo>
                  <a:lnTo>
                    <a:pt x="639536" y="2375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73419" y="4173232"/>
              <a:ext cx="673100" cy="452120"/>
            </a:xfrm>
            <a:custGeom>
              <a:avLst/>
              <a:gdLst/>
              <a:ahLst/>
              <a:cxnLst/>
              <a:rect l="l" t="t" r="r" b="b"/>
              <a:pathLst>
                <a:path w="673100" h="452120">
                  <a:moveTo>
                    <a:pt x="636524" y="0"/>
                  </a:moveTo>
                  <a:lnTo>
                    <a:pt x="282575" y="0"/>
                  </a:lnTo>
                  <a:lnTo>
                    <a:pt x="272843" y="1070"/>
                  </a:lnTo>
                  <a:lnTo>
                    <a:pt x="240075" y="26066"/>
                  </a:lnTo>
                  <a:lnTo>
                    <a:pt x="218947" y="52400"/>
                  </a:lnTo>
                  <a:lnTo>
                    <a:pt x="2920" y="52400"/>
                  </a:lnTo>
                  <a:lnTo>
                    <a:pt x="0" y="55283"/>
                  </a:lnTo>
                  <a:lnTo>
                    <a:pt x="0" y="407784"/>
                  </a:lnTo>
                  <a:lnTo>
                    <a:pt x="27003" y="448360"/>
                  </a:lnTo>
                  <a:lnTo>
                    <a:pt x="631697" y="452094"/>
                  </a:lnTo>
                  <a:lnTo>
                    <a:pt x="639833" y="451300"/>
                  </a:lnTo>
                  <a:lnTo>
                    <a:pt x="647541" y="448968"/>
                  </a:lnTo>
                  <a:lnTo>
                    <a:pt x="654629" y="445177"/>
                  </a:lnTo>
                  <a:lnTo>
                    <a:pt x="660907" y="440004"/>
                  </a:lnTo>
                  <a:lnTo>
                    <a:pt x="661509" y="439280"/>
                  </a:lnTo>
                  <a:lnTo>
                    <a:pt x="44195" y="439026"/>
                  </a:lnTo>
                  <a:lnTo>
                    <a:pt x="32007" y="436564"/>
                  </a:lnTo>
                  <a:lnTo>
                    <a:pt x="22034" y="429858"/>
                  </a:lnTo>
                  <a:lnTo>
                    <a:pt x="15299" y="419925"/>
                  </a:lnTo>
                  <a:lnTo>
                    <a:pt x="12826" y="407784"/>
                  </a:lnTo>
                  <a:lnTo>
                    <a:pt x="12826" y="65227"/>
                  </a:lnTo>
                  <a:lnTo>
                    <a:pt x="224154" y="65227"/>
                  </a:lnTo>
                  <a:lnTo>
                    <a:pt x="225932" y="64325"/>
                  </a:lnTo>
                  <a:lnTo>
                    <a:pt x="227202" y="62763"/>
                  </a:lnTo>
                  <a:lnTo>
                    <a:pt x="230243" y="58904"/>
                  </a:lnTo>
                  <a:lnTo>
                    <a:pt x="237902" y="49266"/>
                  </a:lnTo>
                  <a:lnTo>
                    <a:pt x="263304" y="19345"/>
                  </a:lnTo>
                  <a:lnTo>
                    <a:pt x="282575" y="12814"/>
                  </a:lnTo>
                  <a:lnTo>
                    <a:pt x="663836" y="12814"/>
                  </a:lnTo>
                  <a:lnTo>
                    <a:pt x="662384" y="10671"/>
                  </a:lnTo>
                  <a:lnTo>
                    <a:pt x="650757" y="2863"/>
                  </a:lnTo>
                  <a:lnTo>
                    <a:pt x="636524" y="0"/>
                  </a:lnTo>
                  <a:close/>
                </a:path>
                <a:path w="673100" h="452120">
                  <a:moveTo>
                    <a:pt x="663836" y="12814"/>
                  </a:moveTo>
                  <a:lnTo>
                    <a:pt x="636524" y="12814"/>
                  </a:lnTo>
                  <a:lnTo>
                    <a:pt x="645753" y="14672"/>
                  </a:lnTo>
                  <a:lnTo>
                    <a:pt x="653303" y="19735"/>
                  </a:lnTo>
                  <a:lnTo>
                    <a:pt x="658401" y="27237"/>
                  </a:lnTo>
                  <a:lnTo>
                    <a:pt x="660272" y="36410"/>
                  </a:lnTo>
                  <a:lnTo>
                    <a:pt x="660272" y="418426"/>
                  </a:lnTo>
                  <a:lnTo>
                    <a:pt x="657225" y="425564"/>
                  </a:lnTo>
                  <a:lnTo>
                    <a:pt x="651890" y="430936"/>
                  </a:lnTo>
                  <a:lnTo>
                    <a:pt x="646429" y="436308"/>
                  </a:lnTo>
                  <a:lnTo>
                    <a:pt x="639317" y="439280"/>
                  </a:lnTo>
                  <a:lnTo>
                    <a:pt x="661509" y="439280"/>
                  </a:lnTo>
                  <a:lnTo>
                    <a:pt x="666134" y="433709"/>
                  </a:lnTo>
                  <a:lnTo>
                    <a:pt x="669956" y="426624"/>
                  </a:lnTo>
                  <a:lnTo>
                    <a:pt x="672302" y="418930"/>
                  </a:lnTo>
                  <a:lnTo>
                    <a:pt x="673100" y="410806"/>
                  </a:lnTo>
                  <a:lnTo>
                    <a:pt x="673100" y="36410"/>
                  </a:lnTo>
                  <a:lnTo>
                    <a:pt x="670224" y="22245"/>
                  </a:lnTo>
                  <a:lnTo>
                    <a:pt x="663836" y="12814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64099" y="4066540"/>
              <a:ext cx="640080" cy="553720"/>
            </a:xfrm>
            <a:custGeom>
              <a:avLst/>
              <a:gdLst/>
              <a:ahLst/>
              <a:cxnLst/>
              <a:rect l="l" t="t" r="r" b="b"/>
              <a:pathLst>
                <a:path w="640079" h="553720">
                  <a:moveTo>
                    <a:pt x="38862" y="0"/>
                  </a:moveTo>
                  <a:lnTo>
                    <a:pt x="23735" y="3064"/>
                  </a:lnTo>
                  <a:lnTo>
                    <a:pt x="11382" y="11422"/>
                  </a:lnTo>
                  <a:lnTo>
                    <a:pt x="3053" y="23815"/>
                  </a:lnTo>
                  <a:lnTo>
                    <a:pt x="0" y="38989"/>
                  </a:lnTo>
                  <a:lnTo>
                    <a:pt x="0" y="514731"/>
                  </a:lnTo>
                  <a:lnTo>
                    <a:pt x="3053" y="529909"/>
                  </a:lnTo>
                  <a:lnTo>
                    <a:pt x="11382" y="542302"/>
                  </a:lnTo>
                  <a:lnTo>
                    <a:pt x="23735" y="550656"/>
                  </a:lnTo>
                  <a:lnTo>
                    <a:pt x="38862" y="553720"/>
                  </a:lnTo>
                  <a:lnTo>
                    <a:pt x="601217" y="553720"/>
                  </a:lnTo>
                  <a:lnTo>
                    <a:pt x="616344" y="550656"/>
                  </a:lnTo>
                  <a:lnTo>
                    <a:pt x="628697" y="542302"/>
                  </a:lnTo>
                  <a:lnTo>
                    <a:pt x="637026" y="529909"/>
                  </a:lnTo>
                  <a:lnTo>
                    <a:pt x="640079" y="514731"/>
                  </a:lnTo>
                  <a:lnTo>
                    <a:pt x="640079" y="104673"/>
                  </a:lnTo>
                  <a:lnTo>
                    <a:pt x="616344" y="68772"/>
                  </a:lnTo>
                  <a:lnTo>
                    <a:pt x="283717" y="65709"/>
                  </a:lnTo>
                  <a:lnTo>
                    <a:pt x="244094" y="23507"/>
                  </a:lnTo>
                  <a:lnTo>
                    <a:pt x="235799" y="15505"/>
                  </a:lnTo>
                  <a:lnTo>
                    <a:pt x="226123" y="8153"/>
                  </a:lnTo>
                  <a:lnTo>
                    <a:pt x="215590" y="2772"/>
                  </a:lnTo>
                  <a:lnTo>
                    <a:pt x="204724" y="68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856479" y="4061459"/>
              <a:ext cx="652780" cy="563880"/>
            </a:xfrm>
            <a:custGeom>
              <a:avLst/>
              <a:gdLst/>
              <a:ahLst/>
              <a:cxnLst/>
              <a:rect l="l" t="t" r="r" b="b"/>
              <a:pathLst>
                <a:path w="652779" h="563879">
                  <a:moveTo>
                    <a:pt x="45339" y="0"/>
                  </a:moveTo>
                  <a:lnTo>
                    <a:pt x="27699" y="3560"/>
                  </a:lnTo>
                  <a:lnTo>
                    <a:pt x="13287" y="13260"/>
                  </a:lnTo>
                  <a:lnTo>
                    <a:pt x="3565" y="27630"/>
                  </a:lnTo>
                  <a:lnTo>
                    <a:pt x="0" y="45199"/>
                  </a:lnTo>
                  <a:lnTo>
                    <a:pt x="0" y="518680"/>
                  </a:lnTo>
                  <a:lnTo>
                    <a:pt x="3565" y="536247"/>
                  </a:lnTo>
                  <a:lnTo>
                    <a:pt x="13287" y="550613"/>
                  </a:lnTo>
                  <a:lnTo>
                    <a:pt x="27699" y="560309"/>
                  </a:lnTo>
                  <a:lnTo>
                    <a:pt x="45339" y="563867"/>
                  </a:lnTo>
                  <a:lnTo>
                    <a:pt x="607441" y="563867"/>
                  </a:lnTo>
                  <a:lnTo>
                    <a:pt x="625080" y="560309"/>
                  </a:lnTo>
                  <a:lnTo>
                    <a:pt x="638838" y="551052"/>
                  </a:lnTo>
                  <a:lnTo>
                    <a:pt x="45339" y="551052"/>
                  </a:lnTo>
                  <a:lnTo>
                    <a:pt x="32704" y="548504"/>
                  </a:lnTo>
                  <a:lnTo>
                    <a:pt x="22367" y="541558"/>
                  </a:lnTo>
                  <a:lnTo>
                    <a:pt x="15388" y="531266"/>
                  </a:lnTo>
                  <a:lnTo>
                    <a:pt x="12827" y="518680"/>
                  </a:lnTo>
                  <a:lnTo>
                    <a:pt x="12827" y="45199"/>
                  </a:lnTo>
                  <a:lnTo>
                    <a:pt x="15386" y="32608"/>
                  </a:lnTo>
                  <a:lnTo>
                    <a:pt x="22352" y="22317"/>
                  </a:lnTo>
                  <a:lnTo>
                    <a:pt x="32650" y="15374"/>
                  </a:lnTo>
                  <a:lnTo>
                    <a:pt x="45212" y="12826"/>
                  </a:lnTo>
                  <a:lnTo>
                    <a:pt x="240802" y="12826"/>
                  </a:lnTo>
                  <a:lnTo>
                    <a:pt x="235442" y="8818"/>
                  </a:lnTo>
                  <a:lnTo>
                    <a:pt x="223621" y="2963"/>
                  </a:lnTo>
                  <a:lnTo>
                    <a:pt x="211074" y="685"/>
                  </a:lnTo>
                  <a:lnTo>
                    <a:pt x="45339" y="0"/>
                  </a:lnTo>
                  <a:close/>
                </a:path>
                <a:path w="652779" h="563879">
                  <a:moveTo>
                    <a:pt x="240802" y="12826"/>
                  </a:moveTo>
                  <a:lnTo>
                    <a:pt x="45212" y="12826"/>
                  </a:lnTo>
                  <a:lnTo>
                    <a:pt x="211074" y="13487"/>
                  </a:lnTo>
                  <a:lnTo>
                    <a:pt x="220974" y="15636"/>
                  </a:lnTo>
                  <a:lnTo>
                    <a:pt x="285496" y="76174"/>
                  </a:lnTo>
                  <a:lnTo>
                    <a:pt x="286639" y="77457"/>
                  </a:lnTo>
                  <a:lnTo>
                    <a:pt x="288417" y="78181"/>
                  </a:lnTo>
                  <a:lnTo>
                    <a:pt x="607441" y="78181"/>
                  </a:lnTo>
                  <a:lnTo>
                    <a:pt x="620075" y="80732"/>
                  </a:lnTo>
                  <a:lnTo>
                    <a:pt x="630412" y="87683"/>
                  </a:lnTo>
                  <a:lnTo>
                    <a:pt x="637391" y="97983"/>
                  </a:lnTo>
                  <a:lnTo>
                    <a:pt x="639953" y="110578"/>
                  </a:lnTo>
                  <a:lnTo>
                    <a:pt x="639953" y="518680"/>
                  </a:lnTo>
                  <a:lnTo>
                    <a:pt x="637391" y="531266"/>
                  </a:lnTo>
                  <a:lnTo>
                    <a:pt x="630412" y="541558"/>
                  </a:lnTo>
                  <a:lnTo>
                    <a:pt x="620075" y="548504"/>
                  </a:lnTo>
                  <a:lnTo>
                    <a:pt x="607441" y="551052"/>
                  </a:lnTo>
                  <a:lnTo>
                    <a:pt x="638838" y="551052"/>
                  </a:lnTo>
                  <a:lnTo>
                    <a:pt x="639492" y="550613"/>
                  </a:lnTo>
                  <a:lnTo>
                    <a:pt x="649214" y="536247"/>
                  </a:lnTo>
                  <a:lnTo>
                    <a:pt x="652780" y="518680"/>
                  </a:lnTo>
                  <a:lnTo>
                    <a:pt x="652777" y="110578"/>
                  </a:lnTo>
                  <a:lnTo>
                    <a:pt x="649214" y="93004"/>
                  </a:lnTo>
                  <a:lnTo>
                    <a:pt x="639492" y="78632"/>
                  </a:lnTo>
                  <a:lnTo>
                    <a:pt x="625080" y="68936"/>
                  </a:lnTo>
                  <a:lnTo>
                    <a:pt x="607441" y="65379"/>
                  </a:lnTo>
                  <a:lnTo>
                    <a:pt x="292862" y="65379"/>
                  </a:lnTo>
                  <a:lnTo>
                    <a:pt x="255143" y="25399"/>
                  </a:lnTo>
                  <a:lnTo>
                    <a:pt x="246096" y="16786"/>
                  </a:lnTo>
                  <a:lnTo>
                    <a:pt x="240802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64099" y="4178299"/>
              <a:ext cx="657860" cy="441959"/>
            </a:xfrm>
            <a:custGeom>
              <a:avLst/>
              <a:gdLst/>
              <a:ahLst/>
              <a:cxnLst/>
              <a:rect l="l" t="t" r="r" b="b"/>
              <a:pathLst>
                <a:path w="657860" h="441960">
                  <a:moveTo>
                    <a:pt x="627888" y="0"/>
                  </a:moveTo>
                  <a:lnTo>
                    <a:pt x="275209" y="0"/>
                  </a:lnTo>
                  <a:lnTo>
                    <a:pt x="266894" y="920"/>
                  </a:lnTo>
                  <a:lnTo>
                    <a:pt x="259079" y="3598"/>
                  </a:lnTo>
                  <a:lnTo>
                    <a:pt x="252027" y="7913"/>
                  </a:lnTo>
                  <a:lnTo>
                    <a:pt x="245999" y="13741"/>
                  </a:lnTo>
                  <a:lnTo>
                    <a:pt x="214884" y="52730"/>
                  </a:lnTo>
                  <a:lnTo>
                    <a:pt x="0" y="52730"/>
                  </a:lnTo>
                  <a:lnTo>
                    <a:pt x="0" y="403809"/>
                  </a:lnTo>
                  <a:lnTo>
                    <a:pt x="2964" y="418545"/>
                  </a:lnTo>
                  <a:lnTo>
                    <a:pt x="11049" y="430587"/>
                  </a:lnTo>
                  <a:lnTo>
                    <a:pt x="23038" y="438713"/>
                  </a:lnTo>
                  <a:lnTo>
                    <a:pt x="37719" y="441706"/>
                  </a:lnTo>
                  <a:lnTo>
                    <a:pt x="622935" y="441959"/>
                  </a:lnTo>
                  <a:lnTo>
                    <a:pt x="636535" y="439200"/>
                  </a:lnTo>
                  <a:lnTo>
                    <a:pt x="647636" y="431676"/>
                  </a:lnTo>
                  <a:lnTo>
                    <a:pt x="655117" y="420518"/>
                  </a:lnTo>
                  <a:lnTo>
                    <a:pt x="657860" y="406857"/>
                  </a:lnTo>
                  <a:lnTo>
                    <a:pt x="657860" y="30200"/>
                  </a:lnTo>
                  <a:lnTo>
                    <a:pt x="655498" y="18452"/>
                  </a:lnTo>
                  <a:lnTo>
                    <a:pt x="649065" y="8851"/>
                  </a:lnTo>
                  <a:lnTo>
                    <a:pt x="639536" y="2375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56479" y="4173232"/>
              <a:ext cx="673100" cy="452120"/>
            </a:xfrm>
            <a:custGeom>
              <a:avLst/>
              <a:gdLst/>
              <a:ahLst/>
              <a:cxnLst/>
              <a:rect l="l" t="t" r="r" b="b"/>
              <a:pathLst>
                <a:path w="673100" h="452120">
                  <a:moveTo>
                    <a:pt x="636524" y="0"/>
                  </a:moveTo>
                  <a:lnTo>
                    <a:pt x="282575" y="0"/>
                  </a:lnTo>
                  <a:lnTo>
                    <a:pt x="272843" y="1070"/>
                  </a:lnTo>
                  <a:lnTo>
                    <a:pt x="240075" y="26066"/>
                  </a:lnTo>
                  <a:lnTo>
                    <a:pt x="218948" y="52400"/>
                  </a:lnTo>
                  <a:lnTo>
                    <a:pt x="2921" y="52400"/>
                  </a:lnTo>
                  <a:lnTo>
                    <a:pt x="0" y="55283"/>
                  </a:lnTo>
                  <a:lnTo>
                    <a:pt x="0" y="407784"/>
                  </a:lnTo>
                  <a:lnTo>
                    <a:pt x="27003" y="448360"/>
                  </a:lnTo>
                  <a:lnTo>
                    <a:pt x="631698" y="452094"/>
                  </a:lnTo>
                  <a:lnTo>
                    <a:pt x="639833" y="451300"/>
                  </a:lnTo>
                  <a:lnTo>
                    <a:pt x="647541" y="448968"/>
                  </a:lnTo>
                  <a:lnTo>
                    <a:pt x="654629" y="445177"/>
                  </a:lnTo>
                  <a:lnTo>
                    <a:pt x="660908" y="440004"/>
                  </a:lnTo>
                  <a:lnTo>
                    <a:pt x="661509" y="439280"/>
                  </a:lnTo>
                  <a:lnTo>
                    <a:pt x="44196" y="439026"/>
                  </a:lnTo>
                  <a:lnTo>
                    <a:pt x="32007" y="436564"/>
                  </a:lnTo>
                  <a:lnTo>
                    <a:pt x="22034" y="429858"/>
                  </a:lnTo>
                  <a:lnTo>
                    <a:pt x="15299" y="419925"/>
                  </a:lnTo>
                  <a:lnTo>
                    <a:pt x="12827" y="407784"/>
                  </a:lnTo>
                  <a:lnTo>
                    <a:pt x="12827" y="65227"/>
                  </a:lnTo>
                  <a:lnTo>
                    <a:pt x="224155" y="65227"/>
                  </a:lnTo>
                  <a:lnTo>
                    <a:pt x="225933" y="64325"/>
                  </a:lnTo>
                  <a:lnTo>
                    <a:pt x="227203" y="62763"/>
                  </a:lnTo>
                  <a:lnTo>
                    <a:pt x="230243" y="58904"/>
                  </a:lnTo>
                  <a:lnTo>
                    <a:pt x="237902" y="49266"/>
                  </a:lnTo>
                  <a:lnTo>
                    <a:pt x="263304" y="19345"/>
                  </a:lnTo>
                  <a:lnTo>
                    <a:pt x="282575" y="12814"/>
                  </a:lnTo>
                  <a:lnTo>
                    <a:pt x="663836" y="12814"/>
                  </a:lnTo>
                  <a:lnTo>
                    <a:pt x="662384" y="10671"/>
                  </a:lnTo>
                  <a:lnTo>
                    <a:pt x="650757" y="2863"/>
                  </a:lnTo>
                  <a:lnTo>
                    <a:pt x="636524" y="0"/>
                  </a:lnTo>
                  <a:close/>
                </a:path>
                <a:path w="673100" h="452120">
                  <a:moveTo>
                    <a:pt x="663836" y="12814"/>
                  </a:moveTo>
                  <a:lnTo>
                    <a:pt x="636524" y="12814"/>
                  </a:lnTo>
                  <a:lnTo>
                    <a:pt x="645753" y="14672"/>
                  </a:lnTo>
                  <a:lnTo>
                    <a:pt x="653303" y="19735"/>
                  </a:lnTo>
                  <a:lnTo>
                    <a:pt x="658401" y="27237"/>
                  </a:lnTo>
                  <a:lnTo>
                    <a:pt x="660273" y="36410"/>
                  </a:lnTo>
                  <a:lnTo>
                    <a:pt x="660273" y="418426"/>
                  </a:lnTo>
                  <a:lnTo>
                    <a:pt x="657225" y="425564"/>
                  </a:lnTo>
                  <a:lnTo>
                    <a:pt x="651891" y="430936"/>
                  </a:lnTo>
                  <a:lnTo>
                    <a:pt x="646430" y="436308"/>
                  </a:lnTo>
                  <a:lnTo>
                    <a:pt x="639318" y="439280"/>
                  </a:lnTo>
                  <a:lnTo>
                    <a:pt x="661509" y="439280"/>
                  </a:lnTo>
                  <a:lnTo>
                    <a:pt x="666134" y="433709"/>
                  </a:lnTo>
                  <a:lnTo>
                    <a:pt x="669956" y="426624"/>
                  </a:lnTo>
                  <a:lnTo>
                    <a:pt x="672302" y="418930"/>
                  </a:lnTo>
                  <a:lnTo>
                    <a:pt x="673100" y="410806"/>
                  </a:lnTo>
                  <a:lnTo>
                    <a:pt x="673100" y="36410"/>
                  </a:lnTo>
                  <a:lnTo>
                    <a:pt x="670224" y="22245"/>
                  </a:lnTo>
                  <a:lnTo>
                    <a:pt x="663836" y="12814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06539" y="1498599"/>
              <a:ext cx="340360" cy="342900"/>
            </a:xfrm>
            <a:custGeom>
              <a:avLst/>
              <a:gdLst/>
              <a:ahLst/>
              <a:cxnLst/>
              <a:rect l="l" t="t" r="r" b="b"/>
              <a:pathLst>
                <a:path w="340359" h="342900">
                  <a:moveTo>
                    <a:pt x="170179" y="0"/>
                  </a:moveTo>
                  <a:lnTo>
                    <a:pt x="124942" y="6120"/>
                  </a:lnTo>
                  <a:lnTo>
                    <a:pt x="84290" y="23396"/>
                  </a:lnTo>
                  <a:lnTo>
                    <a:pt x="49847" y="50196"/>
                  </a:lnTo>
                  <a:lnTo>
                    <a:pt x="23236" y="84892"/>
                  </a:lnTo>
                  <a:lnTo>
                    <a:pt x="6079" y="125853"/>
                  </a:lnTo>
                  <a:lnTo>
                    <a:pt x="0" y="171450"/>
                  </a:lnTo>
                  <a:lnTo>
                    <a:pt x="6079" y="217046"/>
                  </a:lnTo>
                  <a:lnTo>
                    <a:pt x="23236" y="258007"/>
                  </a:lnTo>
                  <a:lnTo>
                    <a:pt x="49847" y="292703"/>
                  </a:lnTo>
                  <a:lnTo>
                    <a:pt x="84290" y="319503"/>
                  </a:lnTo>
                  <a:lnTo>
                    <a:pt x="124942" y="336779"/>
                  </a:lnTo>
                  <a:lnTo>
                    <a:pt x="170179" y="342900"/>
                  </a:lnTo>
                  <a:lnTo>
                    <a:pt x="215373" y="336779"/>
                  </a:lnTo>
                  <a:lnTo>
                    <a:pt x="256013" y="319503"/>
                  </a:lnTo>
                  <a:lnTo>
                    <a:pt x="290464" y="292703"/>
                  </a:lnTo>
                  <a:lnTo>
                    <a:pt x="317095" y="258007"/>
                  </a:lnTo>
                  <a:lnTo>
                    <a:pt x="334271" y="217046"/>
                  </a:lnTo>
                  <a:lnTo>
                    <a:pt x="340359" y="171450"/>
                  </a:lnTo>
                  <a:lnTo>
                    <a:pt x="334271" y="125853"/>
                  </a:lnTo>
                  <a:lnTo>
                    <a:pt x="317095" y="84892"/>
                  </a:lnTo>
                  <a:lnTo>
                    <a:pt x="290464" y="50196"/>
                  </a:lnTo>
                  <a:lnTo>
                    <a:pt x="256013" y="23396"/>
                  </a:lnTo>
                  <a:lnTo>
                    <a:pt x="215373" y="6120"/>
                  </a:lnTo>
                  <a:lnTo>
                    <a:pt x="170179" y="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53859" y="1498599"/>
              <a:ext cx="194310" cy="342900"/>
            </a:xfrm>
            <a:custGeom>
              <a:avLst/>
              <a:gdLst/>
              <a:ahLst/>
              <a:cxnLst/>
              <a:rect l="l" t="t" r="r" b="b"/>
              <a:pathLst>
                <a:path w="194309" h="342900">
                  <a:moveTo>
                    <a:pt x="22479" y="0"/>
                  </a:moveTo>
                  <a:lnTo>
                    <a:pt x="14859" y="0"/>
                  </a:lnTo>
                  <a:lnTo>
                    <a:pt x="7493" y="508"/>
                  </a:lnTo>
                  <a:lnTo>
                    <a:pt x="0" y="1524"/>
                  </a:lnTo>
                  <a:lnTo>
                    <a:pt x="48441" y="15221"/>
                  </a:lnTo>
                  <a:lnTo>
                    <a:pt x="89684" y="41367"/>
                  </a:lnTo>
                  <a:lnTo>
                    <a:pt x="121679" y="77656"/>
                  </a:lnTo>
                  <a:lnTo>
                    <a:pt x="142378" y="121785"/>
                  </a:lnTo>
                  <a:lnTo>
                    <a:pt x="149733" y="171450"/>
                  </a:lnTo>
                  <a:lnTo>
                    <a:pt x="142378" y="221053"/>
                  </a:lnTo>
                  <a:lnTo>
                    <a:pt x="121679" y="265151"/>
                  </a:lnTo>
                  <a:lnTo>
                    <a:pt x="89684" y="301441"/>
                  </a:lnTo>
                  <a:lnTo>
                    <a:pt x="48441" y="327617"/>
                  </a:lnTo>
                  <a:lnTo>
                    <a:pt x="0" y="341375"/>
                  </a:lnTo>
                  <a:lnTo>
                    <a:pt x="7620" y="342391"/>
                  </a:lnTo>
                  <a:lnTo>
                    <a:pt x="15113" y="342900"/>
                  </a:lnTo>
                  <a:lnTo>
                    <a:pt x="22606" y="342900"/>
                  </a:lnTo>
                  <a:lnTo>
                    <a:pt x="65901" y="337360"/>
                  </a:lnTo>
                  <a:lnTo>
                    <a:pt x="105442" y="321611"/>
                  </a:lnTo>
                  <a:lnTo>
                    <a:pt x="139636" y="296957"/>
                  </a:lnTo>
                  <a:lnTo>
                    <a:pt x="166887" y="264705"/>
                  </a:lnTo>
                  <a:lnTo>
                    <a:pt x="185601" y="226159"/>
                  </a:lnTo>
                  <a:lnTo>
                    <a:pt x="194183" y="182625"/>
                  </a:lnTo>
                  <a:lnTo>
                    <a:pt x="190618" y="134799"/>
                  </a:lnTo>
                  <a:lnTo>
                    <a:pt x="174643" y="91392"/>
                  </a:lnTo>
                  <a:lnTo>
                    <a:pt x="148050" y="54308"/>
                  </a:lnTo>
                  <a:lnTo>
                    <a:pt x="112630" y="25447"/>
                  </a:lnTo>
                  <a:lnTo>
                    <a:pt x="70175" y="6710"/>
                  </a:lnTo>
                  <a:lnTo>
                    <a:pt x="22479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680530" y="1572259"/>
              <a:ext cx="45720" cy="180340"/>
            </a:xfrm>
            <a:custGeom>
              <a:avLst/>
              <a:gdLst/>
              <a:ahLst/>
              <a:cxnLst/>
              <a:rect l="l" t="t" r="r" b="b"/>
              <a:pathLst>
                <a:path w="45720" h="180339">
                  <a:moveTo>
                    <a:pt x="45389" y="66040"/>
                  </a:moveTo>
                  <a:lnTo>
                    <a:pt x="7289" y="66040"/>
                  </a:lnTo>
                  <a:lnTo>
                    <a:pt x="7289" y="67310"/>
                  </a:lnTo>
                  <a:lnTo>
                    <a:pt x="7289" y="180340"/>
                  </a:lnTo>
                  <a:lnTo>
                    <a:pt x="45389" y="180340"/>
                  </a:lnTo>
                  <a:lnTo>
                    <a:pt x="45389" y="67310"/>
                  </a:lnTo>
                  <a:lnTo>
                    <a:pt x="45389" y="66040"/>
                  </a:lnTo>
                  <a:close/>
                </a:path>
                <a:path w="45720" h="180339">
                  <a:moveTo>
                    <a:pt x="45389" y="22860"/>
                  </a:moveTo>
                  <a:lnTo>
                    <a:pt x="43434" y="13512"/>
                  </a:lnTo>
                  <a:lnTo>
                    <a:pt x="38277" y="6286"/>
                  </a:lnTo>
                  <a:lnTo>
                    <a:pt x="30911" y="1651"/>
                  </a:lnTo>
                  <a:lnTo>
                    <a:pt x="22402" y="0"/>
                  </a:lnTo>
                  <a:lnTo>
                    <a:pt x="16814" y="0"/>
                  </a:lnTo>
                  <a:lnTo>
                    <a:pt x="11099" y="2159"/>
                  </a:lnTo>
                  <a:lnTo>
                    <a:pt x="6400" y="6858"/>
                  </a:lnTo>
                  <a:lnTo>
                    <a:pt x="0" y="18986"/>
                  </a:lnTo>
                  <a:lnTo>
                    <a:pt x="1460" y="31673"/>
                  </a:lnTo>
                  <a:lnTo>
                    <a:pt x="9410" y="41668"/>
                  </a:lnTo>
                  <a:lnTo>
                    <a:pt x="22529" y="45720"/>
                  </a:lnTo>
                  <a:lnTo>
                    <a:pt x="31394" y="43942"/>
                  </a:lnTo>
                  <a:lnTo>
                    <a:pt x="38671" y="39052"/>
                  </a:lnTo>
                  <a:lnTo>
                    <a:pt x="43573" y="31800"/>
                  </a:lnTo>
                  <a:lnTo>
                    <a:pt x="45389" y="22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61479" y="1638299"/>
              <a:ext cx="119379" cy="114300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6601117" y="1493519"/>
              <a:ext cx="353695" cy="353060"/>
            </a:xfrm>
            <a:custGeom>
              <a:avLst/>
              <a:gdLst/>
              <a:ahLst/>
              <a:cxnLst/>
              <a:rect l="l" t="t" r="r" b="b"/>
              <a:pathLst>
                <a:path w="353695" h="353060">
                  <a:moveTo>
                    <a:pt x="129882" y="142240"/>
                  </a:moveTo>
                  <a:lnTo>
                    <a:pt x="127342" y="139700"/>
                  </a:lnTo>
                  <a:lnTo>
                    <a:pt x="118706" y="139700"/>
                  </a:lnTo>
                  <a:lnTo>
                    <a:pt x="118706" y="151003"/>
                  </a:lnTo>
                  <a:lnTo>
                    <a:pt x="118706" y="252857"/>
                  </a:lnTo>
                  <a:lnTo>
                    <a:pt x="92798" y="252857"/>
                  </a:lnTo>
                  <a:lnTo>
                    <a:pt x="92798" y="151003"/>
                  </a:lnTo>
                  <a:lnTo>
                    <a:pt x="118706" y="151003"/>
                  </a:lnTo>
                  <a:lnTo>
                    <a:pt x="118706" y="139700"/>
                  </a:lnTo>
                  <a:lnTo>
                    <a:pt x="84162" y="139700"/>
                  </a:lnTo>
                  <a:lnTo>
                    <a:pt x="81622" y="142240"/>
                  </a:lnTo>
                  <a:lnTo>
                    <a:pt x="81622" y="261620"/>
                  </a:lnTo>
                  <a:lnTo>
                    <a:pt x="84162" y="264160"/>
                  </a:lnTo>
                  <a:lnTo>
                    <a:pt x="127342" y="264160"/>
                  </a:lnTo>
                  <a:lnTo>
                    <a:pt x="129882" y="261620"/>
                  </a:lnTo>
                  <a:lnTo>
                    <a:pt x="129882" y="252857"/>
                  </a:lnTo>
                  <a:lnTo>
                    <a:pt x="129882" y="151003"/>
                  </a:lnTo>
                  <a:lnTo>
                    <a:pt x="129882" y="142240"/>
                  </a:lnTo>
                  <a:close/>
                </a:path>
                <a:path w="353695" h="353060">
                  <a:moveTo>
                    <a:pt x="129882" y="101600"/>
                  </a:moveTo>
                  <a:lnTo>
                    <a:pt x="127647" y="90754"/>
                  </a:lnTo>
                  <a:lnTo>
                    <a:pt x="123609" y="84836"/>
                  </a:lnTo>
                  <a:lnTo>
                    <a:pt x="121577" y="81876"/>
                  </a:lnTo>
                  <a:lnTo>
                    <a:pt x="118579" y="79883"/>
                  </a:lnTo>
                  <a:lnTo>
                    <a:pt x="118579" y="91440"/>
                  </a:lnTo>
                  <a:lnTo>
                    <a:pt x="118579" y="110871"/>
                  </a:lnTo>
                  <a:lnTo>
                    <a:pt x="110959" y="118364"/>
                  </a:lnTo>
                  <a:lnTo>
                    <a:pt x="101561" y="118364"/>
                  </a:lnTo>
                  <a:lnTo>
                    <a:pt x="91871" y="115379"/>
                  </a:lnTo>
                  <a:lnTo>
                    <a:pt x="85966" y="108013"/>
                  </a:lnTo>
                  <a:lnTo>
                    <a:pt x="84874" y="98653"/>
                  </a:lnTo>
                  <a:lnTo>
                    <a:pt x="89623" y="89662"/>
                  </a:lnTo>
                  <a:lnTo>
                    <a:pt x="93179" y="86360"/>
                  </a:lnTo>
                  <a:lnTo>
                    <a:pt x="97370" y="84836"/>
                  </a:lnTo>
                  <a:lnTo>
                    <a:pt x="110197" y="84836"/>
                  </a:lnTo>
                  <a:lnTo>
                    <a:pt x="118579" y="91440"/>
                  </a:lnTo>
                  <a:lnTo>
                    <a:pt x="118579" y="79883"/>
                  </a:lnTo>
                  <a:lnTo>
                    <a:pt x="112572" y="75869"/>
                  </a:lnTo>
                  <a:lnTo>
                    <a:pt x="101561" y="73660"/>
                  </a:lnTo>
                  <a:lnTo>
                    <a:pt x="85331" y="78625"/>
                  </a:lnTo>
                  <a:lnTo>
                    <a:pt x="75488" y="90855"/>
                  </a:lnTo>
                  <a:lnTo>
                    <a:pt x="73698" y="106400"/>
                  </a:lnTo>
                  <a:lnTo>
                    <a:pt x="81622" y="121285"/>
                  </a:lnTo>
                  <a:lnTo>
                    <a:pt x="87337" y="127000"/>
                  </a:lnTo>
                  <a:lnTo>
                    <a:pt x="94449" y="129540"/>
                  </a:lnTo>
                  <a:lnTo>
                    <a:pt x="101434" y="129540"/>
                  </a:lnTo>
                  <a:lnTo>
                    <a:pt x="111975" y="127533"/>
                  </a:lnTo>
                  <a:lnTo>
                    <a:pt x="121081" y="121869"/>
                  </a:lnTo>
                  <a:lnTo>
                    <a:pt x="123609" y="118364"/>
                  </a:lnTo>
                  <a:lnTo>
                    <a:pt x="127469" y="113042"/>
                  </a:lnTo>
                  <a:lnTo>
                    <a:pt x="129882" y="101600"/>
                  </a:lnTo>
                  <a:close/>
                </a:path>
                <a:path w="353695" h="353060">
                  <a:moveTo>
                    <a:pt x="353275" y="176530"/>
                  </a:moveTo>
                  <a:lnTo>
                    <a:pt x="349885" y="141897"/>
                  </a:lnTo>
                  <a:lnTo>
                    <a:pt x="342099" y="116382"/>
                  </a:lnTo>
                  <a:lnTo>
                    <a:pt x="342099" y="176530"/>
                  </a:lnTo>
                  <a:lnTo>
                    <a:pt x="336143" y="220446"/>
                  </a:lnTo>
                  <a:lnTo>
                    <a:pt x="319379" y="259930"/>
                  </a:lnTo>
                  <a:lnTo>
                    <a:pt x="293370" y="293408"/>
                  </a:lnTo>
                  <a:lnTo>
                    <a:pt x="259740" y="319278"/>
                  </a:lnTo>
                  <a:lnTo>
                    <a:pt x="220078" y="335978"/>
                  </a:lnTo>
                  <a:lnTo>
                    <a:pt x="175983" y="341884"/>
                  </a:lnTo>
                  <a:lnTo>
                    <a:pt x="131927" y="335978"/>
                  </a:lnTo>
                  <a:lnTo>
                    <a:pt x="92303" y="319278"/>
                  </a:lnTo>
                  <a:lnTo>
                    <a:pt x="58686" y="293408"/>
                  </a:lnTo>
                  <a:lnTo>
                    <a:pt x="32702" y="259930"/>
                  </a:lnTo>
                  <a:lnTo>
                    <a:pt x="15938" y="220446"/>
                  </a:lnTo>
                  <a:lnTo>
                    <a:pt x="9982" y="176530"/>
                  </a:lnTo>
                  <a:lnTo>
                    <a:pt x="15938" y="132626"/>
                  </a:lnTo>
                  <a:lnTo>
                    <a:pt x="32702" y="93141"/>
                  </a:lnTo>
                  <a:lnTo>
                    <a:pt x="58699" y="59664"/>
                  </a:lnTo>
                  <a:lnTo>
                    <a:pt x="92303" y="33782"/>
                  </a:lnTo>
                  <a:lnTo>
                    <a:pt x="131927" y="17094"/>
                  </a:lnTo>
                  <a:lnTo>
                    <a:pt x="175983" y="11176"/>
                  </a:lnTo>
                  <a:lnTo>
                    <a:pt x="220078" y="17094"/>
                  </a:lnTo>
                  <a:lnTo>
                    <a:pt x="259740" y="33782"/>
                  </a:lnTo>
                  <a:lnTo>
                    <a:pt x="293370" y="59664"/>
                  </a:lnTo>
                  <a:lnTo>
                    <a:pt x="319379" y="93141"/>
                  </a:lnTo>
                  <a:lnTo>
                    <a:pt x="336143" y="132626"/>
                  </a:lnTo>
                  <a:lnTo>
                    <a:pt x="342099" y="176530"/>
                  </a:lnTo>
                  <a:lnTo>
                    <a:pt x="342099" y="116382"/>
                  </a:lnTo>
                  <a:lnTo>
                    <a:pt x="323494" y="78536"/>
                  </a:lnTo>
                  <a:lnTo>
                    <a:pt x="273697" y="29260"/>
                  </a:lnTo>
                  <a:lnTo>
                    <a:pt x="236537" y="11176"/>
                  </a:lnTo>
                  <a:lnTo>
                    <a:pt x="175983" y="0"/>
                  </a:lnTo>
                  <a:lnTo>
                    <a:pt x="150469" y="1841"/>
                  </a:lnTo>
                  <a:lnTo>
                    <a:pt x="100901" y="16725"/>
                  </a:lnTo>
                  <a:lnTo>
                    <a:pt x="40767" y="62623"/>
                  </a:lnTo>
                  <a:lnTo>
                    <a:pt x="14986" y="103073"/>
                  </a:lnTo>
                  <a:lnTo>
                    <a:pt x="1130" y="148564"/>
                  </a:lnTo>
                  <a:lnTo>
                    <a:pt x="0" y="196456"/>
                  </a:lnTo>
                  <a:lnTo>
                    <a:pt x="12407" y="244094"/>
                  </a:lnTo>
                  <a:lnTo>
                    <a:pt x="39725" y="289356"/>
                  </a:lnTo>
                  <a:lnTo>
                    <a:pt x="78143" y="323684"/>
                  </a:lnTo>
                  <a:lnTo>
                    <a:pt x="124574" y="345452"/>
                  </a:lnTo>
                  <a:lnTo>
                    <a:pt x="175983" y="353060"/>
                  </a:lnTo>
                  <a:lnTo>
                    <a:pt x="184594" y="352856"/>
                  </a:lnTo>
                  <a:lnTo>
                    <a:pt x="193268" y="352209"/>
                  </a:lnTo>
                  <a:lnTo>
                    <a:pt x="201968" y="351142"/>
                  </a:lnTo>
                  <a:lnTo>
                    <a:pt x="210654" y="349631"/>
                  </a:lnTo>
                  <a:lnTo>
                    <a:pt x="232892" y="341884"/>
                  </a:lnTo>
                  <a:lnTo>
                    <a:pt x="257327" y="333375"/>
                  </a:lnTo>
                  <a:lnTo>
                    <a:pt x="296672" y="305828"/>
                  </a:lnTo>
                  <a:lnTo>
                    <a:pt x="326948" y="269087"/>
                  </a:lnTo>
                  <a:lnTo>
                    <a:pt x="346392" y="225285"/>
                  </a:lnTo>
                  <a:lnTo>
                    <a:pt x="353275" y="176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56400" y="1633219"/>
              <a:ext cx="129540" cy="12445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80243" y="1493519"/>
              <a:ext cx="353269" cy="35305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7762239" y="14985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50" y="0"/>
                  </a:moveTo>
                  <a:lnTo>
                    <a:pt x="125853" y="6120"/>
                  </a:lnTo>
                  <a:lnTo>
                    <a:pt x="84892" y="23396"/>
                  </a:lnTo>
                  <a:lnTo>
                    <a:pt x="50196" y="50196"/>
                  </a:lnTo>
                  <a:lnTo>
                    <a:pt x="23396" y="84892"/>
                  </a:lnTo>
                  <a:lnTo>
                    <a:pt x="6120" y="125853"/>
                  </a:lnTo>
                  <a:lnTo>
                    <a:pt x="0" y="171450"/>
                  </a:lnTo>
                  <a:lnTo>
                    <a:pt x="6120" y="217046"/>
                  </a:lnTo>
                  <a:lnTo>
                    <a:pt x="23396" y="258007"/>
                  </a:lnTo>
                  <a:lnTo>
                    <a:pt x="50196" y="292703"/>
                  </a:lnTo>
                  <a:lnTo>
                    <a:pt x="84892" y="319503"/>
                  </a:lnTo>
                  <a:lnTo>
                    <a:pt x="125853" y="336779"/>
                  </a:lnTo>
                  <a:lnTo>
                    <a:pt x="171450" y="342900"/>
                  </a:lnTo>
                  <a:lnTo>
                    <a:pt x="217046" y="336779"/>
                  </a:lnTo>
                  <a:lnTo>
                    <a:pt x="258007" y="319503"/>
                  </a:lnTo>
                  <a:lnTo>
                    <a:pt x="292703" y="292703"/>
                  </a:lnTo>
                  <a:lnTo>
                    <a:pt x="319503" y="258007"/>
                  </a:lnTo>
                  <a:lnTo>
                    <a:pt x="336779" y="217046"/>
                  </a:lnTo>
                  <a:lnTo>
                    <a:pt x="342900" y="171450"/>
                  </a:lnTo>
                  <a:lnTo>
                    <a:pt x="336779" y="125853"/>
                  </a:lnTo>
                  <a:lnTo>
                    <a:pt x="319503" y="84892"/>
                  </a:lnTo>
                  <a:lnTo>
                    <a:pt x="292703" y="50196"/>
                  </a:lnTo>
                  <a:lnTo>
                    <a:pt x="258007" y="23396"/>
                  </a:lnTo>
                  <a:lnTo>
                    <a:pt x="217046" y="612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912100" y="1498599"/>
              <a:ext cx="191770" cy="342900"/>
            </a:xfrm>
            <a:custGeom>
              <a:avLst/>
              <a:gdLst/>
              <a:ahLst/>
              <a:cxnLst/>
              <a:rect l="l" t="t" r="r" b="b"/>
              <a:pathLst>
                <a:path w="191770" h="342900">
                  <a:moveTo>
                    <a:pt x="22225" y="0"/>
                  </a:moveTo>
                  <a:lnTo>
                    <a:pt x="14858" y="0"/>
                  </a:lnTo>
                  <a:lnTo>
                    <a:pt x="7366" y="508"/>
                  </a:lnTo>
                  <a:lnTo>
                    <a:pt x="0" y="1524"/>
                  </a:lnTo>
                  <a:lnTo>
                    <a:pt x="47853" y="15221"/>
                  </a:lnTo>
                  <a:lnTo>
                    <a:pt x="88574" y="41367"/>
                  </a:lnTo>
                  <a:lnTo>
                    <a:pt x="120152" y="77656"/>
                  </a:lnTo>
                  <a:lnTo>
                    <a:pt x="140573" y="121785"/>
                  </a:lnTo>
                  <a:lnTo>
                    <a:pt x="147827" y="171450"/>
                  </a:lnTo>
                  <a:lnTo>
                    <a:pt x="140573" y="221053"/>
                  </a:lnTo>
                  <a:lnTo>
                    <a:pt x="120152" y="265151"/>
                  </a:lnTo>
                  <a:lnTo>
                    <a:pt x="88574" y="301441"/>
                  </a:lnTo>
                  <a:lnTo>
                    <a:pt x="47853" y="327617"/>
                  </a:lnTo>
                  <a:lnTo>
                    <a:pt x="0" y="341375"/>
                  </a:lnTo>
                  <a:lnTo>
                    <a:pt x="7493" y="342391"/>
                  </a:lnTo>
                  <a:lnTo>
                    <a:pt x="14985" y="342900"/>
                  </a:lnTo>
                  <a:lnTo>
                    <a:pt x="22351" y="342900"/>
                  </a:lnTo>
                  <a:lnTo>
                    <a:pt x="65089" y="337360"/>
                  </a:lnTo>
                  <a:lnTo>
                    <a:pt x="104116" y="321611"/>
                  </a:lnTo>
                  <a:lnTo>
                    <a:pt x="137858" y="296957"/>
                  </a:lnTo>
                  <a:lnTo>
                    <a:pt x="164742" y="264705"/>
                  </a:lnTo>
                  <a:lnTo>
                    <a:pt x="183195" y="226159"/>
                  </a:lnTo>
                  <a:lnTo>
                    <a:pt x="191643" y="182625"/>
                  </a:lnTo>
                  <a:lnTo>
                    <a:pt x="188159" y="134799"/>
                  </a:lnTo>
                  <a:lnTo>
                    <a:pt x="172414" y="91392"/>
                  </a:lnTo>
                  <a:lnTo>
                    <a:pt x="146176" y="54308"/>
                  </a:lnTo>
                  <a:lnTo>
                    <a:pt x="111219" y="25447"/>
                  </a:lnTo>
                  <a:lnTo>
                    <a:pt x="69311" y="6710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07325" y="1572259"/>
              <a:ext cx="252729" cy="195579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7759192" y="1493519"/>
              <a:ext cx="351155" cy="353060"/>
            </a:xfrm>
            <a:custGeom>
              <a:avLst/>
              <a:gdLst/>
              <a:ahLst/>
              <a:cxnLst/>
              <a:rect l="l" t="t" r="r" b="b"/>
              <a:pathLst>
                <a:path w="351154" h="353060">
                  <a:moveTo>
                    <a:pt x="305943" y="176491"/>
                  </a:moveTo>
                  <a:lnTo>
                    <a:pt x="304507" y="136740"/>
                  </a:lnTo>
                  <a:lnTo>
                    <a:pt x="300228" y="97155"/>
                  </a:lnTo>
                  <a:lnTo>
                    <a:pt x="255587" y="77089"/>
                  </a:lnTo>
                  <a:lnTo>
                    <a:pt x="201536" y="74041"/>
                  </a:lnTo>
                  <a:lnTo>
                    <a:pt x="174498" y="73660"/>
                  </a:lnTo>
                  <a:lnTo>
                    <a:pt x="147447" y="74041"/>
                  </a:lnTo>
                  <a:lnTo>
                    <a:pt x="93395" y="77101"/>
                  </a:lnTo>
                  <a:lnTo>
                    <a:pt x="50165" y="87884"/>
                  </a:lnTo>
                  <a:lnTo>
                    <a:pt x="44475" y="136740"/>
                  </a:lnTo>
                  <a:lnTo>
                    <a:pt x="43053" y="176504"/>
                  </a:lnTo>
                  <a:lnTo>
                    <a:pt x="44475" y="216319"/>
                  </a:lnTo>
                  <a:lnTo>
                    <a:pt x="48768" y="256032"/>
                  </a:lnTo>
                  <a:lnTo>
                    <a:pt x="93395" y="275920"/>
                  </a:lnTo>
                  <a:lnTo>
                    <a:pt x="147447" y="279019"/>
                  </a:lnTo>
                  <a:lnTo>
                    <a:pt x="174498" y="279400"/>
                  </a:lnTo>
                  <a:lnTo>
                    <a:pt x="197548" y="279120"/>
                  </a:lnTo>
                  <a:lnTo>
                    <a:pt x="186131" y="268046"/>
                  </a:lnTo>
                  <a:lnTo>
                    <a:pt x="174879" y="268097"/>
                  </a:lnTo>
                  <a:lnTo>
                    <a:pt x="121234" y="266598"/>
                  </a:lnTo>
                  <a:lnTo>
                    <a:pt x="63627" y="261620"/>
                  </a:lnTo>
                  <a:lnTo>
                    <a:pt x="55600" y="215506"/>
                  </a:lnTo>
                  <a:lnTo>
                    <a:pt x="54190" y="176491"/>
                  </a:lnTo>
                  <a:lnTo>
                    <a:pt x="55600" y="137502"/>
                  </a:lnTo>
                  <a:lnTo>
                    <a:pt x="60325" y="94488"/>
                  </a:lnTo>
                  <a:lnTo>
                    <a:pt x="121094" y="86360"/>
                  </a:lnTo>
                  <a:lnTo>
                    <a:pt x="174498" y="84836"/>
                  </a:lnTo>
                  <a:lnTo>
                    <a:pt x="201256" y="85217"/>
                  </a:lnTo>
                  <a:lnTo>
                    <a:pt x="254685" y="88277"/>
                  </a:lnTo>
                  <a:lnTo>
                    <a:pt x="293509" y="137502"/>
                  </a:lnTo>
                  <a:lnTo>
                    <a:pt x="294919" y="176491"/>
                  </a:lnTo>
                  <a:lnTo>
                    <a:pt x="293509" y="215506"/>
                  </a:lnTo>
                  <a:lnTo>
                    <a:pt x="289306" y="254381"/>
                  </a:lnTo>
                  <a:lnTo>
                    <a:pt x="244094" y="265557"/>
                  </a:lnTo>
                  <a:lnTo>
                    <a:pt x="241808" y="267970"/>
                  </a:lnTo>
                  <a:lnTo>
                    <a:pt x="241808" y="274066"/>
                  </a:lnTo>
                  <a:lnTo>
                    <a:pt x="244475" y="276479"/>
                  </a:lnTo>
                  <a:lnTo>
                    <a:pt x="247777" y="276479"/>
                  </a:lnTo>
                  <a:lnTo>
                    <a:pt x="291719" y="272161"/>
                  </a:lnTo>
                  <a:lnTo>
                    <a:pt x="298958" y="265176"/>
                  </a:lnTo>
                  <a:lnTo>
                    <a:pt x="300228" y="255905"/>
                  </a:lnTo>
                  <a:lnTo>
                    <a:pt x="304507" y="216268"/>
                  </a:lnTo>
                  <a:lnTo>
                    <a:pt x="305943" y="176491"/>
                  </a:lnTo>
                  <a:close/>
                </a:path>
                <a:path w="351154" h="353060">
                  <a:moveTo>
                    <a:pt x="350901" y="176530"/>
                  </a:moveTo>
                  <a:lnTo>
                    <a:pt x="347548" y="141897"/>
                  </a:lnTo>
                  <a:lnTo>
                    <a:pt x="339852" y="116420"/>
                  </a:lnTo>
                  <a:lnTo>
                    <a:pt x="339852" y="176530"/>
                  </a:lnTo>
                  <a:lnTo>
                    <a:pt x="333946" y="220446"/>
                  </a:lnTo>
                  <a:lnTo>
                    <a:pt x="317284" y="259930"/>
                  </a:lnTo>
                  <a:lnTo>
                    <a:pt x="291465" y="293408"/>
                  </a:lnTo>
                  <a:lnTo>
                    <a:pt x="258064" y="319278"/>
                  </a:lnTo>
                  <a:lnTo>
                    <a:pt x="218668" y="335978"/>
                  </a:lnTo>
                  <a:lnTo>
                    <a:pt x="174879" y="341884"/>
                  </a:lnTo>
                  <a:lnTo>
                    <a:pt x="131089" y="335978"/>
                  </a:lnTo>
                  <a:lnTo>
                    <a:pt x="91719" y="319278"/>
                  </a:lnTo>
                  <a:lnTo>
                    <a:pt x="58356" y="293408"/>
                  </a:lnTo>
                  <a:lnTo>
                    <a:pt x="32562" y="259930"/>
                  </a:lnTo>
                  <a:lnTo>
                    <a:pt x="15925" y="220446"/>
                  </a:lnTo>
                  <a:lnTo>
                    <a:pt x="10033" y="176530"/>
                  </a:lnTo>
                  <a:lnTo>
                    <a:pt x="15925" y="132626"/>
                  </a:lnTo>
                  <a:lnTo>
                    <a:pt x="32562" y="93141"/>
                  </a:lnTo>
                  <a:lnTo>
                    <a:pt x="58356" y="59664"/>
                  </a:lnTo>
                  <a:lnTo>
                    <a:pt x="91719" y="33782"/>
                  </a:lnTo>
                  <a:lnTo>
                    <a:pt x="131089" y="17094"/>
                  </a:lnTo>
                  <a:lnTo>
                    <a:pt x="174879" y="11176"/>
                  </a:lnTo>
                  <a:lnTo>
                    <a:pt x="218668" y="17094"/>
                  </a:lnTo>
                  <a:lnTo>
                    <a:pt x="258064" y="33782"/>
                  </a:lnTo>
                  <a:lnTo>
                    <a:pt x="291465" y="59664"/>
                  </a:lnTo>
                  <a:lnTo>
                    <a:pt x="317284" y="93141"/>
                  </a:lnTo>
                  <a:lnTo>
                    <a:pt x="333946" y="132626"/>
                  </a:lnTo>
                  <a:lnTo>
                    <a:pt x="339852" y="176530"/>
                  </a:lnTo>
                  <a:lnTo>
                    <a:pt x="339852" y="116420"/>
                  </a:lnTo>
                  <a:lnTo>
                    <a:pt x="321386" y="78536"/>
                  </a:lnTo>
                  <a:lnTo>
                    <a:pt x="271907" y="29260"/>
                  </a:lnTo>
                  <a:lnTo>
                    <a:pt x="234988" y="11176"/>
                  </a:lnTo>
                  <a:lnTo>
                    <a:pt x="174879" y="0"/>
                  </a:lnTo>
                  <a:lnTo>
                    <a:pt x="149479" y="1841"/>
                  </a:lnTo>
                  <a:lnTo>
                    <a:pt x="100190" y="16725"/>
                  </a:lnTo>
                  <a:lnTo>
                    <a:pt x="40436" y="62623"/>
                  </a:lnTo>
                  <a:lnTo>
                    <a:pt x="14859" y="103073"/>
                  </a:lnTo>
                  <a:lnTo>
                    <a:pt x="1117" y="148564"/>
                  </a:lnTo>
                  <a:lnTo>
                    <a:pt x="0" y="196456"/>
                  </a:lnTo>
                  <a:lnTo>
                    <a:pt x="12319" y="244094"/>
                  </a:lnTo>
                  <a:lnTo>
                    <a:pt x="39535" y="289356"/>
                  </a:lnTo>
                  <a:lnTo>
                    <a:pt x="77673" y="323684"/>
                  </a:lnTo>
                  <a:lnTo>
                    <a:pt x="123736" y="345452"/>
                  </a:lnTo>
                  <a:lnTo>
                    <a:pt x="174752" y="353060"/>
                  </a:lnTo>
                  <a:lnTo>
                    <a:pt x="183337" y="352856"/>
                  </a:lnTo>
                  <a:lnTo>
                    <a:pt x="191973" y="352209"/>
                  </a:lnTo>
                  <a:lnTo>
                    <a:pt x="200621" y="351142"/>
                  </a:lnTo>
                  <a:lnTo>
                    <a:pt x="209296" y="349631"/>
                  </a:lnTo>
                  <a:lnTo>
                    <a:pt x="231432" y="341884"/>
                  </a:lnTo>
                  <a:lnTo>
                    <a:pt x="255612" y="333425"/>
                  </a:lnTo>
                  <a:lnTo>
                    <a:pt x="294690" y="305879"/>
                  </a:lnTo>
                  <a:lnTo>
                    <a:pt x="324751" y="269125"/>
                  </a:lnTo>
                  <a:lnTo>
                    <a:pt x="344068" y="225298"/>
                  </a:lnTo>
                  <a:lnTo>
                    <a:pt x="350901" y="176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91779" y="1612899"/>
              <a:ext cx="109220" cy="114300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772477" y="801941"/>
            <a:ext cx="15278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ourier New"/>
                <a:cs typeface="Courier New"/>
              </a:rPr>
              <a:t>https:</a:t>
            </a:r>
            <a:r>
              <a:rPr sz="1000" spc="-10" dirty="0">
                <a:latin typeface="Calibri"/>
                <a:cs typeface="Calibri"/>
              </a:rPr>
              <a:t>//</a:t>
            </a:r>
            <a:r>
              <a:rPr sz="1000" spc="-10" dirty="0">
                <a:latin typeface="Courier New"/>
                <a:cs typeface="Courier New"/>
              </a:rPr>
              <a:t>slidesgo.com</a:t>
            </a:r>
            <a:r>
              <a:rPr sz="1000" spc="-10" dirty="0">
                <a:latin typeface="Calibri"/>
                <a:cs typeface="Calibri"/>
              </a:rPr>
              <a:t>/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3580" y="881380"/>
            <a:ext cx="612140" cy="810260"/>
            <a:chOff x="8323580" y="881380"/>
            <a:chExt cx="612140" cy="810260"/>
          </a:xfrm>
        </p:grpSpPr>
        <p:sp>
          <p:nvSpPr>
            <p:cNvPr id="3" name="object 3"/>
            <p:cNvSpPr/>
            <p:nvPr/>
          </p:nvSpPr>
          <p:spPr>
            <a:xfrm>
              <a:off x="8328660" y="886460"/>
              <a:ext cx="601980" cy="800100"/>
            </a:xfrm>
            <a:custGeom>
              <a:avLst/>
              <a:gdLst/>
              <a:ahLst/>
              <a:cxnLst/>
              <a:rect l="l" t="t" r="r" b="b"/>
              <a:pathLst>
                <a:path w="601979" h="800100">
                  <a:moveTo>
                    <a:pt x="466598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01980" y="800100"/>
                  </a:lnTo>
                  <a:lnTo>
                    <a:pt x="601980" y="144779"/>
                  </a:lnTo>
                  <a:lnTo>
                    <a:pt x="466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23580" y="881379"/>
              <a:ext cx="612140" cy="810260"/>
            </a:xfrm>
            <a:custGeom>
              <a:avLst/>
              <a:gdLst/>
              <a:ahLst/>
              <a:cxnLst/>
              <a:rect l="l" t="t" r="r" b="b"/>
              <a:pathLst>
                <a:path w="612140" h="810260">
                  <a:moveTo>
                    <a:pt x="515594" y="594360"/>
                  </a:moveTo>
                  <a:lnTo>
                    <a:pt x="99060" y="594360"/>
                  </a:lnTo>
                  <a:lnTo>
                    <a:pt x="99060" y="604520"/>
                  </a:lnTo>
                  <a:lnTo>
                    <a:pt x="515594" y="604520"/>
                  </a:lnTo>
                  <a:lnTo>
                    <a:pt x="515594" y="594360"/>
                  </a:lnTo>
                  <a:close/>
                </a:path>
                <a:path w="612140" h="810260">
                  <a:moveTo>
                    <a:pt x="515594" y="508025"/>
                  </a:moveTo>
                  <a:lnTo>
                    <a:pt x="99060" y="508025"/>
                  </a:lnTo>
                  <a:lnTo>
                    <a:pt x="99060" y="518160"/>
                  </a:lnTo>
                  <a:lnTo>
                    <a:pt x="515594" y="518160"/>
                  </a:lnTo>
                  <a:lnTo>
                    <a:pt x="515594" y="508025"/>
                  </a:lnTo>
                  <a:close/>
                </a:path>
                <a:path w="612140" h="810260">
                  <a:moveTo>
                    <a:pt x="515594" y="421665"/>
                  </a:moveTo>
                  <a:lnTo>
                    <a:pt x="99060" y="421665"/>
                  </a:lnTo>
                  <a:lnTo>
                    <a:pt x="99060" y="431800"/>
                  </a:lnTo>
                  <a:lnTo>
                    <a:pt x="515594" y="431800"/>
                  </a:lnTo>
                  <a:lnTo>
                    <a:pt x="515594" y="421665"/>
                  </a:lnTo>
                  <a:close/>
                </a:path>
                <a:path w="612140" h="810260">
                  <a:moveTo>
                    <a:pt x="515594" y="332740"/>
                  </a:moveTo>
                  <a:lnTo>
                    <a:pt x="99060" y="332740"/>
                  </a:lnTo>
                  <a:lnTo>
                    <a:pt x="99060" y="342900"/>
                  </a:lnTo>
                  <a:lnTo>
                    <a:pt x="515594" y="342900"/>
                  </a:lnTo>
                  <a:lnTo>
                    <a:pt x="515594" y="332740"/>
                  </a:lnTo>
                  <a:close/>
                </a:path>
                <a:path w="612140" h="810260">
                  <a:moveTo>
                    <a:pt x="612140" y="147828"/>
                  </a:moveTo>
                  <a:lnTo>
                    <a:pt x="601980" y="136969"/>
                  </a:lnTo>
                  <a:lnTo>
                    <a:pt x="601980" y="160020"/>
                  </a:lnTo>
                  <a:lnTo>
                    <a:pt x="601980" y="800100"/>
                  </a:lnTo>
                  <a:lnTo>
                    <a:pt x="10160" y="800100"/>
                  </a:lnTo>
                  <a:lnTo>
                    <a:pt x="10160" y="10160"/>
                  </a:lnTo>
                  <a:lnTo>
                    <a:pt x="467360" y="10160"/>
                  </a:lnTo>
                  <a:lnTo>
                    <a:pt x="467360" y="149860"/>
                  </a:lnTo>
                  <a:lnTo>
                    <a:pt x="467360" y="160020"/>
                  </a:lnTo>
                  <a:lnTo>
                    <a:pt x="601980" y="160020"/>
                  </a:lnTo>
                  <a:lnTo>
                    <a:pt x="601980" y="136969"/>
                  </a:lnTo>
                  <a:lnTo>
                    <a:pt x="600075" y="134924"/>
                  </a:lnTo>
                  <a:lnTo>
                    <a:pt x="600075" y="149860"/>
                  </a:lnTo>
                  <a:lnTo>
                    <a:pt x="477520" y="149860"/>
                  </a:lnTo>
                  <a:lnTo>
                    <a:pt x="477520" y="18732"/>
                  </a:lnTo>
                  <a:lnTo>
                    <a:pt x="600075" y="149860"/>
                  </a:lnTo>
                  <a:lnTo>
                    <a:pt x="600075" y="134924"/>
                  </a:lnTo>
                  <a:lnTo>
                    <a:pt x="483450" y="10160"/>
                  </a:lnTo>
                  <a:lnTo>
                    <a:pt x="477520" y="3810"/>
                  </a:lnTo>
                  <a:lnTo>
                    <a:pt x="477520" y="2540"/>
                  </a:lnTo>
                  <a:lnTo>
                    <a:pt x="476326" y="2540"/>
                  </a:lnTo>
                  <a:lnTo>
                    <a:pt x="473964" y="0"/>
                  </a:lnTo>
                  <a:lnTo>
                    <a:pt x="0" y="0"/>
                  </a:lnTo>
                  <a:lnTo>
                    <a:pt x="0" y="810260"/>
                  </a:lnTo>
                  <a:lnTo>
                    <a:pt x="612140" y="810260"/>
                  </a:lnTo>
                  <a:lnTo>
                    <a:pt x="612140" y="800100"/>
                  </a:lnTo>
                  <a:lnTo>
                    <a:pt x="612140" y="147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88657" y="401637"/>
            <a:ext cx="7985125" cy="4327525"/>
            <a:chOff x="688657" y="401637"/>
            <a:chExt cx="7985125" cy="4327525"/>
          </a:xfrm>
        </p:grpSpPr>
        <p:sp>
          <p:nvSpPr>
            <p:cNvPr id="6" name="object 6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7861300" y="0"/>
                  </a:moveTo>
                  <a:lnTo>
                    <a:pt x="114249" y="0"/>
                  </a:lnTo>
                  <a:lnTo>
                    <a:pt x="69780" y="8983"/>
                  </a:lnTo>
                  <a:lnTo>
                    <a:pt x="33464" y="33480"/>
                  </a:lnTo>
                  <a:lnTo>
                    <a:pt x="8978" y="69812"/>
                  </a:lnTo>
                  <a:lnTo>
                    <a:pt x="0" y="114300"/>
                  </a:lnTo>
                  <a:lnTo>
                    <a:pt x="0" y="312420"/>
                  </a:lnTo>
                  <a:lnTo>
                    <a:pt x="8978" y="356907"/>
                  </a:lnTo>
                  <a:lnTo>
                    <a:pt x="33464" y="393239"/>
                  </a:lnTo>
                  <a:lnTo>
                    <a:pt x="69780" y="417736"/>
                  </a:lnTo>
                  <a:lnTo>
                    <a:pt x="114249" y="426720"/>
                  </a:lnTo>
                  <a:lnTo>
                    <a:pt x="7861300" y="426720"/>
                  </a:lnTo>
                  <a:lnTo>
                    <a:pt x="7905787" y="417736"/>
                  </a:lnTo>
                  <a:lnTo>
                    <a:pt x="7942119" y="393239"/>
                  </a:lnTo>
                  <a:lnTo>
                    <a:pt x="7966616" y="356907"/>
                  </a:lnTo>
                  <a:lnTo>
                    <a:pt x="7975600" y="312420"/>
                  </a:lnTo>
                  <a:lnTo>
                    <a:pt x="7975600" y="114300"/>
                  </a:lnTo>
                  <a:lnTo>
                    <a:pt x="7966616" y="69812"/>
                  </a:lnTo>
                  <a:lnTo>
                    <a:pt x="7942119" y="33480"/>
                  </a:lnTo>
                  <a:lnTo>
                    <a:pt x="7905787" y="8983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0" y="114300"/>
                  </a:moveTo>
                  <a:lnTo>
                    <a:pt x="8978" y="69812"/>
                  </a:lnTo>
                  <a:lnTo>
                    <a:pt x="33464" y="33480"/>
                  </a:lnTo>
                  <a:lnTo>
                    <a:pt x="69780" y="8983"/>
                  </a:lnTo>
                  <a:lnTo>
                    <a:pt x="114249" y="0"/>
                  </a:lnTo>
                  <a:lnTo>
                    <a:pt x="7861300" y="0"/>
                  </a:lnTo>
                  <a:lnTo>
                    <a:pt x="7905787" y="8983"/>
                  </a:lnTo>
                  <a:lnTo>
                    <a:pt x="7942119" y="33480"/>
                  </a:lnTo>
                  <a:lnTo>
                    <a:pt x="7966616" y="69812"/>
                  </a:lnTo>
                  <a:lnTo>
                    <a:pt x="7975600" y="114300"/>
                  </a:lnTo>
                  <a:lnTo>
                    <a:pt x="7975600" y="312420"/>
                  </a:lnTo>
                  <a:lnTo>
                    <a:pt x="7966616" y="356907"/>
                  </a:lnTo>
                  <a:lnTo>
                    <a:pt x="7942119" y="393239"/>
                  </a:lnTo>
                  <a:lnTo>
                    <a:pt x="7905787" y="417736"/>
                  </a:lnTo>
                  <a:lnTo>
                    <a:pt x="7861300" y="426720"/>
                  </a:lnTo>
                  <a:lnTo>
                    <a:pt x="114249" y="426720"/>
                  </a:lnTo>
                  <a:lnTo>
                    <a:pt x="69780" y="417736"/>
                  </a:lnTo>
                  <a:lnTo>
                    <a:pt x="33464" y="393239"/>
                  </a:lnTo>
                  <a:lnTo>
                    <a:pt x="8978" y="356907"/>
                  </a:lnTo>
                  <a:lnTo>
                    <a:pt x="0" y="31242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8499" y="739140"/>
              <a:ext cx="7749540" cy="3985260"/>
            </a:xfrm>
            <a:custGeom>
              <a:avLst/>
              <a:gdLst/>
              <a:ahLst/>
              <a:cxnLst/>
              <a:rect l="l" t="t" r="r" b="b"/>
              <a:pathLst>
                <a:path w="7749540" h="3985260">
                  <a:moveTo>
                    <a:pt x="0" y="3985260"/>
                  </a:moveTo>
                  <a:lnTo>
                    <a:pt x="7749540" y="3985260"/>
                  </a:lnTo>
                  <a:lnTo>
                    <a:pt x="774954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8499" y="739140"/>
              <a:ext cx="7970520" cy="3985260"/>
            </a:xfrm>
            <a:custGeom>
              <a:avLst/>
              <a:gdLst/>
              <a:ahLst/>
              <a:cxnLst/>
              <a:rect l="l" t="t" r="r" b="b"/>
              <a:pathLst>
                <a:path w="7970520" h="3985260">
                  <a:moveTo>
                    <a:pt x="0" y="3985260"/>
                  </a:moveTo>
                  <a:lnTo>
                    <a:pt x="7970520" y="3985260"/>
                  </a:lnTo>
                  <a:lnTo>
                    <a:pt x="797052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9139" y="480060"/>
              <a:ext cx="200659" cy="1981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1139" y="480060"/>
              <a:ext cx="198119" cy="1981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5139" y="480060"/>
              <a:ext cx="200659" cy="1981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48039" y="1389380"/>
              <a:ext cx="220979" cy="3335020"/>
            </a:xfrm>
            <a:custGeom>
              <a:avLst/>
              <a:gdLst/>
              <a:ahLst/>
              <a:cxnLst/>
              <a:rect l="l" t="t" r="r" b="b"/>
              <a:pathLst>
                <a:path w="220979" h="3335020">
                  <a:moveTo>
                    <a:pt x="0" y="3335020"/>
                  </a:moveTo>
                  <a:lnTo>
                    <a:pt x="220979" y="333502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33502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48039" y="739140"/>
              <a:ext cx="220979" cy="3985260"/>
            </a:xfrm>
            <a:custGeom>
              <a:avLst/>
              <a:gdLst/>
              <a:ahLst/>
              <a:cxnLst/>
              <a:rect l="l" t="t" r="r" b="b"/>
              <a:pathLst>
                <a:path w="220979" h="3985260">
                  <a:moveTo>
                    <a:pt x="0" y="3985260"/>
                  </a:moveTo>
                  <a:lnTo>
                    <a:pt x="220979" y="398526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48039" y="739140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220979" y="0"/>
                  </a:moveTo>
                  <a:lnTo>
                    <a:pt x="0" y="0"/>
                  </a:lnTo>
                  <a:lnTo>
                    <a:pt x="0" y="650239"/>
                  </a:lnTo>
                  <a:lnTo>
                    <a:pt x="220979" y="650239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48039" y="739140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0" y="650239"/>
                  </a:moveTo>
                  <a:lnTo>
                    <a:pt x="220979" y="650239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650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62860" y="827295"/>
            <a:ext cx="4018279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75"/>
              </a:lnSpc>
            </a:pPr>
            <a:r>
              <a:rPr sz="3100" b="1" spc="-5" dirty="0">
                <a:latin typeface="Courier New"/>
                <a:cs typeface="Courier New"/>
              </a:rPr>
              <a:t>Table</a:t>
            </a:r>
            <a:r>
              <a:rPr sz="3100" b="1" spc="-15" dirty="0">
                <a:latin typeface="Courier New"/>
                <a:cs typeface="Courier New"/>
              </a:rPr>
              <a:t> </a:t>
            </a:r>
            <a:r>
              <a:rPr sz="3100" b="1" spc="-5" dirty="0">
                <a:latin typeface="Courier New"/>
                <a:cs typeface="Courier New"/>
              </a:rPr>
              <a:t>of</a:t>
            </a:r>
            <a:r>
              <a:rPr sz="3100" b="1" spc="-10" dirty="0">
                <a:latin typeface="Courier New"/>
                <a:cs typeface="Courier New"/>
              </a:rPr>
              <a:t> </a:t>
            </a:r>
            <a:r>
              <a:rPr sz="3100" b="1" spc="-5" dirty="0">
                <a:latin typeface="Courier New"/>
                <a:cs typeface="Courier New"/>
              </a:rPr>
              <a:t>contents</a:t>
            </a:r>
            <a:endParaRPr sz="31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44880" y="843280"/>
            <a:ext cx="7353300" cy="711200"/>
            <a:chOff x="944880" y="843280"/>
            <a:chExt cx="7353300" cy="711200"/>
          </a:xfrm>
        </p:grpSpPr>
        <p:sp>
          <p:nvSpPr>
            <p:cNvPr id="19" name="object 19"/>
            <p:cNvSpPr/>
            <p:nvPr/>
          </p:nvSpPr>
          <p:spPr>
            <a:xfrm>
              <a:off x="957630" y="845832"/>
              <a:ext cx="7002780" cy="601980"/>
            </a:xfrm>
            <a:custGeom>
              <a:avLst/>
              <a:gdLst/>
              <a:ahLst/>
              <a:cxnLst/>
              <a:rect l="l" t="t" r="r" b="b"/>
              <a:pathLst>
                <a:path w="7002780" h="601980">
                  <a:moveTo>
                    <a:pt x="7002780" y="0"/>
                  </a:moveTo>
                  <a:lnTo>
                    <a:pt x="0" y="0"/>
                  </a:lnTo>
                  <a:lnTo>
                    <a:pt x="0" y="601967"/>
                  </a:lnTo>
                  <a:lnTo>
                    <a:pt x="7002780" y="601967"/>
                  </a:lnTo>
                  <a:lnTo>
                    <a:pt x="7002780" y="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7630" y="845820"/>
              <a:ext cx="7327900" cy="706120"/>
            </a:xfrm>
            <a:custGeom>
              <a:avLst/>
              <a:gdLst/>
              <a:ahLst/>
              <a:cxnLst/>
              <a:rect l="l" t="t" r="r" b="b"/>
              <a:pathLst>
                <a:path w="7327900" h="706119">
                  <a:moveTo>
                    <a:pt x="7001967" y="0"/>
                  </a:moveTo>
                  <a:lnTo>
                    <a:pt x="7001967" y="603250"/>
                  </a:lnTo>
                  <a:lnTo>
                    <a:pt x="0" y="603250"/>
                  </a:lnTo>
                  <a:lnTo>
                    <a:pt x="325958" y="706119"/>
                  </a:lnTo>
                  <a:lnTo>
                    <a:pt x="7327849" y="706119"/>
                  </a:lnTo>
                  <a:lnTo>
                    <a:pt x="7327849" y="102742"/>
                  </a:lnTo>
                  <a:lnTo>
                    <a:pt x="7001967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4880" y="843279"/>
              <a:ext cx="7353300" cy="711200"/>
            </a:xfrm>
            <a:custGeom>
              <a:avLst/>
              <a:gdLst/>
              <a:ahLst/>
              <a:cxnLst/>
              <a:rect l="l" t="t" r="r" b="b"/>
              <a:pathLst>
                <a:path w="7353300" h="711200">
                  <a:moveTo>
                    <a:pt x="7353300" y="706501"/>
                  </a:moveTo>
                  <a:lnTo>
                    <a:pt x="7350760" y="705713"/>
                  </a:lnTo>
                  <a:lnTo>
                    <a:pt x="7350760" y="704088"/>
                  </a:lnTo>
                  <a:lnTo>
                    <a:pt x="7350760" y="105156"/>
                  </a:lnTo>
                  <a:lnTo>
                    <a:pt x="7349617" y="104267"/>
                  </a:lnTo>
                  <a:lnTo>
                    <a:pt x="7347458" y="103505"/>
                  </a:lnTo>
                  <a:lnTo>
                    <a:pt x="7328154" y="97434"/>
                  </a:lnTo>
                  <a:lnTo>
                    <a:pt x="7328154" y="107569"/>
                  </a:lnTo>
                  <a:lnTo>
                    <a:pt x="7328154" y="698627"/>
                  </a:lnTo>
                  <a:lnTo>
                    <a:pt x="7313650" y="694093"/>
                  </a:lnTo>
                  <a:lnTo>
                    <a:pt x="7313650" y="704088"/>
                  </a:lnTo>
                  <a:lnTo>
                    <a:pt x="7010311" y="704088"/>
                  </a:lnTo>
                  <a:lnTo>
                    <a:pt x="6978370" y="694080"/>
                  </a:lnTo>
                  <a:lnTo>
                    <a:pt x="6978370" y="704088"/>
                  </a:lnTo>
                  <a:lnTo>
                    <a:pt x="6677571" y="704088"/>
                  </a:lnTo>
                  <a:lnTo>
                    <a:pt x="6645630" y="694080"/>
                  </a:lnTo>
                  <a:lnTo>
                    <a:pt x="6645630" y="704088"/>
                  </a:lnTo>
                  <a:lnTo>
                    <a:pt x="6344831" y="704088"/>
                  </a:lnTo>
                  <a:lnTo>
                    <a:pt x="6312890" y="694080"/>
                  </a:lnTo>
                  <a:lnTo>
                    <a:pt x="6312890" y="704088"/>
                  </a:lnTo>
                  <a:lnTo>
                    <a:pt x="6012091" y="704088"/>
                  </a:lnTo>
                  <a:lnTo>
                    <a:pt x="5980150" y="694080"/>
                  </a:lnTo>
                  <a:lnTo>
                    <a:pt x="5980150" y="704088"/>
                  </a:lnTo>
                  <a:lnTo>
                    <a:pt x="5676811" y="704088"/>
                  </a:lnTo>
                  <a:lnTo>
                    <a:pt x="5644870" y="694080"/>
                  </a:lnTo>
                  <a:lnTo>
                    <a:pt x="5644870" y="704088"/>
                  </a:lnTo>
                  <a:lnTo>
                    <a:pt x="5344071" y="704088"/>
                  </a:lnTo>
                  <a:lnTo>
                    <a:pt x="5312130" y="694080"/>
                  </a:lnTo>
                  <a:lnTo>
                    <a:pt x="5312130" y="704088"/>
                  </a:lnTo>
                  <a:lnTo>
                    <a:pt x="5011331" y="704088"/>
                  </a:lnTo>
                  <a:lnTo>
                    <a:pt x="4979390" y="694080"/>
                  </a:lnTo>
                  <a:lnTo>
                    <a:pt x="4979390" y="704088"/>
                  </a:lnTo>
                  <a:lnTo>
                    <a:pt x="4678591" y="704088"/>
                  </a:lnTo>
                  <a:lnTo>
                    <a:pt x="4646650" y="694080"/>
                  </a:lnTo>
                  <a:lnTo>
                    <a:pt x="4646650" y="704088"/>
                  </a:lnTo>
                  <a:lnTo>
                    <a:pt x="4343311" y="704088"/>
                  </a:lnTo>
                  <a:lnTo>
                    <a:pt x="4311370" y="694080"/>
                  </a:lnTo>
                  <a:lnTo>
                    <a:pt x="4311370" y="704088"/>
                  </a:lnTo>
                  <a:lnTo>
                    <a:pt x="4010571" y="704088"/>
                  </a:lnTo>
                  <a:lnTo>
                    <a:pt x="3978630" y="694080"/>
                  </a:lnTo>
                  <a:lnTo>
                    <a:pt x="3978630" y="704088"/>
                  </a:lnTo>
                  <a:lnTo>
                    <a:pt x="3677831" y="704088"/>
                  </a:lnTo>
                  <a:lnTo>
                    <a:pt x="3645890" y="694080"/>
                  </a:lnTo>
                  <a:lnTo>
                    <a:pt x="3645890" y="704088"/>
                  </a:lnTo>
                  <a:lnTo>
                    <a:pt x="3345091" y="704088"/>
                  </a:lnTo>
                  <a:lnTo>
                    <a:pt x="3313150" y="694080"/>
                  </a:lnTo>
                  <a:lnTo>
                    <a:pt x="3313150" y="704088"/>
                  </a:lnTo>
                  <a:lnTo>
                    <a:pt x="3009811" y="704088"/>
                  </a:lnTo>
                  <a:lnTo>
                    <a:pt x="2977756" y="694055"/>
                  </a:lnTo>
                  <a:lnTo>
                    <a:pt x="2977756" y="704088"/>
                  </a:lnTo>
                  <a:lnTo>
                    <a:pt x="2677071" y="704088"/>
                  </a:lnTo>
                  <a:lnTo>
                    <a:pt x="2645130" y="694080"/>
                  </a:lnTo>
                  <a:lnTo>
                    <a:pt x="2645130" y="704088"/>
                  </a:lnTo>
                  <a:lnTo>
                    <a:pt x="2344331" y="704088"/>
                  </a:lnTo>
                  <a:lnTo>
                    <a:pt x="2312390" y="694080"/>
                  </a:lnTo>
                  <a:lnTo>
                    <a:pt x="2312390" y="704088"/>
                  </a:lnTo>
                  <a:lnTo>
                    <a:pt x="2011591" y="704088"/>
                  </a:lnTo>
                  <a:lnTo>
                    <a:pt x="1979650" y="694080"/>
                  </a:lnTo>
                  <a:lnTo>
                    <a:pt x="1979650" y="704088"/>
                  </a:lnTo>
                  <a:lnTo>
                    <a:pt x="1676311" y="704088"/>
                  </a:lnTo>
                  <a:lnTo>
                    <a:pt x="1644370" y="694080"/>
                  </a:lnTo>
                  <a:lnTo>
                    <a:pt x="1644370" y="704088"/>
                  </a:lnTo>
                  <a:lnTo>
                    <a:pt x="1343571" y="704088"/>
                  </a:lnTo>
                  <a:lnTo>
                    <a:pt x="1311630" y="694080"/>
                  </a:lnTo>
                  <a:lnTo>
                    <a:pt x="1311630" y="704088"/>
                  </a:lnTo>
                  <a:lnTo>
                    <a:pt x="1010831" y="704088"/>
                  </a:lnTo>
                  <a:lnTo>
                    <a:pt x="978890" y="694080"/>
                  </a:lnTo>
                  <a:lnTo>
                    <a:pt x="978890" y="704088"/>
                  </a:lnTo>
                  <a:lnTo>
                    <a:pt x="678091" y="704088"/>
                  </a:lnTo>
                  <a:lnTo>
                    <a:pt x="646036" y="694055"/>
                  </a:lnTo>
                  <a:lnTo>
                    <a:pt x="646036" y="704088"/>
                  </a:lnTo>
                  <a:lnTo>
                    <a:pt x="342811" y="704088"/>
                  </a:lnTo>
                  <a:lnTo>
                    <a:pt x="328714" y="699668"/>
                  </a:lnTo>
                  <a:lnTo>
                    <a:pt x="42354" y="609600"/>
                  </a:lnTo>
                  <a:lnTo>
                    <a:pt x="344589" y="609600"/>
                  </a:lnTo>
                  <a:lnTo>
                    <a:pt x="646036" y="704088"/>
                  </a:lnTo>
                  <a:lnTo>
                    <a:pt x="646036" y="694055"/>
                  </a:lnTo>
                  <a:lnTo>
                    <a:pt x="376529" y="609600"/>
                  </a:lnTo>
                  <a:lnTo>
                    <a:pt x="677329" y="609600"/>
                  </a:lnTo>
                  <a:lnTo>
                    <a:pt x="978890" y="704088"/>
                  </a:lnTo>
                  <a:lnTo>
                    <a:pt x="978890" y="694080"/>
                  </a:lnTo>
                  <a:lnTo>
                    <a:pt x="709269" y="609600"/>
                  </a:lnTo>
                  <a:lnTo>
                    <a:pt x="1010069" y="609600"/>
                  </a:lnTo>
                  <a:lnTo>
                    <a:pt x="1311630" y="704088"/>
                  </a:lnTo>
                  <a:lnTo>
                    <a:pt x="1311630" y="694080"/>
                  </a:lnTo>
                  <a:lnTo>
                    <a:pt x="1042009" y="609600"/>
                  </a:lnTo>
                  <a:lnTo>
                    <a:pt x="1342809" y="609600"/>
                  </a:lnTo>
                  <a:lnTo>
                    <a:pt x="1644370" y="704088"/>
                  </a:lnTo>
                  <a:lnTo>
                    <a:pt x="1644370" y="694080"/>
                  </a:lnTo>
                  <a:lnTo>
                    <a:pt x="1374749" y="609600"/>
                  </a:lnTo>
                  <a:lnTo>
                    <a:pt x="1678089" y="609600"/>
                  </a:lnTo>
                  <a:lnTo>
                    <a:pt x="1979650" y="704088"/>
                  </a:lnTo>
                  <a:lnTo>
                    <a:pt x="1979650" y="694080"/>
                  </a:lnTo>
                  <a:lnTo>
                    <a:pt x="1710029" y="609600"/>
                  </a:lnTo>
                  <a:lnTo>
                    <a:pt x="2010829" y="609600"/>
                  </a:lnTo>
                  <a:lnTo>
                    <a:pt x="2312390" y="704088"/>
                  </a:lnTo>
                  <a:lnTo>
                    <a:pt x="2312390" y="694080"/>
                  </a:lnTo>
                  <a:lnTo>
                    <a:pt x="2042769" y="609600"/>
                  </a:lnTo>
                  <a:lnTo>
                    <a:pt x="2343569" y="609600"/>
                  </a:lnTo>
                  <a:lnTo>
                    <a:pt x="2645130" y="704088"/>
                  </a:lnTo>
                  <a:lnTo>
                    <a:pt x="2645130" y="694080"/>
                  </a:lnTo>
                  <a:lnTo>
                    <a:pt x="2375509" y="609600"/>
                  </a:lnTo>
                  <a:lnTo>
                    <a:pt x="2676309" y="609600"/>
                  </a:lnTo>
                  <a:lnTo>
                    <a:pt x="2977756" y="704088"/>
                  </a:lnTo>
                  <a:lnTo>
                    <a:pt x="2977756" y="694055"/>
                  </a:lnTo>
                  <a:lnTo>
                    <a:pt x="2708249" y="609600"/>
                  </a:lnTo>
                  <a:lnTo>
                    <a:pt x="3011589" y="609600"/>
                  </a:lnTo>
                  <a:lnTo>
                    <a:pt x="3313150" y="704088"/>
                  </a:lnTo>
                  <a:lnTo>
                    <a:pt x="3313150" y="694080"/>
                  </a:lnTo>
                  <a:lnTo>
                    <a:pt x="3043656" y="609600"/>
                  </a:lnTo>
                  <a:lnTo>
                    <a:pt x="3344329" y="609600"/>
                  </a:lnTo>
                  <a:lnTo>
                    <a:pt x="3645890" y="704088"/>
                  </a:lnTo>
                  <a:lnTo>
                    <a:pt x="3645890" y="694080"/>
                  </a:lnTo>
                  <a:lnTo>
                    <a:pt x="3376269" y="609600"/>
                  </a:lnTo>
                  <a:lnTo>
                    <a:pt x="3677069" y="609600"/>
                  </a:lnTo>
                  <a:lnTo>
                    <a:pt x="3978630" y="704088"/>
                  </a:lnTo>
                  <a:lnTo>
                    <a:pt x="3978630" y="694080"/>
                  </a:lnTo>
                  <a:lnTo>
                    <a:pt x="3709009" y="609600"/>
                  </a:lnTo>
                  <a:lnTo>
                    <a:pt x="4009809" y="609600"/>
                  </a:lnTo>
                  <a:lnTo>
                    <a:pt x="4311370" y="704088"/>
                  </a:lnTo>
                  <a:lnTo>
                    <a:pt x="4311370" y="694080"/>
                  </a:lnTo>
                  <a:lnTo>
                    <a:pt x="4041749" y="609600"/>
                  </a:lnTo>
                  <a:lnTo>
                    <a:pt x="4345089" y="609600"/>
                  </a:lnTo>
                  <a:lnTo>
                    <a:pt x="4646650" y="704088"/>
                  </a:lnTo>
                  <a:lnTo>
                    <a:pt x="4646650" y="694080"/>
                  </a:lnTo>
                  <a:lnTo>
                    <a:pt x="4377029" y="609600"/>
                  </a:lnTo>
                  <a:lnTo>
                    <a:pt x="4677829" y="609600"/>
                  </a:lnTo>
                  <a:lnTo>
                    <a:pt x="4979390" y="704088"/>
                  </a:lnTo>
                  <a:lnTo>
                    <a:pt x="4979390" y="694080"/>
                  </a:lnTo>
                  <a:lnTo>
                    <a:pt x="4709769" y="609600"/>
                  </a:lnTo>
                  <a:lnTo>
                    <a:pt x="5010569" y="609600"/>
                  </a:lnTo>
                  <a:lnTo>
                    <a:pt x="5312130" y="704088"/>
                  </a:lnTo>
                  <a:lnTo>
                    <a:pt x="5312130" y="694080"/>
                  </a:lnTo>
                  <a:lnTo>
                    <a:pt x="5042509" y="609600"/>
                  </a:lnTo>
                  <a:lnTo>
                    <a:pt x="5343309" y="609600"/>
                  </a:lnTo>
                  <a:lnTo>
                    <a:pt x="5644870" y="704088"/>
                  </a:lnTo>
                  <a:lnTo>
                    <a:pt x="5644870" y="694080"/>
                  </a:lnTo>
                  <a:lnTo>
                    <a:pt x="5375249" y="609600"/>
                  </a:lnTo>
                  <a:lnTo>
                    <a:pt x="5678576" y="609600"/>
                  </a:lnTo>
                  <a:lnTo>
                    <a:pt x="5980150" y="704088"/>
                  </a:lnTo>
                  <a:lnTo>
                    <a:pt x="5980150" y="694080"/>
                  </a:lnTo>
                  <a:lnTo>
                    <a:pt x="5710656" y="609600"/>
                  </a:lnTo>
                  <a:lnTo>
                    <a:pt x="6011329" y="609600"/>
                  </a:lnTo>
                  <a:lnTo>
                    <a:pt x="6312890" y="704088"/>
                  </a:lnTo>
                  <a:lnTo>
                    <a:pt x="6312890" y="694080"/>
                  </a:lnTo>
                  <a:lnTo>
                    <a:pt x="6043269" y="609600"/>
                  </a:lnTo>
                  <a:lnTo>
                    <a:pt x="6344069" y="609600"/>
                  </a:lnTo>
                  <a:lnTo>
                    <a:pt x="6645630" y="704088"/>
                  </a:lnTo>
                  <a:lnTo>
                    <a:pt x="6645630" y="694080"/>
                  </a:lnTo>
                  <a:lnTo>
                    <a:pt x="6376009" y="609600"/>
                  </a:lnTo>
                  <a:lnTo>
                    <a:pt x="6676809" y="609600"/>
                  </a:lnTo>
                  <a:lnTo>
                    <a:pt x="6978370" y="704088"/>
                  </a:lnTo>
                  <a:lnTo>
                    <a:pt x="6978370" y="694080"/>
                  </a:lnTo>
                  <a:lnTo>
                    <a:pt x="6708749" y="609600"/>
                  </a:lnTo>
                  <a:lnTo>
                    <a:pt x="7012089" y="609600"/>
                  </a:lnTo>
                  <a:lnTo>
                    <a:pt x="7313650" y="704088"/>
                  </a:lnTo>
                  <a:lnTo>
                    <a:pt x="7313650" y="694093"/>
                  </a:lnTo>
                  <a:lnTo>
                    <a:pt x="7025640" y="603846"/>
                  </a:lnTo>
                  <a:lnTo>
                    <a:pt x="7025640" y="602488"/>
                  </a:lnTo>
                  <a:lnTo>
                    <a:pt x="7025640" y="12433"/>
                  </a:lnTo>
                  <a:lnTo>
                    <a:pt x="7328154" y="107569"/>
                  </a:lnTo>
                  <a:lnTo>
                    <a:pt x="7328154" y="97434"/>
                  </a:lnTo>
                  <a:lnTo>
                    <a:pt x="7057110" y="12192"/>
                  </a:lnTo>
                  <a:lnTo>
                    <a:pt x="7025640" y="2298"/>
                  </a:lnTo>
                  <a:lnTo>
                    <a:pt x="7025640" y="1651"/>
                  </a:lnTo>
                  <a:lnTo>
                    <a:pt x="7020560" y="0"/>
                  </a:lnTo>
                  <a:lnTo>
                    <a:pt x="7016496" y="0"/>
                  </a:lnTo>
                  <a:lnTo>
                    <a:pt x="7012051" y="0"/>
                  </a:lnTo>
                  <a:lnTo>
                    <a:pt x="7002272" y="0"/>
                  </a:lnTo>
                  <a:lnTo>
                    <a:pt x="7002272" y="7112"/>
                  </a:lnTo>
                  <a:lnTo>
                    <a:pt x="7002272" y="601599"/>
                  </a:lnTo>
                  <a:lnTo>
                    <a:pt x="25146" y="601599"/>
                  </a:lnTo>
                  <a:lnTo>
                    <a:pt x="25146" y="7112"/>
                  </a:lnTo>
                  <a:lnTo>
                    <a:pt x="7002272" y="7112"/>
                  </a:lnTo>
                  <a:lnTo>
                    <a:pt x="7002272" y="0"/>
                  </a:lnTo>
                  <a:lnTo>
                    <a:pt x="7594" y="0"/>
                  </a:lnTo>
                  <a:lnTo>
                    <a:pt x="2540" y="1651"/>
                  </a:lnTo>
                  <a:lnTo>
                    <a:pt x="2540" y="603199"/>
                  </a:lnTo>
                  <a:lnTo>
                    <a:pt x="1485" y="603961"/>
                  </a:lnTo>
                  <a:lnTo>
                    <a:pt x="50" y="604393"/>
                  </a:lnTo>
                  <a:lnTo>
                    <a:pt x="50" y="605002"/>
                  </a:lnTo>
                  <a:lnTo>
                    <a:pt x="50" y="606679"/>
                  </a:lnTo>
                  <a:lnTo>
                    <a:pt x="2540" y="607466"/>
                  </a:lnTo>
                  <a:lnTo>
                    <a:pt x="2540" y="607949"/>
                  </a:lnTo>
                  <a:lnTo>
                    <a:pt x="7594" y="609600"/>
                  </a:lnTo>
                  <a:lnTo>
                    <a:pt x="9359" y="609600"/>
                  </a:lnTo>
                  <a:lnTo>
                    <a:pt x="257263" y="687298"/>
                  </a:lnTo>
                  <a:lnTo>
                    <a:pt x="330073" y="710184"/>
                  </a:lnTo>
                  <a:lnTo>
                    <a:pt x="332232" y="710819"/>
                  </a:lnTo>
                  <a:lnTo>
                    <a:pt x="335026" y="711200"/>
                  </a:lnTo>
                  <a:lnTo>
                    <a:pt x="335153" y="711200"/>
                  </a:lnTo>
                  <a:lnTo>
                    <a:pt x="340995" y="711200"/>
                  </a:lnTo>
                  <a:lnTo>
                    <a:pt x="7345680" y="711200"/>
                  </a:lnTo>
                  <a:lnTo>
                    <a:pt x="7349630" y="709917"/>
                  </a:lnTo>
                  <a:lnTo>
                    <a:pt x="7353300" y="708787"/>
                  </a:lnTo>
                  <a:lnTo>
                    <a:pt x="7353300" y="706501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87320" y="967740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PENDAHULUAN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58519" y="678180"/>
            <a:ext cx="670560" cy="566420"/>
            <a:chOff x="858519" y="678180"/>
            <a:chExt cx="670560" cy="566420"/>
          </a:xfrm>
        </p:grpSpPr>
        <p:sp>
          <p:nvSpPr>
            <p:cNvPr id="25" name="object 25"/>
            <p:cNvSpPr/>
            <p:nvPr/>
          </p:nvSpPr>
          <p:spPr>
            <a:xfrm>
              <a:off x="863612" y="685800"/>
              <a:ext cx="640080" cy="551180"/>
            </a:xfrm>
            <a:custGeom>
              <a:avLst/>
              <a:gdLst/>
              <a:ahLst/>
              <a:cxnLst/>
              <a:rect l="l" t="t" r="r" b="b"/>
              <a:pathLst>
                <a:path w="640080" h="551180">
                  <a:moveTo>
                    <a:pt x="38874" y="0"/>
                  </a:moveTo>
                  <a:lnTo>
                    <a:pt x="23740" y="3053"/>
                  </a:lnTo>
                  <a:lnTo>
                    <a:pt x="11383" y="11382"/>
                  </a:lnTo>
                  <a:lnTo>
                    <a:pt x="3054" y="23735"/>
                  </a:lnTo>
                  <a:lnTo>
                    <a:pt x="0" y="38862"/>
                  </a:lnTo>
                  <a:lnTo>
                    <a:pt x="0" y="512317"/>
                  </a:lnTo>
                  <a:lnTo>
                    <a:pt x="3054" y="527444"/>
                  </a:lnTo>
                  <a:lnTo>
                    <a:pt x="11383" y="539797"/>
                  </a:lnTo>
                  <a:lnTo>
                    <a:pt x="23740" y="548126"/>
                  </a:lnTo>
                  <a:lnTo>
                    <a:pt x="38874" y="551179"/>
                  </a:lnTo>
                  <a:lnTo>
                    <a:pt x="601205" y="551179"/>
                  </a:lnTo>
                  <a:lnTo>
                    <a:pt x="616332" y="548126"/>
                  </a:lnTo>
                  <a:lnTo>
                    <a:pt x="628684" y="539797"/>
                  </a:lnTo>
                  <a:lnTo>
                    <a:pt x="637013" y="527444"/>
                  </a:lnTo>
                  <a:lnTo>
                    <a:pt x="640067" y="512317"/>
                  </a:lnTo>
                  <a:lnTo>
                    <a:pt x="640067" y="104139"/>
                  </a:lnTo>
                  <a:lnTo>
                    <a:pt x="616332" y="68456"/>
                  </a:lnTo>
                  <a:lnTo>
                    <a:pt x="283730" y="65404"/>
                  </a:lnTo>
                  <a:lnTo>
                    <a:pt x="244068" y="23367"/>
                  </a:lnTo>
                  <a:lnTo>
                    <a:pt x="235753" y="15422"/>
                  </a:lnTo>
                  <a:lnTo>
                    <a:pt x="226071" y="8096"/>
                  </a:lnTo>
                  <a:lnTo>
                    <a:pt x="215538" y="2722"/>
                  </a:lnTo>
                  <a:lnTo>
                    <a:pt x="204673" y="635"/>
                  </a:lnTo>
                  <a:lnTo>
                    <a:pt x="38874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519" y="678180"/>
              <a:ext cx="652780" cy="566420"/>
            </a:xfrm>
            <a:custGeom>
              <a:avLst/>
              <a:gdLst/>
              <a:ahLst/>
              <a:cxnLst/>
              <a:rect l="l" t="t" r="r" b="b"/>
              <a:pathLst>
                <a:path w="652780" h="566419">
                  <a:moveTo>
                    <a:pt x="45288" y="0"/>
                  </a:moveTo>
                  <a:lnTo>
                    <a:pt x="27678" y="3583"/>
                  </a:lnTo>
                  <a:lnTo>
                    <a:pt x="13281" y="13335"/>
                  </a:lnTo>
                  <a:lnTo>
                    <a:pt x="3565" y="27753"/>
                  </a:lnTo>
                  <a:lnTo>
                    <a:pt x="0" y="45339"/>
                  </a:lnTo>
                  <a:lnTo>
                    <a:pt x="0" y="521081"/>
                  </a:lnTo>
                  <a:lnTo>
                    <a:pt x="3565" y="538666"/>
                  </a:lnTo>
                  <a:lnTo>
                    <a:pt x="13281" y="553085"/>
                  </a:lnTo>
                  <a:lnTo>
                    <a:pt x="27678" y="562836"/>
                  </a:lnTo>
                  <a:lnTo>
                    <a:pt x="45288" y="566420"/>
                  </a:lnTo>
                  <a:lnTo>
                    <a:pt x="607441" y="566420"/>
                  </a:lnTo>
                  <a:lnTo>
                    <a:pt x="625080" y="562836"/>
                  </a:lnTo>
                  <a:lnTo>
                    <a:pt x="638741" y="553593"/>
                  </a:lnTo>
                  <a:lnTo>
                    <a:pt x="45288" y="553593"/>
                  </a:lnTo>
                  <a:lnTo>
                    <a:pt x="32666" y="551031"/>
                  </a:lnTo>
                  <a:lnTo>
                    <a:pt x="22347" y="544052"/>
                  </a:lnTo>
                  <a:lnTo>
                    <a:pt x="15382" y="533715"/>
                  </a:lnTo>
                  <a:lnTo>
                    <a:pt x="12827" y="521081"/>
                  </a:lnTo>
                  <a:lnTo>
                    <a:pt x="12827" y="45339"/>
                  </a:lnTo>
                  <a:lnTo>
                    <a:pt x="15382" y="32704"/>
                  </a:lnTo>
                  <a:lnTo>
                    <a:pt x="22345" y="22367"/>
                  </a:lnTo>
                  <a:lnTo>
                    <a:pt x="32661" y="15388"/>
                  </a:lnTo>
                  <a:lnTo>
                    <a:pt x="45275" y="12827"/>
                  </a:lnTo>
                  <a:lnTo>
                    <a:pt x="240742" y="12827"/>
                  </a:lnTo>
                  <a:lnTo>
                    <a:pt x="235453" y="8842"/>
                  </a:lnTo>
                  <a:lnTo>
                    <a:pt x="223619" y="2934"/>
                  </a:lnTo>
                  <a:lnTo>
                    <a:pt x="211074" y="635"/>
                  </a:lnTo>
                  <a:lnTo>
                    <a:pt x="45288" y="0"/>
                  </a:lnTo>
                  <a:close/>
                </a:path>
                <a:path w="652780" h="566419">
                  <a:moveTo>
                    <a:pt x="240742" y="12827"/>
                  </a:moveTo>
                  <a:lnTo>
                    <a:pt x="45275" y="12827"/>
                  </a:lnTo>
                  <a:lnTo>
                    <a:pt x="211061" y="13589"/>
                  </a:lnTo>
                  <a:lnTo>
                    <a:pt x="220978" y="15736"/>
                  </a:lnTo>
                  <a:lnTo>
                    <a:pt x="285445" y="76454"/>
                  </a:lnTo>
                  <a:lnTo>
                    <a:pt x="286651" y="77850"/>
                  </a:lnTo>
                  <a:lnTo>
                    <a:pt x="288353" y="78486"/>
                  </a:lnTo>
                  <a:lnTo>
                    <a:pt x="607441" y="78486"/>
                  </a:lnTo>
                  <a:lnTo>
                    <a:pt x="620075" y="81049"/>
                  </a:lnTo>
                  <a:lnTo>
                    <a:pt x="630412" y="88042"/>
                  </a:lnTo>
                  <a:lnTo>
                    <a:pt x="637391" y="98417"/>
                  </a:lnTo>
                  <a:lnTo>
                    <a:pt x="639953" y="111125"/>
                  </a:lnTo>
                  <a:lnTo>
                    <a:pt x="639953" y="521081"/>
                  </a:lnTo>
                  <a:lnTo>
                    <a:pt x="637391" y="533715"/>
                  </a:lnTo>
                  <a:lnTo>
                    <a:pt x="630412" y="544052"/>
                  </a:lnTo>
                  <a:lnTo>
                    <a:pt x="620075" y="551031"/>
                  </a:lnTo>
                  <a:lnTo>
                    <a:pt x="607441" y="553593"/>
                  </a:lnTo>
                  <a:lnTo>
                    <a:pt x="638741" y="553593"/>
                  </a:lnTo>
                  <a:lnTo>
                    <a:pt x="639492" y="553085"/>
                  </a:lnTo>
                  <a:lnTo>
                    <a:pt x="649214" y="538666"/>
                  </a:lnTo>
                  <a:lnTo>
                    <a:pt x="652780" y="521081"/>
                  </a:lnTo>
                  <a:lnTo>
                    <a:pt x="652780" y="111125"/>
                  </a:lnTo>
                  <a:lnTo>
                    <a:pt x="649214" y="93412"/>
                  </a:lnTo>
                  <a:lnTo>
                    <a:pt x="639492" y="78962"/>
                  </a:lnTo>
                  <a:lnTo>
                    <a:pt x="625080" y="69226"/>
                  </a:lnTo>
                  <a:lnTo>
                    <a:pt x="607441" y="65659"/>
                  </a:lnTo>
                  <a:lnTo>
                    <a:pt x="292900" y="65659"/>
                  </a:lnTo>
                  <a:lnTo>
                    <a:pt x="255117" y="25527"/>
                  </a:lnTo>
                  <a:lnTo>
                    <a:pt x="246108" y="16869"/>
                  </a:lnTo>
                  <a:lnTo>
                    <a:pt x="240742" y="1282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3612" y="797560"/>
              <a:ext cx="660400" cy="439420"/>
            </a:xfrm>
            <a:custGeom>
              <a:avLst/>
              <a:gdLst/>
              <a:ahLst/>
              <a:cxnLst/>
              <a:rect l="l" t="t" r="r" b="b"/>
              <a:pathLst>
                <a:path w="660400" h="439419">
                  <a:moveTo>
                    <a:pt x="630288" y="0"/>
                  </a:moveTo>
                  <a:lnTo>
                    <a:pt x="276237" y="0"/>
                  </a:lnTo>
                  <a:lnTo>
                    <a:pt x="267908" y="910"/>
                  </a:lnTo>
                  <a:lnTo>
                    <a:pt x="260073" y="3571"/>
                  </a:lnTo>
                  <a:lnTo>
                    <a:pt x="253006" y="7875"/>
                  </a:lnTo>
                  <a:lnTo>
                    <a:pt x="246976" y="13715"/>
                  </a:lnTo>
                  <a:lnTo>
                    <a:pt x="215734" y="52450"/>
                  </a:lnTo>
                  <a:lnTo>
                    <a:pt x="0" y="52450"/>
                  </a:lnTo>
                  <a:lnTo>
                    <a:pt x="0" y="401447"/>
                  </a:lnTo>
                  <a:lnTo>
                    <a:pt x="2971" y="416127"/>
                  </a:lnTo>
                  <a:lnTo>
                    <a:pt x="11074" y="428116"/>
                  </a:lnTo>
                  <a:lnTo>
                    <a:pt x="23092" y="436201"/>
                  </a:lnTo>
                  <a:lnTo>
                    <a:pt x="37807" y="439165"/>
                  </a:lnTo>
                  <a:lnTo>
                    <a:pt x="625335" y="439419"/>
                  </a:lnTo>
                  <a:lnTo>
                    <a:pt x="639009" y="436677"/>
                  </a:lnTo>
                  <a:lnTo>
                    <a:pt x="650147" y="429196"/>
                  </a:lnTo>
                  <a:lnTo>
                    <a:pt x="657642" y="418095"/>
                  </a:lnTo>
                  <a:lnTo>
                    <a:pt x="660387" y="404494"/>
                  </a:lnTo>
                  <a:lnTo>
                    <a:pt x="660387" y="29972"/>
                  </a:lnTo>
                  <a:lnTo>
                    <a:pt x="658023" y="18323"/>
                  </a:lnTo>
                  <a:lnTo>
                    <a:pt x="651576" y="8794"/>
                  </a:lnTo>
                  <a:lnTo>
                    <a:pt x="642010" y="2361"/>
                  </a:lnTo>
                  <a:lnTo>
                    <a:pt x="6302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8519" y="789940"/>
              <a:ext cx="670560" cy="454659"/>
            </a:xfrm>
            <a:custGeom>
              <a:avLst/>
              <a:gdLst/>
              <a:ahLst/>
              <a:cxnLst/>
              <a:rect l="l" t="t" r="r" b="b"/>
              <a:pathLst>
                <a:path w="670560" h="454659">
                  <a:moveTo>
                    <a:pt x="634111" y="0"/>
                  </a:moveTo>
                  <a:lnTo>
                    <a:pt x="281546" y="0"/>
                  </a:lnTo>
                  <a:lnTo>
                    <a:pt x="271816" y="1073"/>
                  </a:lnTo>
                  <a:lnTo>
                    <a:pt x="239191" y="26255"/>
                  </a:lnTo>
                  <a:lnTo>
                    <a:pt x="218173" y="52705"/>
                  </a:lnTo>
                  <a:lnTo>
                    <a:pt x="2857" y="52705"/>
                  </a:lnTo>
                  <a:lnTo>
                    <a:pt x="0" y="55625"/>
                  </a:lnTo>
                  <a:lnTo>
                    <a:pt x="0" y="410083"/>
                  </a:lnTo>
                  <a:lnTo>
                    <a:pt x="26939" y="450909"/>
                  </a:lnTo>
                  <a:lnTo>
                    <a:pt x="629285" y="454660"/>
                  </a:lnTo>
                  <a:lnTo>
                    <a:pt x="637403" y="453862"/>
                  </a:lnTo>
                  <a:lnTo>
                    <a:pt x="645080" y="451516"/>
                  </a:lnTo>
                  <a:lnTo>
                    <a:pt x="652162" y="447694"/>
                  </a:lnTo>
                  <a:lnTo>
                    <a:pt x="658495" y="442468"/>
                  </a:lnTo>
                  <a:lnTo>
                    <a:pt x="659113" y="441706"/>
                  </a:lnTo>
                  <a:lnTo>
                    <a:pt x="44081" y="441451"/>
                  </a:lnTo>
                  <a:lnTo>
                    <a:pt x="31920" y="438979"/>
                  </a:lnTo>
                  <a:lnTo>
                    <a:pt x="21980" y="432244"/>
                  </a:lnTo>
                  <a:lnTo>
                    <a:pt x="15274" y="422271"/>
                  </a:lnTo>
                  <a:lnTo>
                    <a:pt x="12814" y="410083"/>
                  </a:lnTo>
                  <a:lnTo>
                    <a:pt x="12814" y="65659"/>
                  </a:lnTo>
                  <a:lnTo>
                    <a:pt x="223266" y="65659"/>
                  </a:lnTo>
                  <a:lnTo>
                    <a:pt x="225120" y="64643"/>
                  </a:lnTo>
                  <a:lnTo>
                    <a:pt x="226339" y="63119"/>
                  </a:lnTo>
                  <a:lnTo>
                    <a:pt x="237002" y="49545"/>
                  </a:lnTo>
                  <a:lnTo>
                    <a:pt x="247047" y="36919"/>
                  </a:lnTo>
                  <a:lnTo>
                    <a:pt x="281546" y="12954"/>
                  </a:lnTo>
                  <a:lnTo>
                    <a:pt x="661367" y="12954"/>
                  </a:lnTo>
                  <a:lnTo>
                    <a:pt x="659860" y="10715"/>
                  </a:lnTo>
                  <a:lnTo>
                    <a:pt x="648271" y="2875"/>
                  </a:lnTo>
                  <a:lnTo>
                    <a:pt x="634111" y="0"/>
                  </a:lnTo>
                  <a:close/>
                </a:path>
                <a:path w="670560" h="454659">
                  <a:moveTo>
                    <a:pt x="661367" y="12954"/>
                  </a:moveTo>
                  <a:lnTo>
                    <a:pt x="634111" y="12954"/>
                  </a:lnTo>
                  <a:lnTo>
                    <a:pt x="643320" y="14805"/>
                  </a:lnTo>
                  <a:lnTo>
                    <a:pt x="650827" y="19859"/>
                  </a:lnTo>
                  <a:lnTo>
                    <a:pt x="655881" y="27366"/>
                  </a:lnTo>
                  <a:lnTo>
                    <a:pt x="657733" y="36575"/>
                  </a:lnTo>
                  <a:lnTo>
                    <a:pt x="657733" y="420750"/>
                  </a:lnTo>
                  <a:lnTo>
                    <a:pt x="654812" y="427989"/>
                  </a:lnTo>
                  <a:lnTo>
                    <a:pt x="649351" y="433324"/>
                  </a:lnTo>
                  <a:lnTo>
                    <a:pt x="644017" y="438785"/>
                  </a:lnTo>
                  <a:lnTo>
                    <a:pt x="636905" y="441706"/>
                  </a:lnTo>
                  <a:lnTo>
                    <a:pt x="659113" y="441706"/>
                  </a:lnTo>
                  <a:lnTo>
                    <a:pt x="663648" y="436116"/>
                  </a:lnTo>
                  <a:lnTo>
                    <a:pt x="667432" y="428990"/>
                  </a:lnTo>
                  <a:lnTo>
                    <a:pt x="669764" y="421268"/>
                  </a:lnTo>
                  <a:lnTo>
                    <a:pt x="670560" y="413131"/>
                  </a:lnTo>
                  <a:lnTo>
                    <a:pt x="670560" y="36575"/>
                  </a:lnTo>
                  <a:lnTo>
                    <a:pt x="667686" y="22342"/>
                  </a:lnTo>
                  <a:lnTo>
                    <a:pt x="661367" y="12954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950277" y="692150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</a:rPr>
              <a:t>01</a:t>
            </a:r>
            <a:endParaRPr sz="3000"/>
          </a:p>
        </p:txBody>
      </p:sp>
      <p:grpSp>
        <p:nvGrpSpPr>
          <p:cNvPr id="30" name="object 30"/>
          <p:cNvGrpSpPr/>
          <p:nvPr/>
        </p:nvGrpSpPr>
        <p:grpSpPr>
          <a:xfrm>
            <a:off x="223837" y="293433"/>
            <a:ext cx="8924925" cy="4616450"/>
            <a:chOff x="223837" y="293433"/>
            <a:chExt cx="8924925" cy="4616450"/>
          </a:xfrm>
        </p:grpSpPr>
        <p:sp>
          <p:nvSpPr>
            <p:cNvPr id="31" name="object 31"/>
            <p:cNvSpPr/>
            <p:nvPr/>
          </p:nvSpPr>
          <p:spPr>
            <a:xfrm>
              <a:off x="8389619" y="772159"/>
              <a:ext cx="312420" cy="320040"/>
            </a:xfrm>
            <a:custGeom>
              <a:avLst/>
              <a:gdLst/>
              <a:ahLst/>
              <a:cxnLst/>
              <a:rect l="l" t="t" r="r" b="b"/>
              <a:pathLst>
                <a:path w="312420" h="320040">
                  <a:moveTo>
                    <a:pt x="0" y="0"/>
                  </a:moveTo>
                  <a:lnTo>
                    <a:pt x="120523" y="320039"/>
                  </a:lnTo>
                  <a:lnTo>
                    <a:pt x="181482" y="183768"/>
                  </a:lnTo>
                  <a:lnTo>
                    <a:pt x="312420" y="115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89619" y="772159"/>
              <a:ext cx="312420" cy="320040"/>
            </a:xfrm>
            <a:custGeom>
              <a:avLst/>
              <a:gdLst/>
              <a:ahLst/>
              <a:cxnLst/>
              <a:rect l="l" t="t" r="r" b="b"/>
              <a:pathLst>
                <a:path w="312420" h="320040">
                  <a:moveTo>
                    <a:pt x="312420" y="115569"/>
                  </a:moveTo>
                  <a:lnTo>
                    <a:pt x="0" y="0"/>
                  </a:lnTo>
                  <a:lnTo>
                    <a:pt x="120523" y="320039"/>
                  </a:lnTo>
                  <a:lnTo>
                    <a:pt x="181482" y="183768"/>
                  </a:lnTo>
                  <a:lnTo>
                    <a:pt x="312420" y="1155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9333" y="4583671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143395" y="0"/>
                  </a:moveTo>
                  <a:lnTo>
                    <a:pt x="126161" y="113804"/>
                  </a:lnTo>
                  <a:lnTo>
                    <a:pt x="12331" y="96558"/>
                  </a:lnTo>
                  <a:lnTo>
                    <a:pt x="0" y="177939"/>
                  </a:lnTo>
                  <a:lnTo>
                    <a:pt x="113830" y="195186"/>
                  </a:lnTo>
                  <a:lnTo>
                    <a:pt x="96583" y="309003"/>
                  </a:lnTo>
                  <a:lnTo>
                    <a:pt x="177952" y="321335"/>
                  </a:lnTo>
                  <a:lnTo>
                    <a:pt x="195198" y="207505"/>
                  </a:lnTo>
                  <a:lnTo>
                    <a:pt x="309016" y="224751"/>
                  </a:lnTo>
                  <a:lnTo>
                    <a:pt x="321348" y="143370"/>
                  </a:lnTo>
                  <a:lnTo>
                    <a:pt x="207517" y="126123"/>
                  </a:lnTo>
                  <a:lnTo>
                    <a:pt x="224764" y="12319"/>
                  </a:lnTo>
                  <a:lnTo>
                    <a:pt x="143395" y="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9333" y="4583671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143395" y="0"/>
                  </a:moveTo>
                  <a:lnTo>
                    <a:pt x="126161" y="113804"/>
                  </a:lnTo>
                  <a:lnTo>
                    <a:pt x="12331" y="96558"/>
                  </a:lnTo>
                  <a:lnTo>
                    <a:pt x="0" y="177939"/>
                  </a:lnTo>
                  <a:lnTo>
                    <a:pt x="113830" y="195186"/>
                  </a:lnTo>
                  <a:lnTo>
                    <a:pt x="96583" y="309003"/>
                  </a:lnTo>
                  <a:lnTo>
                    <a:pt x="177952" y="321335"/>
                  </a:lnTo>
                  <a:lnTo>
                    <a:pt x="195198" y="207505"/>
                  </a:lnTo>
                  <a:lnTo>
                    <a:pt x="309016" y="224751"/>
                  </a:lnTo>
                  <a:lnTo>
                    <a:pt x="321348" y="143370"/>
                  </a:lnTo>
                  <a:lnTo>
                    <a:pt x="207517" y="126123"/>
                  </a:lnTo>
                  <a:lnTo>
                    <a:pt x="224764" y="12319"/>
                  </a:lnTo>
                  <a:lnTo>
                    <a:pt x="14339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19159" y="371856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20">
                  <a:moveTo>
                    <a:pt x="247269" y="0"/>
                  </a:moveTo>
                  <a:lnTo>
                    <a:pt x="156210" y="91058"/>
                  </a:lnTo>
                  <a:lnTo>
                    <a:pt x="65150" y="0"/>
                  </a:lnTo>
                  <a:lnTo>
                    <a:pt x="0" y="65150"/>
                  </a:lnTo>
                  <a:lnTo>
                    <a:pt x="91059" y="156197"/>
                  </a:lnTo>
                  <a:lnTo>
                    <a:pt x="0" y="247281"/>
                  </a:lnTo>
                  <a:lnTo>
                    <a:pt x="65150" y="312407"/>
                  </a:lnTo>
                  <a:lnTo>
                    <a:pt x="156210" y="221322"/>
                  </a:lnTo>
                  <a:lnTo>
                    <a:pt x="247269" y="312407"/>
                  </a:lnTo>
                  <a:lnTo>
                    <a:pt x="312420" y="247281"/>
                  </a:lnTo>
                  <a:lnTo>
                    <a:pt x="221361" y="156197"/>
                  </a:lnTo>
                  <a:lnTo>
                    <a:pt x="312420" y="65150"/>
                  </a:lnTo>
                  <a:lnTo>
                    <a:pt x="247269" y="0"/>
                  </a:lnTo>
                  <a:close/>
                </a:path>
              </a:pathLst>
            </a:custGeom>
            <a:solidFill>
              <a:srgbClr val="FFDD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9159" y="371856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20">
                  <a:moveTo>
                    <a:pt x="65150" y="0"/>
                  </a:moveTo>
                  <a:lnTo>
                    <a:pt x="0" y="65150"/>
                  </a:lnTo>
                  <a:lnTo>
                    <a:pt x="91059" y="156197"/>
                  </a:lnTo>
                  <a:lnTo>
                    <a:pt x="0" y="247281"/>
                  </a:lnTo>
                  <a:lnTo>
                    <a:pt x="65150" y="312407"/>
                  </a:lnTo>
                  <a:lnTo>
                    <a:pt x="156210" y="221322"/>
                  </a:lnTo>
                  <a:lnTo>
                    <a:pt x="247269" y="312407"/>
                  </a:lnTo>
                  <a:lnTo>
                    <a:pt x="312420" y="247281"/>
                  </a:lnTo>
                  <a:lnTo>
                    <a:pt x="221361" y="156197"/>
                  </a:lnTo>
                  <a:lnTo>
                    <a:pt x="312420" y="65150"/>
                  </a:lnTo>
                  <a:lnTo>
                    <a:pt x="247269" y="0"/>
                  </a:lnTo>
                  <a:lnTo>
                    <a:pt x="156210" y="91058"/>
                  </a:lnTo>
                  <a:lnTo>
                    <a:pt x="651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020" y="876617"/>
              <a:ext cx="250418" cy="2504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28600" y="231394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19">
                  <a:moveTo>
                    <a:pt x="247281" y="0"/>
                  </a:moveTo>
                  <a:lnTo>
                    <a:pt x="156197" y="91059"/>
                  </a:lnTo>
                  <a:lnTo>
                    <a:pt x="65100" y="0"/>
                  </a:lnTo>
                  <a:lnTo>
                    <a:pt x="0" y="65151"/>
                  </a:lnTo>
                  <a:lnTo>
                    <a:pt x="91097" y="156210"/>
                  </a:lnTo>
                  <a:lnTo>
                    <a:pt x="0" y="247269"/>
                  </a:lnTo>
                  <a:lnTo>
                    <a:pt x="65100" y="312420"/>
                  </a:lnTo>
                  <a:lnTo>
                    <a:pt x="156197" y="221361"/>
                  </a:lnTo>
                  <a:lnTo>
                    <a:pt x="247281" y="312420"/>
                  </a:lnTo>
                  <a:lnTo>
                    <a:pt x="312407" y="247269"/>
                  </a:lnTo>
                  <a:lnTo>
                    <a:pt x="221310" y="156210"/>
                  </a:lnTo>
                  <a:lnTo>
                    <a:pt x="312407" y="65151"/>
                  </a:lnTo>
                  <a:lnTo>
                    <a:pt x="247281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8600" y="231394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19">
                  <a:moveTo>
                    <a:pt x="65100" y="0"/>
                  </a:moveTo>
                  <a:lnTo>
                    <a:pt x="0" y="65151"/>
                  </a:lnTo>
                  <a:lnTo>
                    <a:pt x="91097" y="156210"/>
                  </a:lnTo>
                  <a:lnTo>
                    <a:pt x="0" y="247269"/>
                  </a:lnTo>
                  <a:lnTo>
                    <a:pt x="65100" y="312420"/>
                  </a:lnTo>
                  <a:lnTo>
                    <a:pt x="156197" y="221361"/>
                  </a:lnTo>
                  <a:lnTo>
                    <a:pt x="247281" y="312420"/>
                  </a:lnTo>
                  <a:lnTo>
                    <a:pt x="312407" y="247269"/>
                  </a:lnTo>
                  <a:lnTo>
                    <a:pt x="221310" y="156210"/>
                  </a:lnTo>
                  <a:lnTo>
                    <a:pt x="312407" y="65151"/>
                  </a:lnTo>
                  <a:lnTo>
                    <a:pt x="247281" y="0"/>
                  </a:lnTo>
                  <a:lnTo>
                    <a:pt x="156197" y="91059"/>
                  </a:lnTo>
                  <a:lnTo>
                    <a:pt x="65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6756" y="293433"/>
              <a:ext cx="209422" cy="20942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519159" y="1584959"/>
              <a:ext cx="624840" cy="810260"/>
            </a:xfrm>
            <a:custGeom>
              <a:avLst/>
              <a:gdLst/>
              <a:ahLst/>
              <a:cxnLst/>
              <a:rect l="l" t="t" r="r" b="b"/>
              <a:pathLst>
                <a:path w="624840" h="810260">
                  <a:moveTo>
                    <a:pt x="405130" y="0"/>
                  </a:moveTo>
                  <a:lnTo>
                    <a:pt x="357878" y="2725"/>
                  </a:lnTo>
                  <a:lnTo>
                    <a:pt x="312228" y="10698"/>
                  </a:lnTo>
                  <a:lnTo>
                    <a:pt x="268485" y="23615"/>
                  </a:lnTo>
                  <a:lnTo>
                    <a:pt x="226952" y="41173"/>
                  </a:lnTo>
                  <a:lnTo>
                    <a:pt x="187932" y="63067"/>
                  </a:lnTo>
                  <a:lnTo>
                    <a:pt x="151730" y="88994"/>
                  </a:lnTo>
                  <a:lnTo>
                    <a:pt x="118649" y="118649"/>
                  </a:lnTo>
                  <a:lnTo>
                    <a:pt x="88994" y="151730"/>
                  </a:lnTo>
                  <a:lnTo>
                    <a:pt x="63067" y="187932"/>
                  </a:lnTo>
                  <a:lnTo>
                    <a:pt x="41173" y="226952"/>
                  </a:lnTo>
                  <a:lnTo>
                    <a:pt x="23615" y="268485"/>
                  </a:lnTo>
                  <a:lnTo>
                    <a:pt x="10698" y="312228"/>
                  </a:lnTo>
                  <a:lnTo>
                    <a:pt x="2725" y="357878"/>
                  </a:lnTo>
                  <a:lnTo>
                    <a:pt x="0" y="405129"/>
                  </a:lnTo>
                  <a:lnTo>
                    <a:pt x="2725" y="452381"/>
                  </a:lnTo>
                  <a:lnTo>
                    <a:pt x="10698" y="498031"/>
                  </a:lnTo>
                  <a:lnTo>
                    <a:pt x="23615" y="541774"/>
                  </a:lnTo>
                  <a:lnTo>
                    <a:pt x="41173" y="583307"/>
                  </a:lnTo>
                  <a:lnTo>
                    <a:pt x="63067" y="622327"/>
                  </a:lnTo>
                  <a:lnTo>
                    <a:pt x="88994" y="658529"/>
                  </a:lnTo>
                  <a:lnTo>
                    <a:pt x="118649" y="691610"/>
                  </a:lnTo>
                  <a:lnTo>
                    <a:pt x="151730" y="721265"/>
                  </a:lnTo>
                  <a:lnTo>
                    <a:pt x="187932" y="747192"/>
                  </a:lnTo>
                  <a:lnTo>
                    <a:pt x="226952" y="769086"/>
                  </a:lnTo>
                  <a:lnTo>
                    <a:pt x="268485" y="786644"/>
                  </a:lnTo>
                  <a:lnTo>
                    <a:pt x="312228" y="799561"/>
                  </a:lnTo>
                  <a:lnTo>
                    <a:pt x="357878" y="807534"/>
                  </a:lnTo>
                  <a:lnTo>
                    <a:pt x="405130" y="810259"/>
                  </a:lnTo>
                  <a:lnTo>
                    <a:pt x="452381" y="807534"/>
                  </a:lnTo>
                  <a:lnTo>
                    <a:pt x="498031" y="799561"/>
                  </a:lnTo>
                  <a:lnTo>
                    <a:pt x="541774" y="786644"/>
                  </a:lnTo>
                  <a:lnTo>
                    <a:pt x="583307" y="769086"/>
                  </a:lnTo>
                  <a:lnTo>
                    <a:pt x="622327" y="747192"/>
                  </a:lnTo>
                  <a:lnTo>
                    <a:pt x="624840" y="745393"/>
                  </a:lnTo>
                  <a:lnTo>
                    <a:pt x="624840" y="607694"/>
                  </a:lnTo>
                  <a:lnTo>
                    <a:pt x="405130" y="607694"/>
                  </a:lnTo>
                  <a:lnTo>
                    <a:pt x="358679" y="602345"/>
                  </a:lnTo>
                  <a:lnTo>
                    <a:pt x="316041" y="587108"/>
                  </a:lnTo>
                  <a:lnTo>
                    <a:pt x="278430" y="563197"/>
                  </a:lnTo>
                  <a:lnTo>
                    <a:pt x="247062" y="531829"/>
                  </a:lnTo>
                  <a:lnTo>
                    <a:pt x="223151" y="494218"/>
                  </a:lnTo>
                  <a:lnTo>
                    <a:pt x="207914" y="451580"/>
                  </a:lnTo>
                  <a:lnTo>
                    <a:pt x="202565" y="405129"/>
                  </a:lnTo>
                  <a:lnTo>
                    <a:pt x="207914" y="358679"/>
                  </a:lnTo>
                  <a:lnTo>
                    <a:pt x="223151" y="316041"/>
                  </a:lnTo>
                  <a:lnTo>
                    <a:pt x="247062" y="278430"/>
                  </a:lnTo>
                  <a:lnTo>
                    <a:pt x="278430" y="247062"/>
                  </a:lnTo>
                  <a:lnTo>
                    <a:pt x="316041" y="223151"/>
                  </a:lnTo>
                  <a:lnTo>
                    <a:pt x="358679" y="207914"/>
                  </a:lnTo>
                  <a:lnTo>
                    <a:pt x="405130" y="202564"/>
                  </a:lnTo>
                  <a:lnTo>
                    <a:pt x="624840" y="202564"/>
                  </a:lnTo>
                  <a:lnTo>
                    <a:pt x="624840" y="64866"/>
                  </a:lnTo>
                  <a:lnTo>
                    <a:pt x="583307" y="41173"/>
                  </a:lnTo>
                  <a:lnTo>
                    <a:pt x="541774" y="23615"/>
                  </a:lnTo>
                  <a:lnTo>
                    <a:pt x="498031" y="10698"/>
                  </a:lnTo>
                  <a:lnTo>
                    <a:pt x="452381" y="2725"/>
                  </a:lnTo>
                  <a:lnTo>
                    <a:pt x="405130" y="0"/>
                  </a:lnTo>
                  <a:close/>
                </a:path>
                <a:path w="624840" h="810260">
                  <a:moveTo>
                    <a:pt x="624840" y="202564"/>
                  </a:moveTo>
                  <a:lnTo>
                    <a:pt x="405130" y="202564"/>
                  </a:lnTo>
                  <a:lnTo>
                    <a:pt x="451580" y="207914"/>
                  </a:lnTo>
                  <a:lnTo>
                    <a:pt x="494218" y="223151"/>
                  </a:lnTo>
                  <a:lnTo>
                    <a:pt x="531829" y="247062"/>
                  </a:lnTo>
                  <a:lnTo>
                    <a:pt x="563197" y="278430"/>
                  </a:lnTo>
                  <a:lnTo>
                    <a:pt x="587108" y="316041"/>
                  </a:lnTo>
                  <a:lnTo>
                    <a:pt x="602345" y="358679"/>
                  </a:lnTo>
                  <a:lnTo>
                    <a:pt x="607695" y="405129"/>
                  </a:lnTo>
                  <a:lnTo>
                    <a:pt x="602345" y="451580"/>
                  </a:lnTo>
                  <a:lnTo>
                    <a:pt x="587108" y="494218"/>
                  </a:lnTo>
                  <a:lnTo>
                    <a:pt x="563197" y="531829"/>
                  </a:lnTo>
                  <a:lnTo>
                    <a:pt x="531829" y="563197"/>
                  </a:lnTo>
                  <a:lnTo>
                    <a:pt x="494218" y="587108"/>
                  </a:lnTo>
                  <a:lnTo>
                    <a:pt x="451580" y="602345"/>
                  </a:lnTo>
                  <a:lnTo>
                    <a:pt x="405130" y="607694"/>
                  </a:lnTo>
                  <a:lnTo>
                    <a:pt x="624840" y="607694"/>
                  </a:lnTo>
                  <a:lnTo>
                    <a:pt x="624840" y="202564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19159" y="1584959"/>
              <a:ext cx="624840" cy="810260"/>
            </a:xfrm>
            <a:custGeom>
              <a:avLst/>
              <a:gdLst/>
              <a:ahLst/>
              <a:cxnLst/>
              <a:rect l="l" t="t" r="r" b="b"/>
              <a:pathLst>
                <a:path w="624840" h="810260">
                  <a:moveTo>
                    <a:pt x="0" y="405129"/>
                  </a:moveTo>
                  <a:lnTo>
                    <a:pt x="2725" y="357878"/>
                  </a:lnTo>
                  <a:lnTo>
                    <a:pt x="10698" y="312228"/>
                  </a:lnTo>
                  <a:lnTo>
                    <a:pt x="23615" y="268485"/>
                  </a:lnTo>
                  <a:lnTo>
                    <a:pt x="41173" y="226952"/>
                  </a:lnTo>
                  <a:lnTo>
                    <a:pt x="63067" y="187932"/>
                  </a:lnTo>
                  <a:lnTo>
                    <a:pt x="88994" y="151730"/>
                  </a:lnTo>
                  <a:lnTo>
                    <a:pt x="118649" y="118649"/>
                  </a:lnTo>
                  <a:lnTo>
                    <a:pt x="151730" y="88994"/>
                  </a:lnTo>
                  <a:lnTo>
                    <a:pt x="187932" y="63067"/>
                  </a:lnTo>
                  <a:lnTo>
                    <a:pt x="226952" y="41173"/>
                  </a:lnTo>
                  <a:lnTo>
                    <a:pt x="268485" y="23615"/>
                  </a:lnTo>
                  <a:lnTo>
                    <a:pt x="312228" y="10698"/>
                  </a:lnTo>
                  <a:lnTo>
                    <a:pt x="357878" y="2725"/>
                  </a:lnTo>
                  <a:lnTo>
                    <a:pt x="405130" y="0"/>
                  </a:lnTo>
                  <a:lnTo>
                    <a:pt x="452381" y="2725"/>
                  </a:lnTo>
                  <a:lnTo>
                    <a:pt x="498031" y="10698"/>
                  </a:lnTo>
                  <a:lnTo>
                    <a:pt x="541774" y="23615"/>
                  </a:lnTo>
                  <a:lnTo>
                    <a:pt x="583307" y="41173"/>
                  </a:lnTo>
                  <a:lnTo>
                    <a:pt x="622327" y="63067"/>
                  </a:lnTo>
                  <a:lnTo>
                    <a:pt x="624840" y="64866"/>
                  </a:lnTo>
                </a:path>
                <a:path w="624840" h="810260">
                  <a:moveTo>
                    <a:pt x="624840" y="745393"/>
                  </a:moveTo>
                  <a:lnTo>
                    <a:pt x="583307" y="769086"/>
                  </a:lnTo>
                  <a:lnTo>
                    <a:pt x="541774" y="786644"/>
                  </a:lnTo>
                  <a:lnTo>
                    <a:pt x="498031" y="799561"/>
                  </a:lnTo>
                  <a:lnTo>
                    <a:pt x="452381" y="807534"/>
                  </a:lnTo>
                  <a:lnTo>
                    <a:pt x="405130" y="810259"/>
                  </a:lnTo>
                  <a:lnTo>
                    <a:pt x="357878" y="807534"/>
                  </a:lnTo>
                  <a:lnTo>
                    <a:pt x="312228" y="799561"/>
                  </a:lnTo>
                  <a:lnTo>
                    <a:pt x="268485" y="786644"/>
                  </a:lnTo>
                  <a:lnTo>
                    <a:pt x="226952" y="769086"/>
                  </a:lnTo>
                  <a:lnTo>
                    <a:pt x="187932" y="747192"/>
                  </a:lnTo>
                  <a:lnTo>
                    <a:pt x="151730" y="721265"/>
                  </a:lnTo>
                  <a:lnTo>
                    <a:pt x="118649" y="691610"/>
                  </a:lnTo>
                  <a:lnTo>
                    <a:pt x="88994" y="658529"/>
                  </a:lnTo>
                  <a:lnTo>
                    <a:pt x="63067" y="622327"/>
                  </a:lnTo>
                  <a:lnTo>
                    <a:pt x="41173" y="583307"/>
                  </a:lnTo>
                  <a:lnTo>
                    <a:pt x="23615" y="541774"/>
                  </a:lnTo>
                  <a:lnTo>
                    <a:pt x="10698" y="498031"/>
                  </a:lnTo>
                  <a:lnTo>
                    <a:pt x="2725" y="452381"/>
                  </a:lnTo>
                  <a:lnTo>
                    <a:pt x="0" y="405129"/>
                  </a:lnTo>
                </a:path>
                <a:path w="624840" h="810260">
                  <a:moveTo>
                    <a:pt x="202565" y="405129"/>
                  </a:moveTo>
                  <a:lnTo>
                    <a:pt x="207914" y="451580"/>
                  </a:lnTo>
                  <a:lnTo>
                    <a:pt x="223151" y="494218"/>
                  </a:lnTo>
                  <a:lnTo>
                    <a:pt x="247062" y="531829"/>
                  </a:lnTo>
                  <a:lnTo>
                    <a:pt x="278430" y="563197"/>
                  </a:lnTo>
                  <a:lnTo>
                    <a:pt x="316041" y="587108"/>
                  </a:lnTo>
                  <a:lnTo>
                    <a:pt x="358679" y="602345"/>
                  </a:lnTo>
                  <a:lnTo>
                    <a:pt x="405130" y="607694"/>
                  </a:lnTo>
                  <a:lnTo>
                    <a:pt x="451580" y="602345"/>
                  </a:lnTo>
                  <a:lnTo>
                    <a:pt x="494218" y="587108"/>
                  </a:lnTo>
                  <a:lnTo>
                    <a:pt x="531829" y="563197"/>
                  </a:lnTo>
                  <a:lnTo>
                    <a:pt x="563197" y="531829"/>
                  </a:lnTo>
                  <a:lnTo>
                    <a:pt x="587108" y="494218"/>
                  </a:lnTo>
                  <a:lnTo>
                    <a:pt x="602345" y="451580"/>
                  </a:lnTo>
                  <a:lnTo>
                    <a:pt x="607695" y="405129"/>
                  </a:lnTo>
                  <a:lnTo>
                    <a:pt x="602345" y="358679"/>
                  </a:lnTo>
                  <a:lnTo>
                    <a:pt x="587108" y="316041"/>
                  </a:lnTo>
                  <a:lnTo>
                    <a:pt x="563197" y="278430"/>
                  </a:lnTo>
                  <a:lnTo>
                    <a:pt x="531829" y="247062"/>
                  </a:lnTo>
                  <a:lnTo>
                    <a:pt x="494218" y="223151"/>
                  </a:lnTo>
                  <a:lnTo>
                    <a:pt x="451580" y="207914"/>
                  </a:lnTo>
                  <a:lnTo>
                    <a:pt x="405130" y="202564"/>
                  </a:lnTo>
                  <a:lnTo>
                    <a:pt x="358679" y="207914"/>
                  </a:lnTo>
                  <a:lnTo>
                    <a:pt x="316041" y="223151"/>
                  </a:lnTo>
                  <a:lnTo>
                    <a:pt x="278430" y="247062"/>
                  </a:lnTo>
                  <a:lnTo>
                    <a:pt x="247062" y="278430"/>
                  </a:lnTo>
                  <a:lnTo>
                    <a:pt x="223151" y="316041"/>
                  </a:lnTo>
                  <a:lnTo>
                    <a:pt x="207914" y="358679"/>
                  </a:lnTo>
                  <a:lnTo>
                    <a:pt x="202565" y="40512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4786" y="4619117"/>
              <a:ext cx="250443" cy="25041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772477" y="480695"/>
            <a:ext cx="152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Courier New"/>
                <a:cs typeface="Courier New"/>
              </a:rPr>
              <a:t>https:</a:t>
            </a:r>
            <a:r>
              <a:rPr sz="1000" spc="-15" dirty="0">
                <a:latin typeface="Calibri"/>
                <a:cs typeface="Calibri"/>
              </a:rPr>
              <a:t>//</a:t>
            </a:r>
            <a:r>
              <a:rPr sz="1000" spc="-15" dirty="0">
                <a:latin typeface="Courier New"/>
                <a:cs typeface="Courier New"/>
              </a:rPr>
              <a:t>slidesgo.com</a:t>
            </a:r>
            <a:r>
              <a:rPr sz="1000" spc="-15" dirty="0">
                <a:latin typeface="Calibri"/>
                <a:cs typeface="Calibri"/>
              </a:rPr>
              <a:t>/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85950"/>
            <a:ext cx="7138668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3419" y="124459"/>
            <a:ext cx="8300720" cy="4726889"/>
            <a:chOff x="693419" y="124459"/>
            <a:chExt cx="8300720" cy="4726889"/>
          </a:xfrm>
        </p:grpSpPr>
        <p:sp>
          <p:nvSpPr>
            <p:cNvPr id="3" name="object 3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7861300" y="0"/>
                  </a:moveTo>
                  <a:lnTo>
                    <a:pt x="114249" y="0"/>
                  </a:lnTo>
                  <a:lnTo>
                    <a:pt x="69780" y="8983"/>
                  </a:lnTo>
                  <a:lnTo>
                    <a:pt x="33464" y="33480"/>
                  </a:lnTo>
                  <a:lnTo>
                    <a:pt x="8978" y="69812"/>
                  </a:lnTo>
                  <a:lnTo>
                    <a:pt x="0" y="114300"/>
                  </a:lnTo>
                  <a:lnTo>
                    <a:pt x="0" y="312420"/>
                  </a:lnTo>
                  <a:lnTo>
                    <a:pt x="8978" y="356907"/>
                  </a:lnTo>
                  <a:lnTo>
                    <a:pt x="33464" y="393239"/>
                  </a:lnTo>
                  <a:lnTo>
                    <a:pt x="69780" y="417736"/>
                  </a:lnTo>
                  <a:lnTo>
                    <a:pt x="114249" y="426720"/>
                  </a:lnTo>
                  <a:lnTo>
                    <a:pt x="7861300" y="426720"/>
                  </a:lnTo>
                  <a:lnTo>
                    <a:pt x="7905787" y="417736"/>
                  </a:lnTo>
                  <a:lnTo>
                    <a:pt x="7942119" y="393239"/>
                  </a:lnTo>
                  <a:lnTo>
                    <a:pt x="7966616" y="356907"/>
                  </a:lnTo>
                  <a:lnTo>
                    <a:pt x="7975600" y="312420"/>
                  </a:lnTo>
                  <a:lnTo>
                    <a:pt x="7975600" y="114300"/>
                  </a:lnTo>
                  <a:lnTo>
                    <a:pt x="7966616" y="69812"/>
                  </a:lnTo>
                  <a:lnTo>
                    <a:pt x="7942119" y="33480"/>
                  </a:lnTo>
                  <a:lnTo>
                    <a:pt x="7905787" y="8983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0" y="114300"/>
                  </a:moveTo>
                  <a:lnTo>
                    <a:pt x="8978" y="69812"/>
                  </a:lnTo>
                  <a:lnTo>
                    <a:pt x="33464" y="33480"/>
                  </a:lnTo>
                  <a:lnTo>
                    <a:pt x="69780" y="8983"/>
                  </a:lnTo>
                  <a:lnTo>
                    <a:pt x="114249" y="0"/>
                  </a:lnTo>
                  <a:lnTo>
                    <a:pt x="7861300" y="0"/>
                  </a:lnTo>
                  <a:lnTo>
                    <a:pt x="7905787" y="8983"/>
                  </a:lnTo>
                  <a:lnTo>
                    <a:pt x="7942119" y="33480"/>
                  </a:lnTo>
                  <a:lnTo>
                    <a:pt x="7966616" y="69812"/>
                  </a:lnTo>
                  <a:lnTo>
                    <a:pt x="7975600" y="114300"/>
                  </a:lnTo>
                  <a:lnTo>
                    <a:pt x="7975600" y="312420"/>
                  </a:lnTo>
                  <a:lnTo>
                    <a:pt x="7966616" y="356907"/>
                  </a:lnTo>
                  <a:lnTo>
                    <a:pt x="7942119" y="393239"/>
                  </a:lnTo>
                  <a:lnTo>
                    <a:pt x="7905787" y="417736"/>
                  </a:lnTo>
                  <a:lnTo>
                    <a:pt x="7861300" y="426720"/>
                  </a:lnTo>
                  <a:lnTo>
                    <a:pt x="114249" y="426720"/>
                  </a:lnTo>
                  <a:lnTo>
                    <a:pt x="69780" y="417736"/>
                  </a:lnTo>
                  <a:lnTo>
                    <a:pt x="33464" y="393239"/>
                  </a:lnTo>
                  <a:lnTo>
                    <a:pt x="8978" y="356907"/>
                  </a:lnTo>
                  <a:lnTo>
                    <a:pt x="0" y="31242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499" y="739140"/>
              <a:ext cx="7749540" cy="3985260"/>
            </a:xfrm>
            <a:custGeom>
              <a:avLst/>
              <a:gdLst/>
              <a:ahLst/>
              <a:cxnLst/>
              <a:rect l="l" t="t" r="r" b="b"/>
              <a:pathLst>
                <a:path w="7749540" h="3985260">
                  <a:moveTo>
                    <a:pt x="0" y="3985260"/>
                  </a:moveTo>
                  <a:lnTo>
                    <a:pt x="7749540" y="3985260"/>
                  </a:lnTo>
                  <a:lnTo>
                    <a:pt x="774954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8499" y="739140"/>
              <a:ext cx="7970520" cy="3985260"/>
            </a:xfrm>
            <a:custGeom>
              <a:avLst/>
              <a:gdLst/>
              <a:ahLst/>
              <a:cxnLst/>
              <a:rect l="l" t="t" r="r" b="b"/>
              <a:pathLst>
                <a:path w="7970520" h="3985260">
                  <a:moveTo>
                    <a:pt x="0" y="3985260"/>
                  </a:moveTo>
                  <a:lnTo>
                    <a:pt x="7970520" y="3985260"/>
                  </a:lnTo>
                  <a:lnTo>
                    <a:pt x="797052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9139" y="480060"/>
              <a:ext cx="200659" cy="1981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1139" y="480060"/>
              <a:ext cx="198119" cy="1981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5139" y="480060"/>
              <a:ext cx="200659" cy="198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48039" y="1389379"/>
              <a:ext cx="220979" cy="3335020"/>
            </a:xfrm>
            <a:custGeom>
              <a:avLst/>
              <a:gdLst/>
              <a:ahLst/>
              <a:cxnLst/>
              <a:rect l="l" t="t" r="r" b="b"/>
              <a:pathLst>
                <a:path w="220979" h="3335020">
                  <a:moveTo>
                    <a:pt x="0" y="3335020"/>
                  </a:moveTo>
                  <a:lnTo>
                    <a:pt x="220979" y="333502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33502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48039" y="739140"/>
              <a:ext cx="220979" cy="3985260"/>
            </a:xfrm>
            <a:custGeom>
              <a:avLst/>
              <a:gdLst/>
              <a:ahLst/>
              <a:cxnLst/>
              <a:rect l="l" t="t" r="r" b="b"/>
              <a:pathLst>
                <a:path w="220979" h="3985260">
                  <a:moveTo>
                    <a:pt x="0" y="3985260"/>
                  </a:moveTo>
                  <a:lnTo>
                    <a:pt x="220979" y="398526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48039" y="739140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220979" y="0"/>
                  </a:moveTo>
                  <a:lnTo>
                    <a:pt x="0" y="0"/>
                  </a:lnTo>
                  <a:lnTo>
                    <a:pt x="0" y="650239"/>
                  </a:lnTo>
                  <a:lnTo>
                    <a:pt x="220979" y="650239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48039" y="739140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0" y="650239"/>
                  </a:moveTo>
                  <a:lnTo>
                    <a:pt x="220979" y="650239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650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28660" y="2639060"/>
              <a:ext cx="640080" cy="551180"/>
            </a:xfrm>
            <a:custGeom>
              <a:avLst/>
              <a:gdLst/>
              <a:ahLst/>
              <a:cxnLst/>
              <a:rect l="l" t="t" r="r" b="b"/>
              <a:pathLst>
                <a:path w="640079" h="551180">
                  <a:moveTo>
                    <a:pt x="38862" y="0"/>
                  </a:move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0" y="512317"/>
                  </a:lnTo>
                  <a:lnTo>
                    <a:pt x="3053" y="527444"/>
                  </a:lnTo>
                  <a:lnTo>
                    <a:pt x="11382" y="539797"/>
                  </a:lnTo>
                  <a:lnTo>
                    <a:pt x="23735" y="548126"/>
                  </a:lnTo>
                  <a:lnTo>
                    <a:pt x="38862" y="551179"/>
                  </a:lnTo>
                  <a:lnTo>
                    <a:pt x="601218" y="551179"/>
                  </a:lnTo>
                  <a:lnTo>
                    <a:pt x="616344" y="548126"/>
                  </a:lnTo>
                  <a:lnTo>
                    <a:pt x="628697" y="539797"/>
                  </a:lnTo>
                  <a:lnTo>
                    <a:pt x="637026" y="527444"/>
                  </a:lnTo>
                  <a:lnTo>
                    <a:pt x="640080" y="512317"/>
                  </a:lnTo>
                  <a:lnTo>
                    <a:pt x="640080" y="104139"/>
                  </a:lnTo>
                  <a:lnTo>
                    <a:pt x="616344" y="68456"/>
                  </a:lnTo>
                  <a:lnTo>
                    <a:pt x="283718" y="65404"/>
                  </a:lnTo>
                  <a:lnTo>
                    <a:pt x="244094" y="23367"/>
                  </a:lnTo>
                  <a:lnTo>
                    <a:pt x="235799" y="15422"/>
                  </a:lnTo>
                  <a:lnTo>
                    <a:pt x="226123" y="8096"/>
                  </a:lnTo>
                  <a:lnTo>
                    <a:pt x="215590" y="2722"/>
                  </a:lnTo>
                  <a:lnTo>
                    <a:pt x="204724" y="63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21039" y="2631439"/>
              <a:ext cx="655320" cy="566420"/>
            </a:xfrm>
            <a:custGeom>
              <a:avLst/>
              <a:gdLst/>
              <a:ahLst/>
              <a:cxnLst/>
              <a:rect l="l" t="t" r="r" b="b"/>
              <a:pathLst>
                <a:path w="655320" h="566419">
                  <a:moveTo>
                    <a:pt x="45465" y="0"/>
                  </a:moveTo>
                  <a:lnTo>
                    <a:pt x="27807" y="3583"/>
                  </a:lnTo>
                  <a:lnTo>
                    <a:pt x="13350" y="13335"/>
                  </a:lnTo>
                  <a:lnTo>
                    <a:pt x="3585" y="27753"/>
                  </a:lnTo>
                  <a:lnTo>
                    <a:pt x="0" y="45339"/>
                  </a:lnTo>
                  <a:lnTo>
                    <a:pt x="0" y="521081"/>
                  </a:lnTo>
                  <a:lnTo>
                    <a:pt x="3585" y="538666"/>
                  </a:lnTo>
                  <a:lnTo>
                    <a:pt x="13350" y="553085"/>
                  </a:lnTo>
                  <a:lnTo>
                    <a:pt x="27807" y="562836"/>
                  </a:lnTo>
                  <a:lnTo>
                    <a:pt x="45465" y="566420"/>
                  </a:lnTo>
                  <a:lnTo>
                    <a:pt x="609853" y="566420"/>
                  </a:lnTo>
                  <a:lnTo>
                    <a:pt x="627566" y="562836"/>
                  </a:lnTo>
                  <a:lnTo>
                    <a:pt x="641263" y="553593"/>
                  </a:lnTo>
                  <a:lnTo>
                    <a:pt x="45465" y="553593"/>
                  </a:lnTo>
                  <a:lnTo>
                    <a:pt x="32811" y="551031"/>
                  </a:lnTo>
                  <a:lnTo>
                    <a:pt x="22431" y="544052"/>
                  </a:lnTo>
                  <a:lnTo>
                    <a:pt x="15408" y="533715"/>
                  </a:lnTo>
                  <a:lnTo>
                    <a:pt x="12826" y="521081"/>
                  </a:lnTo>
                  <a:lnTo>
                    <a:pt x="12826" y="45339"/>
                  </a:lnTo>
                  <a:lnTo>
                    <a:pt x="15408" y="32704"/>
                  </a:lnTo>
                  <a:lnTo>
                    <a:pt x="22431" y="22367"/>
                  </a:lnTo>
                  <a:lnTo>
                    <a:pt x="32811" y="15388"/>
                  </a:lnTo>
                  <a:lnTo>
                    <a:pt x="45465" y="12827"/>
                  </a:lnTo>
                  <a:lnTo>
                    <a:pt x="241705" y="12827"/>
                  </a:lnTo>
                  <a:lnTo>
                    <a:pt x="236394" y="8842"/>
                  </a:lnTo>
                  <a:lnTo>
                    <a:pt x="224530" y="2934"/>
                  </a:lnTo>
                  <a:lnTo>
                    <a:pt x="211962" y="635"/>
                  </a:lnTo>
                  <a:lnTo>
                    <a:pt x="45465" y="0"/>
                  </a:lnTo>
                  <a:close/>
                </a:path>
                <a:path w="655320" h="566419">
                  <a:moveTo>
                    <a:pt x="241705" y="12827"/>
                  </a:moveTo>
                  <a:lnTo>
                    <a:pt x="45465" y="12827"/>
                  </a:lnTo>
                  <a:lnTo>
                    <a:pt x="211835" y="13589"/>
                  </a:lnTo>
                  <a:lnTo>
                    <a:pt x="221829" y="15736"/>
                  </a:lnTo>
                  <a:lnTo>
                    <a:pt x="286511" y="76454"/>
                  </a:lnTo>
                  <a:lnTo>
                    <a:pt x="287781" y="77851"/>
                  </a:lnTo>
                  <a:lnTo>
                    <a:pt x="289432" y="78486"/>
                  </a:lnTo>
                  <a:lnTo>
                    <a:pt x="609853" y="78486"/>
                  </a:lnTo>
                  <a:lnTo>
                    <a:pt x="622561" y="81049"/>
                  </a:lnTo>
                  <a:lnTo>
                    <a:pt x="632936" y="88042"/>
                  </a:lnTo>
                  <a:lnTo>
                    <a:pt x="639929" y="98417"/>
                  </a:lnTo>
                  <a:lnTo>
                    <a:pt x="642492" y="111125"/>
                  </a:lnTo>
                  <a:lnTo>
                    <a:pt x="642492" y="521081"/>
                  </a:lnTo>
                  <a:lnTo>
                    <a:pt x="639929" y="533715"/>
                  </a:lnTo>
                  <a:lnTo>
                    <a:pt x="632936" y="544052"/>
                  </a:lnTo>
                  <a:lnTo>
                    <a:pt x="622561" y="551031"/>
                  </a:lnTo>
                  <a:lnTo>
                    <a:pt x="609853" y="553593"/>
                  </a:lnTo>
                  <a:lnTo>
                    <a:pt x="641263" y="553593"/>
                  </a:lnTo>
                  <a:lnTo>
                    <a:pt x="642016" y="553085"/>
                  </a:lnTo>
                  <a:lnTo>
                    <a:pt x="651752" y="538666"/>
                  </a:lnTo>
                  <a:lnTo>
                    <a:pt x="655319" y="521081"/>
                  </a:lnTo>
                  <a:lnTo>
                    <a:pt x="655319" y="111125"/>
                  </a:lnTo>
                  <a:lnTo>
                    <a:pt x="651752" y="93412"/>
                  </a:lnTo>
                  <a:lnTo>
                    <a:pt x="642016" y="78962"/>
                  </a:lnTo>
                  <a:lnTo>
                    <a:pt x="627566" y="69226"/>
                  </a:lnTo>
                  <a:lnTo>
                    <a:pt x="609853" y="65659"/>
                  </a:lnTo>
                  <a:lnTo>
                    <a:pt x="294004" y="65659"/>
                  </a:lnTo>
                  <a:lnTo>
                    <a:pt x="256158" y="25527"/>
                  </a:lnTo>
                  <a:lnTo>
                    <a:pt x="247092" y="16869"/>
                  </a:lnTo>
                  <a:lnTo>
                    <a:pt x="241705" y="1282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28660" y="2750820"/>
              <a:ext cx="657860" cy="439420"/>
            </a:xfrm>
            <a:custGeom>
              <a:avLst/>
              <a:gdLst/>
              <a:ahLst/>
              <a:cxnLst/>
              <a:rect l="l" t="t" r="r" b="b"/>
              <a:pathLst>
                <a:path w="657859" h="439419">
                  <a:moveTo>
                    <a:pt x="627888" y="0"/>
                  </a:moveTo>
                  <a:lnTo>
                    <a:pt x="275209" y="0"/>
                  </a:lnTo>
                  <a:lnTo>
                    <a:pt x="266894" y="910"/>
                  </a:lnTo>
                  <a:lnTo>
                    <a:pt x="259080" y="3571"/>
                  </a:lnTo>
                  <a:lnTo>
                    <a:pt x="252027" y="7875"/>
                  </a:lnTo>
                  <a:lnTo>
                    <a:pt x="245999" y="13716"/>
                  </a:lnTo>
                  <a:lnTo>
                    <a:pt x="214884" y="52450"/>
                  </a:lnTo>
                  <a:lnTo>
                    <a:pt x="0" y="52450"/>
                  </a:lnTo>
                  <a:lnTo>
                    <a:pt x="0" y="401447"/>
                  </a:lnTo>
                  <a:lnTo>
                    <a:pt x="2964" y="416127"/>
                  </a:lnTo>
                  <a:lnTo>
                    <a:pt x="11049" y="428117"/>
                  </a:lnTo>
                  <a:lnTo>
                    <a:pt x="23038" y="436201"/>
                  </a:lnTo>
                  <a:lnTo>
                    <a:pt x="37719" y="439166"/>
                  </a:lnTo>
                  <a:lnTo>
                    <a:pt x="622935" y="439419"/>
                  </a:lnTo>
                  <a:lnTo>
                    <a:pt x="636535" y="436677"/>
                  </a:lnTo>
                  <a:lnTo>
                    <a:pt x="647636" y="429196"/>
                  </a:lnTo>
                  <a:lnTo>
                    <a:pt x="655117" y="418095"/>
                  </a:lnTo>
                  <a:lnTo>
                    <a:pt x="657860" y="404494"/>
                  </a:lnTo>
                  <a:lnTo>
                    <a:pt x="657860" y="29972"/>
                  </a:lnTo>
                  <a:lnTo>
                    <a:pt x="655498" y="18323"/>
                  </a:lnTo>
                  <a:lnTo>
                    <a:pt x="649065" y="8794"/>
                  </a:lnTo>
                  <a:lnTo>
                    <a:pt x="639536" y="2361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21039" y="2743199"/>
              <a:ext cx="673100" cy="454659"/>
            </a:xfrm>
            <a:custGeom>
              <a:avLst/>
              <a:gdLst/>
              <a:ahLst/>
              <a:cxnLst/>
              <a:rect l="l" t="t" r="r" b="b"/>
              <a:pathLst>
                <a:path w="673100" h="454660">
                  <a:moveTo>
                    <a:pt x="636524" y="0"/>
                  </a:moveTo>
                  <a:lnTo>
                    <a:pt x="282575" y="0"/>
                  </a:lnTo>
                  <a:lnTo>
                    <a:pt x="272843" y="1073"/>
                  </a:lnTo>
                  <a:lnTo>
                    <a:pt x="240075" y="26255"/>
                  </a:lnTo>
                  <a:lnTo>
                    <a:pt x="218948" y="52705"/>
                  </a:lnTo>
                  <a:lnTo>
                    <a:pt x="2920" y="52705"/>
                  </a:lnTo>
                  <a:lnTo>
                    <a:pt x="0" y="55625"/>
                  </a:lnTo>
                  <a:lnTo>
                    <a:pt x="0" y="410082"/>
                  </a:lnTo>
                  <a:lnTo>
                    <a:pt x="27003" y="450909"/>
                  </a:lnTo>
                  <a:lnTo>
                    <a:pt x="631698" y="454660"/>
                  </a:lnTo>
                  <a:lnTo>
                    <a:pt x="639833" y="453862"/>
                  </a:lnTo>
                  <a:lnTo>
                    <a:pt x="647541" y="451516"/>
                  </a:lnTo>
                  <a:lnTo>
                    <a:pt x="654629" y="447694"/>
                  </a:lnTo>
                  <a:lnTo>
                    <a:pt x="660907" y="442468"/>
                  </a:lnTo>
                  <a:lnTo>
                    <a:pt x="661535" y="441706"/>
                  </a:lnTo>
                  <a:lnTo>
                    <a:pt x="44195" y="441451"/>
                  </a:lnTo>
                  <a:lnTo>
                    <a:pt x="32007" y="438979"/>
                  </a:lnTo>
                  <a:lnTo>
                    <a:pt x="22034" y="432244"/>
                  </a:lnTo>
                  <a:lnTo>
                    <a:pt x="15299" y="422271"/>
                  </a:lnTo>
                  <a:lnTo>
                    <a:pt x="12826" y="410082"/>
                  </a:lnTo>
                  <a:lnTo>
                    <a:pt x="12826" y="65658"/>
                  </a:lnTo>
                  <a:lnTo>
                    <a:pt x="224154" y="65658"/>
                  </a:lnTo>
                  <a:lnTo>
                    <a:pt x="225932" y="64643"/>
                  </a:lnTo>
                  <a:lnTo>
                    <a:pt x="227202" y="63118"/>
                  </a:lnTo>
                  <a:lnTo>
                    <a:pt x="237902" y="49545"/>
                  </a:lnTo>
                  <a:lnTo>
                    <a:pt x="247991" y="36919"/>
                  </a:lnTo>
                  <a:lnTo>
                    <a:pt x="282575" y="12954"/>
                  </a:lnTo>
                  <a:lnTo>
                    <a:pt x="663893" y="12954"/>
                  </a:lnTo>
                  <a:lnTo>
                    <a:pt x="662384" y="10715"/>
                  </a:lnTo>
                  <a:lnTo>
                    <a:pt x="650757" y="2875"/>
                  </a:lnTo>
                  <a:lnTo>
                    <a:pt x="636524" y="0"/>
                  </a:lnTo>
                  <a:close/>
                </a:path>
                <a:path w="673100" h="454660">
                  <a:moveTo>
                    <a:pt x="663893" y="12954"/>
                  </a:moveTo>
                  <a:lnTo>
                    <a:pt x="636524" y="12954"/>
                  </a:lnTo>
                  <a:lnTo>
                    <a:pt x="645753" y="14805"/>
                  </a:lnTo>
                  <a:lnTo>
                    <a:pt x="653303" y="19859"/>
                  </a:lnTo>
                  <a:lnTo>
                    <a:pt x="658401" y="27366"/>
                  </a:lnTo>
                  <a:lnTo>
                    <a:pt x="660273" y="36575"/>
                  </a:lnTo>
                  <a:lnTo>
                    <a:pt x="660273" y="420750"/>
                  </a:lnTo>
                  <a:lnTo>
                    <a:pt x="657225" y="427989"/>
                  </a:lnTo>
                  <a:lnTo>
                    <a:pt x="646429" y="438785"/>
                  </a:lnTo>
                  <a:lnTo>
                    <a:pt x="639317" y="441706"/>
                  </a:lnTo>
                  <a:lnTo>
                    <a:pt x="661535" y="441706"/>
                  </a:lnTo>
                  <a:lnTo>
                    <a:pt x="666134" y="436116"/>
                  </a:lnTo>
                  <a:lnTo>
                    <a:pt x="669956" y="428990"/>
                  </a:lnTo>
                  <a:lnTo>
                    <a:pt x="672302" y="421268"/>
                  </a:lnTo>
                  <a:lnTo>
                    <a:pt x="673100" y="413131"/>
                  </a:lnTo>
                  <a:lnTo>
                    <a:pt x="673100" y="36575"/>
                  </a:lnTo>
                  <a:lnTo>
                    <a:pt x="670224" y="22342"/>
                  </a:lnTo>
                  <a:lnTo>
                    <a:pt x="663893" y="12954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49639" y="1242060"/>
              <a:ext cx="312420" cy="322580"/>
            </a:xfrm>
            <a:custGeom>
              <a:avLst/>
              <a:gdLst/>
              <a:ahLst/>
              <a:cxnLst/>
              <a:rect l="l" t="t" r="r" b="b"/>
              <a:pathLst>
                <a:path w="312420" h="322580">
                  <a:moveTo>
                    <a:pt x="0" y="0"/>
                  </a:moveTo>
                  <a:lnTo>
                    <a:pt x="120523" y="322579"/>
                  </a:lnTo>
                  <a:lnTo>
                    <a:pt x="181482" y="185165"/>
                  </a:lnTo>
                  <a:lnTo>
                    <a:pt x="312419" y="116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49639" y="1242060"/>
              <a:ext cx="312420" cy="322580"/>
            </a:xfrm>
            <a:custGeom>
              <a:avLst/>
              <a:gdLst/>
              <a:ahLst/>
              <a:cxnLst/>
              <a:rect l="l" t="t" r="r" b="b"/>
              <a:pathLst>
                <a:path w="312420" h="322580">
                  <a:moveTo>
                    <a:pt x="312419" y="116459"/>
                  </a:moveTo>
                  <a:lnTo>
                    <a:pt x="0" y="0"/>
                  </a:lnTo>
                  <a:lnTo>
                    <a:pt x="120523" y="322579"/>
                  </a:lnTo>
                  <a:lnTo>
                    <a:pt x="181482" y="185165"/>
                  </a:lnTo>
                  <a:lnTo>
                    <a:pt x="312419" y="1164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3139" y="4396790"/>
              <a:ext cx="144779" cy="14218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7800" y="4386580"/>
              <a:ext cx="160020" cy="1625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01660" y="4386580"/>
              <a:ext cx="160020" cy="1625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5419" y="4699050"/>
              <a:ext cx="144779" cy="14472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9279" y="4699050"/>
              <a:ext cx="144779" cy="14472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5519" y="4691430"/>
              <a:ext cx="160020" cy="15991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13139" y="3810000"/>
              <a:ext cx="144779" cy="14478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09279" y="4114850"/>
              <a:ext cx="144779" cy="14218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5519" y="4104690"/>
              <a:ext cx="160020" cy="16245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931660" y="129539"/>
              <a:ext cx="619760" cy="619760"/>
            </a:xfrm>
            <a:custGeom>
              <a:avLst/>
              <a:gdLst/>
              <a:ahLst/>
              <a:cxnLst/>
              <a:rect l="l" t="t" r="r" b="b"/>
              <a:pathLst>
                <a:path w="619759" h="619760">
                  <a:moveTo>
                    <a:pt x="309880" y="309880"/>
                  </a:moveTo>
                  <a:lnTo>
                    <a:pt x="0" y="309880"/>
                  </a:lnTo>
                  <a:lnTo>
                    <a:pt x="0" y="619760"/>
                  </a:lnTo>
                  <a:lnTo>
                    <a:pt x="258191" y="619760"/>
                  </a:lnTo>
                  <a:lnTo>
                    <a:pt x="278320" y="615708"/>
                  </a:lnTo>
                  <a:lnTo>
                    <a:pt x="294741" y="604634"/>
                  </a:lnTo>
                  <a:lnTo>
                    <a:pt x="305816" y="588213"/>
                  </a:lnTo>
                  <a:lnTo>
                    <a:pt x="309880" y="568071"/>
                  </a:lnTo>
                  <a:lnTo>
                    <a:pt x="309880" y="309880"/>
                  </a:lnTo>
                  <a:close/>
                </a:path>
                <a:path w="619759" h="619760">
                  <a:moveTo>
                    <a:pt x="619760" y="0"/>
                  </a:moveTo>
                  <a:lnTo>
                    <a:pt x="309880" y="0"/>
                  </a:lnTo>
                  <a:lnTo>
                    <a:pt x="309880" y="309880"/>
                  </a:lnTo>
                  <a:lnTo>
                    <a:pt x="568071" y="309880"/>
                  </a:lnTo>
                  <a:lnTo>
                    <a:pt x="588200" y="305828"/>
                  </a:lnTo>
                  <a:lnTo>
                    <a:pt x="604621" y="294754"/>
                  </a:lnTo>
                  <a:lnTo>
                    <a:pt x="615696" y="278333"/>
                  </a:lnTo>
                  <a:lnTo>
                    <a:pt x="619760" y="258191"/>
                  </a:lnTo>
                  <a:lnTo>
                    <a:pt x="619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1660" y="589279"/>
              <a:ext cx="160020" cy="16002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5039" y="193040"/>
              <a:ext cx="182879" cy="18288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931660" y="129540"/>
              <a:ext cx="309880" cy="309880"/>
            </a:xfrm>
            <a:custGeom>
              <a:avLst/>
              <a:gdLst/>
              <a:ahLst/>
              <a:cxnLst/>
              <a:rect l="l" t="t" r="r" b="b"/>
              <a:pathLst>
                <a:path w="309879" h="309880">
                  <a:moveTo>
                    <a:pt x="309880" y="0"/>
                  </a:moveTo>
                  <a:lnTo>
                    <a:pt x="0" y="0"/>
                  </a:lnTo>
                  <a:lnTo>
                    <a:pt x="0" y="258190"/>
                  </a:lnTo>
                  <a:lnTo>
                    <a:pt x="4058" y="278322"/>
                  </a:lnTo>
                  <a:lnTo>
                    <a:pt x="15128" y="294751"/>
                  </a:lnTo>
                  <a:lnTo>
                    <a:pt x="31557" y="305821"/>
                  </a:lnTo>
                  <a:lnTo>
                    <a:pt x="51689" y="309880"/>
                  </a:lnTo>
                  <a:lnTo>
                    <a:pt x="309880" y="309880"/>
                  </a:lnTo>
                  <a:lnTo>
                    <a:pt x="309880" y="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21779" y="129540"/>
              <a:ext cx="309880" cy="309880"/>
            </a:xfrm>
            <a:custGeom>
              <a:avLst/>
              <a:gdLst/>
              <a:ahLst/>
              <a:cxnLst/>
              <a:rect l="l" t="t" r="r" b="b"/>
              <a:pathLst>
                <a:path w="309879" h="309880">
                  <a:moveTo>
                    <a:pt x="309879" y="0"/>
                  </a:moveTo>
                  <a:lnTo>
                    <a:pt x="0" y="0"/>
                  </a:lnTo>
                  <a:lnTo>
                    <a:pt x="0" y="309880"/>
                  </a:lnTo>
                  <a:lnTo>
                    <a:pt x="258191" y="309880"/>
                  </a:lnTo>
                  <a:lnTo>
                    <a:pt x="278322" y="305821"/>
                  </a:lnTo>
                  <a:lnTo>
                    <a:pt x="294751" y="294751"/>
                  </a:lnTo>
                  <a:lnTo>
                    <a:pt x="305821" y="278322"/>
                  </a:lnTo>
                  <a:lnTo>
                    <a:pt x="309879" y="258190"/>
                  </a:lnTo>
                  <a:lnTo>
                    <a:pt x="309879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16700" y="124459"/>
              <a:ext cx="939800" cy="629920"/>
            </a:xfrm>
            <a:custGeom>
              <a:avLst/>
              <a:gdLst/>
              <a:ahLst/>
              <a:cxnLst/>
              <a:rect l="l" t="t" r="r" b="b"/>
              <a:pathLst>
                <a:path w="939800" h="629920">
                  <a:moveTo>
                    <a:pt x="939800" y="0"/>
                  </a:moveTo>
                  <a:lnTo>
                    <a:pt x="928370" y="0"/>
                  </a:lnTo>
                  <a:lnTo>
                    <a:pt x="928370" y="11430"/>
                  </a:lnTo>
                  <a:lnTo>
                    <a:pt x="928370" y="308610"/>
                  </a:lnTo>
                  <a:lnTo>
                    <a:pt x="631190" y="308610"/>
                  </a:lnTo>
                  <a:lnTo>
                    <a:pt x="631190" y="11430"/>
                  </a:lnTo>
                  <a:lnTo>
                    <a:pt x="928370" y="11430"/>
                  </a:lnTo>
                  <a:lnTo>
                    <a:pt x="928370" y="0"/>
                  </a:lnTo>
                  <a:lnTo>
                    <a:pt x="629920" y="0"/>
                  </a:lnTo>
                  <a:lnTo>
                    <a:pt x="619760" y="0"/>
                  </a:lnTo>
                  <a:lnTo>
                    <a:pt x="618490" y="0"/>
                  </a:lnTo>
                  <a:lnTo>
                    <a:pt x="618490" y="11430"/>
                  </a:lnTo>
                  <a:lnTo>
                    <a:pt x="618490" y="308610"/>
                  </a:lnTo>
                  <a:lnTo>
                    <a:pt x="618490" y="321310"/>
                  </a:lnTo>
                  <a:lnTo>
                    <a:pt x="618490" y="618490"/>
                  </a:lnTo>
                  <a:lnTo>
                    <a:pt x="321310" y="618490"/>
                  </a:lnTo>
                  <a:lnTo>
                    <a:pt x="321310" y="321310"/>
                  </a:lnTo>
                  <a:lnTo>
                    <a:pt x="618490" y="321310"/>
                  </a:lnTo>
                  <a:lnTo>
                    <a:pt x="618490" y="308610"/>
                  </a:lnTo>
                  <a:lnTo>
                    <a:pt x="321310" y="308610"/>
                  </a:lnTo>
                  <a:lnTo>
                    <a:pt x="321310" y="11430"/>
                  </a:lnTo>
                  <a:lnTo>
                    <a:pt x="618490" y="11430"/>
                  </a:lnTo>
                  <a:lnTo>
                    <a:pt x="618490" y="0"/>
                  </a:lnTo>
                  <a:lnTo>
                    <a:pt x="320040" y="0"/>
                  </a:lnTo>
                  <a:lnTo>
                    <a:pt x="309880" y="0"/>
                  </a:lnTo>
                  <a:lnTo>
                    <a:pt x="308610" y="0"/>
                  </a:lnTo>
                  <a:lnTo>
                    <a:pt x="308610" y="11430"/>
                  </a:lnTo>
                  <a:lnTo>
                    <a:pt x="308610" y="308610"/>
                  </a:lnTo>
                  <a:lnTo>
                    <a:pt x="11430" y="308610"/>
                  </a:lnTo>
                  <a:lnTo>
                    <a:pt x="11430" y="11430"/>
                  </a:lnTo>
                  <a:lnTo>
                    <a:pt x="308610" y="11430"/>
                  </a:lnTo>
                  <a:lnTo>
                    <a:pt x="308610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308610"/>
                  </a:lnTo>
                  <a:lnTo>
                    <a:pt x="0" y="320040"/>
                  </a:lnTo>
                  <a:lnTo>
                    <a:pt x="309880" y="320040"/>
                  </a:lnTo>
                  <a:lnTo>
                    <a:pt x="309880" y="321310"/>
                  </a:lnTo>
                  <a:lnTo>
                    <a:pt x="309880" y="618490"/>
                  </a:lnTo>
                  <a:lnTo>
                    <a:pt x="309880" y="629920"/>
                  </a:lnTo>
                  <a:lnTo>
                    <a:pt x="629920" y="629920"/>
                  </a:lnTo>
                  <a:lnTo>
                    <a:pt x="629920" y="618490"/>
                  </a:lnTo>
                  <a:lnTo>
                    <a:pt x="629920" y="321310"/>
                  </a:lnTo>
                  <a:lnTo>
                    <a:pt x="629920" y="320040"/>
                  </a:lnTo>
                  <a:lnTo>
                    <a:pt x="939800" y="320040"/>
                  </a:lnTo>
                  <a:lnTo>
                    <a:pt x="939800" y="308610"/>
                  </a:lnTo>
                  <a:lnTo>
                    <a:pt x="939800" y="1143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441959" y="4803140"/>
            <a:ext cx="2179320" cy="340360"/>
            <a:chOff x="441959" y="4803140"/>
            <a:chExt cx="2179320" cy="340360"/>
          </a:xfrm>
        </p:grpSpPr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2279" y="4823460"/>
              <a:ext cx="157429" cy="15996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81710" y="4823460"/>
              <a:ext cx="1899920" cy="320040"/>
            </a:xfrm>
            <a:custGeom>
              <a:avLst/>
              <a:gdLst/>
              <a:ahLst/>
              <a:cxnLst/>
              <a:rect l="l" t="t" r="r" b="b"/>
              <a:pathLst>
                <a:path w="1899920" h="320039">
                  <a:moveTo>
                    <a:pt x="28587" y="9588"/>
                  </a:moveTo>
                  <a:lnTo>
                    <a:pt x="40743" y="24224"/>
                  </a:lnTo>
                  <a:lnTo>
                    <a:pt x="49952" y="41073"/>
                  </a:lnTo>
                  <a:lnTo>
                    <a:pt x="55764" y="59621"/>
                  </a:lnTo>
                  <a:lnTo>
                    <a:pt x="57797" y="79565"/>
                  </a:lnTo>
                  <a:lnTo>
                    <a:pt x="53554" y="108205"/>
                  </a:lnTo>
                  <a:lnTo>
                    <a:pt x="41667" y="133543"/>
                  </a:lnTo>
                  <a:lnTo>
                    <a:pt x="23395" y="154342"/>
                  </a:lnTo>
                  <a:lnTo>
                    <a:pt x="0" y="169367"/>
                  </a:lnTo>
                  <a:lnTo>
                    <a:pt x="14525" y="179831"/>
                  </a:lnTo>
                  <a:lnTo>
                    <a:pt x="29076" y="193943"/>
                  </a:lnTo>
                  <a:lnTo>
                    <a:pt x="44551" y="211752"/>
                  </a:lnTo>
                  <a:lnTo>
                    <a:pt x="85899" y="263109"/>
                  </a:lnTo>
                  <a:lnTo>
                    <a:pt x="113915" y="293651"/>
                  </a:lnTo>
                  <a:lnTo>
                    <a:pt x="144590" y="320039"/>
                  </a:lnTo>
                  <a:lnTo>
                    <a:pt x="434426" y="320039"/>
                  </a:lnTo>
                  <a:lnTo>
                    <a:pt x="465099" y="293651"/>
                  </a:lnTo>
                  <a:lnTo>
                    <a:pt x="493111" y="263109"/>
                  </a:lnTo>
                  <a:lnTo>
                    <a:pt x="517156" y="233310"/>
                  </a:lnTo>
                  <a:lnTo>
                    <a:pt x="536710" y="209398"/>
                  </a:lnTo>
                  <a:lnTo>
                    <a:pt x="289509" y="209398"/>
                  </a:lnTo>
                  <a:lnTo>
                    <a:pt x="261310" y="204839"/>
                  </a:lnTo>
                  <a:lnTo>
                    <a:pt x="237305" y="191045"/>
                  </a:lnTo>
                  <a:lnTo>
                    <a:pt x="213767" y="167837"/>
                  </a:lnTo>
                  <a:lnTo>
                    <a:pt x="185726" y="133513"/>
                  </a:lnTo>
                  <a:lnTo>
                    <a:pt x="158136" y="99647"/>
                  </a:lnTo>
                  <a:lnTo>
                    <a:pt x="123437" y="63917"/>
                  </a:lnTo>
                  <a:lnTo>
                    <a:pt x="80909" y="32385"/>
                  </a:lnTo>
                  <a:lnTo>
                    <a:pt x="28587" y="9588"/>
                  </a:lnTo>
                  <a:close/>
                </a:path>
                <a:path w="1899920" h="320039">
                  <a:moveTo>
                    <a:pt x="866862" y="158953"/>
                  </a:moveTo>
                  <a:lnTo>
                    <a:pt x="619696" y="158953"/>
                  </a:lnTo>
                  <a:lnTo>
                    <a:pt x="647867" y="163511"/>
                  </a:lnTo>
                  <a:lnTo>
                    <a:pt x="671872" y="177306"/>
                  </a:lnTo>
                  <a:lnTo>
                    <a:pt x="695447" y="200513"/>
                  </a:lnTo>
                  <a:lnTo>
                    <a:pt x="722325" y="233310"/>
                  </a:lnTo>
                  <a:lnTo>
                    <a:pt x="746335" y="263109"/>
                  </a:lnTo>
                  <a:lnTo>
                    <a:pt x="774329" y="293651"/>
                  </a:lnTo>
                  <a:lnTo>
                    <a:pt x="804995" y="320039"/>
                  </a:lnTo>
                  <a:lnTo>
                    <a:pt x="1094822" y="320039"/>
                  </a:lnTo>
                  <a:lnTo>
                    <a:pt x="1125489" y="293651"/>
                  </a:lnTo>
                  <a:lnTo>
                    <a:pt x="1153482" y="263109"/>
                  </a:lnTo>
                  <a:lnTo>
                    <a:pt x="1177493" y="233310"/>
                  </a:lnTo>
                  <a:lnTo>
                    <a:pt x="1197060" y="209398"/>
                  </a:lnTo>
                  <a:lnTo>
                    <a:pt x="949909" y="209398"/>
                  </a:lnTo>
                  <a:lnTo>
                    <a:pt x="921713" y="204839"/>
                  </a:lnTo>
                  <a:lnTo>
                    <a:pt x="897696" y="191045"/>
                  </a:lnTo>
                  <a:lnTo>
                    <a:pt x="874131" y="167837"/>
                  </a:lnTo>
                  <a:lnTo>
                    <a:pt x="866862" y="158953"/>
                  </a:lnTo>
                  <a:close/>
                </a:path>
                <a:path w="1899920" h="320039">
                  <a:moveTo>
                    <a:pt x="1527301" y="158953"/>
                  </a:moveTo>
                  <a:lnTo>
                    <a:pt x="1280109" y="158953"/>
                  </a:lnTo>
                  <a:lnTo>
                    <a:pt x="1308303" y="163511"/>
                  </a:lnTo>
                  <a:lnTo>
                    <a:pt x="1332306" y="177306"/>
                  </a:lnTo>
                  <a:lnTo>
                    <a:pt x="1355832" y="200513"/>
                  </a:lnTo>
                  <a:lnTo>
                    <a:pt x="1382598" y="233310"/>
                  </a:lnTo>
                  <a:lnTo>
                    <a:pt x="1406662" y="263109"/>
                  </a:lnTo>
                  <a:lnTo>
                    <a:pt x="1434691" y="293651"/>
                  </a:lnTo>
                  <a:lnTo>
                    <a:pt x="1465378" y="320039"/>
                  </a:lnTo>
                  <a:lnTo>
                    <a:pt x="1755240" y="320039"/>
                  </a:lnTo>
                  <a:lnTo>
                    <a:pt x="1785926" y="293651"/>
                  </a:lnTo>
                  <a:lnTo>
                    <a:pt x="1813956" y="263109"/>
                  </a:lnTo>
                  <a:lnTo>
                    <a:pt x="1855292" y="211752"/>
                  </a:lnTo>
                  <a:lnTo>
                    <a:pt x="1857335" y="209398"/>
                  </a:lnTo>
                  <a:lnTo>
                    <a:pt x="1610309" y="209398"/>
                  </a:lnTo>
                  <a:lnTo>
                    <a:pt x="1582131" y="204839"/>
                  </a:lnTo>
                  <a:lnTo>
                    <a:pt x="1558143" y="191045"/>
                  </a:lnTo>
                  <a:lnTo>
                    <a:pt x="1534585" y="167837"/>
                  </a:lnTo>
                  <a:lnTo>
                    <a:pt x="1527301" y="158953"/>
                  </a:lnTo>
                  <a:close/>
                </a:path>
                <a:path w="1899920" h="320039">
                  <a:moveTo>
                    <a:pt x="619696" y="0"/>
                  </a:moveTo>
                  <a:lnTo>
                    <a:pt x="563862" y="6042"/>
                  </a:lnTo>
                  <a:lnTo>
                    <a:pt x="516782" y="22338"/>
                  </a:lnTo>
                  <a:lnTo>
                    <a:pt x="477258" y="46135"/>
                  </a:lnTo>
                  <a:lnTo>
                    <a:pt x="444091" y="74685"/>
                  </a:lnTo>
                  <a:lnTo>
                    <a:pt x="416083" y="105236"/>
                  </a:lnTo>
                  <a:lnTo>
                    <a:pt x="392036" y="135039"/>
                  </a:lnTo>
                  <a:lnTo>
                    <a:pt x="365218" y="167837"/>
                  </a:lnTo>
                  <a:lnTo>
                    <a:pt x="341687" y="191045"/>
                  </a:lnTo>
                  <a:lnTo>
                    <a:pt x="317698" y="204839"/>
                  </a:lnTo>
                  <a:lnTo>
                    <a:pt x="289509" y="209398"/>
                  </a:lnTo>
                  <a:lnTo>
                    <a:pt x="536710" y="209398"/>
                  </a:lnTo>
                  <a:lnTo>
                    <a:pt x="543976" y="200513"/>
                  </a:lnTo>
                  <a:lnTo>
                    <a:pt x="567512" y="177306"/>
                  </a:lnTo>
                  <a:lnTo>
                    <a:pt x="591505" y="163511"/>
                  </a:lnTo>
                  <a:lnTo>
                    <a:pt x="619696" y="158953"/>
                  </a:lnTo>
                  <a:lnTo>
                    <a:pt x="866862" y="158953"/>
                  </a:lnTo>
                  <a:lnTo>
                    <a:pt x="846061" y="133513"/>
                  </a:lnTo>
                  <a:lnTo>
                    <a:pt x="795232" y="74685"/>
                  </a:lnTo>
                  <a:lnTo>
                    <a:pt x="762074" y="46135"/>
                  </a:lnTo>
                  <a:lnTo>
                    <a:pt x="722566" y="22338"/>
                  </a:lnTo>
                  <a:lnTo>
                    <a:pt x="675506" y="6042"/>
                  </a:lnTo>
                  <a:lnTo>
                    <a:pt x="619696" y="0"/>
                  </a:lnTo>
                  <a:close/>
                </a:path>
                <a:path w="1899920" h="320039">
                  <a:moveTo>
                    <a:pt x="1280109" y="0"/>
                  </a:moveTo>
                  <a:lnTo>
                    <a:pt x="1224295" y="6042"/>
                  </a:lnTo>
                  <a:lnTo>
                    <a:pt x="1177215" y="22338"/>
                  </a:lnTo>
                  <a:lnTo>
                    <a:pt x="1137678" y="46135"/>
                  </a:lnTo>
                  <a:lnTo>
                    <a:pt x="1104491" y="74685"/>
                  </a:lnTo>
                  <a:lnTo>
                    <a:pt x="1076462" y="105236"/>
                  </a:lnTo>
                  <a:lnTo>
                    <a:pt x="1052398" y="135039"/>
                  </a:lnTo>
                  <a:lnTo>
                    <a:pt x="1025632" y="167837"/>
                  </a:lnTo>
                  <a:lnTo>
                    <a:pt x="1002106" y="191045"/>
                  </a:lnTo>
                  <a:lnTo>
                    <a:pt x="978103" y="204839"/>
                  </a:lnTo>
                  <a:lnTo>
                    <a:pt x="949909" y="209398"/>
                  </a:lnTo>
                  <a:lnTo>
                    <a:pt x="1197060" y="209398"/>
                  </a:lnTo>
                  <a:lnTo>
                    <a:pt x="1204331" y="200513"/>
                  </a:lnTo>
                  <a:lnTo>
                    <a:pt x="1227896" y="177306"/>
                  </a:lnTo>
                  <a:lnTo>
                    <a:pt x="1251913" y="163511"/>
                  </a:lnTo>
                  <a:lnTo>
                    <a:pt x="1280109" y="158953"/>
                  </a:lnTo>
                  <a:lnTo>
                    <a:pt x="1527301" y="158953"/>
                  </a:lnTo>
                  <a:lnTo>
                    <a:pt x="1507693" y="135039"/>
                  </a:lnTo>
                  <a:lnTo>
                    <a:pt x="1483682" y="105236"/>
                  </a:lnTo>
                  <a:lnTo>
                    <a:pt x="1455689" y="74685"/>
                  </a:lnTo>
                  <a:lnTo>
                    <a:pt x="1422523" y="46135"/>
                  </a:lnTo>
                  <a:lnTo>
                    <a:pt x="1382998" y="22338"/>
                  </a:lnTo>
                  <a:lnTo>
                    <a:pt x="1335922" y="6042"/>
                  </a:lnTo>
                  <a:lnTo>
                    <a:pt x="1280109" y="0"/>
                  </a:lnTo>
                  <a:close/>
                </a:path>
                <a:path w="1899920" h="320039">
                  <a:moveTo>
                    <a:pt x="1871040" y="9690"/>
                  </a:moveTo>
                  <a:lnTo>
                    <a:pt x="1818775" y="32472"/>
                  </a:lnTo>
                  <a:lnTo>
                    <a:pt x="1776298" y="63982"/>
                  </a:lnTo>
                  <a:lnTo>
                    <a:pt x="1741631" y="99683"/>
                  </a:lnTo>
                  <a:lnTo>
                    <a:pt x="1686032" y="167837"/>
                  </a:lnTo>
                  <a:lnTo>
                    <a:pt x="1662506" y="191045"/>
                  </a:lnTo>
                  <a:lnTo>
                    <a:pt x="1638503" y="204839"/>
                  </a:lnTo>
                  <a:lnTo>
                    <a:pt x="1610309" y="209398"/>
                  </a:lnTo>
                  <a:lnTo>
                    <a:pt x="1857335" y="209398"/>
                  </a:lnTo>
                  <a:lnTo>
                    <a:pt x="1870754" y="193943"/>
                  </a:lnTo>
                  <a:lnTo>
                    <a:pt x="1885311" y="179831"/>
                  </a:lnTo>
                  <a:lnTo>
                    <a:pt x="1899869" y="169367"/>
                  </a:lnTo>
                  <a:lnTo>
                    <a:pt x="1876481" y="154334"/>
                  </a:lnTo>
                  <a:lnTo>
                    <a:pt x="1858213" y="133513"/>
                  </a:lnTo>
                  <a:lnTo>
                    <a:pt x="1846326" y="108147"/>
                  </a:lnTo>
                  <a:lnTo>
                    <a:pt x="1842084" y="79476"/>
                  </a:lnTo>
                  <a:lnTo>
                    <a:pt x="1844090" y="59598"/>
                  </a:lnTo>
                  <a:lnTo>
                    <a:pt x="1849866" y="41038"/>
                  </a:lnTo>
                  <a:lnTo>
                    <a:pt x="1858961" y="24303"/>
                  </a:lnTo>
                  <a:lnTo>
                    <a:pt x="1871040" y="969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43480" y="4823460"/>
              <a:ext cx="160019" cy="15996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38530" y="4803190"/>
              <a:ext cx="1986280" cy="340360"/>
            </a:xfrm>
            <a:custGeom>
              <a:avLst/>
              <a:gdLst/>
              <a:ahLst/>
              <a:cxnLst/>
              <a:rect l="l" t="t" r="r" b="b"/>
              <a:pathLst>
                <a:path w="1986280" h="340360">
                  <a:moveTo>
                    <a:pt x="186791" y="340309"/>
                  </a:moveTo>
                  <a:lnTo>
                    <a:pt x="157226" y="314896"/>
                  </a:lnTo>
                  <a:lnTo>
                    <a:pt x="129222" y="284378"/>
                  </a:lnTo>
                  <a:lnTo>
                    <a:pt x="87871" y="233057"/>
                  </a:lnTo>
                  <a:lnTo>
                    <a:pt x="72402" y="215265"/>
                  </a:lnTo>
                  <a:lnTo>
                    <a:pt x="57848" y="201168"/>
                  </a:lnTo>
                  <a:lnTo>
                    <a:pt x="43319" y="190703"/>
                  </a:lnTo>
                  <a:lnTo>
                    <a:pt x="33731" y="194500"/>
                  </a:lnTo>
                  <a:lnTo>
                    <a:pt x="23698" y="197307"/>
                  </a:lnTo>
                  <a:lnTo>
                    <a:pt x="13271" y="199059"/>
                  </a:lnTo>
                  <a:lnTo>
                    <a:pt x="2540" y="199707"/>
                  </a:lnTo>
                  <a:lnTo>
                    <a:pt x="23139" y="202641"/>
                  </a:lnTo>
                  <a:lnTo>
                    <a:pt x="41833" y="213106"/>
                  </a:lnTo>
                  <a:lnTo>
                    <a:pt x="62738" y="233603"/>
                  </a:lnTo>
                  <a:lnTo>
                    <a:pt x="89903" y="266611"/>
                  </a:lnTo>
                  <a:lnTo>
                    <a:pt x="115265" y="298005"/>
                  </a:lnTo>
                  <a:lnTo>
                    <a:pt x="144894" y="330174"/>
                  </a:lnTo>
                  <a:lnTo>
                    <a:pt x="156768" y="340309"/>
                  </a:lnTo>
                  <a:lnTo>
                    <a:pt x="186791" y="340309"/>
                  </a:lnTo>
                  <a:close/>
                </a:path>
                <a:path w="1986280" h="340360">
                  <a:moveTo>
                    <a:pt x="847204" y="340309"/>
                  </a:moveTo>
                  <a:lnTo>
                    <a:pt x="817626" y="314896"/>
                  </a:lnTo>
                  <a:lnTo>
                    <a:pt x="789635" y="284378"/>
                  </a:lnTo>
                  <a:lnTo>
                    <a:pt x="765632" y="254596"/>
                  </a:lnTo>
                  <a:lnTo>
                    <a:pt x="738771" y="221818"/>
                  </a:lnTo>
                  <a:lnTo>
                    <a:pt x="716318" y="199707"/>
                  </a:lnTo>
                  <a:lnTo>
                    <a:pt x="715213" y="198628"/>
                  </a:lnTo>
                  <a:lnTo>
                    <a:pt x="691222" y="184848"/>
                  </a:lnTo>
                  <a:lnTo>
                    <a:pt x="663054" y="180289"/>
                  </a:lnTo>
                  <a:lnTo>
                    <a:pt x="634847" y="184848"/>
                  </a:lnTo>
                  <a:lnTo>
                    <a:pt x="610844" y="198628"/>
                  </a:lnTo>
                  <a:lnTo>
                    <a:pt x="587311" y="221818"/>
                  </a:lnTo>
                  <a:lnTo>
                    <a:pt x="560514" y="254596"/>
                  </a:lnTo>
                  <a:lnTo>
                    <a:pt x="536460" y="284378"/>
                  </a:lnTo>
                  <a:lnTo>
                    <a:pt x="508444" y="314896"/>
                  </a:lnTo>
                  <a:lnTo>
                    <a:pt x="478866" y="340309"/>
                  </a:lnTo>
                  <a:lnTo>
                    <a:pt x="508850" y="340309"/>
                  </a:lnTo>
                  <a:lnTo>
                    <a:pt x="520725" y="330174"/>
                  </a:lnTo>
                  <a:lnTo>
                    <a:pt x="550354" y="298005"/>
                  </a:lnTo>
                  <a:lnTo>
                    <a:pt x="575729" y="266611"/>
                  </a:lnTo>
                  <a:lnTo>
                    <a:pt x="602894" y="233603"/>
                  </a:lnTo>
                  <a:lnTo>
                    <a:pt x="623798" y="213106"/>
                  </a:lnTo>
                  <a:lnTo>
                    <a:pt x="642493" y="202641"/>
                  </a:lnTo>
                  <a:lnTo>
                    <a:pt x="663054" y="199707"/>
                  </a:lnTo>
                  <a:lnTo>
                    <a:pt x="683564" y="202641"/>
                  </a:lnTo>
                  <a:lnTo>
                    <a:pt x="702246" y="213106"/>
                  </a:lnTo>
                  <a:lnTo>
                    <a:pt x="723125" y="233603"/>
                  </a:lnTo>
                  <a:lnTo>
                    <a:pt x="750265" y="266611"/>
                  </a:lnTo>
                  <a:lnTo>
                    <a:pt x="775677" y="298005"/>
                  </a:lnTo>
                  <a:lnTo>
                    <a:pt x="805345" y="330174"/>
                  </a:lnTo>
                  <a:lnTo>
                    <a:pt x="817219" y="340309"/>
                  </a:lnTo>
                  <a:lnTo>
                    <a:pt x="847204" y="340309"/>
                  </a:lnTo>
                  <a:close/>
                </a:path>
                <a:path w="1986280" h="340360">
                  <a:moveTo>
                    <a:pt x="1507667" y="340309"/>
                  </a:moveTo>
                  <a:lnTo>
                    <a:pt x="1478089" y="314896"/>
                  </a:lnTo>
                  <a:lnTo>
                    <a:pt x="1450086" y="284378"/>
                  </a:lnTo>
                  <a:lnTo>
                    <a:pt x="1426032" y="254596"/>
                  </a:lnTo>
                  <a:lnTo>
                    <a:pt x="1399209" y="221818"/>
                  </a:lnTo>
                  <a:lnTo>
                    <a:pt x="1376768" y="199707"/>
                  </a:lnTo>
                  <a:lnTo>
                    <a:pt x="1375676" y="198628"/>
                  </a:lnTo>
                  <a:lnTo>
                    <a:pt x="1351661" y="184848"/>
                  </a:lnTo>
                  <a:lnTo>
                    <a:pt x="1323416" y="180289"/>
                  </a:lnTo>
                  <a:lnTo>
                    <a:pt x="1295234" y="184848"/>
                  </a:lnTo>
                  <a:lnTo>
                    <a:pt x="1271257" y="198628"/>
                  </a:lnTo>
                  <a:lnTo>
                    <a:pt x="1247736" y="221818"/>
                  </a:lnTo>
                  <a:lnTo>
                    <a:pt x="1220927" y="254596"/>
                  </a:lnTo>
                  <a:lnTo>
                    <a:pt x="1196860" y="284378"/>
                  </a:lnTo>
                  <a:lnTo>
                    <a:pt x="1168831" y="314896"/>
                  </a:lnTo>
                  <a:lnTo>
                    <a:pt x="1139240" y="340309"/>
                  </a:lnTo>
                  <a:lnTo>
                    <a:pt x="1169289" y="340309"/>
                  </a:lnTo>
                  <a:lnTo>
                    <a:pt x="1181163" y="330174"/>
                  </a:lnTo>
                  <a:lnTo>
                    <a:pt x="1210792" y="298005"/>
                  </a:lnTo>
                  <a:lnTo>
                    <a:pt x="1236167" y="266611"/>
                  </a:lnTo>
                  <a:lnTo>
                    <a:pt x="1263307" y="233603"/>
                  </a:lnTo>
                  <a:lnTo>
                    <a:pt x="1284211" y="213106"/>
                  </a:lnTo>
                  <a:lnTo>
                    <a:pt x="1302905" y="202641"/>
                  </a:lnTo>
                  <a:lnTo>
                    <a:pt x="1323416" y="199707"/>
                  </a:lnTo>
                  <a:lnTo>
                    <a:pt x="1343990" y="202641"/>
                  </a:lnTo>
                  <a:lnTo>
                    <a:pt x="1362710" y="213106"/>
                  </a:lnTo>
                  <a:lnTo>
                    <a:pt x="1383626" y="233603"/>
                  </a:lnTo>
                  <a:lnTo>
                    <a:pt x="1410792" y="266611"/>
                  </a:lnTo>
                  <a:lnTo>
                    <a:pt x="1436154" y="298005"/>
                  </a:lnTo>
                  <a:lnTo>
                    <a:pt x="1465783" y="330174"/>
                  </a:lnTo>
                  <a:lnTo>
                    <a:pt x="1477657" y="340309"/>
                  </a:lnTo>
                  <a:lnTo>
                    <a:pt x="1507667" y="340309"/>
                  </a:lnTo>
                  <a:close/>
                </a:path>
                <a:path w="1986280" h="340360">
                  <a:moveTo>
                    <a:pt x="1978609" y="101"/>
                  </a:moveTo>
                  <a:lnTo>
                    <a:pt x="1919986" y="7327"/>
                  </a:lnTo>
                  <a:lnTo>
                    <a:pt x="1870671" y="24980"/>
                  </a:lnTo>
                  <a:lnTo>
                    <a:pt x="1829358" y="50279"/>
                  </a:lnTo>
                  <a:lnTo>
                    <a:pt x="1794776" y="80391"/>
                  </a:lnTo>
                  <a:lnTo>
                    <a:pt x="1765617" y="112509"/>
                  </a:lnTo>
                  <a:lnTo>
                    <a:pt x="1740611" y="143814"/>
                  </a:lnTo>
                  <a:lnTo>
                    <a:pt x="1713395" y="177203"/>
                  </a:lnTo>
                  <a:lnTo>
                    <a:pt x="1692490" y="197916"/>
                  </a:lnTo>
                  <a:lnTo>
                    <a:pt x="1673796" y="208495"/>
                  </a:lnTo>
                  <a:lnTo>
                    <a:pt x="1653235" y="211455"/>
                  </a:lnTo>
                  <a:lnTo>
                    <a:pt x="1632661" y="208495"/>
                  </a:lnTo>
                  <a:lnTo>
                    <a:pt x="1613992" y="197916"/>
                  </a:lnTo>
                  <a:lnTo>
                    <a:pt x="1593113" y="177203"/>
                  </a:lnTo>
                  <a:lnTo>
                    <a:pt x="1565986" y="143814"/>
                  </a:lnTo>
                  <a:lnTo>
                    <a:pt x="1540598" y="112090"/>
                  </a:lnTo>
                  <a:lnTo>
                    <a:pt x="1510957" y="79552"/>
                  </a:lnTo>
                  <a:lnTo>
                    <a:pt x="1475701" y="49149"/>
                  </a:lnTo>
                  <a:lnTo>
                    <a:pt x="1433512" y="23799"/>
                  </a:lnTo>
                  <a:lnTo>
                    <a:pt x="1383068" y="6438"/>
                  </a:lnTo>
                  <a:lnTo>
                    <a:pt x="1323035" y="0"/>
                  </a:lnTo>
                  <a:lnTo>
                    <a:pt x="1262951" y="6438"/>
                  </a:lnTo>
                  <a:lnTo>
                    <a:pt x="1212481" y="23799"/>
                  </a:lnTo>
                  <a:lnTo>
                    <a:pt x="1170317" y="49149"/>
                  </a:lnTo>
                  <a:lnTo>
                    <a:pt x="1135075" y="79552"/>
                  </a:lnTo>
                  <a:lnTo>
                    <a:pt x="1105446" y="112090"/>
                  </a:lnTo>
                  <a:lnTo>
                    <a:pt x="1080084" y="143814"/>
                  </a:lnTo>
                  <a:lnTo>
                    <a:pt x="1052918" y="177203"/>
                  </a:lnTo>
                  <a:lnTo>
                    <a:pt x="1032002" y="197916"/>
                  </a:lnTo>
                  <a:lnTo>
                    <a:pt x="1013282" y="208495"/>
                  </a:lnTo>
                  <a:lnTo>
                    <a:pt x="992708" y="211455"/>
                  </a:lnTo>
                  <a:lnTo>
                    <a:pt x="972197" y="208495"/>
                  </a:lnTo>
                  <a:lnTo>
                    <a:pt x="953503" y="197916"/>
                  </a:lnTo>
                  <a:lnTo>
                    <a:pt x="932599" y="177203"/>
                  </a:lnTo>
                  <a:lnTo>
                    <a:pt x="905459" y="143814"/>
                  </a:lnTo>
                  <a:lnTo>
                    <a:pt x="880071" y="112090"/>
                  </a:lnTo>
                  <a:lnTo>
                    <a:pt x="850430" y="79552"/>
                  </a:lnTo>
                  <a:lnTo>
                    <a:pt x="815174" y="49149"/>
                  </a:lnTo>
                  <a:lnTo>
                    <a:pt x="772985" y="23799"/>
                  </a:lnTo>
                  <a:lnTo>
                    <a:pt x="722541" y="6438"/>
                  </a:lnTo>
                  <a:lnTo>
                    <a:pt x="662508" y="0"/>
                  </a:lnTo>
                  <a:lnTo>
                    <a:pt x="602437" y="6438"/>
                  </a:lnTo>
                  <a:lnTo>
                    <a:pt x="551980" y="23799"/>
                  </a:lnTo>
                  <a:lnTo>
                    <a:pt x="509803" y="49149"/>
                  </a:lnTo>
                  <a:lnTo>
                    <a:pt x="474560" y="79552"/>
                  </a:lnTo>
                  <a:lnTo>
                    <a:pt x="444919" y="112090"/>
                  </a:lnTo>
                  <a:lnTo>
                    <a:pt x="419557" y="143814"/>
                  </a:lnTo>
                  <a:lnTo>
                    <a:pt x="392379" y="177203"/>
                  </a:lnTo>
                  <a:lnTo>
                    <a:pt x="371487" y="197916"/>
                  </a:lnTo>
                  <a:lnTo>
                    <a:pt x="352806" y="208495"/>
                  </a:lnTo>
                  <a:lnTo>
                    <a:pt x="332282" y="211455"/>
                  </a:lnTo>
                  <a:lnTo>
                    <a:pt x="311721" y="208495"/>
                  </a:lnTo>
                  <a:lnTo>
                    <a:pt x="293014" y="197916"/>
                  </a:lnTo>
                  <a:lnTo>
                    <a:pt x="272110" y="177203"/>
                  </a:lnTo>
                  <a:lnTo>
                    <a:pt x="244957" y="143814"/>
                  </a:lnTo>
                  <a:lnTo>
                    <a:pt x="219583" y="112090"/>
                  </a:lnTo>
                  <a:lnTo>
                    <a:pt x="189941" y="79552"/>
                  </a:lnTo>
                  <a:lnTo>
                    <a:pt x="154698" y="49149"/>
                  </a:lnTo>
                  <a:lnTo>
                    <a:pt x="112522" y="23799"/>
                  </a:lnTo>
                  <a:lnTo>
                    <a:pt x="62064" y="6438"/>
                  </a:lnTo>
                  <a:lnTo>
                    <a:pt x="3289" y="139"/>
                  </a:lnTo>
                  <a:lnTo>
                    <a:pt x="1993" y="0"/>
                  </a:lnTo>
                  <a:lnTo>
                    <a:pt x="1320" y="0"/>
                  </a:lnTo>
                  <a:lnTo>
                    <a:pt x="635" y="50"/>
                  </a:lnTo>
                  <a:lnTo>
                    <a:pt x="0" y="190"/>
                  </a:lnTo>
                  <a:lnTo>
                    <a:pt x="482" y="190"/>
                  </a:lnTo>
                  <a:lnTo>
                    <a:pt x="1028" y="139"/>
                  </a:lnTo>
                  <a:lnTo>
                    <a:pt x="1511" y="139"/>
                  </a:lnTo>
                  <a:lnTo>
                    <a:pt x="21374" y="2159"/>
                  </a:lnTo>
                  <a:lnTo>
                    <a:pt x="39878" y="7950"/>
                  </a:lnTo>
                  <a:lnTo>
                    <a:pt x="56642" y="17106"/>
                  </a:lnTo>
                  <a:lnTo>
                    <a:pt x="71272" y="29222"/>
                  </a:lnTo>
                  <a:lnTo>
                    <a:pt x="123621" y="52260"/>
                  </a:lnTo>
                  <a:lnTo>
                    <a:pt x="166179" y="84112"/>
                  </a:lnTo>
                  <a:lnTo>
                    <a:pt x="200914" y="120256"/>
                  </a:lnTo>
                  <a:lnTo>
                    <a:pt x="256527" y="189103"/>
                  </a:lnTo>
                  <a:lnTo>
                    <a:pt x="280060" y="212547"/>
                  </a:lnTo>
                  <a:lnTo>
                    <a:pt x="304076" y="226491"/>
                  </a:lnTo>
                  <a:lnTo>
                    <a:pt x="332282" y="231089"/>
                  </a:lnTo>
                  <a:lnTo>
                    <a:pt x="360464" y="226491"/>
                  </a:lnTo>
                  <a:lnTo>
                    <a:pt x="408000" y="189103"/>
                  </a:lnTo>
                  <a:lnTo>
                    <a:pt x="434822" y="155956"/>
                  </a:lnTo>
                  <a:lnTo>
                    <a:pt x="458863" y="125857"/>
                  </a:lnTo>
                  <a:lnTo>
                    <a:pt x="486879" y="94996"/>
                  </a:lnTo>
                  <a:lnTo>
                    <a:pt x="520052" y="66154"/>
                  </a:lnTo>
                  <a:lnTo>
                    <a:pt x="559574" y="42100"/>
                  </a:lnTo>
                  <a:lnTo>
                    <a:pt x="606666" y="25641"/>
                  </a:lnTo>
                  <a:lnTo>
                    <a:pt x="662508" y="19532"/>
                  </a:lnTo>
                  <a:lnTo>
                    <a:pt x="718312" y="25641"/>
                  </a:lnTo>
                  <a:lnTo>
                    <a:pt x="765390" y="42100"/>
                  </a:lnTo>
                  <a:lnTo>
                    <a:pt x="804938" y="66154"/>
                  </a:lnTo>
                  <a:lnTo>
                    <a:pt x="838123" y="94996"/>
                  </a:lnTo>
                  <a:lnTo>
                    <a:pt x="866152" y="125857"/>
                  </a:lnTo>
                  <a:lnTo>
                    <a:pt x="890219" y="155956"/>
                  </a:lnTo>
                  <a:lnTo>
                    <a:pt x="916978" y="189103"/>
                  </a:lnTo>
                  <a:lnTo>
                    <a:pt x="940511" y="212547"/>
                  </a:lnTo>
                  <a:lnTo>
                    <a:pt x="964514" y="226491"/>
                  </a:lnTo>
                  <a:lnTo>
                    <a:pt x="992708" y="231089"/>
                  </a:lnTo>
                  <a:lnTo>
                    <a:pt x="1020902" y="226491"/>
                  </a:lnTo>
                  <a:lnTo>
                    <a:pt x="1044917" y="212547"/>
                  </a:lnTo>
                  <a:lnTo>
                    <a:pt x="1046010" y="211455"/>
                  </a:lnTo>
                  <a:lnTo>
                    <a:pt x="1068476" y="189103"/>
                  </a:lnTo>
                  <a:lnTo>
                    <a:pt x="1095324" y="155956"/>
                  </a:lnTo>
                  <a:lnTo>
                    <a:pt x="1119378" y="125857"/>
                  </a:lnTo>
                  <a:lnTo>
                    <a:pt x="1147381" y="94996"/>
                  </a:lnTo>
                  <a:lnTo>
                    <a:pt x="1180553" y="66154"/>
                  </a:lnTo>
                  <a:lnTo>
                    <a:pt x="1220076" y="42100"/>
                  </a:lnTo>
                  <a:lnTo>
                    <a:pt x="1267167" y="25641"/>
                  </a:lnTo>
                  <a:lnTo>
                    <a:pt x="1323035" y="19532"/>
                  </a:lnTo>
                  <a:lnTo>
                    <a:pt x="1378839" y="25641"/>
                  </a:lnTo>
                  <a:lnTo>
                    <a:pt x="1425917" y="42100"/>
                  </a:lnTo>
                  <a:lnTo>
                    <a:pt x="1465440" y="66154"/>
                  </a:lnTo>
                  <a:lnTo>
                    <a:pt x="1498612" y="94996"/>
                  </a:lnTo>
                  <a:lnTo>
                    <a:pt x="1526603" y="125857"/>
                  </a:lnTo>
                  <a:lnTo>
                    <a:pt x="1550619" y="155956"/>
                  </a:lnTo>
                  <a:lnTo>
                    <a:pt x="1577505" y="189103"/>
                  </a:lnTo>
                  <a:lnTo>
                    <a:pt x="1601063" y="212547"/>
                  </a:lnTo>
                  <a:lnTo>
                    <a:pt x="1625053" y="226491"/>
                  </a:lnTo>
                  <a:lnTo>
                    <a:pt x="1653235" y="231089"/>
                  </a:lnTo>
                  <a:lnTo>
                    <a:pt x="1681429" y="226491"/>
                  </a:lnTo>
                  <a:lnTo>
                    <a:pt x="1705444" y="212547"/>
                  </a:lnTo>
                  <a:lnTo>
                    <a:pt x="1706537" y="211455"/>
                  </a:lnTo>
                  <a:lnTo>
                    <a:pt x="1729003" y="189103"/>
                  </a:lnTo>
                  <a:lnTo>
                    <a:pt x="1784692" y="120205"/>
                  </a:lnTo>
                  <a:lnTo>
                    <a:pt x="1819275" y="84201"/>
                  </a:lnTo>
                  <a:lnTo>
                    <a:pt x="1861718" y="52362"/>
                  </a:lnTo>
                  <a:lnTo>
                    <a:pt x="1913966" y="29324"/>
                  </a:lnTo>
                  <a:lnTo>
                    <a:pt x="1927580" y="17818"/>
                  </a:lnTo>
                  <a:lnTo>
                    <a:pt x="1943087" y="8890"/>
                  </a:lnTo>
                  <a:lnTo>
                    <a:pt x="1960194" y="2870"/>
                  </a:lnTo>
                  <a:lnTo>
                    <a:pt x="1978609" y="101"/>
                  </a:lnTo>
                  <a:close/>
                </a:path>
                <a:path w="1986280" h="340360">
                  <a:moveTo>
                    <a:pt x="1983689" y="199707"/>
                  </a:moveTo>
                  <a:lnTo>
                    <a:pt x="1973046" y="199047"/>
                  </a:lnTo>
                  <a:lnTo>
                    <a:pt x="1962734" y="197281"/>
                  </a:lnTo>
                  <a:lnTo>
                    <a:pt x="1952790" y="194500"/>
                  </a:lnTo>
                  <a:lnTo>
                    <a:pt x="1943303" y="190703"/>
                  </a:lnTo>
                  <a:lnTo>
                    <a:pt x="1928736" y="201168"/>
                  </a:lnTo>
                  <a:lnTo>
                    <a:pt x="1914182" y="215265"/>
                  </a:lnTo>
                  <a:lnTo>
                    <a:pt x="1898726" y="233057"/>
                  </a:lnTo>
                  <a:lnTo>
                    <a:pt x="1857387" y="284378"/>
                  </a:lnTo>
                  <a:lnTo>
                    <a:pt x="1829358" y="314896"/>
                  </a:lnTo>
                  <a:lnTo>
                    <a:pt x="1799767" y="340309"/>
                  </a:lnTo>
                  <a:lnTo>
                    <a:pt x="1829752" y="340309"/>
                  </a:lnTo>
                  <a:lnTo>
                    <a:pt x="1841627" y="330174"/>
                  </a:lnTo>
                  <a:lnTo>
                    <a:pt x="1871268" y="298005"/>
                  </a:lnTo>
                  <a:lnTo>
                    <a:pt x="1896694" y="266611"/>
                  </a:lnTo>
                  <a:lnTo>
                    <a:pt x="1923770" y="233692"/>
                  </a:lnTo>
                  <a:lnTo>
                    <a:pt x="1944611" y="213220"/>
                  </a:lnTo>
                  <a:lnTo>
                    <a:pt x="1963254" y="202717"/>
                  </a:lnTo>
                  <a:lnTo>
                    <a:pt x="1983689" y="199707"/>
                  </a:lnTo>
                  <a:close/>
                </a:path>
                <a:path w="1986280" h="340360">
                  <a:moveTo>
                    <a:pt x="1985073" y="21120"/>
                  </a:moveTo>
                  <a:lnTo>
                    <a:pt x="1984832" y="21120"/>
                  </a:lnTo>
                  <a:lnTo>
                    <a:pt x="1984451" y="21958"/>
                  </a:lnTo>
                  <a:lnTo>
                    <a:pt x="1984705" y="21958"/>
                  </a:lnTo>
                  <a:lnTo>
                    <a:pt x="1985073" y="21120"/>
                  </a:lnTo>
                  <a:close/>
                </a:path>
                <a:path w="1986280" h="340360">
                  <a:moveTo>
                    <a:pt x="1985975" y="20269"/>
                  </a:moveTo>
                  <a:lnTo>
                    <a:pt x="1985467" y="20269"/>
                  </a:lnTo>
                  <a:lnTo>
                    <a:pt x="1985073" y="21120"/>
                  </a:lnTo>
                  <a:lnTo>
                    <a:pt x="1985721" y="21120"/>
                  </a:lnTo>
                  <a:lnTo>
                    <a:pt x="1985975" y="20269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23159" y="4803190"/>
              <a:ext cx="198119" cy="19806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1959" y="4803140"/>
              <a:ext cx="198120" cy="198120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-4762" y="1166177"/>
            <a:ext cx="636905" cy="1498600"/>
            <a:chOff x="-4762" y="1166177"/>
            <a:chExt cx="636905" cy="1498600"/>
          </a:xfrm>
        </p:grpSpPr>
        <p:sp>
          <p:nvSpPr>
            <p:cNvPr id="64" name="object 64"/>
            <p:cNvSpPr/>
            <p:nvPr/>
          </p:nvSpPr>
          <p:spPr>
            <a:xfrm>
              <a:off x="0" y="1170939"/>
              <a:ext cx="627380" cy="855980"/>
            </a:xfrm>
            <a:custGeom>
              <a:avLst/>
              <a:gdLst/>
              <a:ahLst/>
              <a:cxnLst/>
              <a:rect l="l" t="t" r="r" b="b"/>
              <a:pathLst>
                <a:path w="627380" h="855980">
                  <a:moveTo>
                    <a:pt x="0" y="502126"/>
                  </a:moveTo>
                  <a:lnTo>
                    <a:pt x="0" y="806157"/>
                  </a:lnTo>
                  <a:lnTo>
                    <a:pt x="64112" y="834158"/>
                  </a:lnTo>
                  <a:lnTo>
                    <a:pt x="107576" y="846107"/>
                  </a:lnTo>
                  <a:lnTo>
                    <a:pt x="152755" y="853468"/>
                  </a:lnTo>
                  <a:lnTo>
                    <a:pt x="199390" y="855980"/>
                  </a:lnTo>
                  <a:lnTo>
                    <a:pt x="246024" y="853468"/>
                  </a:lnTo>
                  <a:lnTo>
                    <a:pt x="291203" y="846107"/>
                  </a:lnTo>
                  <a:lnTo>
                    <a:pt x="334667" y="834158"/>
                  </a:lnTo>
                  <a:lnTo>
                    <a:pt x="376155" y="817882"/>
                  </a:lnTo>
                  <a:lnTo>
                    <a:pt x="415404" y="797541"/>
                  </a:lnTo>
                  <a:lnTo>
                    <a:pt x="452155" y="773395"/>
                  </a:lnTo>
                  <a:lnTo>
                    <a:pt x="486145" y="745706"/>
                  </a:lnTo>
                  <a:lnTo>
                    <a:pt x="517115" y="714735"/>
                  </a:lnTo>
                  <a:lnTo>
                    <a:pt x="544802" y="680744"/>
                  </a:lnTo>
                  <a:lnTo>
                    <a:pt x="568946" y="643993"/>
                  </a:lnTo>
                  <a:lnTo>
                    <a:pt x="569987" y="641985"/>
                  </a:lnTo>
                  <a:lnTo>
                    <a:pt x="199390" y="641985"/>
                  </a:lnTo>
                  <a:lnTo>
                    <a:pt x="150322" y="636335"/>
                  </a:lnTo>
                  <a:lnTo>
                    <a:pt x="105280" y="620243"/>
                  </a:lnTo>
                  <a:lnTo>
                    <a:pt x="65547" y="594988"/>
                  </a:lnTo>
                  <a:lnTo>
                    <a:pt x="32407" y="561854"/>
                  </a:lnTo>
                  <a:lnTo>
                    <a:pt x="7145" y="522121"/>
                  </a:lnTo>
                  <a:lnTo>
                    <a:pt x="0" y="502126"/>
                  </a:lnTo>
                  <a:close/>
                </a:path>
                <a:path w="627380" h="855980">
                  <a:moveTo>
                    <a:pt x="569987" y="213995"/>
                  </a:moveTo>
                  <a:lnTo>
                    <a:pt x="199390" y="213995"/>
                  </a:lnTo>
                  <a:lnTo>
                    <a:pt x="248457" y="219644"/>
                  </a:lnTo>
                  <a:lnTo>
                    <a:pt x="293499" y="235736"/>
                  </a:lnTo>
                  <a:lnTo>
                    <a:pt x="333232" y="260991"/>
                  </a:lnTo>
                  <a:lnTo>
                    <a:pt x="366372" y="294125"/>
                  </a:lnTo>
                  <a:lnTo>
                    <a:pt x="391634" y="333858"/>
                  </a:lnTo>
                  <a:lnTo>
                    <a:pt x="407733" y="378906"/>
                  </a:lnTo>
                  <a:lnTo>
                    <a:pt x="413384" y="427989"/>
                  </a:lnTo>
                  <a:lnTo>
                    <a:pt x="407733" y="477073"/>
                  </a:lnTo>
                  <a:lnTo>
                    <a:pt x="391634" y="522121"/>
                  </a:lnTo>
                  <a:lnTo>
                    <a:pt x="366372" y="561854"/>
                  </a:lnTo>
                  <a:lnTo>
                    <a:pt x="333232" y="594988"/>
                  </a:lnTo>
                  <a:lnTo>
                    <a:pt x="293499" y="620243"/>
                  </a:lnTo>
                  <a:lnTo>
                    <a:pt x="248457" y="636335"/>
                  </a:lnTo>
                  <a:lnTo>
                    <a:pt x="199390" y="641985"/>
                  </a:lnTo>
                  <a:lnTo>
                    <a:pt x="569987" y="641985"/>
                  </a:lnTo>
                  <a:lnTo>
                    <a:pt x="589286" y="604744"/>
                  </a:lnTo>
                  <a:lnTo>
                    <a:pt x="605560" y="563258"/>
                  </a:lnTo>
                  <a:lnTo>
                    <a:pt x="617508" y="519796"/>
                  </a:lnTo>
                  <a:lnTo>
                    <a:pt x="624868" y="474619"/>
                  </a:lnTo>
                  <a:lnTo>
                    <a:pt x="627380" y="427989"/>
                  </a:lnTo>
                  <a:lnTo>
                    <a:pt x="624868" y="381360"/>
                  </a:lnTo>
                  <a:lnTo>
                    <a:pt x="617508" y="336183"/>
                  </a:lnTo>
                  <a:lnTo>
                    <a:pt x="605560" y="292721"/>
                  </a:lnTo>
                  <a:lnTo>
                    <a:pt x="589286" y="251235"/>
                  </a:lnTo>
                  <a:lnTo>
                    <a:pt x="569987" y="213995"/>
                  </a:lnTo>
                  <a:close/>
                </a:path>
                <a:path w="627380" h="855980">
                  <a:moveTo>
                    <a:pt x="199390" y="0"/>
                  </a:moveTo>
                  <a:lnTo>
                    <a:pt x="152755" y="2511"/>
                  </a:lnTo>
                  <a:lnTo>
                    <a:pt x="107576" y="9872"/>
                  </a:lnTo>
                  <a:lnTo>
                    <a:pt x="64112" y="21821"/>
                  </a:lnTo>
                  <a:lnTo>
                    <a:pt x="22624" y="38097"/>
                  </a:lnTo>
                  <a:lnTo>
                    <a:pt x="0" y="49822"/>
                  </a:lnTo>
                  <a:lnTo>
                    <a:pt x="0" y="353853"/>
                  </a:lnTo>
                  <a:lnTo>
                    <a:pt x="7145" y="333858"/>
                  </a:lnTo>
                  <a:lnTo>
                    <a:pt x="32407" y="294125"/>
                  </a:lnTo>
                  <a:lnTo>
                    <a:pt x="65547" y="260991"/>
                  </a:lnTo>
                  <a:lnTo>
                    <a:pt x="105280" y="235736"/>
                  </a:lnTo>
                  <a:lnTo>
                    <a:pt x="150322" y="219644"/>
                  </a:lnTo>
                  <a:lnTo>
                    <a:pt x="199390" y="213995"/>
                  </a:lnTo>
                  <a:lnTo>
                    <a:pt x="569987" y="213995"/>
                  </a:lnTo>
                  <a:lnTo>
                    <a:pt x="568946" y="211986"/>
                  </a:lnTo>
                  <a:lnTo>
                    <a:pt x="544802" y="175235"/>
                  </a:lnTo>
                  <a:lnTo>
                    <a:pt x="517115" y="141244"/>
                  </a:lnTo>
                  <a:lnTo>
                    <a:pt x="486145" y="110273"/>
                  </a:lnTo>
                  <a:lnTo>
                    <a:pt x="452155" y="82584"/>
                  </a:lnTo>
                  <a:lnTo>
                    <a:pt x="415404" y="58438"/>
                  </a:lnTo>
                  <a:lnTo>
                    <a:pt x="376155" y="38097"/>
                  </a:lnTo>
                  <a:lnTo>
                    <a:pt x="334667" y="21821"/>
                  </a:lnTo>
                  <a:lnTo>
                    <a:pt x="291203" y="9872"/>
                  </a:lnTo>
                  <a:lnTo>
                    <a:pt x="246024" y="2511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0" y="1170939"/>
              <a:ext cx="627380" cy="855980"/>
            </a:xfrm>
            <a:custGeom>
              <a:avLst/>
              <a:gdLst/>
              <a:ahLst/>
              <a:cxnLst/>
              <a:rect l="l" t="t" r="r" b="b"/>
              <a:pathLst>
                <a:path w="627380" h="855980">
                  <a:moveTo>
                    <a:pt x="0" y="49822"/>
                  </a:moveTo>
                  <a:lnTo>
                    <a:pt x="64112" y="21821"/>
                  </a:lnTo>
                  <a:lnTo>
                    <a:pt x="107576" y="9872"/>
                  </a:lnTo>
                  <a:lnTo>
                    <a:pt x="152755" y="2511"/>
                  </a:lnTo>
                  <a:lnTo>
                    <a:pt x="199390" y="0"/>
                  </a:lnTo>
                  <a:lnTo>
                    <a:pt x="246024" y="2511"/>
                  </a:lnTo>
                  <a:lnTo>
                    <a:pt x="291203" y="9872"/>
                  </a:lnTo>
                  <a:lnTo>
                    <a:pt x="334667" y="21821"/>
                  </a:lnTo>
                  <a:lnTo>
                    <a:pt x="376155" y="38097"/>
                  </a:lnTo>
                  <a:lnTo>
                    <a:pt x="415404" y="58438"/>
                  </a:lnTo>
                  <a:lnTo>
                    <a:pt x="452155" y="82584"/>
                  </a:lnTo>
                  <a:lnTo>
                    <a:pt x="486145" y="110273"/>
                  </a:lnTo>
                  <a:lnTo>
                    <a:pt x="517115" y="141244"/>
                  </a:lnTo>
                  <a:lnTo>
                    <a:pt x="544802" y="175235"/>
                  </a:lnTo>
                  <a:lnTo>
                    <a:pt x="568946" y="211986"/>
                  </a:lnTo>
                  <a:lnTo>
                    <a:pt x="589286" y="251235"/>
                  </a:lnTo>
                  <a:lnTo>
                    <a:pt x="605560" y="292721"/>
                  </a:lnTo>
                  <a:lnTo>
                    <a:pt x="617508" y="336183"/>
                  </a:lnTo>
                  <a:lnTo>
                    <a:pt x="624868" y="381360"/>
                  </a:lnTo>
                  <a:lnTo>
                    <a:pt x="627380" y="427989"/>
                  </a:lnTo>
                  <a:lnTo>
                    <a:pt x="624868" y="474619"/>
                  </a:lnTo>
                  <a:lnTo>
                    <a:pt x="617508" y="519796"/>
                  </a:lnTo>
                  <a:lnTo>
                    <a:pt x="605560" y="563258"/>
                  </a:lnTo>
                  <a:lnTo>
                    <a:pt x="589286" y="604744"/>
                  </a:lnTo>
                  <a:lnTo>
                    <a:pt x="568946" y="643993"/>
                  </a:lnTo>
                  <a:lnTo>
                    <a:pt x="544802" y="680744"/>
                  </a:lnTo>
                  <a:lnTo>
                    <a:pt x="517115" y="714735"/>
                  </a:lnTo>
                  <a:lnTo>
                    <a:pt x="486145" y="745706"/>
                  </a:lnTo>
                  <a:lnTo>
                    <a:pt x="452155" y="773395"/>
                  </a:lnTo>
                  <a:lnTo>
                    <a:pt x="415404" y="797541"/>
                  </a:lnTo>
                  <a:lnTo>
                    <a:pt x="376155" y="817882"/>
                  </a:lnTo>
                  <a:lnTo>
                    <a:pt x="334667" y="834158"/>
                  </a:lnTo>
                  <a:lnTo>
                    <a:pt x="291203" y="846107"/>
                  </a:lnTo>
                  <a:lnTo>
                    <a:pt x="246024" y="853468"/>
                  </a:lnTo>
                  <a:lnTo>
                    <a:pt x="199390" y="855980"/>
                  </a:lnTo>
                  <a:lnTo>
                    <a:pt x="152755" y="853468"/>
                  </a:lnTo>
                  <a:lnTo>
                    <a:pt x="107576" y="846107"/>
                  </a:lnTo>
                  <a:lnTo>
                    <a:pt x="64112" y="834158"/>
                  </a:lnTo>
                  <a:lnTo>
                    <a:pt x="22624" y="817882"/>
                  </a:lnTo>
                  <a:lnTo>
                    <a:pt x="0" y="806157"/>
                  </a:lnTo>
                </a:path>
                <a:path w="627380" h="855980">
                  <a:moveTo>
                    <a:pt x="0" y="502126"/>
                  </a:moveTo>
                  <a:lnTo>
                    <a:pt x="32407" y="561854"/>
                  </a:lnTo>
                  <a:lnTo>
                    <a:pt x="65547" y="594988"/>
                  </a:lnTo>
                  <a:lnTo>
                    <a:pt x="105280" y="620243"/>
                  </a:lnTo>
                  <a:lnTo>
                    <a:pt x="150322" y="636335"/>
                  </a:lnTo>
                  <a:lnTo>
                    <a:pt x="199390" y="641985"/>
                  </a:lnTo>
                  <a:lnTo>
                    <a:pt x="248457" y="636335"/>
                  </a:lnTo>
                  <a:lnTo>
                    <a:pt x="293499" y="620243"/>
                  </a:lnTo>
                  <a:lnTo>
                    <a:pt x="333232" y="594988"/>
                  </a:lnTo>
                  <a:lnTo>
                    <a:pt x="366372" y="561854"/>
                  </a:lnTo>
                  <a:lnTo>
                    <a:pt x="391634" y="522121"/>
                  </a:lnTo>
                  <a:lnTo>
                    <a:pt x="407733" y="477073"/>
                  </a:lnTo>
                  <a:lnTo>
                    <a:pt x="413384" y="427989"/>
                  </a:lnTo>
                  <a:lnTo>
                    <a:pt x="407733" y="378906"/>
                  </a:lnTo>
                  <a:lnTo>
                    <a:pt x="391634" y="333858"/>
                  </a:lnTo>
                  <a:lnTo>
                    <a:pt x="366372" y="294125"/>
                  </a:lnTo>
                  <a:lnTo>
                    <a:pt x="333232" y="260991"/>
                  </a:lnTo>
                  <a:lnTo>
                    <a:pt x="293499" y="235736"/>
                  </a:lnTo>
                  <a:lnTo>
                    <a:pt x="248457" y="219644"/>
                  </a:lnTo>
                  <a:lnTo>
                    <a:pt x="199390" y="213995"/>
                  </a:lnTo>
                  <a:lnTo>
                    <a:pt x="150322" y="219644"/>
                  </a:lnTo>
                  <a:lnTo>
                    <a:pt x="105280" y="235736"/>
                  </a:lnTo>
                  <a:lnTo>
                    <a:pt x="65547" y="260991"/>
                  </a:lnTo>
                  <a:lnTo>
                    <a:pt x="32407" y="294125"/>
                  </a:lnTo>
                  <a:lnTo>
                    <a:pt x="7145" y="333858"/>
                  </a:lnTo>
                  <a:lnTo>
                    <a:pt x="0" y="35385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0" y="1897379"/>
              <a:ext cx="350520" cy="762000"/>
            </a:xfrm>
            <a:custGeom>
              <a:avLst/>
              <a:gdLst/>
              <a:ahLst/>
              <a:cxnLst/>
              <a:rect l="l" t="t" r="r" b="b"/>
              <a:pathLst>
                <a:path w="350520" h="762000">
                  <a:moveTo>
                    <a:pt x="221449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350494" y="762000"/>
                  </a:lnTo>
                  <a:lnTo>
                    <a:pt x="350494" y="137921"/>
                  </a:lnTo>
                  <a:lnTo>
                    <a:pt x="2214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1892299"/>
              <a:ext cx="355600" cy="772160"/>
            </a:xfrm>
            <a:custGeom>
              <a:avLst/>
              <a:gdLst/>
              <a:ahLst/>
              <a:cxnLst/>
              <a:rect l="l" t="t" r="r" b="b"/>
              <a:pathLst>
                <a:path w="355600" h="772160">
                  <a:moveTo>
                    <a:pt x="261620" y="566420"/>
                  </a:moveTo>
                  <a:lnTo>
                    <a:pt x="0" y="566420"/>
                  </a:lnTo>
                  <a:lnTo>
                    <a:pt x="0" y="574040"/>
                  </a:lnTo>
                  <a:lnTo>
                    <a:pt x="261620" y="574040"/>
                  </a:lnTo>
                  <a:lnTo>
                    <a:pt x="261620" y="566420"/>
                  </a:lnTo>
                  <a:close/>
                </a:path>
                <a:path w="355600" h="772160">
                  <a:moveTo>
                    <a:pt x="261620" y="482625"/>
                  </a:moveTo>
                  <a:lnTo>
                    <a:pt x="0" y="482625"/>
                  </a:lnTo>
                  <a:lnTo>
                    <a:pt x="0" y="492760"/>
                  </a:lnTo>
                  <a:lnTo>
                    <a:pt x="261620" y="492760"/>
                  </a:lnTo>
                  <a:lnTo>
                    <a:pt x="261620" y="482625"/>
                  </a:lnTo>
                  <a:close/>
                </a:path>
                <a:path w="355600" h="772160">
                  <a:moveTo>
                    <a:pt x="261620" y="401345"/>
                  </a:moveTo>
                  <a:lnTo>
                    <a:pt x="0" y="401345"/>
                  </a:lnTo>
                  <a:lnTo>
                    <a:pt x="0" y="408940"/>
                  </a:lnTo>
                  <a:lnTo>
                    <a:pt x="261620" y="408940"/>
                  </a:lnTo>
                  <a:lnTo>
                    <a:pt x="261620" y="401345"/>
                  </a:lnTo>
                  <a:close/>
                </a:path>
                <a:path w="355600" h="772160">
                  <a:moveTo>
                    <a:pt x="261620" y="317500"/>
                  </a:moveTo>
                  <a:lnTo>
                    <a:pt x="0" y="317500"/>
                  </a:lnTo>
                  <a:lnTo>
                    <a:pt x="0" y="327660"/>
                  </a:lnTo>
                  <a:lnTo>
                    <a:pt x="261620" y="327660"/>
                  </a:lnTo>
                  <a:lnTo>
                    <a:pt x="261620" y="317500"/>
                  </a:lnTo>
                  <a:close/>
                </a:path>
                <a:path w="355600" h="772160">
                  <a:moveTo>
                    <a:pt x="355600" y="140970"/>
                  </a:moveTo>
                  <a:lnTo>
                    <a:pt x="343496" y="128041"/>
                  </a:lnTo>
                  <a:lnTo>
                    <a:pt x="343496" y="142240"/>
                  </a:lnTo>
                  <a:lnTo>
                    <a:pt x="225640" y="142240"/>
                  </a:lnTo>
                  <a:lnTo>
                    <a:pt x="225640" y="16243"/>
                  </a:lnTo>
                  <a:lnTo>
                    <a:pt x="343496" y="142240"/>
                  </a:lnTo>
                  <a:lnTo>
                    <a:pt x="343496" y="128041"/>
                  </a:lnTo>
                  <a:lnTo>
                    <a:pt x="223672" y="0"/>
                  </a:lnTo>
                  <a:lnTo>
                    <a:pt x="0" y="0"/>
                  </a:lnTo>
                  <a:lnTo>
                    <a:pt x="0" y="9652"/>
                  </a:lnTo>
                  <a:lnTo>
                    <a:pt x="215900" y="9652"/>
                  </a:lnTo>
                  <a:lnTo>
                    <a:pt x="215900" y="142240"/>
                  </a:lnTo>
                  <a:lnTo>
                    <a:pt x="215900" y="152400"/>
                  </a:lnTo>
                  <a:lnTo>
                    <a:pt x="345884" y="152400"/>
                  </a:lnTo>
                  <a:lnTo>
                    <a:pt x="345884" y="762508"/>
                  </a:lnTo>
                  <a:lnTo>
                    <a:pt x="0" y="762508"/>
                  </a:lnTo>
                  <a:lnTo>
                    <a:pt x="0" y="772160"/>
                  </a:lnTo>
                  <a:lnTo>
                    <a:pt x="355600" y="772160"/>
                  </a:lnTo>
                  <a:lnTo>
                    <a:pt x="355600" y="140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8492807" y="3023679"/>
            <a:ext cx="330835" cy="331470"/>
            <a:chOff x="8492807" y="3023679"/>
            <a:chExt cx="330835" cy="331470"/>
          </a:xfrm>
        </p:grpSpPr>
        <p:sp>
          <p:nvSpPr>
            <p:cNvPr id="69" name="object 69"/>
            <p:cNvSpPr/>
            <p:nvPr/>
          </p:nvSpPr>
          <p:spPr>
            <a:xfrm>
              <a:off x="8497569" y="3028442"/>
              <a:ext cx="321310" cy="321945"/>
            </a:xfrm>
            <a:custGeom>
              <a:avLst/>
              <a:gdLst/>
              <a:ahLst/>
              <a:cxnLst/>
              <a:rect l="l" t="t" r="r" b="b"/>
              <a:pathLst>
                <a:path w="321309" h="321945">
                  <a:moveTo>
                    <a:pt x="143382" y="0"/>
                  </a:moveTo>
                  <a:lnTo>
                    <a:pt x="126110" y="113791"/>
                  </a:lnTo>
                  <a:lnTo>
                    <a:pt x="12319" y="96646"/>
                  </a:lnTo>
                  <a:lnTo>
                    <a:pt x="0" y="178053"/>
                  </a:lnTo>
                  <a:lnTo>
                    <a:pt x="113791" y="195199"/>
                  </a:lnTo>
                  <a:lnTo>
                    <a:pt x="96520" y="309118"/>
                  </a:lnTo>
                  <a:lnTo>
                    <a:pt x="177926" y="321437"/>
                  </a:lnTo>
                  <a:lnTo>
                    <a:pt x="195199" y="207518"/>
                  </a:lnTo>
                  <a:lnTo>
                    <a:pt x="308990" y="224789"/>
                  </a:lnTo>
                  <a:lnTo>
                    <a:pt x="321309" y="143382"/>
                  </a:lnTo>
                  <a:lnTo>
                    <a:pt x="207518" y="126237"/>
                  </a:lnTo>
                  <a:lnTo>
                    <a:pt x="224789" y="12318"/>
                  </a:lnTo>
                  <a:lnTo>
                    <a:pt x="143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97569" y="3028442"/>
              <a:ext cx="321310" cy="321945"/>
            </a:xfrm>
            <a:custGeom>
              <a:avLst/>
              <a:gdLst/>
              <a:ahLst/>
              <a:cxnLst/>
              <a:rect l="l" t="t" r="r" b="b"/>
              <a:pathLst>
                <a:path w="321309" h="321945">
                  <a:moveTo>
                    <a:pt x="143382" y="0"/>
                  </a:moveTo>
                  <a:lnTo>
                    <a:pt x="126110" y="113791"/>
                  </a:lnTo>
                  <a:lnTo>
                    <a:pt x="12319" y="96646"/>
                  </a:lnTo>
                  <a:lnTo>
                    <a:pt x="0" y="178053"/>
                  </a:lnTo>
                  <a:lnTo>
                    <a:pt x="113791" y="195199"/>
                  </a:lnTo>
                  <a:lnTo>
                    <a:pt x="96520" y="309118"/>
                  </a:lnTo>
                  <a:lnTo>
                    <a:pt x="177926" y="321437"/>
                  </a:lnTo>
                  <a:lnTo>
                    <a:pt x="195199" y="207518"/>
                  </a:lnTo>
                  <a:lnTo>
                    <a:pt x="308990" y="224789"/>
                  </a:lnTo>
                  <a:lnTo>
                    <a:pt x="321309" y="143382"/>
                  </a:lnTo>
                  <a:lnTo>
                    <a:pt x="207518" y="126237"/>
                  </a:lnTo>
                  <a:lnTo>
                    <a:pt x="224789" y="12318"/>
                  </a:lnTo>
                  <a:lnTo>
                    <a:pt x="14338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4966144" y="4596853"/>
            <a:ext cx="351155" cy="351155"/>
            <a:chOff x="4966144" y="4596853"/>
            <a:chExt cx="351155" cy="351155"/>
          </a:xfrm>
        </p:grpSpPr>
        <p:sp>
          <p:nvSpPr>
            <p:cNvPr id="72" name="object 72"/>
            <p:cNvSpPr/>
            <p:nvPr/>
          </p:nvSpPr>
          <p:spPr>
            <a:xfrm>
              <a:off x="4970907" y="4601616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83057" y="0"/>
                  </a:moveTo>
                  <a:lnTo>
                    <a:pt x="0" y="258038"/>
                  </a:lnTo>
                  <a:lnTo>
                    <a:pt x="258063" y="341020"/>
                  </a:lnTo>
                  <a:lnTo>
                    <a:pt x="341121" y="82981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970907" y="4601616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83057" y="0"/>
                  </a:moveTo>
                  <a:lnTo>
                    <a:pt x="0" y="258038"/>
                  </a:lnTo>
                  <a:lnTo>
                    <a:pt x="258063" y="341020"/>
                  </a:lnTo>
                  <a:lnTo>
                    <a:pt x="341121" y="82981"/>
                  </a:lnTo>
                  <a:lnTo>
                    <a:pt x="8305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4" name="object 7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741737" y="1623377"/>
            <a:ext cx="207645" cy="207645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531933" y="293433"/>
            <a:ext cx="209423" cy="209423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515366" y="1511998"/>
            <a:ext cx="259715" cy="259715"/>
            <a:chOff x="515366" y="1511998"/>
            <a:chExt cx="259715" cy="259715"/>
          </a:xfrm>
        </p:grpSpPr>
        <p:sp>
          <p:nvSpPr>
            <p:cNvPr id="77" name="object 77"/>
            <p:cNvSpPr/>
            <p:nvPr/>
          </p:nvSpPr>
          <p:spPr>
            <a:xfrm>
              <a:off x="520128" y="1516761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57099" y="0"/>
                  </a:moveTo>
                  <a:lnTo>
                    <a:pt x="0" y="192659"/>
                  </a:lnTo>
                  <a:lnTo>
                    <a:pt x="192582" y="249681"/>
                  </a:lnTo>
                  <a:lnTo>
                    <a:pt x="249682" y="57150"/>
                  </a:lnTo>
                  <a:lnTo>
                    <a:pt x="57099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0128" y="1516761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57099" y="0"/>
                  </a:moveTo>
                  <a:lnTo>
                    <a:pt x="0" y="192659"/>
                  </a:lnTo>
                  <a:lnTo>
                    <a:pt x="192582" y="249681"/>
                  </a:lnTo>
                  <a:lnTo>
                    <a:pt x="249682" y="57150"/>
                  </a:lnTo>
                  <a:lnTo>
                    <a:pt x="5709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72477" y="480695"/>
            <a:ext cx="152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Courier New"/>
                <a:cs typeface="Courier New"/>
              </a:rPr>
              <a:t>https:</a:t>
            </a:r>
            <a:r>
              <a:rPr sz="1000" spc="-15" dirty="0">
                <a:latin typeface="Calibri"/>
                <a:cs typeface="Calibri"/>
              </a:rPr>
              <a:t>//</a:t>
            </a:r>
            <a:r>
              <a:rPr sz="1000" spc="-15" dirty="0">
                <a:latin typeface="Courier New"/>
                <a:cs typeface="Courier New"/>
              </a:rPr>
              <a:t>slidesgo.com</a:t>
            </a:r>
            <a:r>
              <a:rPr sz="1000" spc="-15" dirty="0">
                <a:latin typeface="Calibri"/>
                <a:cs typeface="Calibri"/>
              </a:rPr>
              <a:t>/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828039" y="678180"/>
            <a:ext cx="7495540" cy="876300"/>
            <a:chOff x="828039" y="678180"/>
            <a:chExt cx="7495540" cy="876300"/>
          </a:xfrm>
        </p:grpSpPr>
        <p:sp>
          <p:nvSpPr>
            <p:cNvPr id="81" name="object 81"/>
            <p:cNvSpPr/>
            <p:nvPr/>
          </p:nvSpPr>
          <p:spPr>
            <a:xfrm>
              <a:off x="983030" y="845832"/>
              <a:ext cx="7000240" cy="601980"/>
            </a:xfrm>
            <a:custGeom>
              <a:avLst/>
              <a:gdLst/>
              <a:ahLst/>
              <a:cxnLst/>
              <a:rect l="l" t="t" r="r" b="b"/>
              <a:pathLst>
                <a:path w="7000240" h="601980">
                  <a:moveTo>
                    <a:pt x="7000240" y="0"/>
                  </a:moveTo>
                  <a:lnTo>
                    <a:pt x="0" y="0"/>
                  </a:lnTo>
                  <a:lnTo>
                    <a:pt x="0" y="601967"/>
                  </a:lnTo>
                  <a:lnTo>
                    <a:pt x="7000240" y="601967"/>
                  </a:lnTo>
                  <a:lnTo>
                    <a:pt x="7000240" y="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83030" y="845820"/>
              <a:ext cx="7327900" cy="706120"/>
            </a:xfrm>
            <a:custGeom>
              <a:avLst/>
              <a:gdLst/>
              <a:ahLst/>
              <a:cxnLst/>
              <a:rect l="l" t="t" r="r" b="b"/>
              <a:pathLst>
                <a:path w="7327900" h="706119">
                  <a:moveTo>
                    <a:pt x="7001967" y="0"/>
                  </a:moveTo>
                  <a:lnTo>
                    <a:pt x="7001967" y="603250"/>
                  </a:lnTo>
                  <a:lnTo>
                    <a:pt x="0" y="603250"/>
                  </a:lnTo>
                  <a:lnTo>
                    <a:pt x="325958" y="706119"/>
                  </a:lnTo>
                  <a:lnTo>
                    <a:pt x="7327849" y="706119"/>
                  </a:lnTo>
                  <a:lnTo>
                    <a:pt x="7327849" y="102742"/>
                  </a:lnTo>
                  <a:lnTo>
                    <a:pt x="7001967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70280" y="843279"/>
              <a:ext cx="7353300" cy="711200"/>
            </a:xfrm>
            <a:custGeom>
              <a:avLst/>
              <a:gdLst/>
              <a:ahLst/>
              <a:cxnLst/>
              <a:rect l="l" t="t" r="r" b="b"/>
              <a:pathLst>
                <a:path w="7353300" h="711200">
                  <a:moveTo>
                    <a:pt x="7353300" y="706501"/>
                  </a:moveTo>
                  <a:lnTo>
                    <a:pt x="7350760" y="705713"/>
                  </a:lnTo>
                  <a:lnTo>
                    <a:pt x="7350760" y="704088"/>
                  </a:lnTo>
                  <a:lnTo>
                    <a:pt x="7350760" y="105156"/>
                  </a:lnTo>
                  <a:lnTo>
                    <a:pt x="7349617" y="104267"/>
                  </a:lnTo>
                  <a:lnTo>
                    <a:pt x="7347458" y="103505"/>
                  </a:lnTo>
                  <a:lnTo>
                    <a:pt x="7328154" y="97434"/>
                  </a:lnTo>
                  <a:lnTo>
                    <a:pt x="7328154" y="107569"/>
                  </a:lnTo>
                  <a:lnTo>
                    <a:pt x="7328154" y="698690"/>
                  </a:lnTo>
                  <a:lnTo>
                    <a:pt x="7313371" y="694093"/>
                  </a:lnTo>
                  <a:lnTo>
                    <a:pt x="7313371" y="704088"/>
                  </a:lnTo>
                  <a:lnTo>
                    <a:pt x="7010311" y="704088"/>
                  </a:lnTo>
                  <a:lnTo>
                    <a:pt x="6978370" y="694080"/>
                  </a:lnTo>
                  <a:lnTo>
                    <a:pt x="6978370" y="704088"/>
                  </a:lnTo>
                  <a:lnTo>
                    <a:pt x="6677571" y="704088"/>
                  </a:lnTo>
                  <a:lnTo>
                    <a:pt x="6645630" y="694080"/>
                  </a:lnTo>
                  <a:lnTo>
                    <a:pt x="6645630" y="704088"/>
                  </a:lnTo>
                  <a:lnTo>
                    <a:pt x="6344831" y="704088"/>
                  </a:lnTo>
                  <a:lnTo>
                    <a:pt x="6312890" y="694080"/>
                  </a:lnTo>
                  <a:lnTo>
                    <a:pt x="6312890" y="704088"/>
                  </a:lnTo>
                  <a:lnTo>
                    <a:pt x="6009551" y="704088"/>
                  </a:lnTo>
                  <a:lnTo>
                    <a:pt x="5977610" y="694080"/>
                  </a:lnTo>
                  <a:lnTo>
                    <a:pt x="5977610" y="704088"/>
                  </a:lnTo>
                  <a:lnTo>
                    <a:pt x="5676811" y="704088"/>
                  </a:lnTo>
                  <a:lnTo>
                    <a:pt x="5644870" y="694080"/>
                  </a:lnTo>
                  <a:lnTo>
                    <a:pt x="5644870" y="704088"/>
                  </a:lnTo>
                  <a:lnTo>
                    <a:pt x="5344071" y="704088"/>
                  </a:lnTo>
                  <a:lnTo>
                    <a:pt x="5312130" y="694080"/>
                  </a:lnTo>
                  <a:lnTo>
                    <a:pt x="5312130" y="704088"/>
                  </a:lnTo>
                  <a:lnTo>
                    <a:pt x="5011331" y="704088"/>
                  </a:lnTo>
                  <a:lnTo>
                    <a:pt x="4979390" y="694080"/>
                  </a:lnTo>
                  <a:lnTo>
                    <a:pt x="4979390" y="704088"/>
                  </a:lnTo>
                  <a:lnTo>
                    <a:pt x="4676051" y="704088"/>
                  </a:lnTo>
                  <a:lnTo>
                    <a:pt x="4644110" y="694080"/>
                  </a:lnTo>
                  <a:lnTo>
                    <a:pt x="4644110" y="704088"/>
                  </a:lnTo>
                  <a:lnTo>
                    <a:pt x="4343311" y="704088"/>
                  </a:lnTo>
                  <a:lnTo>
                    <a:pt x="4311370" y="694080"/>
                  </a:lnTo>
                  <a:lnTo>
                    <a:pt x="4311370" y="704088"/>
                  </a:lnTo>
                  <a:lnTo>
                    <a:pt x="4010571" y="704088"/>
                  </a:lnTo>
                  <a:lnTo>
                    <a:pt x="3978630" y="694080"/>
                  </a:lnTo>
                  <a:lnTo>
                    <a:pt x="3978630" y="704088"/>
                  </a:lnTo>
                  <a:lnTo>
                    <a:pt x="3677831" y="704088"/>
                  </a:lnTo>
                  <a:lnTo>
                    <a:pt x="3645890" y="694080"/>
                  </a:lnTo>
                  <a:lnTo>
                    <a:pt x="3645890" y="704088"/>
                  </a:lnTo>
                  <a:lnTo>
                    <a:pt x="3342551" y="704088"/>
                  </a:lnTo>
                  <a:lnTo>
                    <a:pt x="3310610" y="694080"/>
                  </a:lnTo>
                  <a:lnTo>
                    <a:pt x="3310610" y="704088"/>
                  </a:lnTo>
                  <a:lnTo>
                    <a:pt x="3009811" y="704088"/>
                  </a:lnTo>
                  <a:lnTo>
                    <a:pt x="2977756" y="694055"/>
                  </a:lnTo>
                  <a:lnTo>
                    <a:pt x="2977756" y="704088"/>
                  </a:lnTo>
                  <a:lnTo>
                    <a:pt x="2677071" y="704088"/>
                  </a:lnTo>
                  <a:lnTo>
                    <a:pt x="2645130" y="694080"/>
                  </a:lnTo>
                  <a:lnTo>
                    <a:pt x="2645130" y="704088"/>
                  </a:lnTo>
                  <a:lnTo>
                    <a:pt x="2344331" y="704088"/>
                  </a:lnTo>
                  <a:lnTo>
                    <a:pt x="2312390" y="694080"/>
                  </a:lnTo>
                  <a:lnTo>
                    <a:pt x="2312390" y="704088"/>
                  </a:lnTo>
                  <a:lnTo>
                    <a:pt x="2009051" y="704088"/>
                  </a:lnTo>
                  <a:lnTo>
                    <a:pt x="1977110" y="694080"/>
                  </a:lnTo>
                  <a:lnTo>
                    <a:pt x="1977110" y="704088"/>
                  </a:lnTo>
                  <a:lnTo>
                    <a:pt x="1676311" y="704088"/>
                  </a:lnTo>
                  <a:lnTo>
                    <a:pt x="1644370" y="694080"/>
                  </a:lnTo>
                  <a:lnTo>
                    <a:pt x="1644370" y="704088"/>
                  </a:lnTo>
                  <a:lnTo>
                    <a:pt x="1343571" y="704088"/>
                  </a:lnTo>
                  <a:lnTo>
                    <a:pt x="1311630" y="694080"/>
                  </a:lnTo>
                  <a:lnTo>
                    <a:pt x="1311630" y="704088"/>
                  </a:lnTo>
                  <a:lnTo>
                    <a:pt x="1010831" y="704088"/>
                  </a:lnTo>
                  <a:lnTo>
                    <a:pt x="978890" y="694080"/>
                  </a:lnTo>
                  <a:lnTo>
                    <a:pt x="978890" y="704088"/>
                  </a:lnTo>
                  <a:lnTo>
                    <a:pt x="675538" y="704088"/>
                  </a:lnTo>
                  <a:lnTo>
                    <a:pt x="643483" y="694055"/>
                  </a:lnTo>
                  <a:lnTo>
                    <a:pt x="643483" y="704088"/>
                  </a:lnTo>
                  <a:lnTo>
                    <a:pt x="342811" y="704088"/>
                  </a:lnTo>
                  <a:lnTo>
                    <a:pt x="328714" y="699668"/>
                  </a:lnTo>
                  <a:lnTo>
                    <a:pt x="42354" y="609600"/>
                  </a:lnTo>
                  <a:lnTo>
                    <a:pt x="342049" y="609600"/>
                  </a:lnTo>
                  <a:lnTo>
                    <a:pt x="643483" y="704088"/>
                  </a:lnTo>
                  <a:lnTo>
                    <a:pt x="643483" y="694055"/>
                  </a:lnTo>
                  <a:lnTo>
                    <a:pt x="373989" y="609600"/>
                  </a:lnTo>
                  <a:lnTo>
                    <a:pt x="677329" y="609600"/>
                  </a:lnTo>
                  <a:lnTo>
                    <a:pt x="978890" y="704088"/>
                  </a:lnTo>
                  <a:lnTo>
                    <a:pt x="978890" y="694080"/>
                  </a:lnTo>
                  <a:lnTo>
                    <a:pt x="709269" y="609600"/>
                  </a:lnTo>
                  <a:lnTo>
                    <a:pt x="1010069" y="609600"/>
                  </a:lnTo>
                  <a:lnTo>
                    <a:pt x="1311630" y="704088"/>
                  </a:lnTo>
                  <a:lnTo>
                    <a:pt x="1311630" y="694080"/>
                  </a:lnTo>
                  <a:lnTo>
                    <a:pt x="1042009" y="609600"/>
                  </a:lnTo>
                  <a:lnTo>
                    <a:pt x="1342809" y="609600"/>
                  </a:lnTo>
                  <a:lnTo>
                    <a:pt x="1644370" y="704088"/>
                  </a:lnTo>
                  <a:lnTo>
                    <a:pt x="1644370" y="694080"/>
                  </a:lnTo>
                  <a:lnTo>
                    <a:pt x="1374749" y="609600"/>
                  </a:lnTo>
                  <a:lnTo>
                    <a:pt x="1675549" y="609600"/>
                  </a:lnTo>
                  <a:lnTo>
                    <a:pt x="1977110" y="704088"/>
                  </a:lnTo>
                  <a:lnTo>
                    <a:pt x="1977110" y="694080"/>
                  </a:lnTo>
                  <a:lnTo>
                    <a:pt x="1707489" y="609600"/>
                  </a:lnTo>
                  <a:lnTo>
                    <a:pt x="2010829" y="609600"/>
                  </a:lnTo>
                  <a:lnTo>
                    <a:pt x="2312390" y="704088"/>
                  </a:lnTo>
                  <a:lnTo>
                    <a:pt x="2312390" y="694080"/>
                  </a:lnTo>
                  <a:lnTo>
                    <a:pt x="2042769" y="609600"/>
                  </a:lnTo>
                  <a:lnTo>
                    <a:pt x="2343569" y="609600"/>
                  </a:lnTo>
                  <a:lnTo>
                    <a:pt x="2645130" y="704088"/>
                  </a:lnTo>
                  <a:lnTo>
                    <a:pt x="2645130" y="694080"/>
                  </a:lnTo>
                  <a:lnTo>
                    <a:pt x="2375509" y="609600"/>
                  </a:lnTo>
                  <a:lnTo>
                    <a:pt x="2676309" y="609600"/>
                  </a:lnTo>
                  <a:lnTo>
                    <a:pt x="2977756" y="704088"/>
                  </a:lnTo>
                  <a:lnTo>
                    <a:pt x="2977756" y="694055"/>
                  </a:lnTo>
                  <a:lnTo>
                    <a:pt x="2708249" y="609600"/>
                  </a:lnTo>
                  <a:lnTo>
                    <a:pt x="3009049" y="609600"/>
                  </a:lnTo>
                  <a:lnTo>
                    <a:pt x="3310610" y="704088"/>
                  </a:lnTo>
                  <a:lnTo>
                    <a:pt x="3310610" y="694080"/>
                  </a:lnTo>
                  <a:lnTo>
                    <a:pt x="3041116" y="609600"/>
                  </a:lnTo>
                  <a:lnTo>
                    <a:pt x="3344329" y="609600"/>
                  </a:lnTo>
                  <a:lnTo>
                    <a:pt x="3645890" y="704088"/>
                  </a:lnTo>
                  <a:lnTo>
                    <a:pt x="3645890" y="694080"/>
                  </a:lnTo>
                  <a:lnTo>
                    <a:pt x="3376269" y="609600"/>
                  </a:lnTo>
                  <a:lnTo>
                    <a:pt x="3677069" y="609600"/>
                  </a:lnTo>
                  <a:lnTo>
                    <a:pt x="3978630" y="704088"/>
                  </a:lnTo>
                  <a:lnTo>
                    <a:pt x="3978630" y="694080"/>
                  </a:lnTo>
                  <a:lnTo>
                    <a:pt x="3709009" y="609600"/>
                  </a:lnTo>
                  <a:lnTo>
                    <a:pt x="4009809" y="609600"/>
                  </a:lnTo>
                  <a:lnTo>
                    <a:pt x="4311370" y="704088"/>
                  </a:lnTo>
                  <a:lnTo>
                    <a:pt x="4311370" y="694080"/>
                  </a:lnTo>
                  <a:lnTo>
                    <a:pt x="4041749" y="609600"/>
                  </a:lnTo>
                  <a:lnTo>
                    <a:pt x="4342549" y="609600"/>
                  </a:lnTo>
                  <a:lnTo>
                    <a:pt x="4644110" y="704088"/>
                  </a:lnTo>
                  <a:lnTo>
                    <a:pt x="4644110" y="694080"/>
                  </a:lnTo>
                  <a:lnTo>
                    <a:pt x="4374489" y="609600"/>
                  </a:lnTo>
                  <a:lnTo>
                    <a:pt x="4677829" y="609600"/>
                  </a:lnTo>
                  <a:lnTo>
                    <a:pt x="4979390" y="704088"/>
                  </a:lnTo>
                  <a:lnTo>
                    <a:pt x="4979390" y="694080"/>
                  </a:lnTo>
                  <a:lnTo>
                    <a:pt x="4709769" y="609600"/>
                  </a:lnTo>
                  <a:lnTo>
                    <a:pt x="5010569" y="609600"/>
                  </a:lnTo>
                  <a:lnTo>
                    <a:pt x="5312130" y="704088"/>
                  </a:lnTo>
                  <a:lnTo>
                    <a:pt x="5312130" y="694080"/>
                  </a:lnTo>
                  <a:lnTo>
                    <a:pt x="5042509" y="609600"/>
                  </a:lnTo>
                  <a:lnTo>
                    <a:pt x="5343309" y="609600"/>
                  </a:lnTo>
                  <a:lnTo>
                    <a:pt x="5644870" y="704088"/>
                  </a:lnTo>
                  <a:lnTo>
                    <a:pt x="5644870" y="694080"/>
                  </a:lnTo>
                  <a:lnTo>
                    <a:pt x="5375249" y="609600"/>
                  </a:lnTo>
                  <a:lnTo>
                    <a:pt x="5676049" y="609600"/>
                  </a:lnTo>
                  <a:lnTo>
                    <a:pt x="5977610" y="704088"/>
                  </a:lnTo>
                  <a:lnTo>
                    <a:pt x="5977610" y="694080"/>
                  </a:lnTo>
                  <a:lnTo>
                    <a:pt x="5708104" y="609600"/>
                  </a:lnTo>
                  <a:lnTo>
                    <a:pt x="6011329" y="609600"/>
                  </a:lnTo>
                  <a:lnTo>
                    <a:pt x="6312890" y="704088"/>
                  </a:lnTo>
                  <a:lnTo>
                    <a:pt x="6312890" y="694080"/>
                  </a:lnTo>
                  <a:lnTo>
                    <a:pt x="6043269" y="609600"/>
                  </a:lnTo>
                  <a:lnTo>
                    <a:pt x="6344069" y="609600"/>
                  </a:lnTo>
                  <a:lnTo>
                    <a:pt x="6645630" y="704088"/>
                  </a:lnTo>
                  <a:lnTo>
                    <a:pt x="6645630" y="694080"/>
                  </a:lnTo>
                  <a:lnTo>
                    <a:pt x="6376009" y="609600"/>
                  </a:lnTo>
                  <a:lnTo>
                    <a:pt x="6676809" y="609600"/>
                  </a:lnTo>
                  <a:lnTo>
                    <a:pt x="6978370" y="704088"/>
                  </a:lnTo>
                  <a:lnTo>
                    <a:pt x="6978370" y="694080"/>
                  </a:lnTo>
                  <a:lnTo>
                    <a:pt x="6708749" y="609600"/>
                  </a:lnTo>
                  <a:lnTo>
                    <a:pt x="7009625" y="609600"/>
                  </a:lnTo>
                  <a:lnTo>
                    <a:pt x="7313371" y="704088"/>
                  </a:lnTo>
                  <a:lnTo>
                    <a:pt x="7313371" y="694093"/>
                  </a:lnTo>
                  <a:lnTo>
                    <a:pt x="7025640" y="604583"/>
                  </a:lnTo>
                  <a:lnTo>
                    <a:pt x="7025640" y="602488"/>
                  </a:lnTo>
                  <a:lnTo>
                    <a:pt x="7025640" y="12433"/>
                  </a:lnTo>
                  <a:lnTo>
                    <a:pt x="7328154" y="107569"/>
                  </a:lnTo>
                  <a:lnTo>
                    <a:pt x="7328154" y="97434"/>
                  </a:lnTo>
                  <a:lnTo>
                    <a:pt x="7057110" y="12192"/>
                  </a:lnTo>
                  <a:lnTo>
                    <a:pt x="7025640" y="2298"/>
                  </a:lnTo>
                  <a:lnTo>
                    <a:pt x="7025640" y="1651"/>
                  </a:lnTo>
                  <a:lnTo>
                    <a:pt x="7020560" y="0"/>
                  </a:lnTo>
                  <a:lnTo>
                    <a:pt x="7016496" y="0"/>
                  </a:lnTo>
                  <a:lnTo>
                    <a:pt x="7012051" y="0"/>
                  </a:lnTo>
                  <a:lnTo>
                    <a:pt x="7002272" y="0"/>
                  </a:lnTo>
                  <a:lnTo>
                    <a:pt x="7002272" y="7112"/>
                  </a:lnTo>
                  <a:lnTo>
                    <a:pt x="7002272" y="601599"/>
                  </a:lnTo>
                  <a:lnTo>
                    <a:pt x="22606" y="601599"/>
                  </a:lnTo>
                  <a:lnTo>
                    <a:pt x="22606" y="7112"/>
                  </a:lnTo>
                  <a:lnTo>
                    <a:pt x="7002272" y="7112"/>
                  </a:lnTo>
                  <a:lnTo>
                    <a:pt x="7002272" y="0"/>
                  </a:lnTo>
                  <a:lnTo>
                    <a:pt x="5054" y="0"/>
                  </a:lnTo>
                  <a:lnTo>
                    <a:pt x="0" y="1651"/>
                  </a:lnTo>
                  <a:lnTo>
                    <a:pt x="0" y="605028"/>
                  </a:lnTo>
                  <a:lnTo>
                    <a:pt x="0" y="607949"/>
                  </a:lnTo>
                  <a:lnTo>
                    <a:pt x="5054" y="609600"/>
                  </a:lnTo>
                  <a:lnTo>
                    <a:pt x="9359" y="609600"/>
                  </a:lnTo>
                  <a:lnTo>
                    <a:pt x="257263" y="687298"/>
                  </a:lnTo>
                  <a:lnTo>
                    <a:pt x="330073" y="710184"/>
                  </a:lnTo>
                  <a:lnTo>
                    <a:pt x="332232" y="710819"/>
                  </a:lnTo>
                  <a:lnTo>
                    <a:pt x="335026" y="711200"/>
                  </a:lnTo>
                  <a:lnTo>
                    <a:pt x="335153" y="711200"/>
                  </a:lnTo>
                  <a:lnTo>
                    <a:pt x="340995" y="711200"/>
                  </a:lnTo>
                  <a:lnTo>
                    <a:pt x="7345680" y="711200"/>
                  </a:lnTo>
                  <a:lnTo>
                    <a:pt x="7350544" y="709625"/>
                  </a:lnTo>
                  <a:lnTo>
                    <a:pt x="7353300" y="708787"/>
                  </a:lnTo>
                  <a:lnTo>
                    <a:pt x="7353300" y="706501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33132" y="683260"/>
              <a:ext cx="640080" cy="553720"/>
            </a:xfrm>
            <a:custGeom>
              <a:avLst/>
              <a:gdLst/>
              <a:ahLst/>
              <a:cxnLst/>
              <a:rect l="l" t="t" r="r" b="b"/>
              <a:pathLst>
                <a:path w="640080" h="553719">
                  <a:moveTo>
                    <a:pt x="38874" y="0"/>
                  </a:moveTo>
                  <a:lnTo>
                    <a:pt x="23740" y="3055"/>
                  </a:lnTo>
                  <a:lnTo>
                    <a:pt x="11383" y="11398"/>
                  </a:lnTo>
                  <a:lnTo>
                    <a:pt x="3054" y="23788"/>
                  </a:lnTo>
                  <a:lnTo>
                    <a:pt x="0" y="38988"/>
                  </a:lnTo>
                  <a:lnTo>
                    <a:pt x="0" y="514730"/>
                  </a:lnTo>
                  <a:lnTo>
                    <a:pt x="3054" y="529931"/>
                  </a:lnTo>
                  <a:lnTo>
                    <a:pt x="11383" y="542321"/>
                  </a:lnTo>
                  <a:lnTo>
                    <a:pt x="23740" y="550664"/>
                  </a:lnTo>
                  <a:lnTo>
                    <a:pt x="38874" y="553719"/>
                  </a:lnTo>
                  <a:lnTo>
                    <a:pt x="601205" y="553719"/>
                  </a:lnTo>
                  <a:lnTo>
                    <a:pt x="616332" y="550664"/>
                  </a:lnTo>
                  <a:lnTo>
                    <a:pt x="628684" y="542321"/>
                  </a:lnTo>
                  <a:lnTo>
                    <a:pt x="637013" y="529931"/>
                  </a:lnTo>
                  <a:lnTo>
                    <a:pt x="640067" y="514730"/>
                  </a:lnTo>
                  <a:lnTo>
                    <a:pt x="640067" y="104648"/>
                  </a:lnTo>
                  <a:lnTo>
                    <a:pt x="616332" y="68732"/>
                  </a:lnTo>
                  <a:lnTo>
                    <a:pt x="283730" y="65659"/>
                  </a:lnTo>
                  <a:lnTo>
                    <a:pt x="244068" y="23494"/>
                  </a:lnTo>
                  <a:lnTo>
                    <a:pt x="235753" y="15476"/>
                  </a:lnTo>
                  <a:lnTo>
                    <a:pt x="226071" y="8112"/>
                  </a:lnTo>
                  <a:lnTo>
                    <a:pt x="215538" y="2724"/>
                  </a:lnTo>
                  <a:lnTo>
                    <a:pt x="204673" y="635"/>
                  </a:lnTo>
                  <a:lnTo>
                    <a:pt x="38874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28039" y="678180"/>
              <a:ext cx="652780" cy="563880"/>
            </a:xfrm>
            <a:custGeom>
              <a:avLst/>
              <a:gdLst/>
              <a:ahLst/>
              <a:cxnLst/>
              <a:rect l="l" t="t" r="r" b="b"/>
              <a:pathLst>
                <a:path w="652780" h="563880">
                  <a:moveTo>
                    <a:pt x="45288" y="0"/>
                  </a:moveTo>
                  <a:lnTo>
                    <a:pt x="27678" y="3563"/>
                  </a:lnTo>
                  <a:lnTo>
                    <a:pt x="13281" y="13271"/>
                  </a:lnTo>
                  <a:lnTo>
                    <a:pt x="3562" y="27660"/>
                  </a:lnTo>
                  <a:lnTo>
                    <a:pt x="0" y="45212"/>
                  </a:lnTo>
                  <a:lnTo>
                    <a:pt x="0" y="518668"/>
                  </a:lnTo>
                  <a:lnTo>
                    <a:pt x="3565" y="536233"/>
                  </a:lnTo>
                  <a:lnTo>
                    <a:pt x="13281" y="550608"/>
                  </a:lnTo>
                  <a:lnTo>
                    <a:pt x="27678" y="560316"/>
                  </a:lnTo>
                  <a:lnTo>
                    <a:pt x="45288" y="563880"/>
                  </a:lnTo>
                  <a:lnTo>
                    <a:pt x="607441" y="563880"/>
                  </a:lnTo>
                  <a:lnTo>
                    <a:pt x="625080" y="560316"/>
                  </a:lnTo>
                  <a:lnTo>
                    <a:pt x="638832" y="551053"/>
                  </a:lnTo>
                  <a:lnTo>
                    <a:pt x="45288" y="551053"/>
                  </a:lnTo>
                  <a:lnTo>
                    <a:pt x="32666" y="548511"/>
                  </a:lnTo>
                  <a:lnTo>
                    <a:pt x="22347" y="541575"/>
                  </a:lnTo>
                  <a:lnTo>
                    <a:pt x="15382" y="531282"/>
                  </a:lnTo>
                  <a:lnTo>
                    <a:pt x="12826" y="518668"/>
                  </a:lnTo>
                  <a:lnTo>
                    <a:pt x="12826" y="45212"/>
                  </a:lnTo>
                  <a:lnTo>
                    <a:pt x="15382" y="32597"/>
                  </a:lnTo>
                  <a:lnTo>
                    <a:pt x="22345" y="22304"/>
                  </a:lnTo>
                  <a:lnTo>
                    <a:pt x="32661" y="15368"/>
                  </a:lnTo>
                  <a:lnTo>
                    <a:pt x="45275" y="12827"/>
                  </a:lnTo>
                  <a:lnTo>
                    <a:pt x="240856" y="12827"/>
                  </a:lnTo>
                  <a:lnTo>
                    <a:pt x="235453" y="8778"/>
                  </a:lnTo>
                  <a:lnTo>
                    <a:pt x="223619" y="2915"/>
                  </a:lnTo>
                  <a:lnTo>
                    <a:pt x="211073" y="635"/>
                  </a:lnTo>
                  <a:lnTo>
                    <a:pt x="45288" y="0"/>
                  </a:lnTo>
                  <a:close/>
                </a:path>
                <a:path w="652780" h="563880">
                  <a:moveTo>
                    <a:pt x="240856" y="12827"/>
                  </a:moveTo>
                  <a:lnTo>
                    <a:pt x="45275" y="12827"/>
                  </a:lnTo>
                  <a:lnTo>
                    <a:pt x="211061" y="13462"/>
                  </a:lnTo>
                  <a:lnTo>
                    <a:pt x="220978" y="15607"/>
                  </a:lnTo>
                  <a:lnTo>
                    <a:pt x="230581" y="20907"/>
                  </a:lnTo>
                  <a:lnTo>
                    <a:pt x="239107" y="27660"/>
                  </a:lnTo>
                  <a:lnTo>
                    <a:pt x="245795" y="34162"/>
                  </a:lnTo>
                  <a:lnTo>
                    <a:pt x="286651" y="77470"/>
                  </a:lnTo>
                  <a:lnTo>
                    <a:pt x="288353" y="78232"/>
                  </a:lnTo>
                  <a:lnTo>
                    <a:pt x="607441" y="78232"/>
                  </a:lnTo>
                  <a:lnTo>
                    <a:pt x="620075" y="80773"/>
                  </a:lnTo>
                  <a:lnTo>
                    <a:pt x="630412" y="87709"/>
                  </a:lnTo>
                  <a:lnTo>
                    <a:pt x="637391" y="98002"/>
                  </a:lnTo>
                  <a:lnTo>
                    <a:pt x="639953" y="110617"/>
                  </a:lnTo>
                  <a:lnTo>
                    <a:pt x="639953" y="518668"/>
                  </a:lnTo>
                  <a:lnTo>
                    <a:pt x="637391" y="531282"/>
                  </a:lnTo>
                  <a:lnTo>
                    <a:pt x="630412" y="541575"/>
                  </a:lnTo>
                  <a:lnTo>
                    <a:pt x="620075" y="548511"/>
                  </a:lnTo>
                  <a:lnTo>
                    <a:pt x="607441" y="551053"/>
                  </a:lnTo>
                  <a:lnTo>
                    <a:pt x="638832" y="551053"/>
                  </a:lnTo>
                  <a:lnTo>
                    <a:pt x="639492" y="550608"/>
                  </a:lnTo>
                  <a:lnTo>
                    <a:pt x="649214" y="536233"/>
                  </a:lnTo>
                  <a:lnTo>
                    <a:pt x="652779" y="518668"/>
                  </a:lnTo>
                  <a:lnTo>
                    <a:pt x="652779" y="110617"/>
                  </a:lnTo>
                  <a:lnTo>
                    <a:pt x="649214" y="92997"/>
                  </a:lnTo>
                  <a:lnTo>
                    <a:pt x="639492" y="78628"/>
                  </a:lnTo>
                  <a:lnTo>
                    <a:pt x="625080" y="68951"/>
                  </a:lnTo>
                  <a:lnTo>
                    <a:pt x="607441" y="65405"/>
                  </a:lnTo>
                  <a:lnTo>
                    <a:pt x="292900" y="65405"/>
                  </a:lnTo>
                  <a:lnTo>
                    <a:pt x="255117" y="25400"/>
                  </a:lnTo>
                  <a:lnTo>
                    <a:pt x="246108" y="16762"/>
                  </a:lnTo>
                  <a:lnTo>
                    <a:pt x="240856" y="1282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33132" y="797560"/>
              <a:ext cx="660400" cy="439420"/>
            </a:xfrm>
            <a:custGeom>
              <a:avLst/>
              <a:gdLst/>
              <a:ahLst/>
              <a:cxnLst/>
              <a:rect l="l" t="t" r="r" b="b"/>
              <a:pathLst>
                <a:path w="660400" h="439419">
                  <a:moveTo>
                    <a:pt x="630288" y="0"/>
                  </a:moveTo>
                  <a:lnTo>
                    <a:pt x="276237" y="0"/>
                  </a:lnTo>
                  <a:lnTo>
                    <a:pt x="267908" y="910"/>
                  </a:lnTo>
                  <a:lnTo>
                    <a:pt x="260073" y="3571"/>
                  </a:lnTo>
                  <a:lnTo>
                    <a:pt x="253006" y="7875"/>
                  </a:lnTo>
                  <a:lnTo>
                    <a:pt x="246976" y="13715"/>
                  </a:lnTo>
                  <a:lnTo>
                    <a:pt x="215734" y="52450"/>
                  </a:lnTo>
                  <a:lnTo>
                    <a:pt x="0" y="52450"/>
                  </a:lnTo>
                  <a:lnTo>
                    <a:pt x="0" y="401447"/>
                  </a:lnTo>
                  <a:lnTo>
                    <a:pt x="2971" y="416127"/>
                  </a:lnTo>
                  <a:lnTo>
                    <a:pt x="11074" y="428116"/>
                  </a:lnTo>
                  <a:lnTo>
                    <a:pt x="23092" y="436201"/>
                  </a:lnTo>
                  <a:lnTo>
                    <a:pt x="37807" y="439165"/>
                  </a:lnTo>
                  <a:lnTo>
                    <a:pt x="625335" y="439419"/>
                  </a:lnTo>
                  <a:lnTo>
                    <a:pt x="639009" y="436677"/>
                  </a:lnTo>
                  <a:lnTo>
                    <a:pt x="650147" y="429196"/>
                  </a:lnTo>
                  <a:lnTo>
                    <a:pt x="657642" y="418095"/>
                  </a:lnTo>
                  <a:lnTo>
                    <a:pt x="660387" y="404494"/>
                  </a:lnTo>
                  <a:lnTo>
                    <a:pt x="660387" y="29972"/>
                  </a:lnTo>
                  <a:lnTo>
                    <a:pt x="658023" y="18323"/>
                  </a:lnTo>
                  <a:lnTo>
                    <a:pt x="651576" y="8794"/>
                  </a:lnTo>
                  <a:lnTo>
                    <a:pt x="642010" y="2361"/>
                  </a:lnTo>
                  <a:lnTo>
                    <a:pt x="6302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28039" y="789940"/>
              <a:ext cx="670560" cy="452120"/>
            </a:xfrm>
            <a:custGeom>
              <a:avLst/>
              <a:gdLst/>
              <a:ahLst/>
              <a:cxnLst/>
              <a:rect l="l" t="t" r="r" b="b"/>
              <a:pathLst>
                <a:path w="670560" h="452119">
                  <a:moveTo>
                    <a:pt x="634110" y="0"/>
                  </a:moveTo>
                  <a:lnTo>
                    <a:pt x="281546" y="0"/>
                  </a:lnTo>
                  <a:lnTo>
                    <a:pt x="271816" y="1071"/>
                  </a:lnTo>
                  <a:lnTo>
                    <a:pt x="239191" y="26108"/>
                  </a:lnTo>
                  <a:lnTo>
                    <a:pt x="218173" y="52450"/>
                  </a:lnTo>
                  <a:lnTo>
                    <a:pt x="2857" y="52450"/>
                  </a:lnTo>
                  <a:lnTo>
                    <a:pt x="0" y="55245"/>
                  </a:lnTo>
                  <a:lnTo>
                    <a:pt x="0" y="407797"/>
                  </a:lnTo>
                  <a:lnTo>
                    <a:pt x="26939" y="448391"/>
                  </a:lnTo>
                  <a:lnTo>
                    <a:pt x="629285" y="452120"/>
                  </a:lnTo>
                  <a:lnTo>
                    <a:pt x="637403" y="451324"/>
                  </a:lnTo>
                  <a:lnTo>
                    <a:pt x="645080" y="448992"/>
                  </a:lnTo>
                  <a:lnTo>
                    <a:pt x="652162" y="445208"/>
                  </a:lnTo>
                  <a:lnTo>
                    <a:pt x="658494" y="440055"/>
                  </a:lnTo>
                  <a:lnTo>
                    <a:pt x="659115" y="439293"/>
                  </a:lnTo>
                  <a:lnTo>
                    <a:pt x="44081" y="439038"/>
                  </a:lnTo>
                  <a:lnTo>
                    <a:pt x="31920" y="436586"/>
                  </a:lnTo>
                  <a:lnTo>
                    <a:pt x="21980" y="429894"/>
                  </a:lnTo>
                  <a:lnTo>
                    <a:pt x="15274" y="419965"/>
                  </a:lnTo>
                  <a:lnTo>
                    <a:pt x="12814" y="407797"/>
                  </a:lnTo>
                  <a:lnTo>
                    <a:pt x="12814" y="65277"/>
                  </a:lnTo>
                  <a:lnTo>
                    <a:pt x="223265" y="65277"/>
                  </a:lnTo>
                  <a:lnTo>
                    <a:pt x="225120" y="64388"/>
                  </a:lnTo>
                  <a:lnTo>
                    <a:pt x="257314" y="24130"/>
                  </a:lnTo>
                  <a:lnTo>
                    <a:pt x="281546" y="12826"/>
                  </a:lnTo>
                  <a:lnTo>
                    <a:pt x="661296" y="12826"/>
                  </a:lnTo>
                  <a:lnTo>
                    <a:pt x="659860" y="10699"/>
                  </a:lnTo>
                  <a:lnTo>
                    <a:pt x="648271" y="2873"/>
                  </a:lnTo>
                  <a:lnTo>
                    <a:pt x="634110" y="0"/>
                  </a:lnTo>
                  <a:close/>
                </a:path>
                <a:path w="670560" h="452119">
                  <a:moveTo>
                    <a:pt x="661296" y="12826"/>
                  </a:moveTo>
                  <a:lnTo>
                    <a:pt x="634110" y="12826"/>
                  </a:lnTo>
                  <a:lnTo>
                    <a:pt x="643320" y="14678"/>
                  </a:lnTo>
                  <a:lnTo>
                    <a:pt x="650827" y="19732"/>
                  </a:lnTo>
                  <a:lnTo>
                    <a:pt x="655881" y="27239"/>
                  </a:lnTo>
                  <a:lnTo>
                    <a:pt x="657732" y="36449"/>
                  </a:lnTo>
                  <a:lnTo>
                    <a:pt x="657732" y="418464"/>
                  </a:lnTo>
                  <a:lnTo>
                    <a:pt x="654812" y="425576"/>
                  </a:lnTo>
                  <a:lnTo>
                    <a:pt x="649351" y="430911"/>
                  </a:lnTo>
                  <a:lnTo>
                    <a:pt x="644016" y="436372"/>
                  </a:lnTo>
                  <a:lnTo>
                    <a:pt x="636904" y="439293"/>
                  </a:lnTo>
                  <a:lnTo>
                    <a:pt x="659115" y="439293"/>
                  </a:lnTo>
                  <a:lnTo>
                    <a:pt x="663648" y="433722"/>
                  </a:lnTo>
                  <a:lnTo>
                    <a:pt x="667432" y="426640"/>
                  </a:lnTo>
                  <a:lnTo>
                    <a:pt x="669764" y="418963"/>
                  </a:lnTo>
                  <a:lnTo>
                    <a:pt x="670560" y="410845"/>
                  </a:lnTo>
                  <a:lnTo>
                    <a:pt x="670560" y="36449"/>
                  </a:lnTo>
                  <a:lnTo>
                    <a:pt x="667686" y="22288"/>
                  </a:lnTo>
                  <a:lnTo>
                    <a:pt x="661296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183129" y="966215"/>
            <a:ext cx="246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TINJAUAN</a:t>
            </a:r>
            <a:r>
              <a:rPr sz="20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PUSTAKA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988047" y="2119962"/>
            <a:ext cx="2667000" cy="908480"/>
            <a:chOff x="988047" y="1727923"/>
            <a:chExt cx="2667000" cy="657225"/>
          </a:xfrm>
        </p:grpSpPr>
        <p:sp>
          <p:nvSpPr>
            <p:cNvPr id="90" name="object 90"/>
            <p:cNvSpPr/>
            <p:nvPr/>
          </p:nvSpPr>
          <p:spPr>
            <a:xfrm>
              <a:off x="988047" y="1727923"/>
              <a:ext cx="2667000" cy="657225"/>
            </a:xfrm>
            <a:custGeom>
              <a:avLst/>
              <a:gdLst/>
              <a:ahLst/>
              <a:cxnLst/>
              <a:rect l="l" t="t" r="r" b="b"/>
              <a:pathLst>
                <a:path w="2667000" h="657225">
                  <a:moveTo>
                    <a:pt x="2666746" y="0"/>
                  </a:moveTo>
                  <a:lnTo>
                    <a:pt x="0" y="0"/>
                  </a:lnTo>
                  <a:lnTo>
                    <a:pt x="0" y="657009"/>
                  </a:lnTo>
                  <a:lnTo>
                    <a:pt x="2666746" y="657009"/>
                  </a:lnTo>
                  <a:lnTo>
                    <a:pt x="2666746" y="0"/>
                  </a:lnTo>
                  <a:close/>
                </a:path>
              </a:pathLst>
            </a:custGeom>
            <a:solidFill>
              <a:srgbClr val="9EA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2906" y="1873504"/>
              <a:ext cx="2290152" cy="16446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01026" y="2114804"/>
              <a:ext cx="1207452" cy="16700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483231" y="2118867"/>
              <a:ext cx="491490" cy="150495"/>
            </a:xfrm>
            <a:custGeom>
              <a:avLst/>
              <a:gdLst/>
              <a:ahLst/>
              <a:cxnLst/>
              <a:rect l="l" t="t" r="r" b="b"/>
              <a:pathLst>
                <a:path w="491489" h="150494">
                  <a:moveTo>
                    <a:pt x="33528" y="3048"/>
                  </a:moveTo>
                  <a:lnTo>
                    <a:pt x="33020" y="2032"/>
                  </a:lnTo>
                  <a:lnTo>
                    <a:pt x="32258" y="1270"/>
                  </a:lnTo>
                  <a:lnTo>
                    <a:pt x="31369" y="508"/>
                  </a:lnTo>
                  <a:lnTo>
                    <a:pt x="30353" y="0"/>
                  </a:lnTo>
                  <a:lnTo>
                    <a:pt x="28321" y="0"/>
                  </a:lnTo>
                  <a:lnTo>
                    <a:pt x="27432" y="381"/>
                  </a:lnTo>
                  <a:lnTo>
                    <a:pt x="26670" y="1143"/>
                  </a:lnTo>
                  <a:lnTo>
                    <a:pt x="24003" y="3429"/>
                  </a:lnTo>
                  <a:lnTo>
                    <a:pt x="4775" y="44297"/>
                  </a:lnTo>
                  <a:lnTo>
                    <a:pt x="0" y="75184"/>
                  </a:lnTo>
                  <a:lnTo>
                    <a:pt x="190" y="81572"/>
                  </a:lnTo>
                  <a:lnTo>
                    <a:pt x="10795" y="121589"/>
                  </a:lnTo>
                  <a:lnTo>
                    <a:pt x="26670" y="149225"/>
                  </a:lnTo>
                  <a:lnTo>
                    <a:pt x="27432" y="149987"/>
                  </a:lnTo>
                  <a:lnTo>
                    <a:pt x="28321" y="150368"/>
                  </a:lnTo>
                  <a:lnTo>
                    <a:pt x="30353" y="150368"/>
                  </a:lnTo>
                  <a:lnTo>
                    <a:pt x="31369" y="149987"/>
                  </a:lnTo>
                  <a:lnTo>
                    <a:pt x="33020" y="148336"/>
                  </a:lnTo>
                  <a:lnTo>
                    <a:pt x="33528" y="147320"/>
                  </a:lnTo>
                  <a:lnTo>
                    <a:pt x="33528" y="145542"/>
                  </a:lnTo>
                  <a:lnTo>
                    <a:pt x="33274" y="144780"/>
                  </a:lnTo>
                  <a:lnTo>
                    <a:pt x="32766" y="144018"/>
                  </a:lnTo>
                  <a:lnTo>
                    <a:pt x="27711" y="134264"/>
                  </a:lnTo>
                  <a:lnTo>
                    <a:pt x="13728" y="91554"/>
                  </a:lnTo>
                  <a:lnTo>
                    <a:pt x="12573" y="75184"/>
                  </a:lnTo>
                  <a:lnTo>
                    <a:pt x="12852" y="67017"/>
                  </a:lnTo>
                  <a:lnTo>
                    <a:pt x="23444" y="25425"/>
                  </a:lnTo>
                  <a:lnTo>
                    <a:pt x="33274" y="5461"/>
                  </a:lnTo>
                  <a:lnTo>
                    <a:pt x="33528" y="4826"/>
                  </a:lnTo>
                  <a:lnTo>
                    <a:pt x="33528" y="3048"/>
                  </a:lnTo>
                  <a:close/>
                </a:path>
                <a:path w="491489" h="150494">
                  <a:moveTo>
                    <a:pt x="176276" y="11430"/>
                  </a:moveTo>
                  <a:lnTo>
                    <a:pt x="175768" y="10414"/>
                  </a:lnTo>
                  <a:lnTo>
                    <a:pt x="175006" y="9652"/>
                  </a:lnTo>
                  <a:lnTo>
                    <a:pt x="174117" y="8890"/>
                  </a:lnTo>
                  <a:lnTo>
                    <a:pt x="172720" y="8509"/>
                  </a:lnTo>
                  <a:lnTo>
                    <a:pt x="137922" y="8509"/>
                  </a:lnTo>
                  <a:lnTo>
                    <a:pt x="136398" y="8890"/>
                  </a:lnTo>
                  <a:lnTo>
                    <a:pt x="135636" y="9652"/>
                  </a:lnTo>
                  <a:lnTo>
                    <a:pt x="134747" y="10414"/>
                  </a:lnTo>
                  <a:lnTo>
                    <a:pt x="134366" y="11430"/>
                  </a:lnTo>
                  <a:lnTo>
                    <a:pt x="134366" y="13970"/>
                  </a:lnTo>
                  <a:lnTo>
                    <a:pt x="134747" y="14986"/>
                  </a:lnTo>
                  <a:lnTo>
                    <a:pt x="136525" y="16510"/>
                  </a:lnTo>
                  <a:lnTo>
                    <a:pt x="137922" y="16891"/>
                  </a:lnTo>
                  <a:lnTo>
                    <a:pt x="155321" y="16891"/>
                  </a:lnTo>
                  <a:lnTo>
                    <a:pt x="155321" y="112522"/>
                  </a:lnTo>
                  <a:lnTo>
                    <a:pt x="101053" y="20701"/>
                  </a:lnTo>
                  <a:lnTo>
                    <a:pt x="93853" y="8509"/>
                  </a:lnTo>
                  <a:lnTo>
                    <a:pt x="69977" y="8509"/>
                  </a:lnTo>
                  <a:lnTo>
                    <a:pt x="68580" y="8890"/>
                  </a:lnTo>
                  <a:lnTo>
                    <a:pt x="66802" y="10414"/>
                  </a:lnTo>
                  <a:lnTo>
                    <a:pt x="66421" y="11430"/>
                  </a:lnTo>
                  <a:lnTo>
                    <a:pt x="66421" y="13970"/>
                  </a:lnTo>
                  <a:lnTo>
                    <a:pt x="66802" y="14986"/>
                  </a:lnTo>
                  <a:lnTo>
                    <a:pt x="68580" y="16510"/>
                  </a:lnTo>
                  <a:lnTo>
                    <a:pt x="69977" y="16891"/>
                  </a:lnTo>
                  <a:lnTo>
                    <a:pt x="83185" y="16891"/>
                  </a:lnTo>
                  <a:lnTo>
                    <a:pt x="83185" y="116205"/>
                  </a:lnTo>
                  <a:lnTo>
                    <a:pt x="74168" y="116205"/>
                  </a:lnTo>
                  <a:lnTo>
                    <a:pt x="72771" y="116586"/>
                  </a:lnTo>
                  <a:lnTo>
                    <a:pt x="70993" y="118110"/>
                  </a:lnTo>
                  <a:lnTo>
                    <a:pt x="70612" y="119126"/>
                  </a:lnTo>
                  <a:lnTo>
                    <a:pt x="70612" y="121666"/>
                  </a:lnTo>
                  <a:lnTo>
                    <a:pt x="70993" y="122555"/>
                  </a:lnTo>
                  <a:lnTo>
                    <a:pt x="71882" y="123444"/>
                  </a:lnTo>
                  <a:lnTo>
                    <a:pt x="72771" y="124206"/>
                  </a:lnTo>
                  <a:lnTo>
                    <a:pt x="74168" y="124587"/>
                  </a:lnTo>
                  <a:lnTo>
                    <a:pt x="108966" y="124587"/>
                  </a:lnTo>
                  <a:lnTo>
                    <a:pt x="110363" y="124206"/>
                  </a:lnTo>
                  <a:lnTo>
                    <a:pt x="111252" y="123444"/>
                  </a:lnTo>
                  <a:lnTo>
                    <a:pt x="112141" y="122555"/>
                  </a:lnTo>
                  <a:lnTo>
                    <a:pt x="112522" y="121666"/>
                  </a:lnTo>
                  <a:lnTo>
                    <a:pt x="112522" y="119126"/>
                  </a:lnTo>
                  <a:lnTo>
                    <a:pt x="112141" y="118110"/>
                  </a:lnTo>
                  <a:lnTo>
                    <a:pt x="110363" y="116586"/>
                  </a:lnTo>
                  <a:lnTo>
                    <a:pt x="108966" y="116205"/>
                  </a:lnTo>
                  <a:lnTo>
                    <a:pt x="91567" y="116205"/>
                  </a:lnTo>
                  <a:lnTo>
                    <a:pt x="91567" y="20701"/>
                  </a:lnTo>
                  <a:lnTo>
                    <a:pt x="152908" y="124587"/>
                  </a:lnTo>
                  <a:lnTo>
                    <a:pt x="163703" y="124587"/>
                  </a:lnTo>
                  <a:lnTo>
                    <a:pt x="163703" y="112522"/>
                  </a:lnTo>
                  <a:lnTo>
                    <a:pt x="163703" y="16891"/>
                  </a:lnTo>
                  <a:lnTo>
                    <a:pt x="172720" y="16891"/>
                  </a:lnTo>
                  <a:lnTo>
                    <a:pt x="174117" y="16510"/>
                  </a:lnTo>
                  <a:lnTo>
                    <a:pt x="175006" y="15748"/>
                  </a:lnTo>
                  <a:lnTo>
                    <a:pt x="175768" y="14986"/>
                  </a:lnTo>
                  <a:lnTo>
                    <a:pt x="176276" y="13970"/>
                  </a:lnTo>
                  <a:lnTo>
                    <a:pt x="176276" y="11430"/>
                  </a:lnTo>
                  <a:close/>
                </a:path>
                <a:path w="491489" h="150494">
                  <a:moveTo>
                    <a:pt x="294132" y="81026"/>
                  </a:moveTo>
                  <a:lnTo>
                    <a:pt x="293751" y="79629"/>
                  </a:lnTo>
                  <a:lnTo>
                    <a:pt x="292100" y="77978"/>
                  </a:lnTo>
                  <a:lnTo>
                    <a:pt x="291084" y="77597"/>
                  </a:lnTo>
                  <a:lnTo>
                    <a:pt x="288671" y="77597"/>
                  </a:lnTo>
                  <a:lnTo>
                    <a:pt x="287655" y="77978"/>
                  </a:lnTo>
                  <a:lnTo>
                    <a:pt x="286893" y="78867"/>
                  </a:lnTo>
                  <a:lnTo>
                    <a:pt x="286004" y="79756"/>
                  </a:lnTo>
                  <a:lnTo>
                    <a:pt x="285648" y="81026"/>
                  </a:lnTo>
                  <a:lnTo>
                    <a:pt x="285623" y="116205"/>
                  </a:lnTo>
                  <a:lnTo>
                    <a:pt x="230251" y="116205"/>
                  </a:lnTo>
                  <a:lnTo>
                    <a:pt x="230251" y="16891"/>
                  </a:lnTo>
                  <a:lnTo>
                    <a:pt x="252095" y="16891"/>
                  </a:lnTo>
                  <a:lnTo>
                    <a:pt x="253492" y="16510"/>
                  </a:lnTo>
                  <a:lnTo>
                    <a:pt x="255270" y="14986"/>
                  </a:lnTo>
                  <a:lnTo>
                    <a:pt x="255651" y="13970"/>
                  </a:lnTo>
                  <a:lnTo>
                    <a:pt x="255651" y="11430"/>
                  </a:lnTo>
                  <a:lnTo>
                    <a:pt x="255270" y="10414"/>
                  </a:lnTo>
                  <a:lnTo>
                    <a:pt x="253492" y="8890"/>
                  </a:lnTo>
                  <a:lnTo>
                    <a:pt x="252095" y="8509"/>
                  </a:lnTo>
                  <a:lnTo>
                    <a:pt x="200025" y="8509"/>
                  </a:lnTo>
                  <a:lnTo>
                    <a:pt x="198628" y="8890"/>
                  </a:lnTo>
                  <a:lnTo>
                    <a:pt x="196850" y="10414"/>
                  </a:lnTo>
                  <a:lnTo>
                    <a:pt x="196469" y="11430"/>
                  </a:lnTo>
                  <a:lnTo>
                    <a:pt x="196469" y="13970"/>
                  </a:lnTo>
                  <a:lnTo>
                    <a:pt x="196850" y="14986"/>
                  </a:lnTo>
                  <a:lnTo>
                    <a:pt x="198628" y="16510"/>
                  </a:lnTo>
                  <a:lnTo>
                    <a:pt x="200025" y="16891"/>
                  </a:lnTo>
                  <a:lnTo>
                    <a:pt x="221869" y="16891"/>
                  </a:lnTo>
                  <a:lnTo>
                    <a:pt x="221869" y="116205"/>
                  </a:lnTo>
                  <a:lnTo>
                    <a:pt x="200025" y="116205"/>
                  </a:lnTo>
                  <a:lnTo>
                    <a:pt x="198628" y="116586"/>
                  </a:lnTo>
                  <a:lnTo>
                    <a:pt x="196850" y="118110"/>
                  </a:lnTo>
                  <a:lnTo>
                    <a:pt x="196469" y="119126"/>
                  </a:lnTo>
                  <a:lnTo>
                    <a:pt x="196469" y="121666"/>
                  </a:lnTo>
                  <a:lnTo>
                    <a:pt x="196850" y="122555"/>
                  </a:lnTo>
                  <a:lnTo>
                    <a:pt x="197739" y="123444"/>
                  </a:lnTo>
                  <a:lnTo>
                    <a:pt x="198628" y="124206"/>
                  </a:lnTo>
                  <a:lnTo>
                    <a:pt x="200025" y="124587"/>
                  </a:lnTo>
                  <a:lnTo>
                    <a:pt x="294132" y="124587"/>
                  </a:lnTo>
                  <a:lnTo>
                    <a:pt x="294132" y="81026"/>
                  </a:lnTo>
                  <a:close/>
                </a:path>
                <a:path w="491489" h="150494">
                  <a:moveTo>
                    <a:pt x="416306" y="42291"/>
                  </a:moveTo>
                  <a:lnTo>
                    <a:pt x="415632" y="35750"/>
                  </a:lnTo>
                  <a:lnTo>
                    <a:pt x="413613" y="29629"/>
                  </a:lnTo>
                  <a:lnTo>
                    <a:pt x="410248" y="23939"/>
                  </a:lnTo>
                  <a:lnTo>
                    <a:pt x="407924" y="21361"/>
                  </a:lnTo>
                  <a:lnTo>
                    <a:pt x="407924" y="46482"/>
                  </a:lnTo>
                  <a:lnTo>
                    <a:pt x="406781" y="50419"/>
                  </a:lnTo>
                  <a:lnTo>
                    <a:pt x="404241" y="54483"/>
                  </a:lnTo>
                  <a:lnTo>
                    <a:pt x="401828" y="58420"/>
                  </a:lnTo>
                  <a:lnTo>
                    <a:pt x="397891" y="61722"/>
                  </a:lnTo>
                  <a:lnTo>
                    <a:pt x="392430" y="64516"/>
                  </a:lnTo>
                  <a:lnTo>
                    <a:pt x="387096" y="67310"/>
                  </a:lnTo>
                  <a:lnTo>
                    <a:pt x="381254" y="68580"/>
                  </a:lnTo>
                  <a:lnTo>
                    <a:pt x="348488" y="68580"/>
                  </a:lnTo>
                  <a:lnTo>
                    <a:pt x="348488" y="16891"/>
                  </a:lnTo>
                  <a:lnTo>
                    <a:pt x="386842" y="16891"/>
                  </a:lnTo>
                  <a:lnTo>
                    <a:pt x="393954" y="19431"/>
                  </a:lnTo>
                  <a:lnTo>
                    <a:pt x="405130" y="29845"/>
                  </a:lnTo>
                  <a:lnTo>
                    <a:pt x="407885" y="35750"/>
                  </a:lnTo>
                  <a:lnTo>
                    <a:pt x="407924" y="46482"/>
                  </a:lnTo>
                  <a:lnTo>
                    <a:pt x="407924" y="21361"/>
                  </a:lnTo>
                  <a:lnTo>
                    <a:pt x="377444" y="8509"/>
                  </a:lnTo>
                  <a:lnTo>
                    <a:pt x="327025" y="8509"/>
                  </a:lnTo>
                  <a:lnTo>
                    <a:pt x="325628" y="8890"/>
                  </a:lnTo>
                  <a:lnTo>
                    <a:pt x="323850" y="10414"/>
                  </a:lnTo>
                  <a:lnTo>
                    <a:pt x="323621" y="11023"/>
                  </a:lnTo>
                  <a:lnTo>
                    <a:pt x="323545" y="14198"/>
                  </a:lnTo>
                  <a:lnTo>
                    <a:pt x="323850" y="14986"/>
                  </a:lnTo>
                  <a:lnTo>
                    <a:pt x="325628" y="16510"/>
                  </a:lnTo>
                  <a:lnTo>
                    <a:pt x="327025" y="16891"/>
                  </a:lnTo>
                  <a:lnTo>
                    <a:pt x="340233" y="16891"/>
                  </a:lnTo>
                  <a:lnTo>
                    <a:pt x="340233" y="116205"/>
                  </a:lnTo>
                  <a:lnTo>
                    <a:pt x="327025" y="116205"/>
                  </a:lnTo>
                  <a:lnTo>
                    <a:pt x="325628" y="116586"/>
                  </a:lnTo>
                  <a:lnTo>
                    <a:pt x="323850" y="118110"/>
                  </a:lnTo>
                  <a:lnTo>
                    <a:pt x="323469" y="119126"/>
                  </a:lnTo>
                  <a:lnTo>
                    <a:pt x="323469" y="121666"/>
                  </a:lnTo>
                  <a:lnTo>
                    <a:pt x="323850" y="122555"/>
                  </a:lnTo>
                  <a:lnTo>
                    <a:pt x="324739" y="123444"/>
                  </a:lnTo>
                  <a:lnTo>
                    <a:pt x="325628" y="124206"/>
                  </a:lnTo>
                  <a:lnTo>
                    <a:pt x="327025" y="124587"/>
                  </a:lnTo>
                  <a:lnTo>
                    <a:pt x="379095" y="124587"/>
                  </a:lnTo>
                  <a:lnTo>
                    <a:pt x="380492" y="124206"/>
                  </a:lnTo>
                  <a:lnTo>
                    <a:pt x="381381" y="123444"/>
                  </a:lnTo>
                  <a:lnTo>
                    <a:pt x="382270" y="122555"/>
                  </a:lnTo>
                  <a:lnTo>
                    <a:pt x="382651" y="121666"/>
                  </a:lnTo>
                  <a:lnTo>
                    <a:pt x="382651" y="119126"/>
                  </a:lnTo>
                  <a:lnTo>
                    <a:pt x="382270" y="118110"/>
                  </a:lnTo>
                  <a:lnTo>
                    <a:pt x="380492" y="116586"/>
                  </a:lnTo>
                  <a:lnTo>
                    <a:pt x="379095" y="116205"/>
                  </a:lnTo>
                  <a:lnTo>
                    <a:pt x="348488" y="116205"/>
                  </a:lnTo>
                  <a:lnTo>
                    <a:pt x="348488" y="76962"/>
                  </a:lnTo>
                  <a:lnTo>
                    <a:pt x="380365" y="76962"/>
                  </a:lnTo>
                  <a:lnTo>
                    <a:pt x="385064" y="76327"/>
                  </a:lnTo>
                  <a:lnTo>
                    <a:pt x="388874" y="75057"/>
                  </a:lnTo>
                  <a:lnTo>
                    <a:pt x="394208" y="73406"/>
                  </a:lnTo>
                  <a:lnTo>
                    <a:pt x="399288" y="70612"/>
                  </a:lnTo>
                  <a:lnTo>
                    <a:pt x="402082" y="68580"/>
                  </a:lnTo>
                  <a:lnTo>
                    <a:pt x="407670" y="64516"/>
                  </a:lnTo>
                  <a:lnTo>
                    <a:pt x="410464" y="61087"/>
                  </a:lnTo>
                  <a:lnTo>
                    <a:pt x="412750" y="56769"/>
                  </a:lnTo>
                  <a:lnTo>
                    <a:pt x="415163" y="52578"/>
                  </a:lnTo>
                  <a:lnTo>
                    <a:pt x="416306" y="47625"/>
                  </a:lnTo>
                  <a:lnTo>
                    <a:pt x="416306" y="42291"/>
                  </a:lnTo>
                  <a:close/>
                </a:path>
                <a:path w="491489" h="150494">
                  <a:moveTo>
                    <a:pt x="490982" y="75184"/>
                  </a:moveTo>
                  <a:lnTo>
                    <a:pt x="483374" y="36258"/>
                  </a:lnTo>
                  <a:lnTo>
                    <a:pt x="463550" y="381"/>
                  </a:lnTo>
                  <a:lnTo>
                    <a:pt x="462661" y="0"/>
                  </a:lnTo>
                  <a:lnTo>
                    <a:pt x="460502" y="0"/>
                  </a:lnTo>
                  <a:lnTo>
                    <a:pt x="459486" y="381"/>
                  </a:lnTo>
                  <a:lnTo>
                    <a:pt x="457835" y="2032"/>
                  </a:lnTo>
                  <a:lnTo>
                    <a:pt x="457454" y="2921"/>
                  </a:lnTo>
                  <a:lnTo>
                    <a:pt x="457454" y="4826"/>
                  </a:lnTo>
                  <a:lnTo>
                    <a:pt x="463257" y="16065"/>
                  </a:lnTo>
                  <a:lnTo>
                    <a:pt x="467525" y="25387"/>
                  </a:lnTo>
                  <a:lnTo>
                    <a:pt x="478116" y="67068"/>
                  </a:lnTo>
                  <a:lnTo>
                    <a:pt x="478409" y="75184"/>
                  </a:lnTo>
                  <a:lnTo>
                    <a:pt x="478116" y="83362"/>
                  </a:lnTo>
                  <a:lnTo>
                    <a:pt x="467525" y="124968"/>
                  </a:lnTo>
                  <a:lnTo>
                    <a:pt x="457454" y="145542"/>
                  </a:lnTo>
                  <a:lnTo>
                    <a:pt x="457454" y="147320"/>
                  </a:lnTo>
                  <a:lnTo>
                    <a:pt x="457835" y="148336"/>
                  </a:lnTo>
                  <a:lnTo>
                    <a:pt x="459486" y="149987"/>
                  </a:lnTo>
                  <a:lnTo>
                    <a:pt x="460502" y="150368"/>
                  </a:lnTo>
                  <a:lnTo>
                    <a:pt x="462661" y="150368"/>
                  </a:lnTo>
                  <a:lnTo>
                    <a:pt x="463550" y="149987"/>
                  </a:lnTo>
                  <a:lnTo>
                    <a:pt x="464312" y="149098"/>
                  </a:lnTo>
                  <a:lnTo>
                    <a:pt x="466852" y="146939"/>
                  </a:lnTo>
                  <a:lnTo>
                    <a:pt x="486194" y="106070"/>
                  </a:lnTo>
                  <a:lnTo>
                    <a:pt x="490982" y="82804"/>
                  </a:lnTo>
                  <a:lnTo>
                    <a:pt x="490982" y="75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>
            <a:spLocks noGrp="1"/>
          </p:cNvSpPr>
          <p:nvPr>
            <p:ph type="title"/>
          </p:nvPr>
        </p:nvSpPr>
        <p:spPr>
          <a:xfrm>
            <a:off x="950277" y="692150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</a:rPr>
              <a:t>02</a:t>
            </a:r>
            <a:endParaRPr sz="3000"/>
          </a:p>
        </p:txBody>
      </p:sp>
      <p:grpSp>
        <p:nvGrpSpPr>
          <p:cNvPr id="95" name="object 95"/>
          <p:cNvGrpSpPr/>
          <p:nvPr/>
        </p:nvGrpSpPr>
        <p:grpSpPr>
          <a:xfrm>
            <a:off x="4282757" y="2914650"/>
            <a:ext cx="3862704" cy="1352498"/>
            <a:chOff x="4282757" y="1862137"/>
            <a:chExt cx="3862704" cy="2590165"/>
          </a:xfrm>
        </p:grpSpPr>
        <p:sp>
          <p:nvSpPr>
            <p:cNvPr id="96" name="object 96"/>
            <p:cNvSpPr/>
            <p:nvPr/>
          </p:nvSpPr>
          <p:spPr>
            <a:xfrm>
              <a:off x="4287520" y="1866900"/>
              <a:ext cx="3853179" cy="472440"/>
            </a:xfrm>
            <a:custGeom>
              <a:avLst/>
              <a:gdLst/>
              <a:ahLst/>
              <a:cxnLst/>
              <a:rect l="l" t="t" r="r" b="b"/>
              <a:pathLst>
                <a:path w="3853179" h="472439">
                  <a:moveTo>
                    <a:pt x="3726687" y="0"/>
                  </a:moveTo>
                  <a:lnTo>
                    <a:pt x="126491" y="0"/>
                  </a:lnTo>
                  <a:lnTo>
                    <a:pt x="77259" y="9941"/>
                  </a:lnTo>
                  <a:lnTo>
                    <a:pt x="37052" y="37052"/>
                  </a:lnTo>
                  <a:lnTo>
                    <a:pt x="9941" y="77259"/>
                  </a:lnTo>
                  <a:lnTo>
                    <a:pt x="0" y="126492"/>
                  </a:lnTo>
                  <a:lnTo>
                    <a:pt x="0" y="345948"/>
                  </a:lnTo>
                  <a:lnTo>
                    <a:pt x="9941" y="395180"/>
                  </a:lnTo>
                  <a:lnTo>
                    <a:pt x="37052" y="435387"/>
                  </a:lnTo>
                  <a:lnTo>
                    <a:pt x="77259" y="462498"/>
                  </a:lnTo>
                  <a:lnTo>
                    <a:pt x="126491" y="472439"/>
                  </a:lnTo>
                  <a:lnTo>
                    <a:pt x="3726687" y="472439"/>
                  </a:lnTo>
                  <a:lnTo>
                    <a:pt x="3775920" y="462498"/>
                  </a:lnTo>
                  <a:lnTo>
                    <a:pt x="3816127" y="435387"/>
                  </a:lnTo>
                  <a:lnTo>
                    <a:pt x="3843238" y="395180"/>
                  </a:lnTo>
                  <a:lnTo>
                    <a:pt x="3853179" y="345948"/>
                  </a:lnTo>
                  <a:lnTo>
                    <a:pt x="3853179" y="126492"/>
                  </a:lnTo>
                  <a:lnTo>
                    <a:pt x="3843238" y="77259"/>
                  </a:lnTo>
                  <a:lnTo>
                    <a:pt x="3816127" y="37052"/>
                  </a:lnTo>
                  <a:lnTo>
                    <a:pt x="3775920" y="9941"/>
                  </a:lnTo>
                  <a:lnTo>
                    <a:pt x="3726687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287520" y="1866900"/>
              <a:ext cx="3853179" cy="472440"/>
            </a:xfrm>
            <a:custGeom>
              <a:avLst/>
              <a:gdLst/>
              <a:ahLst/>
              <a:cxnLst/>
              <a:rect l="l" t="t" r="r" b="b"/>
              <a:pathLst>
                <a:path w="3853179" h="472439">
                  <a:moveTo>
                    <a:pt x="0" y="126492"/>
                  </a:moveTo>
                  <a:lnTo>
                    <a:pt x="9941" y="77259"/>
                  </a:lnTo>
                  <a:lnTo>
                    <a:pt x="37052" y="37052"/>
                  </a:lnTo>
                  <a:lnTo>
                    <a:pt x="77259" y="9941"/>
                  </a:lnTo>
                  <a:lnTo>
                    <a:pt x="126491" y="0"/>
                  </a:lnTo>
                  <a:lnTo>
                    <a:pt x="3726687" y="0"/>
                  </a:lnTo>
                  <a:lnTo>
                    <a:pt x="3775920" y="9941"/>
                  </a:lnTo>
                  <a:lnTo>
                    <a:pt x="3816127" y="37052"/>
                  </a:lnTo>
                  <a:lnTo>
                    <a:pt x="3843238" y="77259"/>
                  </a:lnTo>
                  <a:lnTo>
                    <a:pt x="3853179" y="126492"/>
                  </a:lnTo>
                  <a:lnTo>
                    <a:pt x="3853179" y="345948"/>
                  </a:lnTo>
                  <a:lnTo>
                    <a:pt x="3843238" y="395180"/>
                  </a:lnTo>
                  <a:lnTo>
                    <a:pt x="3816127" y="435387"/>
                  </a:lnTo>
                  <a:lnTo>
                    <a:pt x="3775920" y="462498"/>
                  </a:lnTo>
                  <a:lnTo>
                    <a:pt x="3726687" y="472439"/>
                  </a:lnTo>
                  <a:lnTo>
                    <a:pt x="126491" y="472439"/>
                  </a:lnTo>
                  <a:lnTo>
                    <a:pt x="77259" y="462498"/>
                  </a:lnTo>
                  <a:lnTo>
                    <a:pt x="37052" y="435387"/>
                  </a:lnTo>
                  <a:lnTo>
                    <a:pt x="9941" y="395180"/>
                  </a:lnTo>
                  <a:lnTo>
                    <a:pt x="0" y="345948"/>
                  </a:lnTo>
                  <a:lnTo>
                    <a:pt x="0" y="1264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290060" y="2235200"/>
              <a:ext cx="3850640" cy="2212340"/>
            </a:xfrm>
            <a:custGeom>
              <a:avLst/>
              <a:gdLst/>
              <a:ahLst/>
              <a:cxnLst/>
              <a:rect l="l" t="t" r="r" b="b"/>
              <a:pathLst>
                <a:path w="3850640" h="2212340">
                  <a:moveTo>
                    <a:pt x="3850640" y="0"/>
                  </a:moveTo>
                  <a:lnTo>
                    <a:pt x="0" y="0"/>
                  </a:lnTo>
                  <a:lnTo>
                    <a:pt x="0" y="2212340"/>
                  </a:lnTo>
                  <a:lnTo>
                    <a:pt x="3850640" y="2212340"/>
                  </a:lnTo>
                  <a:lnTo>
                    <a:pt x="3850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99"/>
            <p:cNvSpPr/>
            <p:nvPr/>
          </p:nvSpPr>
          <p:spPr>
            <a:xfrm>
              <a:off x="4290060" y="2235200"/>
              <a:ext cx="3850640" cy="2212340"/>
            </a:xfrm>
            <a:custGeom>
              <a:avLst/>
              <a:gdLst/>
              <a:ahLst/>
              <a:cxnLst/>
              <a:rect l="l" t="t" r="r" b="b"/>
              <a:pathLst>
                <a:path w="3850640" h="2212340">
                  <a:moveTo>
                    <a:pt x="0" y="2212340"/>
                  </a:moveTo>
                  <a:lnTo>
                    <a:pt x="3850640" y="2212340"/>
                  </a:lnTo>
                  <a:lnTo>
                    <a:pt x="3850640" y="0"/>
                  </a:lnTo>
                  <a:lnTo>
                    <a:pt x="0" y="0"/>
                  </a:lnTo>
                  <a:lnTo>
                    <a:pt x="0" y="22123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23200" y="1943100"/>
              <a:ext cx="220979" cy="22098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56780" y="1943100"/>
              <a:ext cx="220979" cy="22098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541260" y="1943100"/>
              <a:ext cx="220980" cy="220980"/>
            </a:xfrm>
            <a:prstGeom prst="rect">
              <a:avLst/>
            </a:prstGeom>
          </p:spPr>
        </p:pic>
      </p:grpSp>
      <p:grpSp>
        <p:nvGrpSpPr>
          <p:cNvPr id="104" name="object 104"/>
          <p:cNvGrpSpPr/>
          <p:nvPr/>
        </p:nvGrpSpPr>
        <p:grpSpPr>
          <a:xfrm>
            <a:off x="4467352" y="3350386"/>
            <a:ext cx="3515918" cy="604393"/>
            <a:chOff x="4467352" y="2364232"/>
            <a:chExt cx="3291840" cy="407670"/>
          </a:xfrm>
        </p:grpSpPr>
        <p:pic>
          <p:nvPicPr>
            <p:cNvPr id="105" name="object 10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67352" y="2364232"/>
              <a:ext cx="3291840" cy="13500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4510024" y="2609214"/>
              <a:ext cx="504190" cy="162560"/>
            </a:xfrm>
            <a:custGeom>
              <a:avLst/>
              <a:gdLst/>
              <a:ahLst/>
              <a:cxnLst/>
              <a:rect l="l" t="t" r="r" b="b"/>
              <a:pathLst>
                <a:path w="504189" h="162560">
                  <a:moveTo>
                    <a:pt x="45720" y="7366"/>
                  </a:moveTo>
                  <a:lnTo>
                    <a:pt x="44704" y="4953"/>
                  </a:lnTo>
                  <a:lnTo>
                    <a:pt x="40767" y="1016"/>
                  </a:lnTo>
                  <a:lnTo>
                    <a:pt x="38227" y="0"/>
                  </a:lnTo>
                  <a:lnTo>
                    <a:pt x="32893" y="0"/>
                  </a:lnTo>
                  <a:lnTo>
                    <a:pt x="11252" y="32092"/>
                  </a:lnTo>
                  <a:lnTo>
                    <a:pt x="368" y="72339"/>
                  </a:lnTo>
                  <a:lnTo>
                    <a:pt x="0" y="81026"/>
                  </a:lnTo>
                  <a:lnTo>
                    <a:pt x="342" y="89458"/>
                  </a:lnTo>
                  <a:lnTo>
                    <a:pt x="10502" y="128270"/>
                  </a:lnTo>
                  <a:lnTo>
                    <a:pt x="30734" y="161417"/>
                  </a:lnTo>
                  <a:lnTo>
                    <a:pt x="32893" y="162179"/>
                  </a:lnTo>
                  <a:lnTo>
                    <a:pt x="38227" y="162179"/>
                  </a:lnTo>
                  <a:lnTo>
                    <a:pt x="40767" y="161290"/>
                  </a:lnTo>
                  <a:lnTo>
                    <a:pt x="42672" y="159258"/>
                  </a:lnTo>
                  <a:lnTo>
                    <a:pt x="44704" y="157226"/>
                  </a:lnTo>
                  <a:lnTo>
                    <a:pt x="45720" y="154940"/>
                  </a:lnTo>
                  <a:lnTo>
                    <a:pt x="45720" y="150114"/>
                  </a:lnTo>
                  <a:lnTo>
                    <a:pt x="44958" y="147828"/>
                  </a:lnTo>
                  <a:lnTo>
                    <a:pt x="43307" y="145288"/>
                  </a:lnTo>
                  <a:lnTo>
                    <a:pt x="38328" y="136652"/>
                  </a:lnTo>
                  <a:lnTo>
                    <a:pt x="23964" y="96850"/>
                  </a:lnTo>
                  <a:lnTo>
                    <a:pt x="22733" y="81026"/>
                  </a:lnTo>
                  <a:lnTo>
                    <a:pt x="23037" y="73164"/>
                  </a:lnTo>
                  <a:lnTo>
                    <a:pt x="34061" y="33997"/>
                  </a:lnTo>
                  <a:lnTo>
                    <a:pt x="44958" y="14351"/>
                  </a:lnTo>
                  <a:lnTo>
                    <a:pt x="45720" y="12065"/>
                  </a:lnTo>
                  <a:lnTo>
                    <a:pt x="45720" y="7366"/>
                  </a:lnTo>
                  <a:close/>
                </a:path>
                <a:path w="504189" h="162560">
                  <a:moveTo>
                    <a:pt x="432498" y="17132"/>
                  </a:moveTo>
                  <a:lnTo>
                    <a:pt x="431546" y="14859"/>
                  </a:lnTo>
                  <a:lnTo>
                    <a:pt x="429514" y="12954"/>
                  </a:lnTo>
                  <a:lnTo>
                    <a:pt x="427355" y="11176"/>
                  </a:lnTo>
                  <a:lnTo>
                    <a:pt x="423926" y="10160"/>
                  </a:lnTo>
                  <a:lnTo>
                    <a:pt x="387477" y="10160"/>
                  </a:lnTo>
                  <a:lnTo>
                    <a:pt x="383921" y="11049"/>
                  </a:lnTo>
                  <a:lnTo>
                    <a:pt x="381889" y="12954"/>
                  </a:lnTo>
                  <a:lnTo>
                    <a:pt x="379730" y="14859"/>
                  </a:lnTo>
                  <a:lnTo>
                    <a:pt x="378777" y="17132"/>
                  </a:lnTo>
                  <a:lnTo>
                    <a:pt x="378764" y="23533"/>
                  </a:lnTo>
                  <a:lnTo>
                    <a:pt x="379730" y="25908"/>
                  </a:lnTo>
                  <a:lnTo>
                    <a:pt x="381889" y="27686"/>
                  </a:lnTo>
                  <a:lnTo>
                    <a:pt x="383921" y="29591"/>
                  </a:lnTo>
                  <a:lnTo>
                    <a:pt x="387477" y="30607"/>
                  </a:lnTo>
                  <a:lnTo>
                    <a:pt x="399669" y="30607"/>
                  </a:lnTo>
                  <a:lnTo>
                    <a:pt x="399669" y="91821"/>
                  </a:lnTo>
                  <a:lnTo>
                    <a:pt x="372135" y="48641"/>
                  </a:lnTo>
                  <a:lnTo>
                    <a:pt x="347599" y="10160"/>
                  </a:lnTo>
                  <a:lnTo>
                    <a:pt x="319278" y="10160"/>
                  </a:lnTo>
                  <a:lnTo>
                    <a:pt x="315722" y="11049"/>
                  </a:lnTo>
                  <a:lnTo>
                    <a:pt x="313690" y="12954"/>
                  </a:lnTo>
                  <a:lnTo>
                    <a:pt x="311531" y="14859"/>
                  </a:lnTo>
                  <a:lnTo>
                    <a:pt x="310578" y="17132"/>
                  </a:lnTo>
                  <a:lnTo>
                    <a:pt x="309626" y="14859"/>
                  </a:lnTo>
                  <a:lnTo>
                    <a:pt x="307594" y="12954"/>
                  </a:lnTo>
                  <a:lnTo>
                    <a:pt x="305435" y="11176"/>
                  </a:lnTo>
                  <a:lnTo>
                    <a:pt x="302006" y="10160"/>
                  </a:lnTo>
                  <a:lnTo>
                    <a:pt x="265557" y="10160"/>
                  </a:lnTo>
                  <a:lnTo>
                    <a:pt x="262001" y="11049"/>
                  </a:lnTo>
                  <a:lnTo>
                    <a:pt x="259969" y="12954"/>
                  </a:lnTo>
                  <a:lnTo>
                    <a:pt x="257810" y="14859"/>
                  </a:lnTo>
                  <a:lnTo>
                    <a:pt x="256844" y="17132"/>
                  </a:lnTo>
                  <a:lnTo>
                    <a:pt x="256844" y="23533"/>
                  </a:lnTo>
                  <a:lnTo>
                    <a:pt x="257810" y="25908"/>
                  </a:lnTo>
                  <a:lnTo>
                    <a:pt x="259969" y="27686"/>
                  </a:lnTo>
                  <a:lnTo>
                    <a:pt x="262001" y="29591"/>
                  </a:lnTo>
                  <a:lnTo>
                    <a:pt x="265557" y="30607"/>
                  </a:lnTo>
                  <a:lnTo>
                    <a:pt x="277749" y="30607"/>
                  </a:lnTo>
                  <a:lnTo>
                    <a:pt x="277749" y="91821"/>
                  </a:lnTo>
                  <a:lnTo>
                    <a:pt x="250215" y="48641"/>
                  </a:lnTo>
                  <a:lnTo>
                    <a:pt x="225679" y="10160"/>
                  </a:lnTo>
                  <a:lnTo>
                    <a:pt x="197358" y="10160"/>
                  </a:lnTo>
                  <a:lnTo>
                    <a:pt x="193802" y="11049"/>
                  </a:lnTo>
                  <a:lnTo>
                    <a:pt x="191770" y="12954"/>
                  </a:lnTo>
                  <a:lnTo>
                    <a:pt x="189611" y="14859"/>
                  </a:lnTo>
                  <a:lnTo>
                    <a:pt x="188658" y="17132"/>
                  </a:lnTo>
                  <a:lnTo>
                    <a:pt x="188645" y="23533"/>
                  </a:lnTo>
                  <a:lnTo>
                    <a:pt x="189611" y="25908"/>
                  </a:lnTo>
                  <a:lnTo>
                    <a:pt x="191770" y="27686"/>
                  </a:lnTo>
                  <a:lnTo>
                    <a:pt x="193802" y="29591"/>
                  </a:lnTo>
                  <a:lnTo>
                    <a:pt x="197358" y="30607"/>
                  </a:lnTo>
                  <a:lnTo>
                    <a:pt x="205359" y="30607"/>
                  </a:lnTo>
                  <a:lnTo>
                    <a:pt x="205359" y="110109"/>
                  </a:lnTo>
                  <a:lnTo>
                    <a:pt x="201041" y="110109"/>
                  </a:lnTo>
                  <a:lnTo>
                    <a:pt x="197866" y="111125"/>
                  </a:lnTo>
                  <a:lnTo>
                    <a:pt x="193802" y="114935"/>
                  </a:lnTo>
                  <a:lnTo>
                    <a:pt x="193725" y="115112"/>
                  </a:lnTo>
                  <a:lnTo>
                    <a:pt x="193040" y="113792"/>
                  </a:lnTo>
                  <a:lnTo>
                    <a:pt x="189992" y="111760"/>
                  </a:lnTo>
                  <a:lnTo>
                    <a:pt x="188341" y="110617"/>
                  </a:lnTo>
                  <a:lnTo>
                    <a:pt x="185039" y="110109"/>
                  </a:lnTo>
                  <a:lnTo>
                    <a:pt x="179832" y="110109"/>
                  </a:lnTo>
                  <a:lnTo>
                    <a:pt x="174625" y="102108"/>
                  </a:lnTo>
                  <a:lnTo>
                    <a:pt x="170561" y="96266"/>
                  </a:lnTo>
                  <a:lnTo>
                    <a:pt x="167513" y="92456"/>
                  </a:lnTo>
                  <a:lnTo>
                    <a:pt x="162687" y="86614"/>
                  </a:lnTo>
                  <a:lnTo>
                    <a:pt x="160705" y="84582"/>
                  </a:lnTo>
                  <a:lnTo>
                    <a:pt x="157988" y="81788"/>
                  </a:lnTo>
                  <a:lnTo>
                    <a:pt x="153670" y="77978"/>
                  </a:lnTo>
                  <a:lnTo>
                    <a:pt x="161163" y="73914"/>
                  </a:lnTo>
                  <a:lnTo>
                    <a:pt x="166751" y="69342"/>
                  </a:lnTo>
                  <a:lnTo>
                    <a:pt x="170434" y="64135"/>
                  </a:lnTo>
                  <a:lnTo>
                    <a:pt x="174244" y="58928"/>
                  </a:lnTo>
                  <a:lnTo>
                    <a:pt x="176022" y="53213"/>
                  </a:lnTo>
                  <a:lnTo>
                    <a:pt x="176022" y="46863"/>
                  </a:lnTo>
                  <a:lnTo>
                    <a:pt x="175272" y="39509"/>
                  </a:lnTo>
                  <a:lnTo>
                    <a:pt x="155702" y="15316"/>
                  </a:lnTo>
                  <a:lnTo>
                    <a:pt x="155702" y="42291"/>
                  </a:lnTo>
                  <a:lnTo>
                    <a:pt x="155702" y="48768"/>
                  </a:lnTo>
                  <a:lnTo>
                    <a:pt x="154686" y="51308"/>
                  </a:lnTo>
                  <a:lnTo>
                    <a:pt x="150368" y="56642"/>
                  </a:lnTo>
                  <a:lnTo>
                    <a:pt x="146177" y="59182"/>
                  </a:lnTo>
                  <a:lnTo>
                    <a:pt x="139954" y="61468"/>
                  </a:lnTo>
                  <a:lnTo>
                    <a:pt x="135255" y="63246"/>
                  </a:lnTo>
                  <a:lnTo>
                    <a:pt x="130048" y="64135"/>
                  </a:lnTo>
                  <a:lnTo>
                    <a:pt x="108331" y="64135"/>
                  </a:lnTo>
                  <a:lnTo>
                    <a:pt x="108331" y="30607"/>
                  </a:lnTo>
                  <a:lnTo>
                    <a:pt x="139446" y="30607"/>
                  </a:lnTo>
                  <a:lnTo>
                    <a:pt x="145415" y="32258"/>
                  </a:lnTo>
                  <a:lnTo>
                    <a:pt x="149606" y="35433"/>
                  </a:lnTo>
                  <a:lnTo>
                    <a:pt x="153670" y="38735"/>
                  </a:lnTo>
                  <a:lnTo>
                    <a:pt x="155702" y="42291"/>
                  </a:lnTo>
                  <a:lnTo>
                    <a:pt x="155702" y="15316"/>
                  </a:lnTo>
                  <a:lnTo>
                    <a:pt x="149936" y="12827"/>
                  </a:lnTo>
                  <a:lnTo>
                    <a:pt x="140970" y="10833"/>
                  </a:lnTo>
                  <a:lnTo>
                    <a:pt x="130810" y="10160"/>
                  </a:lnTo>
                  <a:lnTo>
                    <a:pt x="79883" y="10160"/>
                  </a:lnTo>
                  <a:lnTo>
                    <a:pt x="76327" y="11049"/>
                  </a:lnTo>
                  <a:lnTo>
                    <a:pt x="72263" y="14859"/>
                  </a:lnTo>
                  <a:lnTo>
                    <a:pt x="71183" y="17132"/>
                  </a:lnTo>
                  <a:lnTo>
                    <a:pt x="71183" y="23533"/>
                  </a:lnTo>
                  <a:lnTo>
                    <a:pt x="72263" y="25908"/>
                  </a:lnTo>
                  <a:lnTo>
                    <a:pt x="74295" y="27686"/>
                  </a:lnTo>
                  <a:lnTo>
                    <a:pt x="76327" y="29591"/>
                  </a:lnTo>
                  <a:lnTo>
                    <a:pt x="79883" y="30607"/>
                  </a:lnTo>
                  <a:lnTo>
                    <a:pt x="87884" y="30607"/>
                  </a:lnTo>
                  <a:lnTo>
                    <a:pt x="87884" y="110109"/>
                  </a:lnTo>
                  <a:lnTo>
                    <a:pt x="79883" y="110109"/>
                  </a:lnTo>
                  <a:lnTo>
                    <a:pt x="76454" y="111125"/>
                  </a:lnTo>
                  <a:lnTo>
                    <a:pt x="74295" y="112903"/>
                  </a:lnTo>
                  <a:lnTo>
                    <a:pt x="72263" y="114808"/>
                  </a:lnTo>
                  <a:lnTo>
                    <a:pt x="71120" y="117221"/>
                  </a:lnTo>
                  <a:lnTo>
                    <a:pt x="71120" y="123317"/>
                  </a:lnTo>
                  <a:lnTo>
                    <a:pt x="72263" y="125730"/>
                  </a:lnTo>
                  <a:lnTo>
                    <a:pt x="76327" y="129540"/>
                  </a:lnTo>
                  <a:lnTo>
                    <a:pt x="79883" y="130429"/>
                  </a:lnTo>
                  <a:lnTo>
                    <a:pt x="120523" y="130429"/>
                  </a:lnTo>
                  <a:lnTo>
                    <a:pt x="123952" y="129540"/>
                  </a:lnTo>
                  <a:lnTo>
                    <a:pt x="126111" y="127635"/>
                  </a:lnTo>
                  <a:lnTo>
                    <a:pt x="128143" y="125730"/>
                  </a:lnTo>
                  <a:lnTo>
                    <a:pt x="129159" y="123317"/>
                  </a:lnTo>
                  <a:lnTo>
                    <a:pt x="129108" y="117221"/>
                  </a:lnTo>
                  <a:lnTo>
                    <a:pt x="128143" y="114808"/>
                  </a:lnTo>
                  <a:lnTo>
                    <a:pt x="126111" y="112903"/>
                  </a:lnTo>
                  <a:lnTo>
                    <a:pt x="123952" y="111125"/>
                  </a:lnTo>
                  <a:lnTo>
                    <a:pt x="120523" y="110109"/>
                  </a:lnTo>
                  <a:lnTo>
                    <a:pt x="108331" y="110109"/>
                  </a:lnTo>
                  <a:lnTo>
                    <a:pt x="108331" y="84582"/>
                  </a:lnTo>
                  <a:lnTo>
                    <a:pt x="128397" y="84582"/>
                  </a:lnTo>
                  <a:lnTo>
                    <a:pt x="137083" y="90322"/>
                  </a:lnTo>
                  <a:lnTo>
                    <a:pt x="146812" y="99885"/>
                  </a:lnTo>
                  <a:lnTo>
                    <a:pt x="157568" y="113271"/>
                  </a:lnTo>
                  <a:lnTo>
                    <a:pt x="169418" y="130429"/>
                  </a:lnTo>
                  <a:lnTo>
                    <a:pt x="185928" y="130429"/>
                  </a:lnTo>
                  <a:lnTo>
                    <a:pt x="189357" y="129540"/>
                  </a:lnTo>
                  <a:lnTo>
                    <a:pt x="193421" y="125730"/>
                  </a:lnTo>
                  <a:lnTo>
                    <a:pt x="193611" y="125310"/>
                  </a:lnTo>
                  <a:lnTo>
                    <a:pt x="193802" y="125730"/>
                  </a:lnTo>
                  <a:lnTo>
                    <a:pt x="195961" y="127635"/>
                  </a:lnTo>
                  <a:lnTo>
                    <a:pt x="197993" y="129540"/>
                  </a:lnTo>
                  <a:lnTo>
                    <a:pt x="201549" y="130429"/>
                  </a:lnTo>
                  <a:lnTo>
                    <a:pt x="237998" y="130429"/>
                  </a:lnTo>
                  <a:lnTo>
                    <a:pt x="241427" y="129540"/>
                  </a:lnTo>
                  <a:lnTo>
                    <a:pt x="243586" y="127635"/>
                  </a:lnTo>
                  <a:lnTo>
                    <a:pt x="245618" y="125730"/>
                  </a:lnTo>
                  <a:lnTo>
                    <a:pt x="246634" y="123317"/>
                  </a:lnTo>
                  <a:lnTo>
                    <a:pt x="246583" y="117221"/>
                  </a:lnTo>
                  <a:lnTo>
                    <a:pt x="245618" y="114808"/>
                  </a:lnTo>
                  <a:lnTo>
                    <a:pt x="243586" y="112903"/>
                  </a:lnTo>
                  <a:lnTo>
                    <a:pt x="241427" y="111125"/>
                  </a:lnTo>
                  <a:lnTo>
                    <a:pt x="237998" y="110109"/>
                  </a:lnTo>
                  <a:lnTo>
                    <a:pt x="225679" y="110109"/>
                  </a:lnTo>
                  <a:lnTo>
                    <a:pt x="225679" y="48641"/>
                  </a:lnTo>
                  <a:lnTo>
                    <a:pt x="278003" y="130429"/>
                  </a:lnTo>
                  <a:lnTo>
                    <a:pt x="298196" y="130429"/>
                  </a:lnTo>
                  <a:lnTo>
                    <a:pt x="298196" y="91821"/>
                  </a:lnTo>
                  <a:lnTo>
                    <a:pt x="298196" y="30607"/>
                  </a:lnTo>
                  <a:lnTo>
                    <a:pt x="302387" y="30607"/>
                  </a:lnTo>
                  <a:lnTo>
                    <a:pt x="305562" y="29591"/>
                  </a:lnTo>
                  <a:lnTo>
                    <a:pt x="309626" y="25781"/>
                  </a:lnTo>
                  <a:lnTo>
                    <a:pt x="310565" y="23533"/>
                  </a:lnTo>
                  <a:lnTo>
                    <a:pt x="311531" y="25908"/>
                  </a:lnTo>
                  <a:lnTo>
                    <a:pt x="313690" y="27686"/>
                  </a:lnTo>
                  <a:lnTo>
                    <a:pt x="315722" y="29591"/>
                  </a:lnTo>
                  <a:lnTo>
                    <a:pt x="319278" y="30607"/>
                  </a:lnTo>
                  <a:lnTo>
                    <a:pt x="327279" y="30607"/>
                  </a:lnTo>
                  <a:lnTo>
                    <a:pt x="327279" y="110109"/>
                  </a:lnTo>
                  <a:lnTo>
                    <a:pt x="322961" y="110109"/>
                  </a:lnTo>
                  <a:lnTo>
                    <a:pt x="319786" y="111125"/>
                  </a:lnTo>
                  <a:lnTo>
                    <a:pt x="315722" y="114935"/>
                  </a:lnTo>
                  <a:lnTo>
                    <a:pt x="314756" y="117221"/>
                  </a:lnTo>
                  <a:lnTo>
                    <a:pt x="314706" y="123317"/>
                  </a:lnTo>
                  <a:lnTo>
                    <a:pt x="315722" y="125730"/>
                  </a:lnTo>
                  <a:lnTo>
                    <a:pt x="317881" y="127635"/>
                  </a:lnTo>
                  <a:lnTo>
                    <a:pt x="319913" y="129540"/>
                  </a:lnTo>
                  <a:lnTo>
                    <a:pt x="323469" y="130429"/>
                  </a:lnTo>
                  <a:lnTo>
                    <a:pt x="359918" y="130429"/>
                  </a:lnTo>
                  <a:lnTo>
                    <a:pt x="363347" y="129540"/>
                  </a:lnTo>
                  <a:lnTo>
                    <a:pt x="365506" y="127635"/>
                  </a:lnTo>
                  <a:lnTo>
                    <a:pt x="367538" y="125730"/>
                  </a:lnTo>
                  <a:lnTo>
                    <a:pt x="368554" y="123317"/>
                  </a:lnTo>
                  <a:lnTo>
                    <a:pt x="368490" y="117221"/>
                  </a:lnTo>
                  <a:lnTo>
                    <a:pt x="367538" y="114808"/>
                  </a:lnTo>
                  <a:lnTo>
                    <a:pt x="365506" y="112903"/>
                  </a:lnTo>
                  <a:lnTo>
                    <a:pt x="363347" y="111125"/>
                  </a:lnTo>
                  <a:lnTo>
                    <a:pt x="359918" y="110109"/>
                  </a:lnTo>
                  <a:lnTo>
                    <a:pt x="347599" y="110109"/>
                  </a:lnTo>
                  <a:lnTo>
                    <a:pt x="347599" y="48641"/>
                  </a:lnTo>
                  <a:lnTo>
                    <a:pt x="399923" y="130429"/>
                  </a:lnTo>
                  <a:lnTo>
                    <a:pt x="420116" y="130429"/>
                  </a:lnTo>
                  <a:lnTo>
                    <a:pt x="420116" y="91821"/>
                  </a:lnTo>
                  <a:lnTo>
                    <a:pt x="420116" y="30607"/>
                  </a:lnTo>
                  <a:lnTo>
                    <a:pt x="424307" y="30607"/>
                  </a:lnTo>
                  <a:lnTo>
                    <a:pt x="427482" y="29591"/>
                  </a:lnTo>
                  <a:lnTo>
                    <a:pt x="431546" y="25781"/>
                  </a:lnTo>
                  <a:lnTo>
                    <a:pt x="432485" y="23533"/>
                  </a:lnTo>
                  <a:lnTo>
                    <a:pt x="432498" y="17132"/>
                  </a:lnTo>
                  <a:close/>
                </a:path>
                <a:path w="504189" h="162560">
                  <a:moveTo>
                    <a:pt x="503682" y="81026"/>
                  </a:moveTo>
                  <a:lnTo>
                    <a:pt x="496125" y="40767"/>
                  </a:lnTo>
                  <a:lnTo>
                    <a:pt x="477520" y="4572"/>
                  </a:lnTo>
                  <a:lnTo>
                    <a:pt x="470789" y="0"/>
                  </a:lnTo>
                  <a:lnTo>
                    <a:pt x="465455" y="0"/>
                  </a:lnTo>
                  <a:lnTo>
                    <a:pt x="463042" y="1016"/>
                  </a:lnTo>
                  <a:lnTo>
                    <a:pt x="459105" y="4953"/>
                  </a:lnTo>
                  <a:lnTo>
                    <a:pt x="458089" y="7366"/>
                  </a:lnTo>
                  <a:lnTo>
                    <a:pt x="458089" y="12065"/>
                  </a:lnTo>
                  <a:lnTo>
                    <a:pt x="458851" y="14351"/>
                  </a:lnTo>
                  <a:lnTo>
                    <a:pt x="460502" y="16891"/>
                  </a:lnTo>
                  <a:lnTo>
                    <a:pt x="465467" y="25590"/>
                  </a:lnTo>
                  <a:lnTo>
                    <a:pt x="479717" y="65379"/>
                  </a:lnTo>
                  <a:lnTo>
                    <a:pt x="480949" y="81026"/>
                  </a:lnTo>
                  <a:lnTo>
                    <a:pt x="480631" y="88912"/>
                  </a:lnTo>
                  <a:lnTo>
                    <a:pt x="469734" y="128206"/>
                  </a:lnTo>
                  <a:lnTo>
                    <a:pt x="458851" y="147828"/>
                  </a:lnTo>
                  <a:lnTo>
                    <a:pt x="458089" y="150114"/>
                  </a:lnTo>
                  <a:lnTo>
                    <a:pt x="458089" y="154813"/>
                  </a:lnTo>
                  <a:lnTo>
                    <a:pt x="459105" y="157226"/>
                  </a:lnTo>
                  <a:lnTo>
                    <a:pt x="463042" y="161163"/>
                  </a:lnTo>
                  <a:lnTo>
                    <a:pt x="465455" y="162179"/>
                  </a:lnTo>
                  <a:lnTo>
                    <a:pt x="470916" y="162179"/>
                  </a:lnTo>
                  <a:lnTo>
                    <a:pt x="492544" y="130035"/>
                  </a:lnTo>
                  <a:lnTo>
                    <a:pt x="503313" y="89738"/>
                  </a:lnTo>
                  <a:lnTo>
                    <a:pt x="503682" y="810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95640" y="4119879"/>
            <a:ext cx="612140" cy="807720"/>
            <a:chOff x="8295640" y="4119879"/>
            <a:chExt cx="612140" cy="807720"/>
          </a:xfrm>
        </p:grpSpPr>
        <p:sp>
          <p:nvSpPr>
            <p:cNvPr id="3" name="object 3"/>
            <p:cNvSpPr/>
            <p:nvPr/>
          </p:nvSpPr>
          <p:spPr>
            <a:xfrm>
              <a:off x="8300720" y="4124959"/>
              <a:ext cx="601980" cy="797560"/>
            </a:xfrm>
            <a:custGeom>
              <a:avLst/>
              <a:gdLst/>
              <a:ahLst/>
              <a:cxnLst/>
              <a:rect l="l" t="t" r="r" b="b"/>
              <a:pathLst>
                <a:path w="601979" h="797560">
                  <a:moveTo>
                    <a:pt x="466598" y="0"/>
                  </a:moveTo>
                  <a:lnTo>
                    <a:pt x="0" y="0"/>
                  </a:lnTo>
                  <a:lnTo>
                    <a:pt x="0" y="797559"/>
                  </a:lnTo>
                  <a:lnTo>
                    <a:pt x="601979" y="797559"/>
                  </a:lnTo>
                  <a:lnTo>
                    <a:pt x="601979" y="144360"/>
                  </a:lnTo>
                  <a:lnTo>
                    <a:pt x="4665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95640" y="4119879"/>
              <a:ext cx="612140" cy="807720"/>
            </a:xfrm>
            <a:custGeom>
              <a:avLst/>
              <a:gdLst/>
              <a:ahLst/>
              <a:cxnLst/>
              <a:rect l="l" t="t" r="r" b="b"/>
              <a:pathLst>
                <a:path w="612140" h="807720">
                  <a:moveTo>
                    <a:pt x="515594" y="591832"/>
                  </a:moveTo>
                  <a:lnTo>
                    <a:pt x="99060" y="591832"/>
                  </a:lnTo>
                  <a:lnTo>
                    <a:pt x="99060" y="601980"/>
                  </a:lnTo>
                  <a:lnTo>
                    <a:pt x="515594" y="601980"/>
                  </a:lnTo>
                  <a:lnTo>
                    <a:pt x="515594" y="591832"/>
                  </a:lnTo>
                  <a:close/>
                </a:path>
                <a:path w="612140" h="807720">
                  <a:moveTo>
                    <a:pt x="515594" y="505485"/>
                  </a:moveTo>
                  <a:lnTo>
                    <a:pt x="99060" y="505485"/>
                  </a:lnTo>
                  <a:lnTo>
                    <a:pt x="99060" y="515620"/>
                  </a:lnTo>
                  <a:lnTo>
                    <a:pt x="515594" y="515620"/>
                  </a:lnTo>
                  <a:lnTo>
                    <a:pt x="515594" y="505485"/>
                  </a:lnTo>
                  <a:close/>
                </a:path>
                <a:path w="612140" h="807720">
                  <a:moveTo>
                    <a:pt x="515594" y="419100"/>
                  </a:moveTo>
                  <a:lnTo>
                    <a:pt x="99060" y="419100"/>
                  </a:lnTo>
                  <a:lnTo>
                    <a:pt x="99060" y="429234"/>
                  </a:lnTo>
                  <a:lnTo>
                    <a:pt x="515594" y="429234"/>
                  </a:lnTo>
                  <a:lnTo>
                    <a:pt x="515594" y="419100"/>
                  </a:lnTo>
                  <a:close/>
                </a:path>
                <a:path w="612140" h="807720">
                  <a:moveTo>
                    <a:pt x="515594" y="332752"/>
                  </a:moveTo>
                  <a:lnTo>
                    <a:pt x="99060" y="332752"/>
                  </a:lnTo>
                  <a:lnTo>
                    <a:pt x="99060" y="342900"/>
                  </a:lnTo>
                  <a:lnTo>
                    <a:pt x="515594" y="342900"/>
                  </a:lnTo>
                  <a:lnTo>
                    <a:pt x="515594" y="332752"/>
                  </a:lnTo>
                  <a:close/>
                </a:path>
                <a:path w="612140" h="807720">
                  <a:moveTo>
                    <a:pt x="612140" y="147408"/>
                  </a:moveTo>
                  <a:lnTo>
                    <a:pt x="601980" y="136575"/>
                  </a:lnTo>
                  <a:lnTo>
                    <a:pt x="601980" y="160020"/>
                  </a:lnTo>
                  <a:lnTo>
                    <a:pt x="601980" y="797598"/>
                  </a:lnTo>
                  <a:lnTo>
                    <a:pt x="10160" y="797598"/>
                  </a:lnTo>
                  <a:lnTo>
                    <a:pt x="10160" y="10121"/>
                  </a:lnTo>
                  <a:lnTo>
                    <a:pt x="467360" y="10121"/>
                  </a:lnTo>
                  <a:lnTo>
                    <a:pt x="467360" y="149860"/>
                  </a:lnTo>
                  <a:lnTo>
                    <a:pt x="467360" y="160020"/>
                  </a:lnTo>
                  <a:lnTo>
                    <a:pt x="601980" y="160020"/>
                  </a:lnTo>
                  <a:lnTo>
                    <a:pt x="601980" y="136575"/>
                  </a:lnTo>
                  <a:lnTo>
                    <a:pt x="600506" y="135001"/>
                  </a:lnTo>
                  <a:lnTo>
                    <a:pt x="600506" y="149860"/>
                  </a:lnTo>
                  <a:lnTo>
                    <a:pt x="477520" y="149860"/>
                  </a:lnTo>
                  <a:lnTo>
                    <a:pt x="477520" y="18669"/>
                  </a:lnTo>
                  <a:lnTo>
                    <a:pt x="600506" y="149860"/>
                  </a:lnTo>
                  <a:lnTo>
                    <a:pt x="600506" y="135001"/>
                  </a:lnTo>
                  <a:lnTo>
                    <a:pt x="483450" y="10121"/>
                  </a:lnTo>
                  <a:lnTo>
                    <a:pt x="477520" y="3797"/>
                  </a:lnTo>
                  <a:lnTo>
                    <a:pt x="477520" y="2540"/>
                  </a:lnTo>
                  <a:lnTo>
                    <a:pt x="476338" y="2540"/>
                  </a:lnTo>
                  <a:lnTo>
                    <a:pt x="473964" y="0"/>
                  </a:lnTo>
                  <a:lnTo>
                    <a:pt x="0" y="0"/>
                  </a:lnTo>
                  <a:lnTo>
                    <a:pt x="0" y="807720"/>
                  </a:lnTo>
                  <a:lnTo>
                    <a:pt x="612140" y="807720"/>
                  </a:lnTo>
                  <a:lnTo>
                    <a:pt x="612140" y="797598"/>
                  </a:lnTo>
                  <a:lnTo>
                    <a:pt x="612140" y="147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93419" y="406400"/>
            <a:ext cx="7975600" cy="4318000"/>
            <a:chOff x="693419" y="406400"/>
            <a:chExt cx="7975600" cy="4318000"/>
          </a:xfrm>
        </p:grpSpPr>
        <p:sp>
          <p:nvSpPr>
            <p:cNvPr id="6" name="object 6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7861300" y="0"/>
                  </a:moveTo>
                  <a:lnTo>
                    <a:pt x="114249" y="0"/>
                  </a:lnTo>
                  <a:lnTo>
                    <a:pt x="69780" y="8983"/>
                  </a:lnTo>
                  <a:lnTo>
                    <a:pt x="33464" y="33480"/>
                  </a:lnTo>
                  <a:lnTo>
                    <a:pt x="8978" y="69812"/>
                  </a:lnTo>
                  <a:lnTo>
                    <a:pt x="0" y="114300"/>
                  </a:lnTo>
                  <a:lnTo>
                    <a:pt x="0" y="312420"/>
                  </a:lnTo>
                  <a:lnTo>
                    <a:pt x="8978" y="356907"/>
                  </a:lnTo>
                  <a:lnTo>
                    <a:pt x="33464" y="393239"/>
                  </a:lnTo>
                  <a:lnTo>
                    <a:pt x="69780" y="417736"/>
                  </a:lnTo>
                  <a:lnTo>
                    <a:pt x="114249" y="426720"/>
                  </a:lnTo>
                  <a:lnTo>
                    <a:pt x="7861300" y="426720"/>
                  </a:lnTo>
                  <a:lnTo>
                    <a:pt x="7905787" y="417736"/>
                  </a:lnTo>
                  <a:lnTo>
                    <a:pt x="7942119" y="393239"/>
                  </a:lnTo>
                  <a:lnTo>
                    <a:pt x="7966616" y="356907"/>
                  </a:lnTo>
                  <a:lnTo>
                    <a:pt x="7975600" y="312420"/>
                  </a:lnTo>
                  <a:lnTo>
                    <a:pt x="7975600" y="114300"/>
                  </a:lnTo>
                  <a:lnTo>
                    <a:pt x="7966616" y="69812"/>
                  </a:lnTo>
                  <a:lnTo>
                    <a:pt x="7942119" y="33480"/>
                  </a:lnTo>
                  <a:lnTo>
                    <a:pt x="7905787" y="8983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0" y="114300"/>
                  </a:moveTo>
                  <a:lnTo>
                    <a:pt x="8978" y="69812"/>
                  </a:lnTo>
                  <a:lnTo>
                    <a:pt x="33464" y="33480"/>
                  </a:lnTo>
                  <a:lnTo>
                    <a:pt x="69780" y="8983"/>
                  </a:lnTo>
                  <a:lnTo>
                    <a:pt x="114249" y="0"/>
                  </a:lnTo>
                  <a:lnTo>
                    <a:pt x="7861300" y="0"/>
                  </a:lnTo>
                  <a:lnTo>
                    <a:pt x="7905787" y="8983"/>
                  </a:lnTo>
                  <a:lnTo>
                    <a:pt x="7942119" y="33480"/>
                  </a:lnTo>
                  <a:lnTo>
                    <a:pt x="7966616" y="69812"/>
                  </a:lnTo>
                  <a:lnTo>
                    <a:pt x="7975600" y="114300"/>
                  </a:lnTo>
                  <a:lnTo>
                    <a:pt x="7975600" y="312420"/>
                  </a:lnTo>
                  <a:lnTo>
                    <a:pt x="7966616" y="356907"/>
                  </a:lnTo>
                  <a:lnTo>
                    <a:pt x="7942119" y="393239"/>
                  </a:lnTo>
                  <a:lnTo>
                    <a:pt x="7905787" y="417736"/>
                  </a:lnTo>
                  <a:lnTo>
                    <a:pt x="7861300" y="426720"/>
                  </a:lnTo>
                  <a:lnTo>
                    <a:pt x="114249" y="426720"/>
                  </a:lnTo>
                  <a:lnTo>
                    <a:pt x="69780" y="417736"/>
                  </a:lnTo>
                  <a:lnTo>
                    <a:pt x="33464" y="393239"/>
                  </a:lnTo>
                  <a:lnTo>
                    <a:pt x="8978" y="356907"/>
                  </a:lnTo>
                  <a:lnTo>
                    <a:pt x="0" y="31242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8499" y="739140"/>
              <a:ext cx="7749540" cy="3985260"/>
            </a:xfrm>
            <a:custGeom>
              <a:avLst/>
              <a:gdLst/>
              <a:ahLst/>
              <a:cxnLst/>
              <a:rect l="l" t="t" r="r" b="b"/>
              <a:pathLst>
                <a:path w="7749540" h="3985260">
                  <a:moveTo>
                    <a:pt x="0" y="3985260"/>
                  </a:moveTo>
                  <a:lnTo>
                    <a:pt x="7749540" y="3985260"/>
                  </a:lnTo>
                  <a:lnTo>
                    <a:pt x="774954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8499" y="739140"/>
              <a:ext cx="7970520" cy="3985260"/>
            </a:xfrm>
            <a:custGeom>
              <a:avLst/>
              <a:gdLst/>
              <a:ahLst/>
              <a:cxnLst/>
              <a:rect l="l" t="t" r="r" b="b"/>
              <a:pathLst>
                <a:path w="7970520" h="3985260">
                  <a:moveTo>
                    <a:pt x="0" y="3985260"/>
                  </a:moveTo>
                  <a:lnTo>
                    <a:pt x="7970520" y="3985260"/>
                  </a:lnTo>
                  <a:lnTo>
                    <a:pt x="797052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9139" y="480060"/>
              <a:ext cx="200659" cy="1981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1139" y="480060"/>
              <a:ext cx="198119" cy="1981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5139" y="480060"/>
              <a:ext cx="200659" cy="1981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48039" y="1389380"/>
              <a:ext cx="220979" cy="3335020"/>
            </a:xfrm>
            <a:custGeom>
              <a:avLst/>
              <a:gdLst/>
              <a:ahLst/>
              <a:cxnLst/>
              <a:rect l="l" t="t" r="r" b="b"/>
              <a:pathLst>
                <a:path w="220979" h="3335020">
                  <a:moveTo>
                    <a:pt x="0" y="3335020"/>
                  </a:moveTo>
                  <a:lnTo>
                    <a:pt x="220979" y="333502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33502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48039" y="739140"/>
              <a:ext cx="220979" cy="3985260"/>
            </a:xfrm>
            <a:custGeom>
              <a:avLst/>
              <a:gdLst/>
              <a:ahLst/>
              <a:cxnLst/>
              <a:rect l="l" t="t" r="r" b="b"/>
              <a:pathLst>
                <a:path w="220979" h="3985260">
                  <a:moveTo>
                    <a:pt x="0" y="3985260"/>
                  </a:moveTo>
                  <a:lnTo>
                    <a:pt x="220979" y="398526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48039" y="739140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220979" y="0"/>
                  </a:moveTo>
                  <a:lnTo>
                    <a:pt x="0" y="0"/>
                  </a:lnTo>
                  <a:lnTo>
                    <a:pt x="0" y="650239"/>
                  </a:lnTo>
                  <a:lnTo>
                    <a:pt x="220979" y="650239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48039" y="739140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0" y="650239"/>
                  </a:moveTo>
                  <a:lnTo>
                    <a:pt x="220979" y="650239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650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31259" y="848359"/>
              <a:ext cx="4668520" cy="378460"/>
            </a:xfrm>
            <a:custGeom>
              <a:avLst/>
              <a:gdLst/>
              <a:ahLst/>
              <a:cxnLst/>
              <a:rect l="l" t="t" r="r" b="b"/>
              <a:pathLst>
                <a:path w="4668520" h="378459">
                  <a:moveTo>
                    <a:pt x="4668520" y="0"/>
                  </a:moveTo>
                  <a:lnTo>
                    <a:pt x="0" y="0"/>
                  </a:lnTo>
                  <a:lnTo>
                    <a:pt x="0" y="378460"/>
                  </a:lnTo>
                  <a:lnTo>
                    <a:pt x="4668520" y="378460"/>
                  </a:lnTo>
                  <a:lnTo>
                    <a:pt x="4668520" y="0"/>
                  </a:lnTo>
                  <a:close/>
                </a:path>
              </a:pathLst>
            </a:custGeom>
            <a:solidFill>
              <a:srgbClr val="9EA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68420" y="860107"/>
            <a:ext cx="4398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ourier New"/>
                <a:cs typeface="Courier New"/>
              </a:rPr>
              <a:t>3.</a:t>
            </a:r>
            <a:r>
              <a:rPr sz="1800" i="1" spc="-10" dirty="0">
                <a:latin typeface="Courier New"/>
                <a:cs typeface="Courier New"/>
              </a:rPr>
              <a:t> Long Short-Term</a:t>
            </a:r>
            <a:r>
              <a:rPr sz="1800" i="1" spc="-5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Memory</a:t>
            </a:r>
            <a:r>
              <a:rPr sz="1800" i="1" spc="-3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(LSTM)</a:t>
            </a:r>
            <a:endParaRPr sz="1800" dirty="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660" y="416559"/>
            <a:ext cx="3619500" cy="3002280"/>
            <a:chOff x="73660" y="416559"/>
            <a:chExt cx="3619500" cy="3002280"/>
          </a:xfrm>
        </p:grpSpPr>
        <p:sp>
          <p:nvSpPr>
            <p:cNvPr id="20" name="object 20"/>
            <p:cNvSpPr/>
            <p:nvPr/>
          </p:nvSpPr>
          <p:spPr>
            <a:xfrm>
              <a:off x="73660" y="416559"/>
              <a:ext cx="3619500" cy="330200"/>
            </a:xfrm>
            <a:custGeom>
              <a:avLst/>
              <a:gdLst/>
              <a:ahLst/>
              <a:cxnLst/>
              <a:rect l="l" t="t" r="r" b="b"/>
              <a:pathLst>
                <a:path w="3619500" h="330200">
                  <a:moveTo>
                    <a:pt x="3531107" y="0"/>
                  </a:moveTo>
                  <a:lnTo>
                    <a:pt x="88404" y="0"/>
                  </a:lnTo>
                  <a:lnTo>
                    <a:pt x="53993" y="6953"/>
                  </a:lnTo>
                  <a:lnTo>
                    <a:pt x="25893" y="25908"/>
                  </a:lnTo>
                  <a:lnTo>
                    <a:pt x="6947" y="54006"/>
                  </a:lnTo>
                  <a:lnTo>
                    <a:pt x="0" y="88391"/>
                  </a:lnTo>
                  <a:lnTo>
                    <a:pt x="0" y="241807"/>
                  </a:lnTo>
                  <a:lnTo>
                    <a:pt x="6947" y="276193"/>
                  </a:lnTo>
                  <a:lnTo>
                    <a:pt x="25893" y="304291"/>
                  </a:lnTo>
                  <a:lnTo>
                    <a:pt x="53993" y="323246"/>
                  </a:lnTo>
                  <a:lnTo>
                    <a:pt x="88404" y="330200"/>
                  </a:lnTo>
                  <a:lnTo>
                    <a:pt x="3531107" y="330200"/>
                  </a:lnTo>
                  <a:lnTo>
                    <a:pt x="3565493" y="323246"/>
                  </a:lnTo>
                  <a:lnTo>
                    <a:pt x="3593591" y="304292"/>
                  </a:lnTo>
                  <a:lnTo>
                    <a:pt x="3612546" y="276193"/>
                  </a:lnTo>
                  <a:lnTo>
                    <a:pt x="3619500" y="241807"/>
                  </a:lnTo>
                  <a:lnTo>
                    <a:pt x="3619500" y="88391"/>
                  </a:lnTo>
                  <a:lnTo>
                    <a:pt x="3612546" y="54006"/>
                  </a:lnTo>
                  <a:lnTo>
                    <a:pt x="3593592" y="25908"/>
                  </a:lnTo>
                  <a:lnTo>
                    <a:pt x="3565493" y="6953"/>
                  </a:lnTo>
                  <a:lnTo>
                    <a:pt x="3531107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660" y="416559"/>
              <a:ext cx="3619500" cy="330200"/>
            </a:xfrm>
            <a:custGeom>
              <a:avLst/>
              <a:gdLst/>
              <a:ahLst/>
              <a:cxnLst/>
              <a:rect l="l" t="t" r="r" b="b"/>
              <a:pathLst>
                <a:path w="3619500" h="330200">
                  <a:moveTo>
                    <a:pt x="0" y="88391"/>
                  </a:moveTo>
                  <a:lnTo>
                    <a:pt x="6947" y="54006"/>
                  </a:lnTo>
                  <a:lnTo>
                    <a:pt x="25893" y="25908"/>
                  </a:lnTo>
                  <a:lnTo>
                    <a:pt x="53993" y="6953"/>
                  </a:lnTo>
                  <a:lnTo>
                    <a:pt x="88404" y="0"/>
                  </a:lnTo>
                  <a:lnTo>
                    <a:pt x="3531107" y="0"/>
                  </a:lnTo>
                  <a:lnTo>
                    <a:pt x="3565493" y="6953"/>
                  </a:lnTo>
                  <a:lnTo>
                    <a:pt x="3593592" y="25908"/>
                  </a:lnTo>
                  <a:lnTo>
                    <a:pt x="3612546" y="54006"/>
                  </a:lnTo>
                  <a:lnTo>
                    <a:pt x="3619500" y="88391"/>
                  </a:lnTo>
                  <a:lnTo>
                    <a:pt x="3619500" y="241807"/>
                  </a:lnTo>
                  <a:lnTo>
                    <a:pt x="3612546" y="276193"/>
                  </a:lnTo>
                  <a:lnTo>
                    <a:pt x="3593591" y="304292"/>
                  </a:lnTo>
                  <a:lnTo>
                    <a:pt x="3565493" y="323246"/>
                  </a:lnTo>
                  <a:lnTo>
                    <a:pt x="3531107" y="330200"/>
                  </a:lnTo>
                  <a:lnTo>
                    <a:pt x="88404" y="330200"/>
                  </a:lnTo>
                  <a:lnTo>
                    <a:pt x="53993" y="323246"/>
                  </a:lnTo>
                  <a:lnTo>
                    <a:pt x="25893" y="304291"/>
                  </a:lnTo>
                  <a:lnTo>
                    <a:pt x="6947" y="276193"/>
                  </a:lnTo>
                  <a:lnTo>
                    <a:pt x="0" y="241807"/>
                  </a:lnTo>
                  <a:lnTo>
                    <a:pt x="0" y="883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" y="673100"/>
              <a:ext cx="3616960" cy="2306320"/>
            </a:xfrm>
            <a:custGeom>
              <a:avLst/>
              <a:gdLst/>
              <a:ahLst/>
              <a:cxnLst/>
              <a:rect l="l" t="t" r="r" b="b"/>
              <a:pathLst>
                <a:path w="3616960" h="2306320">
                  <a:moveTo>
                    <a:pt x="3616960" y="0"/>
                  </a:moveTo>
                  <a:lnTo>
                    <a:pt x="0" y="0"/>
                  </a:lnTo>
                  <a:lnTo>
                    <a:pt x="0" y="2306320"/>
                  </a:lnTo>
                  <a:lnTo>
                    <a:pt x="3616960" y="2306320"/>
                  </a:lnTo>
                  <a:lnTo>
                    <a:pt x="3616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200" y="673100"/>
              <a:ext cx="3616960" cy="2306320"/>
            </a:xfrm>
            <a:custGeom>
              <a:avLst/>
              <a:gdLst/>
              <a:ahLst/>
              <a:cxnLst/>
              <a:rect l="l" t="t" r="r" b="b"/>
              <a:pathLst>
                <a:path w="3616960" h="2306320">
                  <a:moveTo>
                    <a:pt x="0" y="2306320"/>
                  </a:moveTo>
                  <a:lnTo>
                    <a:pt x="3616960" y="2306320"/>
                  </a:lnTo>
                  <a:lnTo>
                    <a:pt x="3616960" y="0"/>
                  </a:lnTo>
                  <a:lnTo>
                    <a:pt x="0" y="0"/>
                  </a:lnTo>
                  <a:lnTo>
                    <a:pt x="0" y="23063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6780" y="472439"/>
              <a:ext cx="160020" cy="1549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2920" y="472439"/>
              <a:ext cx="157480" cy="1549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6120" y="472439"/>
              <a:ext cx="157480" cy="15493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674620" y="3108959"/>
              <a:ext cx="322580" cy="309880"/>
            </a:xfrm>
            <a:custGeom>
              <a:avLst/>
              <a:gdLst/>
              <a:ahLst/>
              <a:cxnLst/>
              <a:rect l="l" t="t" r="r" b="b"/>
              <a:pathLst>
                <a:path w="322580" h="309879">
                  <a:moveTo>
                    <a:pt x="0" y="309880"/>
                  </a:moveTo>
                  <a:lnTo>
                    <a:pt x="322580" y="309880"/>
                  </a:lnTo>
                  <a:lnTo>
                    <a:pt x="322580" y="0"/>
                  </a:lnTo>
                  <a:lnTo>
                    <a:pt x="0" y="0"/>
                  </a:lnTo>
                  <a:lnTo>
                    <a:pt x="0" y="3098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792854" y="1348041"/>
            <a:ext cx="441071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 err="1">
                <a:latin typeface="Calibri"/>
                <a:cs typeface="Calibri"/>
              </a:rPr>
              <a:t>Secara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umum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LSTM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terdiri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dari </a:t>
            </a:r>
            <a:r>
              <a:rPr sz="1400" i="1" spc="-10" dirty="0">
                <a:latin typeface="Calibri"/>
                <a:cs typeface="Calibri"/>
              </a:rPr>
              <a:t>memory </a:t>
            </a:r>
            <a:r>
              <a:rPr sz="1400" i="1" spc="-5" dirty="0">
                <a:latin typeface="Calibri"/>
                <a:cs typeface="Calibri"/>
              </a:rPr>
              <a:t>cell</a:t>
            </a:r>
            <a:r>
              <a:rPr sz="1400" spc="-5" dirty="0">
                <a:latin typeface="Calibri"/>
                <a:cs typeface="Calibri"/>
              </a:rPr>
              <a:t>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input</a:t>
            </a:r>
            <a:r>
              <a:rPr sz="1400" i="1" spc="3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gate</a:t>
            </a:r>
            <a:r>
              <a:rPr sz="1400" spc="-10" dirty="0">
                <a:latin typeface="Calibri"/>
                <a:cs typeface="Calibri"/>
              </a:rPr>
              <a:t>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output</a:t>
            </a:r>
            <a:r>
              <a:rPr sz="1400" i="1" spc="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gate</a:t>
            </a:r>
            <a:r>
              <a:rPr sz="1400" spc="-5" dirty="0">
                <a:latin typeface="Calibri"/>
                <a:cs typeface="Calibri"/>
              </a:rPr>
              <a:t>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forget </a:t>
            </a:r>
            <a:r>
              <a:rPr sz="1400" i="1" spc="-5" dirty="0">
                <a:latin typeface="Calibri"/>
                <a:cs typeface="Calibri"/>
              </a:rPr>
              <a:t>gate</a:t>
            </a:r>
            <a:r>
              <a:rPr sz="1400" spc="-5" dirty="0">
                <a:latin typeface="Calibri"/>
                <a:cs typeface="Calibri"/>
              </a:rPr>
              <a:t>. </a:t>
            </a:r>
            <a:r>
              <a:rPr sz="1400" spc="5" dirty="0">
                <a:latin typeface="Calibri"/>
                <a:cs typeface="Calibri"/>
              </a:rPr>
              <a:t>Adapun </a:t>
            </a:r>
            <a:r>
              <a:rPr sz="1400" dirty="0">
                <a:latin typeface="Calibri"/>
                <a:cs typeface="Calibri"/>
              </a:rPr>
              <a:t>alur keempat layer </a:t>
            </a:r>
            <a:r>
              <a:rPr sz="1400" spc="-5" dirty="0">
                <a:latin typeface="Calibri"/>
                <a:cs typeface="Calibri"/>
              </a:rPr>
              <a:t>tersebut </a:t>
            </a:r>
            <a:r>
              <a:rPr sz="1400" dirty="0">
                <a:latin typeface="Calibri"/>
                <a:cs typeface="Calibri"/>
              </a:rPr>
              <a:t>dapat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dilihat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gambar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disamping.</a:t>
            </a:r>
          </a:p>
        </p:txBody>
      </p:sp>
      <p:grpSp>
        <p:nvGrpSpPr>
          <p:cNvPr id="35" name="object 35"/>
          <p:cNvGrpSpPr/>
          <p:nvPr/>
        </p:nvGrpSpPr>
        <p:grpSpPr>
          <a:xfrm>
            <a:off x="53339" y="185420"/>
            <a:ext cx="8787765" cy="4675505"/>
            <a:chOff x="53339" y="185420"/>
            <a:chExt cx="8787765" cy="4675505"/>
          </a:xfrm>
        </p:grpSpPr>
        <p:sp>
          <p:nvSpPr>
            <p:cNvPr id="36" name="object 36"/>
            <p:cNvSpPr/>
            <p:nvPr/>
          </p:nvSpPr>
          <p:spPr>
            <a:xfrm>
              <a:off x="7955280" y="624839"/>
              <a:ext cx="312420" cy="320040"/>
            </a:xfrm>
            <a:custGeom>
              <a:avLst/>
              <a:gdLst/>
              <a:ahLst/>
              <a:cxnLst/>
              <a:rect l="l" t="t" r="r" b="b"/>
              <a:pathLst>
                <a:path w="312420" h="320040">
                  <a:moveTo>
                    <a:pt x="0" y="0"/>
                  </a:moveTo>
                  <a:lnTo>
                    <a:pt x="120523" y="320039"/>
                  </a:lnTo>
                  <a:lnTo>
                    <a:pt x="181483" y="183769"/>
                  </a:lnTo>
                  <a:lnTo>
                    <a:pt x="312420" y="115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55280" y="624839"/>
              <a:ext cx="312420" cy="320040"/>
            </a:xfrm>
            <a:custGeom>
              <a:avLst/>
              <a:gdLst/>
              <a:ahLst/>
              <a:cxnLst/>
              <a:rect l="l" t="t" r="r" b="b"/>
              <a:pathLst>
                <a:path w="312420" h="320040">
                  <a:moveTo>
                    <a:pt x="312420" y="115570"/>
                  </a:moveTo>
                  <a:lnTo>
                    <a:pt x="0" y="0"/>
                  </a:lnTo>
                  <a:lnTo>
                    <a:pt x="120523" y="320039"/>
                  </a:lnTo>
                  <a:lnTo>
                    <a:pt x="181483" y="183769"/>
                  </a:lnTo>
                  <a:lnTo>
                    <a:pt x="312420" y="11557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14587" y="1117472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09">
                  <a:moveTo>
                    <a:pt x="143382" y="0"/>
                  </a:moveTo>
                  <a:lnTo>
                    <a:pt x="126110" y="113791"/>
                  </a:lnTo>
                  <a:lnTo>
                    <a:pt x="12318" y="96519"/>
                  </a:lnTo>
                  <a:lnTo>
                    <a:pt x="0" y="177926"/>
                  </a:lnTo>
                  <a:lnTo>
                    <a:pt x="113791" y="195199"/>
                  </a:lnTo>
                  <a:lnTo>
                    <a:pt x="96519" y="308990"/>
                  </a:lnTo>
                  <a:lnTo>
                    <a:pt x="177926" y="321310"/>
                  </a:lnTo>
                  <a:lnTo>
                    <a:pt x="195198" y="207517"/>
                  </a:lnTo>
                  <a:lnTo>
                    <a:pt x="308990" y="224789"/>
                  </a:lnTo>
                  <a:lnTo>
                    <a:pt x="321309" y="143382"/>
                  </a:lnTo>
                  <a:lnTo>
                    <a:pt x="207517" y="126111"/>
                  </a:lnTo>
                  <a:lnTo>
                    <a:pt x="224789" y="12318"/>
                  </a:lnTo>
                  <a:lnTo>
                    <a:pt x="143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14587" y="1117472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09">
                  <a:moveTo>
                    <a:pt x="143382" y="0"/>
                  </a:moveTo>
                  <a:lnTo>
                    <a:pt x="126110" y="113791"/>
                  </a:lnTo>
                  <a:lnTo>
                    <a:pt x="12318" y="96519"/>
                  </a:lnTo>
                  <a:lnTo>
                    <a:pt x="0" y="177926"/>
                  </a:lnTo>
                  <a:lnTo>
                    <a:pt x="113791" y="195199"/>
                  </a:lnTo>
                  <a:lnTo>
                    <a:pt x="96519" y="308990"/>
                  </a:lnTo>
                  <a:lnTo>
                    <a:pt x="177926" y="321310"/>
                  </a:lnTo>
                  <a:lnTo>
                    <a:pt x="195198" y="207517"/>
                  </a:lnTo>
                  <a:lnTo>
                    <a:pt x="308990" y="224789"/>
                  </a:lnTo>
                  <a:lnTo>
                    <a:pt x="321309" y="143382"/>
                  </a:lnTo>
                  <a:lnTo>
                    <a:pt x="207517" y="126111"/>
                  </a:lnTo>
                  <a:lnTo>
                    <a:pt x="224789" y="12318"/>
                  </a:lnTo>
                  <a:lnTo>
                    <a:pt x="14338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117" y="4540275"/>
              <a:ext cx="250418" cy="25041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96135" y="4651006"/>
              <a:ext cx="209423" cy="20941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0979" y="193040"/>
              <a:ext cx="640080" cy="551180"/>
            </a:xfrm>
            <a:custGeom>
              <a:avLst/>
              <a:gdLst/>
              <a:ahLst/>
              <a:cxnLst/>
              <a:rect l="l" t="t" r="r" b="b"/>
              <a:pathLst>
                <a:path w="640080" h="551180">
                  <a:moveTo>
                    <a:pt x="38864" y="0"/>
                  </a:move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0" y="512318"/>
                  </a:lnTo>
                  <a:lnTo>
                    <a:pt x="3053" y="527444"/>
                  </a:lnTo>
                  <a:lnTo>
                    <a:pt x="11382" y="539797"/>
                  </a:lnTo>
                  <a:lnTo>
                    <a:pt x="23735" y="548126"/>
                  </a:lnTo>
                  <a:lnTo>
                    <a:pt x="38864" y="551180"/>
                  </a:lnTo>
                  <a:lnTo>
                    <a:pt x="601160" y="551180"/>
                  </a:lnTo>
                  <a:lnTo>
                    <a:pt x="616291" y="548126"/>
                  </a:lnTo>
                  <a:lnTo>
                    <a:pt x="628653" y="539797"/>
                  </a:lnTo>
                  <a:lnTo>
                    <a:pt x="636990" y="527444"/>
                  </a:lnTo>
                  <a:lnTo>
                    <a:pt x="640048" y="512318"/>
                  </a:lnTo>
                  <a:lnTo>
                    <a:pt x="640048" y="104139"/>
                  </a:lnTo>
                  <a:lnTo>
                    <a:pt x="616291" y="68456"/>
                  </a:lnTo>
                  <a:lnTo>
                    <a:pt x="283724" y="65405"/>
                  </a:lnTo>
                  <a:lnTo>
                    <a:pt x="244062" y="23368"/>
                  </a:lnTo>
                  <a:lnTo>
                    <a:pt x="235747" y="15422"/>
                  </a:lnTo>
                  <a:lnTo>
                    <a:pt x="226064" y="8096"/>
                  </a:lnTo>
                  <a:lnTo>
                    <a:pt x="215531" y="2722"/>
                  </a:lnTo>
                  <a:lnTo>
                    <a:pt x="204666" y="635"/>
                  </a:lnTo>
                  <a:lnTo>
                    <a:pt x="38864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339" y="185420"/>
              <a:ext cx="655320" cy="566420"/>
            </a:xfrm>
            <a:custGeom>
              <a:avLst/>
              <a:gdLst/>
              <a:ahLst/>
              <a:cxnLst/>
              <a:rect l="l" t="t" r="r" b="b"/>
              <a:pathLst>
                <a:path w="655320" h="566420">
                  <a:moveTo>
                    <a:pt x="45468" y="0"/>
                  </a:moveTo>
                  <a:lnTo>
                    <a:pt x="27786" y="3583"/>
                  </a:lnTo>
                  <a:lnTo>
                    <a:pt x="13332" y="13335"/>
                  </a:lnTo>
                  <a:lnTo>
                    <a:pt x="3578" y="27753"/>
                  </a:lnTo>
                  <a:lnTo>
                    <a:pt x="0" y="45338"/>
                  </a:lnTo>
                  <a:lnTo>
                    <a:pt x="0" y="521080"/>
                  </a:lnTo>
                  <a:lnTo>
                    <a:pt x="3578" y="538666"/>
                  </a:lnTo>
                  <a:lnTo>
                    <a:pt x="13332" y="553084"/>
                  </a:lnTo>
                  <a:lnTo>
                    <a:pt x="27786" y="562836"/>
                  </a:lnTo>
                  <a:lnTo>
                    <a:pt x="45468" y="566419"/>
                  </a:lnTo>
                  <a:lnTo>
                    <a:pt x="609854" y="566419"/>
                  </a:lnTo>
                  <a:lnTo>
                    <a:pt x="627539" y="562836"/>
                  </a:lnTo>
                  <a:lnTo>
                    <a:pt x="641239" y="553592"/>
                  </a:lnTo>
                  <a:lnTo>
                    <a:pt x="45468" y="553592"/>
                  </a:lnTo>
                  <a:lnTo>
                    <a:pt x="32797" y="551031"/>
                  </a:lnTo>
                  <a:lnTo>
                    <a:pt x="22436" y="544052"/>
                  </a:lnTo>
                  <a:lnTo>
                    <a:pt x="15444" y="533715"/>
                  </a:lnTo>
                  <a:lnTo>
                    <a:pt x="12879" y="521080"/>
                  </a:lnTo>
                  <a:lnTo>
                    <a:pt x="12879" y="45338"/>
                  </a:lnTo>
                  <a:lnTo>
                    <a:pt x="15444" y="32704"/>
                  </a:lnTo>
                  <a:lnTo>
                    <a:pt x="22434" y="22367"/>
                  </a:lnTo>
                  <a:lnTo>
                    <a:pt x="32789" y="15388"/>
                  </a:lnTo>
                  <a:lnTo>
                    <a:pt x="45449" y="12826"/>
                  </a:lnTo>
                  <a:lnTo>
                    <a:pt x="241680" y="12826"/>
                  </a:lnTo>
                  <a:lnTo>
                    <a:pt x="236370" y="8842"/>
                  </a:lnTo>
                  <a:lnTo>
                    <a:pt x="224491" y="2934"/>
                  </a:lnTo>
                  <a:lnTo>
                    <a:pt x="211899" y="634"/>
                  </a:lnTo>
                  <a:lnTo>
                    <a:pt x="45468" y="0"/>
                  </a:lnTo>
                  <a:close/>
                </a:path>
                <a:path w="655320" h="566420">
                  <a:moveTo>
                    <a:pt x="241680" y="12826"/>
                  </a:moveTo>
                  <a:lnTo>
                    <a:pt x="45449" y="12826"/>
                  </a:lnTo>
                  <a:lnTo>
                    <a:pt x="211886" y="13588"/>
                  </a:lnTo>
                  <a:lnTo>
                    <a:pt x="221836" y="15736"/>
                  </a:lnTo>
                  <a:lnTo>
                    <a:pt x="286562" y="76453"/>
                  </a:lnTo>
                  <a:lnTo>
                    <a:pt x="287769" y="77850"/>
                  </a:lnTo>
                  <a:lnTo>
                    <a:pt x="289471" y="78485"/>
                  </a:lnTo>
                  <a:lnTo>
                    <a:pt x="609854" y="78485"/>
                  </a:lnTo>
                  <a:lnTo>
                    <a:pt x="622532" y="81049"/>
                  </a:lnTo>
                  <a:lnTo>
                    <a:pt x="632891" y="88042"/>
                  </a:lnTo>
                  <a:lnTo>
                    <a:pt x="639879" y="98417"/>
                  </a:lnTo>
                  <a:lnTo>
                    <a:pt x="642442" y="111125"/>
                  </a:lnTo>
                  <a:lnTo>
                    <a:pt x="642442" y="521080"/>
                  </a:lnTo>
                  <a:lnTo>
                    <a:pt x="639879" y="533715"/>
                  </a:lnTo>
                  <a:lnTo>
                    <a:pt x="632891" y="544052"/>
                  </a:lnTo>
                  <a:lnTo>
                    <a:pt x="622532" y="551031"/>
                  </a:lnTo>
                  <a:lnTo>
                    <a:pt x="609854" y="553592"/>
                  </a:lnTo>
                  <a:lnTo>
                    <a:pt x="641239" y="553592"/>
                  </a:lnTo>
                  <a:lnTo>
                    <a:pt x="641992" y="553084"/>
                  </a:lnTo>
                  <a:lnTo>
                    <a:pt x="651743" y="538666"/>
                  </a:lnTo>
                  <a:lnTo>
                    <a:pt x="655319" y="521080"/>
                  </a:lnTo>
                  <a:lnTo>
                    <a:pt x="655319" y="111125"/>
                  </a:lnTo>
                  <a:lnTo>
                    <a:pt x="651743" y="93412"/>
                  </a:lnTo>
                  <a:lnTo>
                    <a:pt x="641992" y="78962"/>
                  </a:lnTo>
                  <a:lnTo>
                    <a:pt x="627539" y="69226"/>
                  </a:lnTo>
                  <a:lnTo>
                    <a:pt x="609854" y="65658"/>
                  </a:lnTo>
                  <a:lnTo>
                    <a:pt x="294043" y="65658"/>
                  </a:lnTo>
                  <a:lnTo>
                    <a:pt x="256108" y="25526"/>
                  </a:lnTo>
                  <a:lnTo>
                    <a:pt x="247066" y="16869"/>
                  </a:lnTo>
                  <a:lnTo>
                    <a:pt x="241680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979" y="304800"/>
              <a:ext cx="657860" cy="439420"/>
            </a:xfrm>
            <a:custGeom>
              <a:avLst/>
              <a:gdLst/>
              <a:ahLst/>
              <a:cxnLst/>
              <a:rect l="l" t="t" r="r" b="b"/>
              <a:pathLst>
                <a:path w="657860" h="439420">
                  <a:moveTo>
                    <a:pt x="627818" y="0"/>
                  </a:moveTo>
                  <a:lnTo>
                    <a:pt x="275177" y="0"/>
                  </a:lnTo>
                  <a:lnTo>
                    <a:pt x="266870" y="910"/>
                  </a:lnTo>
                  <a:lnTo>
                    <a:pt x="259064" y="3571"/>
                  </a:lnTo>
                  <a:lnTo>
                    <a:pt x="252024" y="7875"/>
                  </a:lnTo>
                  <a:lnTo>
                    <a:pt x="246018" y="13715"/>
                  </a:lnTo>
                  <a:lnTo>
                    <a:pt x="214903" y="52450"/>
                  </a:lnTo>
                  <a:lnTo>
                    <a:pt x="0" y="52450"/>
                  </a:lnTo>
                  <a:lnTo>
                    <a:pt x="0" y="401447"/>
                  </a:lnTo>
                  <a:lnTo>
                    <a:pt x="2958" y="416127"/>
                  </a:lnTo>
                  <a:lnTo>
                    <a:pt x="11027" y="428116"/>
                  </a:lnTo>
                  <a:lnTo>
                    <a:pt x="22997" y="436201"/>
                  </a:lnTo>
                  <a:lnTo>
                    <a:pt x="37659" y="439165"/>
                  </a:lnTo>
                  <a:lnTo>
                    <a:pt x="622954" y="439420"/>
                  </a:lnTo>
                  <a:lnTo>
                    <a:pt x="636532" y="436677"/>
                  </a:lnTo>
                  <a:lnTo>
                    <a:pt x="647622" y="429196"/>
                  </a:lnTo>
                  <a:lnTo>
                    <a:pt x="655099" y="418095"/>
                  </a:lnTo>
                  <a:lnTo>
                    <a:pt x="657840" y="404495"/>
                  </a:lnTo>
                  <a:lnTo>
                    <a:pt x="657840" y="29972"/>
                  </a:lnTo>
                  <a:lnTo>
                    <a:pt x="655484" y="18323"/>
                  </a:lnTo>
                  <a:lnTo>
                    <a:pt x="649054" y="8794"/>
                  </a:lnTo>
                  <a:lnTo>
                    <a:pt x="639511" y="2361"/>
                  </a:lnTo>
                  <a:lnTo>
                    <a:pt x="62781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339" y="297180"/>
              <a:ext cx="673100" cy="454659"/>
            </a:xfrm>
            <a:custGeom>
              <a:avLst/>
              <a:gdLst/>
              <a:ahLst/>
              <a:cxnLst/>
              <a:rect l="l" t="t" r="r" b="b"/>
              <a:pathLst>
                <a:path w="673100" h="454659">
                  <a:moveTo>
                    <a:pt x="636549" y="0"/>
                  </a:moveTo>
                  <a:lnTo>
                    <a:pt x="282613" y="0"/>
                  </a:lnTo>
                  <a:lnTo>
                    <a:pt x="272845" y="1073"/>
                  </a:lnTo>
                  <a:lnTo>
                    <a:pt x="240101" y="26255"/>
                  </a:lnTo>
                  <a:lnTo>
                    <a:pt x="218998" y="52705"/>
                  </a:lnTo>
                  <a:lnTo>
                    <a:pt x="2871" y="52705"/>
                  </a:lnTo>
                  <a:lnTo>
                    <a:pt x="0" y="55625"/>
                  </a:lnTo>
                  <a:lnTo>
                    <a:pt x="0" y="410083"/>
                  </a:lnTo>
                  <a:lnTo>
                    <a:pt x="27036" y="450909"/>
                  </a:lnTo>
                  <a:lnTo>
                    <a:pt x="631659" y="454660"/>
                  </a:lnTo>
                  <a:lnTo>
                    <a:pt x="639800" y="453862"/>
                  </a:lnTo>
                  <a:lnTo>
                    <a:pt x="647523" y="451516"/>
                  </a:lnTo>
                  <a:lnTo>
                    <a:pt x="654639" y="447694"/>
                  </a:lnTo>
                  <a:lnTo>
                    <a:pt x="660958" y="442468"/>
                  </a:lnTo>
                  <a:lnTo>
                    <a:pt x="661582" y="441706"/>
                  </a:lnTo>
                  <a:lnTo>
                    <a:pt x="44242" y="441452"/>
                  </a:lnTo>
                  <a:lnTo>
                    <a:pt x="32038" y="438979"/>
                  </a:lnTo>
                  <a:lnTo>
                    <a:pt x="22061" y="432244"/>
                  </a:lnTo>
                  <a:lnTo>
                    <a:pt x="15328" y="422271"/>
                  </a:lnTo>
                  <a:lnTo>
                    <a:pt x="12857" y="410083"/>
                  </a:lnTo>
                  <a:lnTo>
                    <a:pt x="12857" y="65659"/>
                  </a:lnTo>
                  <a:lnTo>
                    <a:pt x="224104" y="65659"/>
                  </a:lnTo>
                  <a:lnTo>
                    <a:pt x="225983" y="64643"/>
                  </a:lnTo>
                  <a:lnTo>
                    <a:pt x="258292" y="24257"/>
                  </a:lnTo>
                  <a:lnTo>
                    <a:pt x="282613" y="12954"/>
                  </a:lnTo>
                  <a:lnTo>
                    <a:pt x="663892" y="12954"/>
                  </a:lnTo>
                  <a:lnTo>
                    <a:pt x="662382" y="10715"/>
                  </a:lnTo>
                  <a:lnTo>
                    <a:pt x="650763" y="2875"/>
                  </a:lnTo>
                  <a:lnTo>
                    <a:pt x="636549" y="0"/>
                  </a:lnTo>
                  <a:close/>
                </a:path>
                <a:path w="673100" h="454659">
                  <a:moveTo>
                    <a:pt x="663892" y="12954"/>
                  </a:moveTo>
                  <a:lnTo>
                    <a:pt x="636549" y="12954"/>
                  </a:lnTo>
                  <a:lnTo>
                    <a:pt x="645760" y="14805"/>
                  </a:lnTo>
                  <a:lnTo>
                    <a:pt x="653294" y="19859"/>
                  </a:lnTo>
                  <a:lnTo>
                    <a:pt x="658380" y="27366"/>
                  </a:lnTo>
                  <a:lnTo>
                    <a:pt x="660247" y="36575"/>
                  </a:lnTo>
                  <a:lnTo>
                    <a:pt x="660247" y="420750"/>
                  </a:lnTo>
                  <a:lnTo>
                    <a:pt x="657263" y="427990"/>
                  </a:lnTo>
                  <a:lnTo>
                    <a:pt x="651852" y="433324"/>
                  </a:lnTo>
                  <a:lnTo>
                    <a:pt x="646455" y="438785"/>
                  </a:lnTo>
                  <a:lnTo>
                    <a:pt x="639292" y="441706"/>
                  </a:lnTo>
                  <a:lnTo>
                    <a:pt x="661582" y="441706"/>
                  </a:lnTo>
                  <a:lnTo>
                    <a:pt x="666156" y="436116"/>
                  </a:lnTo>
                  <a:lnTo>
                    <a:pt x="669963" y="428990"/>
                  </a:lnTo>
                  <a:lnTo>
                    <a:pt x="672303" y="421268"/>
                  </a:lnTo>
                  <a:lnTo>
                    <a:pt x="673100" y="413131"/>
                  </a:lnTo>
                  <a:lnTo>
                    <a:pt x="673100" y="36575"/>
                  </a:lnTo>
                  <a:lnTo>
                    <a:pt x="670223" y="22342"/>
                  </a:lnTo>
                  <a:lnTo>
                    <a:pt x="663892" y="12954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2580" y="53086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19">
                  <a:moveTo>
                    <a:pt x="247281" y="0"/>
                  </a:moveTo>
                  <a:lnTo>
                    <a:pt x="156197" y="91059"/>
                  </a:lnTo>
                  <a:lnTo>
                    <a:pt x="65100" y="0"/>
                  </a:lnTo>
                  <a:lnTo>
                    <a:pt x="0" y="65150"/>
                  </a:lnTo>
                  <a:lnTo>
                    <a:pt x="91097" y="156210"/>
                  </a:lnTo>
                  <a:lnTo>
                    <a:pt x="0" y="247268"/>
                  </a:lnTo>
                  <a:lnTo>
                    <a:pt x="65100" y="312419"/>
                  </a:lnTo>
                  <a:lnTo>
                    <a:pt x="156197" y="221361"/>
                  </a:lnTo>
                  <a:lnTo>
                    <a:pt x="247281" y="312419"/>
                  </a:lnTo>
                  <a:lnTo>
                    <a:pt x="312407" y="247268"/>
                  </a:lnTo>
                  <a:lnTo>
                    <a:pt x="221310" y="156210"/>
                  </a:lnTo>
                  <a:lnTo>
                    <a:pt x="312407" y="65150"/>
                  </a:lnTo>
                  <a:lnTo>
                    <a:pt x="247281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2580" y="530860"/>
              <a:ext cx="312420" cy="312420"/>
            </a:xfrm>
            <a:custGeom>
              <a:avLst/>
              <a:gdLst/>
              <a:ahLst/>
              <a:cxnLst/>
              <a:rect l="l" t="t" r="r" b="b"/>
              <a:pathLst>
                <a:path w="312420" h="312419">
                  <a:moveTo>
                    <a:pt x="65100" y="0"/>
                  </a:moveTo>
                  <a:lnTo>
                    <a:pt x="0" y="65150"/>
                  </a:lnTo>
                  <a:lnTo>
                    <a:pt x="91097" y="156210"/>
                  </a:lnTo>
                  <a:lnTo>
                    <a:pt x="0" y="247268"/>
                  </a:lnTo>
                  <a:lnTo>
                    <a:pt x="65100" y="312419"/>
                  </a:lnTo>
                  <a:lnTo>
                    <a:pt x="156197" y="221361"/>
                  </a:lnTo>
                  <a:lnTo>
                    <a:pt x="247281" y="312419"/>
                  </a:lnTo>
                  <a:lnTo>
                    <a:pt x="312407" y="247268"/>
                  </a:lnTo>
                  <a:lnTo>
                    <a:pt x="221310" y="156210"/>
                  </a:lnTo>
                  <a:lnTo>
                    <a:pt x="312407" y="65150"/>
                  </a:lnTo>
                  <a:lnTo>
                    <a:pt x="247281" y="0"/>
                  </a:lnTo>
                  <a:lnTo>
                    <a:pt x="156197" y="91059"/>
                  </a:lnTo>
                  <a:lnTo>
                    <a:pt x="651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7500" y="843280"/>
            <a:ext cx="2948940" cy="370840"/>
          </a:xfrm>
          <a:prstGeom prst="rect">
            <a:avLst/>
          </a:prstGeom>
          <a:solidFill>
            <a:srgbClr val="D2D4F4"/>
          </a:solidFill>
        </p:spPr>
        <p:txBody>
          <a:bodyPr vert="horz" wrap="square" lIns="0" tIns="742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585"/>
              </a:spcBef>
            </a:pPr>
            <a:r>
              <a:rPr sz="1200" b="1" spc="-5" dirty="0">
                <a:latin typeface="Courier New"/>
                <a:cs typeface="Courier New"/>
              </a:rPr>
              <a:t>Alur</a:t>
            </a:r>
            <a:r>
              <a:rPr sz="1200" b="1" dirty="0">
                <a:latin typeface="Courier New"/>
                <a:cs typeface="Courier New"/>
              </a:rPr>
              <a:t> perulangan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4 layer</a:t>
            </a:r>
            <a:r>
              <a:rPr sz="1200" b="1" spc="-2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LSTM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21920" y="1203960"/>
            <a:ext cx="4765040" cy="2204720"/>
            <a:chOff x="121920" y="1203960"/>
            <a:chExt cx="4765040" cy="2204720"/>
          </a:xfrm>
        </p:grpSpPr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920" y="1203960"/>
              <a:ext cx="3512820" cy="170688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561840" y="3098800"/>
              <a:ext cx="325120" cy="309880"/>
            </a:xfrm>
            <a:custGeom>
              <a:avLst/>
              <a:gdLst/>
              <a:ahLst/>
              <a:cxnLst/>
              <a:rect l="l" t="t" r="r" b="b"/>
              <a:pathLst>
                <a:path w="325120" h="309879">
                  <a:moveTo>
                    <a:pt x="0" y="309880"/>
                  </a:moveTo>
                  <a:lnTo>
                    <a:pt x="325120" y="309880"/>
                  </a:lnTo>
                  <a:lnTo>
                    <a:pt x="325120" y="0"/>
                  </a:lnTo>
                  <a:lnTo>
                    <a:pt x="0" y="0"/>
                  </a:lnTo>
                  <a:lnTo>
                    <a:pt x="0" y="3098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077591" y="3099054"/>
            <a:ext cx="1244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85414" y="3477895"/>
            <a:ext cx="17062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5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65700" y="3097847"/>
            <a:ext cx="13703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941566" y="3096577"/>
            <a:ext cx="13665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84446" y="3477895"/>
            <a:ext cx="149479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500" dirty="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23355" y="3491229"/>
            <a:ext cx="165353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500" dirty="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23355" y="4405629"/>
            <a:ext cx="191008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3419" y="124459"/>
            <a:ext cx="8300720" cy="4726889"/>
            <a:chOff x="693419" y="124459"/>
            <a:chExt cx="8300720" cy="4726889"/>
          </a:xfrm>
        </p:grpSpPr>
        <p:sp>
          <p:nvSpPr>
            <p:cNvPr id="3" name="object 3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7861300" y="0"/>
                  </a:moveTo>
                  <a:lnTo>
                    <a:pt x="114249" y="0"/>
                  </a:lnTo>
                  <a:lnTo>
                    <a:pt x="69780" y="8983"/>
                  </a:lnTo>
                  <a:lnTo>
                    <a:pt x="33464" y="33480"/>
                  </a:lnTo>
                  <a:lnTo>
                    <a:pt x="8978" y="69812"/>
                  </a:lnTo>
                  <a:lnTo>
                    <a:pt x="0" y="114300"/>
                  </a:lnTo>
                  <a:lnTo>
                    <a:pt x="0" y="312420"/>
                  </a:lnTo>
                  <a:lnTo>
                    <a:pt x="8978" y="356907"/>
                  </a:lnTo>
                  <a:lnTo>
                    <a:pt x="33464" y="393239"/>
                  </a:lnTo>
                  <a:lnTo>
                    <a:pt x="69780" y="417736"/>
                  </a:lnTo>
                  <a:lnTo>
                    <a:pt x="114249" y="426720"/>
                  </a:lnTo>
                  <a:lnTo>
                    <a:pt x="7861300" y="426720"/>
                  </a:lnTo>
                  <a:lnTo>
                    <a:pt x="7905787" y="417736"/>
                  </a:lnTo>
                  <a:lnTo>
                    <a:pt x="7942119" y="393239"/>
                  </a:lnTo>
                  <a:lnTo>
                    <a:pt x="7966616" y="356907"/>
                  </a:lnTo>
                  <a:lnTo>
                    <a:pt x="7975600" y="312420"/>
                  </a:lnTo>
                  <a:lnTo>
                    <a:pt x="7975600" y="114300"/>
                  </a:lnTo>
                  <a:lnTo>
                    <a:pt x="7966616" y="69812"/>
                  </a:lnTo>
                  <a:lnTo>
                    <a:pt x="7942119" y="33480"/>
                  </a:lnTo>
                  <a:lnTo>
                    <a:pt x="7905787" y="8983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0" y="114300"/>
                  </a:moveTo>
                  <a:lnTo>
                    <a:pt x="8978" y="69812"/>
                  </a:lnTo>
                  <a:lnTo>
                    <a:pt x="33464" y="33480"/>
                  </a:lnTo>
                  <a:lnTo>
                    <a:pt x="69780" y="8983"/>
                  </a:lnTo>
                  <a:lnTo>
                    <a:pt x="114249" y="0"/>
                  </a:lnTo>
                  <a:lnTo>
                    <a:pt x="7861300" y="0"/>
                  </a:lnTo>
                  <a:lnTo>
                    <a:pt x="7905787" y="8983"/>
                  </a:lnTo>
                  <a:lnTo>
                    <a:pt x="7942119" y="33480"/>
                  </a:lnTo>
                  <a:lnTo>
                    <a:pt x="7966616" y="69812"/>
                  </a:lnTo>
                  <a:lnTo>
                    <a:pt x="7975600" y="114300"/>
                  </a:lnTo>
                  <a:lnTo>
                    <a:pt x="7975600" y="312420"/>
                  </a:lnTo>
                  <a:lnTo>
                    <a:pt x="7966616" y="356907"/>
                  </a:lnTo>
                  <a:lnTo>
                    <a:pt x="7942119" y="393239"/>
                  </a:lnTo>
                  <a:lnTo>
                    <a:pt x="7905787" y="417736"/>
                  </a:lnTo>
                  <a:lnTo>
                    <a:pt x="7861300" y="426720"/>
                  </a:lnTo>
                  <a:lnTo>
                    <a:pt x="114249" y="426720"/>
                  </a:lnTo>
                  <a:lnTo>
                    <a:pt x="69780" y="417736"/>
                  </a:lnTo>
                  <a:lnTo>
                    <a:pt x="33464" y="393239"/>
                  </a:lnTo>
                  <a:lnTo>
                    <a:pt x="8978" y="356907"/>
                  </a:lnTo>
                  <a:lnTo>
                    <a:pt x="0" y="31242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499" y="739140"/>
              <a:ext cx="7749540" cy="3985260"/>
            </a:xfrm>
            <a:custGeom>
              <a:avLst/>
              <a:gdLst/>
              <a:ahLst/>
              <a:cxnLst/>
              <a:rect l="l" t="t" r="r" b="b"/>
              <a:pathLst>
                <a:path w="7749540" h="3985260">
                  <a:moveTo>
                    <a:pt x="0" y="3985260"/>
                  </a:moveTo>
                  <a:lnTo>
                    <a:pt x="7749540" y="3985260"/>
                  </a:lnTo>
                  <a:lnTo>
                    <a:pt x="774954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8499" y="739140"/>
              <a:ext cx="7970520" cy="3985260"/>
            </a:xfrm>
            <a:custGeom>
              <a:avLst/>
              <a:gdLst/>
              <a:ahLst/>
              <a:cxnLst/>
              <a:rect l="l" t="t" r="r" b="b"/>
              <a:pathLst>
                <a:path w="7970520" h="3985260">
                  <a:moveTo>
                    <a:pt x="0" y="3985260"/>
                  </a:moveTo>
                  <a:lnTo>
                    <a:pt x="7970520" y="3985260"/>
                  </a:lnTo>
                  <a:lnTo>
                    <a:pt x="797052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9139" y="480060"/>
              <a:ext cx="200659" cy="1981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1139" y="480060"/>
              <a:ext cx="198119" cy="1981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5139" y="480060"/>
              <a:ext cx="200659" cy="198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48039" y="1389379"/>
              <a:ext cx="220979" cy="3335020"/>
            </a:xfrm>
            <a:custGeom>
              <a:avLst/>
              <a:gdLst/>
              <a:ahLst/>
              <a:cxnLst/>
              <a:rect l="l" t="t" r="r" b="b"/>
              <a:pathLst>
                <a:path w="220979" h="3335020">
                  <a:moveTo>
                    <a:pt x="0" y="3335020"/>
                  </a:moveTo>
                  <a:lnTo>
                    <a:pt x="220979" y="333502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33502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48039" y="739140"/>
              <a:ext cx="220979" cy="3985260"/>
            </a:xfrm>
            <a:custGeom>
              <a:avLst/>
              <a:gdLst/>
              <a:ahLst/>
              <a:cxnLst/>
              <a:rect l="l" t="t" r="r" b="b"/>
              <a:pathLst>
                <a:path w="220979" h="3985260">
                  <a:moveTo>
                    <a:pt x="0" y="3985260"/>
                  </a:moveTo>
                  <a:lnTo>
                    <a:pt x="220979" y="398526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48039" y="739140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220979" y="0"/>
                  </a:moveTo>
                  <a:lnTo>
                    <a:pt x="0" y="0"/>
                  </a:lnTo>
                  <a:lnTo>
                    <a:pt x="0" y="650239"/>
                  </a:lnTo>
                  <a:lnTo>
                    <a:pt x="220979" y="650239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48039" y="739140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0" y="650239"/>
                  </a:moveTo>
                  <a:lnTo>
                    <a:pt x="220979" y="650239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650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28660" y="2639060"/>
              <a:ext cx="640080" cy="551180"/>
            </a:xfrm>
            <a:custGeom>
              <a:avLst/>
              <a:gdLst/>
              <a:ahLst/>
              <a:cxnLst/>
              <a:rect l="l" t="t" r="r" b="b"/>
              <a:pathLst>
                <a:path w="640079" h="551180">
                  <a:moveTo>
                    <a:pt x="38862" y="0"/>
                  </a:move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0" y="512317"/>
                  </a:lnTo>
                  <a:lnTo>
                    <a:pt x="3053" y="527444"/>
                  </a:lnTo>
                  <a:lnTo>
                    <a:pt x="11382" y="539797"/>
                  </a:lnTo>
                  <a:lnTo>
                    <a:pt x="23735" y="548126"/>
                  </a:lnTo>
                  <a:lnTo>
                    <a:pt x="38862" y="551179"/>
                  </a:lnTo>
                  <a:lnTo>
                    <a:pt x="601218" y="551179"/>
                  </a:lnTo>
                  <a:lnTo>
                    <a:pt x="616344" y="548126"/>
                  </a:lnTo>
                  <a:lnTo>
                    <a:pt x="628697" y="539797"/>
                  </a:lnTo>
                  <a:lnTo>
                    <a:pt x="637026" y="527444"/>
                  </a:lnTo>
                  <a:lnTo>
                    <a:pt x="640080" y="512317"/>
                  </a:lnTo>
                  <a:lnTo>
                    <a:pt x="640080" y="104139"/>
                  </a:lnTo>
                  <a:lnTo>
                    <a:pt x="616344" y="68456"/>
                  </a:lnTo>
                  <a:lnTo>
                    <a:pt x="283718" y="65404"/>
                  </a:lnTo>
                  <a:lnTo>
                    <a:pt x="244094" y="23367"/>
                  </a:lnTo>
                  <a:lnTo>
                    <a:pt x="235799" y="15422"/>
                  </a:lnTo>
                  <a:lnTo>
                    <a:pt x="226123" y="8096"/>
                  </a:lnTo>
                  <a:lnTo>
                    <a:pt x="215590" y="2722"/>
                  </a:lnTo>
                  <a:lnTo>
                    <a:pt x="204724" y="63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21039" y="2631439"/>
              <a:ext cx="655320" cy="566420"/>
            </a:xfrm>
            <a:custGeom>
              <a:avLst/>
              <a:gdLst/>
              <a:ahLst/>
              <a:cxnLst/>
              <a:rect l="l" t="t" r="r" b="b"/>
              <a:pathLst>
                <a:path w="655320" h="566419">
                  <a:moveTo>
                    <a:pt x="45465" y="0"/>
                  </a:moveTo>
                  <a:lnTo>
                    <a:pt x="27807" y="3583"/>
                  </a:lnTo>
                  <a:lnTo>
                    <a:pt x="13350" y="13335"/>
                  </a:lnTo>
                  <a:lnTo>
                    <a:pt x="3585" y="27753"/>
                  </a:lnTo>
                  <a:lnTo>
                    <a:pt x="0" y="45339"/>
                  </a:lnTo>
                  <a:lnTo>
                    <a:pt x="0" y="521081"/>
                  </a:lnTo>
                  <a:lnTo>
                    <a:pt x="3585" y="538666"/>
                  </a:lnTo>
                  <a:lnTo>
                    <a:pt x="13350" y="553085"/>
                  </a:lnTo>
                  <a:lnTo>
                    <a:pt x="27807" y="562836"/>
                  </a:lnTo>
                  <a:lnTo>
                    <a:pt x="45465" y="566420"/>
                  </a:lnTo>
                  <a:lnTo>
                    <a:pt x="609853" y="566420"/>
                  </a:lnTo>
                  <a:lnTo>
                    <a:pt x="627566" y="562836"/>
                  </a:lnTo>
                  <a:lnTo>
                    <a:pt x="641263" y="553593"/>
                  </a:lnTo>
                  <a:lnTo>
                    <a:pt x="45465" y="553593"/>
                  </a:lnTo>
                  <a:lnTo>
                    <a:pt x="32811" y="551031"/>
                  </a:lnTo>
                  <a:lnTo>
                    <a:pt x="22431" y="544052"/>
                  </a:lnTo>
                  <a:lnTo>
                    <a:pt x="15408" y="533715"/>
                  </a:lnTo>
                  <a:lnTo>
                    <a:pt x="12826" y="521081"/>
                  </a:lnTo>
                  <a:lnTo>
                    <a:pt x="12826" y="45339"/>
                  </a:lnTo>
                  <a:lnTo>
                    <a:pt x="15408" y="32704"/>
                  </a:lnTo>
                  <a:lnTo>
                    <a:pt x="22431" y="22367"/>
                  </a:lnTo>
                  <a:lnTo>
                    <a:pt x="32811" y="15388"/>
                  </a:lnTo>
                  <a:lnTo>
                    <a:pt x="45465" y="12827"/>
                  </a:lnTo>
                  <a:lnTo>
                    <a:pt x="241705" y="12827"/>
                  </a:lnTo>
                  <a:lnTo>
                    <a:pt x="236394" y="8842"/>
                  </a:lnTo>
                  <a:lnTo>
                    <a:pt x="224530" y="2934"/>
                  </a:lnTo>
                  <a:lnTo>
                    <a:pt x="211962" y="635"/>
                  </a:lnTo>
                  <a:lnTo>
                    <a:pt x="45465" y="0"/>
                  </a:lnTo>
                  <a:close/>
                </a:path>
                <a:path w="655320" h="566419">
                  <a:moveTo>
                    <a:pt x="241705" y="12827"/>
                  </a:moveTo>
                  <a:lnTo>
                    <a:pt x="45465" y="12827"/>
                  </a:lnTo>
                  <a:lnTo>
                    <a:pt x="211835" y="13589"/>
                  </a:lnTo>
                  <a:lnTo>
                    <a:pt x="221829" y="15736"/>
                  </a:lnTo>
                  <a:lnTo>
                    <a:pt x="286511" y="76454"/>
                  </a:lnTo>
                  <a:lnTo>
                    <a:pt x="287781" y="77851"/>
                  </a:lnTo>
                  <a:lnTo>
                    <a:pt x="289432" y="78486"/>
                  </a:lnTo>
                  <a:lnTo>
                    <a:pt x="609853" y="78486"/>
                  </a:lnTo>
                  <a:lnTo>
                    <a:pt x="622561" y="81049"/>
                  </a:lnTo>
                  <a:lnTo>
                    <a:pt x="632936" y="88042"/>
                  </a:lnTo>
                  <a:lnTo>
                    <a:pt x="639929" y="98417"/>
                  </a:lnTo>
                  <a:lnTo>
                    <a:pt x="642492" y="111125"/>
                  </a:lnTo>
                  <a:lnTo>
                    <a:pt x="642492" y="521081"/>
                  </a:lnTo>
                  <a:lnTo>
                    <a:pt x="639929" y="533715"/>
                  </a:lnTo>
                  <a:lnTo>
                    <a:pt x="632936" y="544052"/>
                  </a:lnTo>
                  <a:lnTo>
                    <a:pt x="622561" y="551031"/>
                  </a:lnTo>
                  <a:lnTo>
                    <a:pt x="609853" y="553593"/>
                  </a:lnTo>
                  <a:lnTo>
                    <a:pt x="641263" y="553593"/>
                  </a:lnTo>
                  <a:lnTo>
                    <a:pt x="642016" y="553085"/>
                  </a:lnTo>
                  <a:lnTo>
                    <a:pt x="651752" y="538666"/>
                  </a:lnTo>
                  <a:lnTo>
                    <a:pt x="655319" y="521081"/>
                  </a:lnTo>
                  <a:lnTo>
                    <a:pt x="655319" y="111125"/>
                  </a:lnTo>
                  <a:lnTo>
                    <a:pt x="651752" y="93412"/>
                  </a:lnTo>
                  <a:lnTo>
                    <a:pt x="642016" y="78962"/>
                  </a:lnTo>
                  <a:lnTo>
                    <a:pt x="627566" y="69226"/>
                  </a:lnTo>
                  <a:lnTo>
                    <a:pt x="609853" y="65659"/>
                  </a:lnTo>
                  <a:lnTo>
                    <a:pt x="294004" y="65659"/>
                  </a:lnTo>
                  <a:lnTo>
                    <a:pt x="256158" y="25527"/>
                  </a:lnTo>
                  <a:lnTo>
                    <a:pt x="247092" y="16869"/>
                  </a:lnTo>
                  <a:lnTo>
                    <a:pt x="241705" y="1282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28660" y="2750820"/>
              <a:ext cx="657860" cy="439420"/>
            </a:xfrm>
            <a:custGeom>
              <a:avLst/>
              <a:gdLst/>
              <a:ahLst/>
              <a:cxnLst/>
              <a:rect l="l" t="t" r="r" b="b"/>
              <a:pathLst>
                <a:path w="657859" h="439419">
                  <a:moveTo>
                    <a:pt x="627888" y="0"/>
                  </a:moveTo>
                  <a:lnTo>
                    <a:pt x="275209" y="0"/>
                  </a:lnTo>
                  <a:lnTo>
                    <a:pt x="266894" y="910"/>
                  </a:lnTo>
                  <a:lnTo>
                    <a:pt x="259080" y="3571"/>
                  </a:lnTo>
                  <a:lnTo>
                    <a:pt x="252027" y="7875"/>
                  </a:lnTo>
                  <a:lnTo>
                    <a:pt x="245999" y="13716"/>
                  </a:lnTo>
                  <a:lnTo>
                    <a:pt x="214884" y="52450"/>
                  </a:lnTo>
                  <a:lnTo>
                    <a:pt x="0" y="52450"/>
                  </a:lnTo>
                  <a:lnTo>
                    <a:pt x="0" y="401447"/>
                  </a:lnTo>
                  <a:lnTo>
                    <a:pt x="2964" y="416127"/>
                  </a:lnTo>
                  <a:lnTo>
                    <a:pt x="11049" y="428117"/>
                  </a:lnTo>
                  <a:lnTo>
                    <a:pt x="23038" y="436201"/>
                  </a:lnTo>
                  <a:lnTo>
                    <a:pt x="37719" y="439166"/>
                  </a:lnTo>
                  <a:lnTo>
                    <a:pt x="622935" y="439419"/>
                  </a:lnTo>
                  <a:lnTo>
                    <a:pt x="636535" y="436677"/>
                  </a:lnTo>
                  <a:lnTo>
                    <a:pt x="647636" y="429196"/>
                  </a:lnTo>
                  <a:lnTo>
                    <a:pt x="655117" y="418095"/>
                  </a:lnTo>
                  <a:lnTo>
                    <a:pt x="657860" y="404494"/>
                  </a:lnTo>
                  <a:lnTo>
                    <a:pt x="657860" y="29972"/>
                  </a:lnTo>
                  <a:lnTo>
                    <a:pt x="655498" y="18323"/>
                  </a:lnTo>
                  <a:lnTo>
                    <a:pt x="649065" y="8794"/>
                  </a:lnTo>
                  <a:lnTo>
                    <a:pt x="639536" y="2361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21039" y="2743199"/>
              <a:ext cx="673100" cy="454659"/>
            </a:xfrm>
            <a:custGeom>
              <a:avLst/>
              <a:gdLst/>
              <a:ahLst/>
              <a:cxnLst/>
              <a:rect l="l" t="t" r="r" b="b"/>
              <a:pathLst>
                <a:path w="673100" h="454660">
                  <a:moveTo>
                    <a:pt x="636524" y="0"/>
                  </a:moveTo>
                  <a:lnTo>
                    <a:pt x="282575" y="0"/>
                  </a:lnTo>
                  <a:lnTo>
                    <a:pt x="272843" y="1073"/>
                  </a:lnTo>
                  <a:lnTo>
                    <a:pt x="240075" y="26255"/>
                  </a:lnTo>
                  <a:lnTo>
                    <a:pt x="218948" y="52705"/>
                  </a:lnTo>
                  <a:lnTo>
                    <a:pt x="2920" y="52705"/>
                  </a:lnTo>
                  <a:lnTo>
                    <a:pt x="0" y="55625"/>
                  </a:lnTo>
                  <a:lnTo>
                    <a:pt x="0" y="410082"/>
                  </a:lnTo>
                  <a:lnTo>
                    <a:pt x="27003" y="450909"/>
                  </a:lnTo>
                  <a:lnTo>
                    <a:pt x="631698" y="454660"/>
                  </a:lnTo>
                  <a:lnTo>
                    <a:pt x="639833" y="453862"/>
                  </a:lnTo>
                  <a:lnTo>
                    <a:pt x="647541" y="451516"/>
                  </a:lnTo>
                  <a:lnTo>
                    <a:pt x="654629" y="447694"/>
                  </a:lnTo>
                  <a:lnTo>
                    <a:pt x="660907" y="442468"/>
                  </a:lnTo>
                  <a:lnTo>
                    <a:pt x="661535" y="441706"/>
                  </a:lnTo>
                  <a:lnTo>
                    <a:pt x="44195" y="441451"/>
                  </a:lnTo>
                  <a:lnTo>
                    <a:pt x="32007" y="438979"/>
                  </a:lnTo>
                  <a:lnTo>
                    <a:pt x="22034" y="432244"/>
                  </a:lnTo>
                  <a:lnTo>
                    <a:pt x="15299" y="422271"/>
                  </a:lnTo>
                  <a:lnTo>
                    <a:pt x="12826" y="410082"/>
                  </a:lnTo>
                  <a:lnTo>
                    <a:pt x="12826" y="65658"/>
                  </a:lnTo>
                  <a:lnTo>
                    <a:pt x="224154" y="65658"/>
                  </a:lnTo>
                  <a:lnTo>
                    <a:pt x="225932" y="64643"/>
                  </a:lnTo>
                  <a:lnTo>
                    <a:pt x="227202" y="63118"/>
                  </a:lnTo>
                  <a:lnTo>
                    <a:pt x="237902" y="49545"/>
                  </a:lnTo>
                  <a:lnTo>
                    <a:pt x="247991" y="36919"/>
                  </a:lnTo>
                  <a:lnTo>
                    <a:pt x="282575" y="12954"/>
                  </a:lnTo>
                  <a:lnTo>
                    <a:pt x="663893" y="12954"/>
                  </a:lnTo>
                  <a:lnTo>
                    <a:pt x="662384" y="10715"/>
                  </a:lnTo>
                  <a:lnTo>
                    <a:pt x="650757" y="2875"/>
                  </a:lnTo>
                  <a:lnTo>
                    <a:pt x="636524" y="0"/>
                  </a:lnTo>
                  <a:close/>
                </a:path>
                <a:path w="673100" h="454660">
                  <a:moveTo>
                    <a:pt x="663893" y="12954"/>
                  </a:moveTo>
                  <a:lnTo>
                    <a:pt x="636524" y="12954"/>
                  </a:lnTo>
                  <a:lnTo>
                    <a:pt x="645753" y="14805"/>
                  </a:lnTo>
                  <a:lnTo>
                    <a:pt x="653303" y="19859"/>
                  </a:lnTo>
                  <a:lnTo>
                    <a:pt x="658401" y="27366"/>
                  </a:lnTo>
                  <a:lnTo>
                    <a:pt x="660273" y="36575"/>
                  </a:lnTo>
                  <a:lnTo>
                    <a:pt x="660273" y="420750"/>
                  </a:lnTo>
                  <a:lnTo>
                    <a:pt x="657225" y="427989"/>
                  </a:lnTo>
                  <a:lnTo>
                    <a:pt x="646429" y="438785"/>
                  </a:lnTo>
                  <a:lnTo>
                    <a:pt x="639317" y="441706"/>
                  </a:lnTo>
                  <a:lnTo>
                    <a:pt x="661535" y="441706"/>
                  </a:lnTo>
                  <a:lnTo>
                    <a:pt x="666134" y="436116"/>
                  </a:lnTo>
                  <a:lnTo>
                    <a:pt x="669956" y="428990"/>
                  </a:lnTo>
                  <a:lnTo>
                    <a:pt x="672302" y="421268"/>
                  </a:lnTo>
                  <a:lnTo>
                    <a:pt x="673100" y="413131"/>
                  </a:lnTo>
                  <a:lnTo>
                    <a:pt x="673100" y="36575"/>
                  </a:lnTo>
                  <a:lnTo>
                    <a:pt x="670224" y="22342"/>
                  </a:lnTo>
                  <a:lnTo>
                    <a:pt x="663893" y="12954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7687" y="2402967"/>
              <a:ext cx="21590" cy="23495"/>
            </a:xfrm>
            <a:custGeom>
              <a:avLst/>
              <a:gdLst/>
              <a:ahLst/>
              <a:cxnLst/>
              <a:rect l="l" t="t" r="r" b="b"/>
              <a:pathLst>
                <a:path w="21589" h="23494">
                  <a:moveTo>
                    <a:pt x="14859" y="0"/>
                  </a:moveTo>
                  <a:lnTo>
                    <a:pt x="6731" y="0"/>
                  </a:lnTo>
                  <a:lnTo>
                    <a:pt x="3937" y="762"/>
                  </a:lnTo>
                  <a:lnTo>
                    <a:pt x="762" y="3937"/>
                  </a:lnTo>
                  <a:lnTo>
                    <a:pt x="0" y="6984"/>
                  </a:lnTo>
                  <a:lnTo>
                    <a:pt x="0" y="16256"/>
                  </a:lnTo>
                  <a:lnTo>
                    <a:pt x="762" y="19303"/>
                  </a:lnTo>
                  <a:lnTo>
                    <a:pt x="3810" y="22351"/>
                  </a:lnTo>
                  <a:lnTo>
                    <a:pt x="6603" y="23113"/>
                  </a:lnTo>
                  <a:lnTo>
                    <a:pt x="14604" y="23113"/>
                  </a:lnTo>
                  <a:lnTo>
                    <a:pt x="17525" y="22351"/>
                  </a:lnTo>
                  <a:lnTo>
                    <a:pt x="19050" y="20827"/>
                  </a:lnTo>
                  <a:lnTo>
                    <a:pt x="20574" y="19176"/>
                  </a:lnTo>
                  <a:lnTo>
                    <a:pt x="21336" y="16128"/>
                  </a:lnTo>
                  <a:lnTo>
                    <a:pt x="21336" y="11430"/>
                  </a:lnTo>
                  <a:lnTo>
                    <a:pt x="21336" y="6857"/>
                  </a:lnTo>
                  <a:lnTo>
                    <a:pt x="20574" y="3809"/>
                  </a:lnTo>
                  <a:lnTo>
                    <a:pt x="17525" y="762"/>
                  </a:lnTo>
                  <a:lnTo>
                    <a:pt x="14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49639" y="1242060"/>
              <a:ext cx="312420" cy="322580"/>
            </a:xfrm>
            <a:custGeom>
              <a:avLst/>
              <a:gdLst/>
              <a:ahLst/>
              <a:cxnLst/>
              <a:rect l="l" t="t" r="r" b="b"/>
              <a:pathLst>
                <a:path w="312420" h="322580">
                  <a:moveTo>
                    <a:pt x="0" y="0"/>
                  </a:moveTo>
                  <a:lnTo>
                    <a:pt x="120523" y="322579"/>
                  </a:lnTo>
                  <a:lnTo>
                    <a:pt x="181482" y="185165"/>
                  </a:lnTo>
                  <a:lnTo>
                    <a:pt x="312419" y="1164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49639" y="1242060"/>
              <a:ext cx="312420" cy="322580"/>
            </a:xfrm>
            <a:custGeom>
              <a:avLst/>
              <a:gdLst/>
              <a:ahLst/>
              <a:cxnLst/>
              <a:rect l="l" t="t" r="r" b="b"/>
              <a:pathLst>
                <a:path w="312420" h="322580">
                  <a:moveTo>
                    <a:pt x="312419" y="116459"/>
                  </a:moveTo>
                  <a:lnTo>
                    <a:pt x="0" y="0"/>
                  </a:lnTo>
                  <a:lnTo>
                    <a:pt x="120523" y="322579"/>
                  </a:lnTo>
                  <a:lnTo>
                    <a:pt x="181482" y="185165"/>
                  </a:lnTo>
                  <a:lnTo>
                    <a:pt x="312419" y="1164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3139" y="4396790"/>
              <a:ext cx="144779" cy="14218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7800" y="4386580"/>
              <a:ext cx="160020" cy="16250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01660" y="4386580"/>
              <a:ext cx="160020" cy="16250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5419" y="4699050"/>
              <a:ext cx="144779" cy="14472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9279" y="4699050"/>
              <a:ext cx="144779" cy="14472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5519" y="4691430"/>
              <a:ext cx="160020" cy="15991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13139" y="3810000"/>
              <a:ext cx="144779" cy="14478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09279" y="4114850"/>
              <a:ext cx="144779" cy="14218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5519" y="4104690"/>
              <a:ext cx="160020" cy="16245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931660" y="129539"/>
              <a:ext cx="619760" cy="619760"/>
            </a:xfrm>
            <a:custGeom>
              <a:avLst/>
              <a:gdLst/>
              <a:ahLst/>
              <a:cxnLst/>
              <a:rect l="l" t="t" r="r" b="b"/>
              <a:pathLst>
                <a:path w="619759" h="619760">
                  <a:moveTo>
                    <a:pt x="309880" y="309880"/>
                  </a:moveTo>
                  <a:lnTo>
                    <a:pt x="0" y="309880"/>
                  </a:lnTo>
                  <a:lnTo>
                    <a:pt x="0" y="619760"/>
                  </a:lnTo>
                  <a:lnTo>
                    <a:pt x="258191" y="619760"/>
                  </a:lnTo>
                  <a:lnTo>
                    <a:pt x="278320" y="615708"/>
                  </a:lnTo>
                  <a:lnTo>
                    <a:pt x="294741" y="604634"/>
                  </a:lnTo>
                  <a:lnTo>
                    <a:pt x="305816" y="588213"/>
                  </a:lnTo>
                  <a:lnTo>
                    <a:pt x="309880" y="568071"/>
                  </a:lnTo>
                  <a:lnTo>
                    <a:pt x="309880" y="309880"/>
                  </a:lnTo>
                  <a:close/>
                </a:path>
                <a:path w="619759" h="619760">
                  <a:moveTo>
                    <a:pt x="619760" y="0"/>
                  </a:moveTo>
                  <a:lnTo>
                    <a:pt x="309880" y="0"/>
                  </a:lnTo>
                  <a:lnTo>
                    <a:pt x="309880" y="309880"/>
                  </a:lnTo>
                  <a:lnTo>
                    <a:pt x="568071" y="309880"/>
                  </a:lnTo>
                  <a:lnTo>
                    <a:pt x="588200" y="305828"/>
                  </a:lnTo>
                  <a:lnTo>
                    <a:pt x="604621" y="294754"/>
                  </a:lnTo>
                  <a:lnTo>
                    <a:pt x="615696" y="278333"/>
                  </a:lnTo>
                  <a:lnTo>
                    <a:pt x="619760" y="258191"/>
                  </a:lnTo>
                  <a:lnTo>
                    <a:pt x="619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1660" y="589279"/>
              <a:ext cx="160020" cy="16002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5039" y="193040"/>
              <a:ext cx="182879" cy="18288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931660" y="129540"/>
              <a:ext cx="309880" cy="309880"/>
            </a:xfrm>
            <a:custGeom>
              <a:avLst/>
              <a:gdLst/>
              <a:ahLst/>
              <a:cxnLst/>
              <a:rect l="l" t="t" r="r" b="b"/>
              <a:pathLst>
                <a:path w="309879" h="309880">
                  <a:moveTo>
                    <a:pt x="309880" y="0"/>
                  </a:moveTo>
                  <a:lnTo>
                    <a:pt x="0" y="0"/>
                  </a:lnTo>
                  <a:lnTo>
                    <a:pt x="0" y="258190"/>
                  </a:lnTo>
                  <a:lnTo>
                    <a:pt x="4058" y="278322"/>
                  </a:lnTo>
                  <a:lnTo>
                    <a:pt x="15128" y="294751"/>
                  </a:lnTo>
                  <a:lnTo>
                    <a:pt x="31557" y="305821"/>
                  </a:lnTo>
                  <a:lnTo>
                    <a:pt x="51689" y="309880"/>
                  </a:lnTo>
                  <a:lnTo>
                    <a:pt x="309880" y="309880"/>
                  </a:lnTo>
                  <a:lnTo>
                    <a:pt x="309880" y="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21779" y="129540"/>
              <a:ext cx="309880" cy="309880"/>
            </a:xfrm>
            <a:custGeom>
              <a:avLst/>
              <a:gdLst/>
              <a:ahLst/>
              <a:cxnLst/>
              <a:rect l="l" t="t" r="r" b="b"/>
              <a:pathLst>
                <a:path w="309879" h="309880">
                  <a:moveTo>
                    <a:pt x="309879" y="0"/>
                  </a:moveTo>
                  <a:lnTo>
                    <a:pt x="0" y="0"/>
                  </a:lnTo>
                  <a:lnTo>
                    <a:pt x="0" y="309880"/>
                  </a:lnTo>
                  <a:lnTo>
                    <a:pt x="258191" y="309880"/>
                  </a:lnTo>
                  <a:lnTo>
                    <a:pt x="278322" y="305821"/>
                  </a:lnTo>
                  <a:lnTo>
                    <a:pt x="294751" y="294751"/>
                  </a:lnTo>
                  <a:lnTo>
                    <a:pt x="305821" y="278322"/>
                  </a:lnTo>
                  <a:lnTo>
                    <a:pt x="309879" y="258190"/>
                  </a:lnTo>
                  <a:lnTo>
                    <a:pt x="309879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16700" y="124459"/>
              <a:ext cx="939800" cy="629920"/>
            </a:xfrm>
            <a:custGeom>
              <a:avLst/>
              <a:gdLst/>
              <a:ahLst/>
              <a:cxnLst/>
              <a:rect l="l" t="t" r="r" b="b"/>
              <a:pathLst>
                <a:path w="939800" h="629920">
                  <a:moveTo>
                    <a:pt x="939800" y="0"/>
                  </a:moveTo>
                  <a:lnTo>
                    <a:pt x="928370" y="0"/>
                  </a:lnTo>
                  <a:lnTo>
                    <a:pt x="928370" y="11430"/>
                  </a:lnTo>
                  <a:lnTo>
                    <a:pt x="928370" y="308610"/>
                  </a:lnTo>
                  <a:lnTo>
                    <a:pt x="631190" y="308610"/>
                  </a:lnTo>
                  <a:lnTo>
                    <a:pt x="631190" y="11430"/>
                  </a:lnTo>
                  <a:lnTo>
                    <a:pt x="928370" y="11430"/>
                  </a:lnTo>
                  <a:lnTo>
                    <a:pt x="928370" y="0"/>
                  </a:lnTo>
                  <a:lnTo>
                    <a:pt x="629920" y="0"/>
                  </a:lnTo>
                  <a:lnTo>
                    <a:pt x="619760" y="0"/>
                  </a:lnTo>
                  <a:lnTo>
                    <a:pt x="618490" y="0"/>
                  </a:lnTo>
                  <a:lnTo>
                    <a:pt x="618490" y="11430"/>
                  </a:lnTo>
                  <a:lnTo>
                    <a:pt x="618490" y="308610"/>
                  </a:lnTo>
                  <a:lnTo>
                    <a:pt x="618490" y="321310"/>
                  </a:lnTo>
                  <a:lnTo>
                    <a:pt x="618490" y="618490"/>
                  </a:lnTo>
                  <a:lnTo>
                    <a:pt x="321310" y="618490"/>
                  </a:lnTo>
                  <a:lnTo>
                    <a:pt x="321310" y="321310"/>
                  </a:lnTo>
                  <a:lnTo>
                    <a:pt x="618490" y="321310"/>
                  </a:lnTo>
                  <a:lnTo>
                    <a:pt x="618490" y="308610"/>
                  </a:lnTo>
                  <a:lnTo>
                    <a:pt x="321310" y="308610"/>
                  </a:lnTo>
                  <a:lnTo>
                    <a:pt x="321310" y="11430"/>
                  </a:lnTo>
                  <a:lnTo>
                    <a:pt x="618490" y="11430"/>
                  </a:lnTo>
                  <a:lnTo>
                    <a:pt x="618490" y="0"/>
                  </a:lnTo>
                  <a:lnTo>
                    <a:pt x="320040" y="0"/>
                  </a:lnTo>
                  <a:lnTo>
                    <a:pt x="309880" y="0"/>
                  </a:lnTo>
                  <a:lnTo>
                    <a:pt x="308610" y="0"/>
                  </a:lnTo>
                  <a:lnTo>
                    <a:pt x="308610" y="11430"/>
                  </a:lnTo>
                  <a:lnTo>
                    <a:pt x="308610" y="308610"/>
                  </a:lnTo>
                  <a:lnTo>
                    <a:pt x="11430" y="308610"/>
                  </a:lnTo>
                  <a:lnTo>
                    <a:pt x="11430" y="11430"/>
                  </a:lnTo>
                  <a:lnTo>
                    <a:pt x="308610" y="11430"/>
                  </a:lnTo>
                  <a:lnTo>
                    <a:pt x="308610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308610"/>
                  </a:lnTo>
                  <a:lnTo>
                    <a:pt x="0" y="320040"/>
                  </a:lnTo>
                  <a:lnTo>
                    <a:pt x="309880" y="320040"/>
                  </a:lnTo>
                  <a:lnTo>
                    <a:pt x="309880" y="321310"/>
                  </a:lnTo>
                  <a:lnTo>
                    <a:pt x="309880" y="618490"/>
                  </a:lnTo>
                  <a:lnTo>
                    <a:pt x="309880" y="629920"/>
                  </a:lnTo>
                  <a:lnTo>
                    <a:pt x="629920" y="629920"/>
                  </a:lnTo>
                  <a:lnTo>
                    <a:pt x="629920" y="618490"/>
                  </a:lnTo>
                  <a:lnTo>
                    <a:pt x="629920" y="321310"/>
                  </a:lnTo>
                  <a:lnTo>
                    <a:pt x="629920" y="320040"/>
                  </a:lnTo>
                  <a:lnTo>
                    <a:pt x="939800" y="320040"/>
                  </a:lnTo>
                  <a:lnTo>
                    <a:pt x="939800" y="308610"/>
                  </a:lnTo>
                  <a:lnTo>
                    <a:pt x="939800" y="11430"/>
                  </a:lnTo>
                  <a:lnTo>
                    <a:pt x="93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441959" y="4803140"/>
            <a:ext cx="2179320" cy="340360"/>
            <a:chOff x="441959" y="4803140"/>
            <a:chExt cx="2179320" cy="340360"/>
          </a:xfrm>
        </p:grpSpPr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2279" y="4823460"/>
              <a:ext cx="157429" cy="15996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81710" y="4823460"/>
              <a:ext cx="1899920" cy="320040"/>
            </a:xfrm>
            <a:custGeom>
              <a:avLst/>
              <a:gdLst/>
              <a:ahLst/>
              <a:cxnLst/>
              <a:rect l="l" t="t" r="r" b="b"/>
              <a:pathLst>
                <a:path w="1899920" h="320039">
                  <a:moveTo>
                    <a:pt x="28587" y="9588"/>
                  </a:moveTo>
                  <a:lnTo>
                    <a:pt x="40743" y="24224"/>
                  </a:lnTo>
                  <a:lnTo>
                    <a:pt x="49952" y="41073"/>
                  </a:lnTo>
                  <a:lnTo>
                    <a:pt x="55764" y="59621"/>
                  </a:lnTo>
                  <a:lnTo>
                    <a:pt x="57797" y="79565"/>
                  </a:lnTo>
                  <a:lnTo>
                    <a:pt x="53554" y="108205"/>
                  </a:lnTo>
                  <a:lnTo>
                    <a:pt x="41667" y="133543"/>
                  </a:lnTo>
                  <a:lnTo>
                    <a:pt x="23395" y="154342"/>
                  </a:lnTo>
                  <a:lnTo>
                    <a:pt x="0" y="169367"/>
                  </a:lnTo>
                  <a:lnTo>
                    <a:pt x="14525" y="179831"/>
                  </a:lnTo>
                  <a:lnTo>
                    <a:pt x="29076" y="193943"/>
                  </a:lnTo>
                  <a:lnTo>
                    <a:pt x="44551" y="211752"/>
                  </a:lnTo>
                  <a:lnTo>
                    <a:pt x="85899" y="263109"/>
                  </a:lnTo>
                  <a:lnTo>
                    <a:pt x="113915" y="293651"/>
                  </a:lnTo>
                  <a:lnTo>
                    <a:pt x="144590" y="320039"/>
                  </a:lnTo>
                  <a:lnTo>
                    <a:pt x="434426" y="320039"/>
                  </a:lnTo>
                  <a:lnTo>
                    <a:pt x="465099" y="293651"/>
                  </a:lnTo>
                  <a:lnTo>
                    <a:pt x="493111" y="263109"/>
                  </a:lnTo>
                  <a:lnTo>
                    <a:pt x="517156" y="233310"/>
                  </a:lnTo>
                  <a:lnTo>
                    <a:pt x="536710" y="209398"/>
                  </a:lnTo>
                  <a:lnTo>
                    <a:pt x="289509" y="209398"/>
                  </a:lnTo>
                  <a:lnTo>
                    <a:pt x="261310" y="204839"/>
                  </a:lnTo>
                  <a:lnTo>
                    <a:pt x="237305" y="191045"/>
                  </a:lnTo>
                  <a:lnTo>
                    <a:pt x="213767" y="167837"/>
                  </a:lnTo>
                  <a:lnTo>
                    <a:pt x="185726" y="133513"/>
                  </a:lnTo>
                  <a:lnTo>
                    <a:pt x="158136" y="99647"/>
                  </a:lnTo>
                  <a:lnTo>
                    <a:pt x="123437" y="63917"/>
                  </a:lnTo>
                  <a:lnTo>
                    <a:pt x="80909" y="32385"/>
                  </a:lnTo>
                  <a:lnTo>
                    <a:pt x="28587" y="9588"/>
                  </a:lnTo>
                  <a:close/>
                </a:path>
                <a:path w="1899920" h="320039">
                  <a:moveTo>
                    <a:pt x="866862" y="158953"/>
                  </a:moveTo>
                  <a:lnTo>
                    <a:pt x="619696" y="158953"/>
                  </a:lnTo>
                  <a:lnTo>
                    <a:pt x="647867" y="163511"/>
                  </a:lnTo>
                  <a:lnTo>
                    <a:pt x="671872" y="177306"/>
                  </a:lnTo>
                  <a:lnTo>
                    <a:pt x="695447" y="200513"/>
                  </a:lnTo>
                  <a:lnTo>
                    <a:pt x="722325" y="233310"/>
                  </a:lnTo>
                  <a:lnTo>
                    <a:pt x="746335" y="263109"/>
                  </a:lnTo>
                  <a:lnTo>
                    <a:pt x="774329" y="293651"/>
                  </a:lnTo>
                  <a:lnTo>
                    <a:pt x="804995" y="320039"/>
                  </a:lnTo>
                  <a:lnTo>
                    <a:pt x="1094822" y="320039"/>
                  </a:lnTo>
                  <a:lnTo>
                    <a:pt x="1125489" y="293651"/>
                  </a:lnTo>
                  <a:lnTo>
                    <a:pt x="1153482" y="263109"/>
                  </a:lnTo>
                  <a:lnTo>
                    <a:pt x="1177493" y="233310"/>
                  </a:lnTo>
                  <a:lnTo>
                    <a:pt x="1197060" y="209398"/>
                  </a:lnTo>
                  <a:lnTo>
                    <a:pt x="949909" y="209398"/>
                  </a:lnTo>
                  <a:lnTo>
                    <a:pt x="921713" y="204839"/>
                  </a:lnTo>
                  <a:lnTo>
                    <a:pt x="897696" y="191045"/>
                  </a:lnTo>
                  <a:lnTo>
                    <a:pt x="874131" y="167837"/>
                  </a:lnTo>
                  <a:lnTo>
                    <a:pt x="866862" y="158953"/>
                  </a:lnTo>
                  <a:close/>
                </a:path>
                <a:path w="1899920" h="320039">
                  <a:moveTo>
                    <a:pt x="1527301" y="158953"/>
                  </a:moveTo>
                  <a:lnTo>
                    <a:pt x="1280109" y="158953"/>
                  </a:lnTo>
                  <a:lnTo>
                    <a:pt x="1308303" y="163511"/>
                  </a:lnTo>
                  <a:lnTo>
                    <a:pt x="1332306" y="177306"/>
                  </a:lnTo>
                  <a:lnTo>
                    <a:pt x="1355832" y="200513"/>
                  </a:lnTo>
                  <a:lnTo>
                    <a:pt x="1382598" y="233310"/>
                  </a:lnTo>
                  <a:lnTo>
                    <a:pt x="1406662" y="263109"/>
                  </a:lnTo>
                  <a:lnTo>
                    <a:pt x="1434691" y="293651"/>
                  </a:lnTo>
                  <a:lnTo>
                    <a:pt x="1465378" y="320039"/>
                  </a:lnTo>
                  <a:lnTo>
                    <a:pt x="1755240" y="320039"/>
                  </a:lnTo>
                  <a:lnTo>
                    <a:pt x="1785926" y="293651"/>
                  </a:lnTo>
                  <a:lnTo>
                    <a:pt x="1813956" y="263109"/>
                  </a:lnTo>
                  <a:lnTo>
                    <a:pt x="1855292" y="211752"/>
                  </a:lnTo>
                  <a:lnTo>
                    <a:pt x="1857335" y="209398"/>
                  </a:lnTo>
                  <a:lnTo>
                    <a:pt x="1610309" y="209398"/>
                  </a:lnTo>
                  <a:lnTo>
                    <a:pt x="1582131" y="204839"/>
                  </a:lnTo>
                  <a:lnTo>
                    <a:pt x="1558143" y="191045"/>
                  </a:lnTo>
                  <a:lnTo>
                    <a:pt x="1534585" y="167837"/>
                  </a:lnTo>
                  <a:lnTo>
                    <a:pt x="1527301" y="158953"/>
                  </a:lnTo>
                  <a:close/>
                </a:path>
                <a:path w="1899920" h="320039">
                  <a:moveTo>
                    <a:pt x="619696" y="0"/>
                  </a:moveTo>
                  <a:lnTo>
                    <a:pt x="563862" y="6042"/>
                  </a:lnTo>
                  <a:lnTo>
                    <a:pt x="516782" y="22338"/>
                  </a:lnTo>
                  <a:lnTo>
                    <a:pt x="477258" y="46135"/>
                  </a:lnTo>
                  <a:lnTo>
                    <a:pt x="444091" y="74685"/>
                  </a:lnTo>
                  <a:lnTo>
                    <a:pt x="416083" y="105236"/>
                  </a:lnTo>
                  <a:lnTo>
                    <a:pt x="392036" y="135039"/>
                  </a:lnTo>
                  <a:lnTo>
                    <a:pt x="365218" y="167837"/>
                  </a:lnTo>
                  <a:lnTo>
                    <a:pt x="341687" y="191045"/>
                  </a:lnTo>
                  <a:lnTo>
                    <a:pt x="317698" y="204839"/>
                  </a:lnTo>
                  <a:lnTo>
                    <a:pt x="289509" y="209398"/>
                  </a:lnTo>
                  <a:lnTo>
                    <a:pt x="536710" y="209398"/>
                  </a:lnTo>
                  <a:lnTo>
                    <a:pt x="543976" y="200513"/>
                  </a:lnTo>
                  <a:lnTo>
                    <a:pt x="567512" y="177306"/>
                  </a:lnTo>
                  <a:lnTo>
                    <a:pt x="591505" y="163511"/>
                  </a:lnTo>
                  <a:lnTo>
                    <a:pt x="619696" y="158953"/>
                  </a:lnTo>
                  <a:lnTo>
                    <a:pt x="866862" y="158953"/>
                  </a:lnTo>
                  <a:lnTo>
                    <a:pt x="846061" y="133513"/>
                  </a:lnTo>
                  <a:lnTo>
                    <a:pt x="795232" y="74685"/>
                  </a:lnTo>
                  <a:lnTo>
                    <a:pt x="762074" y="46135"/>
                  </a:lnTo>
                  <a:lnTo>
                    <a:pt x="722566" y="22338"/>
                  </a:lnTo>
                  <a:lnTo>
                    <a:pt x="675506" y="6042"/>
                  </a:lnTo>
                  <a:lnTo>
                    <a:pt x="619696" y="0"/>
                  </a:lnTo>
                  <a:close/>
                </a:path>
                <a:path w="1899920" h="320039">
                  <a:moveTo>
                    <a:pt x="1280109" y="0"/>
                  </a:moveTo>
                  <a:lnTo>
                    <a:pt x="1224295" y="6042"/>
                  </a:lnTo>
                  <a:lnTo>
                    <a:pt x="1177215" y="22338"/>
                  </a:lnTo>
                  <a:lnTo>
                    <a:pt x="1137678" y="46135"/>
                  </a:lnTo>
                  <a:lnTo>
                    <a:pt x="1104491" y="74685"/>
                  </a:lnTo>
                  <a:lnTo>
                    <a:pt x="1076462" y="105236"/>
                  </a:lnTo>
                  <a:lnTo>
                    <a:pt x="1052398" y="135039"/>
                  </a:lnTo>
                  <a:lnTo>
                    <a:pt x="1025632" y="167837"/>
                  </a:lnTo>
                  <a:lnTo>
                    <a:pt x="1002106" y="191045"/>
                  </a:lnTo>
                  <a:lnTo>
                    <a:pt x="978103" y="204839"/>
                  </a:lnTo>
                  <a:lnTo>
                    <a:pt x="949909" y="209398"/>
                  </a:lnTo>
                  <a:lnTo>
                    <a:pt x="1197060" y="209398"/>
                  </a:lnTo>
                  <a:lnTo>
                    <a:pt x="1204331" y="200513"/>
                  </a:lnTo>
                  <a:lnTo>
                    <a:pt x="1227896" y="177306"/>
                  </a:lnTo>
                  <a:lnTo>
                    <a:pt x="1251913" y="163511"/>
                  </a:lnTo>
                  <a:lnTo>
                    <a:pt x="1280109" y="158953"/>
                  </a:lnTo>
                  <a:lnTo>
                    <a:pt x="1527301" y="158953"/>
                  </a:lnTo>
                  <a:lnTo>
                    <a:pt x="1507693" y="135039"/>
                  </a:lnTo>
                  <a:lnTo>
                    <a:pt x="1483682" y="105236"/>
                  </a:lnTo>
                  <a:lnTo>
                    <a:pt x="1455689" y="74685"/>
                  </a:lnTo>
                  <a:lnTo>
                    <a:pt x="1422523" y="46135"/>
                  </a:lnTo>
                  <a:lnTo>
                    <a:pt x="1382998" y="22338"/>
                  </a:lnTo>
                  <a:lnTo>
                    <a:pt x="1335922" y="6042"/>
                  </a:lnTo>
                  <a:lnTo>
                    <a:pt x="1280109" y="0"/>
                  </a:lnTo>
                  <a:close/>
                </a:path>
                <a:path w="1899920" h="320039">
                  <a:moveTo>
                    <a:pt x="1871040" y="9690"/>
                  </a:moveTo>
                  <a:lnTo>
                    <a:pt x="1818775" y="32472"/>
                  </a:lnTo>
                  <a:lnTo>
                    <a:pt x="1776298" y="63982"/>
                  </a:lnTo>
                  <a:lnTo>
                    <a:pt x="1741631" y="99683"/>
                  </a:lnTo>
                  <a:lnTo>
                    <a:pt x="1686032" y="167837"/>
                  </a:lnTo>
                  <a:lnTo>
                    <a:pt x="1662506" y="191045"/>
                  </a:lnTo>
                  <a:lnTo>
                    <a:pt x="1638503" y="204839"/>
                  </a:lnTo>
                  <a:lnTo>
                    <a:pt x="1610309" y="209398"/>
                  </a:lnTo>
                  <a:lnTo>
                    <a:pt x="1857335" y="209398"/>
                  </a:lnTo>
                  <a:lnTo>
                    <a:pt x="1870754" y="193943"/>
                  </a:lnTo>
                  <a:lnTo>
                    <a:pt x="1885311" y="179831"/>
                  </a:lnTo>
                  <a:lnTo>
                    <a:pt x="1899869" y="169367"/>
                  </a:lnTo>
                  <a:lnTo>
                    <a:pt x="1876481" y="154334"/>
                  </a:lnTo>
                  <a:lnTo>
                    <a:pt x="1858213" y="133513"/>
                  </a:lnTo>
                  <a:lnTo>
                    <a:pt x="1846326" y="108147"/>
                  </a:lnTo>
                  <a:lnTo>
                    <a:pt x="1842084" y="79476"/>
                  </a:lnTo>
                  <a:lnTo>
                    <a:pt x="1844090" y="59598"/>
                  </a:lnTo>
                  <a:lnTo>
                    <a:pt x="1849866" y="41038"/>
                  </a:lnTo>
                  <a:lnTo>
                    <a:pt x="1858961" y="24303"/>
                  </a:lnTo>
                  <a:lnTo>
                    <a:pt x="1871040" y="969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43480" y="4823460"/>
              <a:ext cx="160019" cy="15996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38530" y="4803190"/>
              <a:ext cx="1986280" cy="340360"/>
            </a:xfrm>
            <a:custGeom>
              <a:avLst/>
              <a:gdLst/>
              <a:ahLst/>
              <a:cxnLst/>
              <a:rect l="l" t="t" r="r" b="b"/>
              <a:pathLst>
                <a:path w="1986280" h="340360">
                  <a:moveTo>
                    <a:pt x="186791" y="340309"/>
                  </a:moveTo>
                  <a:lnTo>
                    <a:pt x="157226" y="314896"/>
                  </a:lnTo>
                  <a:lnTo>
                    <a:pt x="129222" y="284378"/>
                  </a:lnTo>
                  <a:lnTo>
                    <a:pt x="87871" y="233057"/>
                  </a:lnTo>
                  <a:lnTo>
                    <a:pt x="72402" y="215265"/>
                  </a:lnTo>
                  <a:lnTo>
                    <a:pt x="57848" y="201168"/>
                  </a:lnTo>
                  <a:lnTo>
                    <a:pt x="43319" y="190703"/>
                  </a:lnTo>
                  <a:lnTo>
                    <a:pt x="33731" y="194500"/>
                  </a:lnTo>
                  <a:lnTo>
                    <a:pt x="23698" y="197307"/>
                  </a:lnTo>
                  <a:lnTo>
                    <a:pt x="13271" y="199059"/>
                  </a:lnTo>
                  <a:lnTo>
                    <a:pt x="2540" y="199707"/>
                  </a:lnTo>
                  <a:lnTo>
                    <a:pt x="23139" y="202641"/>
                  </a:lnTo>
                  <a:lnTo>
                    <a:pt x="41833" y="213106"/>
                  </a:lnTo>
                  <a:lnTo>
                    <a:pt x="62738" y="233603"/>
                  </a:lnTo>
                  <a:lnTo>
                    <a:pt x="89903" y="266611"/>
                  </a:lnTo>
                  <a:lnTo>
                    <a:pt x="115265" y="298005"/>
                  </a:lnTo>
                  <a:lnTo>
                    <a:pt x="144894" y="330174"/>
                  </a:lnTo>
                  <a:lnTo>
                    <a:pt x="156768" y="340309"/>
                  </a:lnTo>
                  <a:lnTo>
                    <a:pt x="186791" y="340309"/>
                  </a:lnTo>
                  <a:close/>
                </a:path>
                <a:path w="1986280" h="340360">
                  <a:moveTo>
                    <a:pt x="847204" y="340309"/>
                  </a:moveTo>
                  <a:lnTo>
                    <a:pt x="817626" y="314896"/>
                  </a:lnTo>
                  <a:lnTo>
                    <a:pt x="789635" y="284378"/>
                  </a:lnTo>
                  <a:lnTo>
                    <a:pt x="765632" y="254596"/>
                  </a:lnTo>
                  <a:lnTo>
                    <a:pt x="738771" y="221818"/>
                  </a:lnTo>
                  <a:lnTo>
                    <a:pt x="716318" y="199707"/>
                  </a:lnTo>
                  <a:lnTo>
                    <a:pt x="715213" y="198628"/>
                  </a:lnTo>
                  <a:lnTo>
                    <a:pt x="691222" y="184848"/>
                  </a:lnTo>
                  <a:lnTo>
                    <a:pt x="663054" y="180289"/>
                  </a:lnTo>
                  <a:lnTo>
                    <a:pt x="634847" y="184848"/>
                  </a:lnTo>
                  <a:lnTo>
                    <a:pt x="610844" y="198628"/>
                  </a:lnTo>
                  <a:lnTo>
                    <a:pt x="587311" y="221818"/>
                  </a:lnTo>
                  <a:lnTo>
                    <a:pt x="560514" y="254596"/>
                  </a:lnTo>
                  <a:lnTo>
                    <a:pt x="536460" y="284378"/>
                  </a:lnTo>
                  <a:lnTo>
                    <a:pt x="508444" y="314896"/>
                  </a:lnTo>
                  <a:lnTo>
                    <a:pt x="478866" y="340309"/>
                  </a:lnTo>
                  <a:lnTo>
                    <a:pt x="508850" y="340309"/>
                  </a:lnTo>
                  <a:lnTo>
                    <a:pt x="520725" y="330174"/>
                  </a:lnTo>
                  <a:lnTo>
                    <a:pt x="550354" y="298005"/>
                  </a:lnTo>
                  <a:lnTo>
                    <a:pt x="575729" y="266611"/>
                  </a:lnTo>
                  <a:lnTo>
                    <a:pt x="602894" y="233603"/>
                  </a:lnTo>
                  <a:lnTo>
                    <a:pt x="623798" y="213106"/>
                  </a:lnTo>
                  <a:lnTo>
                    <a:pt x="642493" y="202641"/>
                  </a:lnTo>
                  <a:lnTo>
                    <a:pt x="663054" y="199707"/>
                  </a:lnTo>
                  <a:lnTo>
                    <a:pt x="683564" y="202641"/>
                  </a:lnTo>
                  <a:lnTo>
                    <a:pt x="702246" y="213106"/>
                  </a:lnTo>
                  <a:lnTo>
                    <a:pt x="723125" y="233603"/>
                  </a:lnTo>
                  <a:lnTo>
                    <a:pt x="750265" y="266611"/>
                  </a:lnTo>
                  <a:lnTo>
                    <a:pt x="775677" y="298005"/>
                  </a:lnTo>
                  <a:lnTo>
                    <a:pt x="805345" y="330174"/>
                  </a:lnTo>
                  <a:lnTo>
                    <a:pt x="817219" y="340309"/>
                  </a:lnTo>
                  <a:lnTo>
                    <a:pt x="847204" y="340309"/>
                  </a:lnTo>
                  <a:close/>
                </a:path>
                <a:path w="1986280" h="340360">
                  <a:moveTo>
                    <a:pt x="1507667" y="340309"/>
                  </a:moveTo>
                  <a:lnTo>
                    <a:pt x="1478089" y="314896"/>
                  </a:lnTo>
                  <a:lnTo>
                    <a:pt x="1450086" y="284378"/>
                  </a:lnTo>
                  <a:lnTo>
                    <a:pt x="1426032" y="254596"/>
                  </a:lnTo>
                  <a:lnTo>
                    <a:pt x="1399209" y="221818"/>
                  </a:lnTo>
                  <a:lnTo>
                    <a:pt x="1376768" y="199707"/>
                  </a:lnTo>
                  <a:lnTo>
                    <a:pt x="1375676" y="198628"/>
                  </a:lnTo>
                  <a:lnTo>
                    <a:pt x="1351661" y="184848"/>
                  </a:lnTo>
                  <a:lnTo>
                    <a:pt x="1323416" y="180289"/>
                  </a:lnTo>
                  <a:lnTo>
                    <a:pt x="1295234" y="184848"/>
                  </a:lnTo>
                  <a:lnTo>
                    <a:pt x="1271257" y="198628"/>
                  </a:lnTo>
                  <a:lnTo>
                    <a:pt x="1247736" y="221818"/>
                  </a:lnTo>
                  <a:lnTo>
                    <a:pt x="1220927" y="254596"/>
                  </a:lnTo>
                  <a:lnTo>
                    <a:pt x="1196860" y="284378"/>
                  </a:lnTo>
                  <a:lnTo>
                    <a:pt x="1168831" y="314896"/>
                  </a:lnTo>
                  <a:lnTo>
                    <a:pt x="1139240" y="340309"/>
                  </a:lnTo>
                  <a:lnTo>
                    <a:pt x="1169289" y="340309"/>
                  </a:lnTo>
                  <a:lnTo>
                    <a:pt x="1181163" y="330174"/>
                  </a:lnTo>
                  <a:lnTo>
                    <a:pt x="1210792" y="298005"/>
                  </a:lnTo>
                  <a:lnTo>
                    <a:pt x="1236167" y="266611"/>
                  </a:lnTo>
                  <a:lnTo>
                    <a:pt x="1263307" y="233603"/>
                  </a:lnTo>
                  <a:lnTo>
                    <a:pt x="1284211" y="213106"/>
                  </a:lnTo>
                  <a:lnTo>
                    <a:pt x="1302905" y="202641"/>
                  </a:lnTo>
                  <a:lnTo>
                    <a:pt x="1323416" y="199707"/>
                  </a:lnTo>
                  <a:lnTo>
                    <a:pt x="1343990" y="202641"/>
                  </a:lnTo>
                  <a:lnTo>
                    <a:pt x="1362710" y="213106"/>
                  </a:lnTo>
                  <a:lnTo>
                    <a:pt x="1383626" y="233603"/>
                  </a:lnTo>
                  <a:lnTo>
                    <a:pt x="1410792" y="266611"/>
                  </a:lnTo>
                  <a:lnTo>
                    <a:pt x="1436154" y="298005"/>
                  </a:lnTo>
                  <a:lnTo>
                    <a:pt x="1465783" y="330174"/>
                  </a:lnTo>
                  <a:lnTo>
                    <a:pt x="1477657" y="340309"/>
                  </a:lnTo>
                  <a:lnTo>
                    <a:pt x="1507667" y="340309"/>
                  </a:lnTo>
                  <a:close/>
                </a:path>
                <a:path w="1986280" h="340360">
                  <a:moveTo>
                    <a:pt x="1978609" y="101"/>
                  </a:moveTo>
                  <a:lnTo>
                    <a:pt x="1919986" y="7327"/>
                  </a:lnTo>
                  <a:lnTo>
                    <a:pt x="1870671" y="24980"/>
                  </a:lnTo>
                  <a:lnTo>
                    <a:pt x="1829358" y="50279"/>
                  </a:lnTo>
                  <a:lnTo>
                    <a:pt x="1794776" y="80391"/>
                  </a:lnTo>
                  <a:lnTo>
                    <a:pt x="1765617" y="112509"/>
                  </a:lnTo>
                  <a:lnTo>
                    <a:pt x="1740611" y="143814"/>
                  </a:lnTo>
                  <a:lnTo>
                    <a:pt x="1713395" y="177203"/>
                  </a:lnTo>
                  <a:lnTo>
                    <a:pt x="1692490" y="197916"/>
                  </a:lnTo>
                  <a:lnTo>
                    <a:pt x="1673796" y="208495"/>
                  </a:lnTo>
                  <a:lnTo>
                    <a:pt x="1653235" y="211455"/>
                  </a:lnTo>
                  <a:lnTo>
                    <a:pt x="1632661" y="208495"/>
                  </a:lnTo>
                  <a:lnTo>
                    <a:pt x="1613992" y="197916"/>
                  </a:lnTo>
                  <a:lnTo>
                    <a:pt x="1593113" y="177203"/>
                  </a:lnTo>
                  <a:lnTo>
                    <a:pt x="1565986" y="143814"/>
                  </a:lnTo>
                  <a:lnTo>
                    <a:pt x="1540598" y="112090"/>
                  </a:lnTo>
                  <a:lnTo>
                    <a:pt x="1510957" y="79552"/>
                  </a:lnTo>
                  <a:lnTo>
                    <a:pt x="1475701" y="49149"/>
                  </a:lnTo>
                  <a:lnTo>
                    <a:pt x="1433512" y="23799"/>
                  </a:lnTo>
                  <a:lnTo>
                    <a:pt x="1383068" y="6438"/>
                  </a:lnTo>
                  <a:lnTo>
                    <a:pt x="1323035" y="0"/>
                  </a:lnTo>
                  <a:lnTo>
                    <a:pt x="1262951" y="6438"/>
                  </a:lnTo>
                  <a:lnTo>
                    <a:pt x="1212481" y="23799"/>
                  </a:lnTo>
                  <a:lnTo>
                    <a:pt x="1170317" y="49149"/>
                  </a:lnTo>
                  <a:lnTo>
                    <a:pt x="1135075" y="79552"/>
                  </a:lnTo>
                  <a:lnTo>
                    <a:pt x="1105446" y="112090"/>
                  </a:lnTo>
                  <a:lnTo>
                    <a:pt x="1080084" y="143814"/>
                  </a:lnTo>
                  <a:lnTo>
                    <a:pt x="1052918" y="177203"/>
                  </a:lnTo>
                  <a:lnTo>
                    <a:pt x="1032002" y="197916"/>
                  </a:lnTo>
                  <a:lnTo>
                    <a:pt x="1013282" y="208495"/>
                  </a:lnTo>
                  <a:lnTo>
                    <a:pt x="992708" y="211455"/>
                  </a:lnTo>
                  <a:lnTo>
                    <a:pt x="972197" y="208495"/>
                  </a:lnTo>
                  <a:lnTo>
                    <a:pt x="953503" y="197916"/>
                  </a:lnTo>
                  <a:lnTo>
                    <a:pt x="932599" y="177203"/>
                  </a:lnTo>
                  <a:lnTo>
                    <a:pt x="905459" y="143814"/>
                  </a:lnTo>
                  <a:lnTo>
                    <a:pt x="880071" y="112090"/>
                  </a:lnTo>
                  <a:lnTo>
                    <a:pt x="850430" y="79552"/>
                  </a:lnTo>
                  <a:lnTo>
                    <a:pt x="815174" y="49149"/>
                  </a:lnTo>
                  <a:lnTo>
                    <a:pt x="772985" y="23799"/>
                  </a:lnTo>
                  <a:lnTo>
                    <a:pt x="722541" y="6438"/>
                  </a:lnTo>
                  <a:lnTo>
                    <a:pt x="662508" y="0"/>
                  </a:lnTo>
                  <a:lnTo>
                    <a:pt x="602437" y="6438"/>
                  </a:lnTo>
                  <a:lnTo>
                    <a:pt x="551980" y="23799"/>
                  </a:lnTo>
                  <a:lnTo>
                    <a:pt x="509803" y="49149"/>
                  </a:lnTo>
                  <a:lnTo>
                    <a:pt x="474560" y="79552"/>
                  </a:lnTo>
                  <a:lnTo>
                    <a:pt x="444919" y="112090"/>
                  </a:lnTo>
                  <a:lnTo>
                    <a:pt x="419557" y="143814"/>
                  </a:lnTo>
                  <a:lnTo>
                    <a:pt x="392379" y="177203"/>
                  </a:lnTo>
                  <a:lnTo>
                    <a:pt x="371487" y="197916"/>
                  </a:lnTo>
                  <a:lnTo>
                    <a:pt x="352806" y="208495"/>
                  </a:lnTo>
                  <a:lnTo>
                    <a:pt x="332282" y="211455"/>
                  </a:lnTo>
                  <a:lnTo>
                    <a:pt x="311721" y="208495"/>
                  </a:lnTo>
                  <a:lnTo>
                    <a:pt x="293014" y="197916"/>
                  </a:lnTo>
                  <a:lnTo>
                    <a:pt x="272110" y="177203"/>
                  </a:lnTo>
                  <a:lnTo>
                    <a:pt x="244957" y="143814"/>
                  </a:lnTo>
                  <a:lnTo>
                    <a:pt x="219583" y="112090"/>
                  </a:lnTo>
                  <a:lnTo>
                    <a:pt x="189941" y="79552"/>
                  </a:lnTo>
                  <a:lnTo>
                    <a:pt x="154698" y="49149"/>
                  </a:lnTo>
                  <a:lnTo>
                    <a:pt x="112522" y="23799"/>
                  </a:lnTo>
                  <a:lnTo>
                    <a:pt x="62064" y="6438"/>
                  </a:lnTo>
                  <a:lnTo>
                    <a:pt x="3289" y="139"/>
                  </a:lnTo>
                  <a:lnTo>
                    <a:pt x="1993" y="0"/>
                  </a:lnTo>
                  <a:lnTo>
                    <a:pt x="1320" y="0"/>
                  </a:lnTo>
                  <a:lnTo>
                    <a:pt x="635" y="50"/>
                  </a:lnTo>
                  <a:lnTo>
                    <a:pt x="0" y="190"/>
                  </a:lnTo>
                  <a:lnTo>
                    <a:pt x="482" y="190"/>
                  </a:lnTo>
                  <a:lnTo>
                    <a:pt x="1028" y="139"/>
                  </a:lnTo>
                  <a:lnTo>
                    <a:pt x="1511" y="139"/>
                  </a:lnTo>
                  <a:lnTo>
                    <a:pt x="21374" y="2159"/>
                  </a:lnTo>
                  <a:lnTo>
                    <a:pt x="39878" y="7950"/>
                  </a:lnTo>
                  <a:lnTo>
                    <a:pt x="56642" y="17106"/>
                  </a:lnTo>
                  <a:lnTo>
                    <a:pt x="71272" y="29222"/>
                  </a:lnTo>
                  <a:lnTo>
                    <a:pt x="123621" y="52260"/>
                  </a:lnTo>
                  <a:lnTo>
                    <a:pt x="166179" y="84112"/>
                  </a:lnTo>
                  <a:lnTo>
                    <a:pt x="200914" y="120256"/>
                  </a:lnTo>
                  <a:lnTo>
                    <a:pt x="256527" y="189103"/>
                  </a:lnTo>
                  <a:lnTo>
                    <a:pt x="280060" y="212547"/>
                  </a:lnTo>
                  <a:lnTo>
                    <a:pt x="304076" y="226491"/>
                  </a:lnTo>
                  <a:lnTo>
                    <a:pt x="332282" y="231089"/>
                  </a:lnTo>
                  <a:lnTo>
                    <a:pt x="360464" y="226491"/>
                  </a:lnTo>
                  <a:lnTo>
                    <a:pt x="408000" y="189103"/>
                  </a:lnTo>
                  <a:lnTo>
                    <a:pt x="434822" y="155956"/>
                  </a:lnTo>
                  <a:lnTo>
                    <a:pt x="458863" y="125857"/>
                  </a:lnTo>
                  <a:lnTo>
                    <a:pt x="486879" y="94996"/>
                  </a:lnTo>
                  <a:lnTo>
                    <a:pt x="520052" y="66154"/>
                  </a:lnTo>
                  <a:lnTo>
                    <a:pt x="559574" y="42100"/>
                  </a:lnTo>
                  <a:lnTo>
                    <a:pt x="606666" y="25641"/>
                  </a:lnTo>
                  <a:lnTo>
                    <a:pt x="662508" y="19532"/>
                  </a:lnTo>
                  <a:lnTo>
                    <a:pt x="718312" y="25641"/>
                  </a:lnTo>
                  <a:lnTo>
                    <a:pt x="765390" y="42100"/>
                  </a:lnTo>
                  <a:lnTo>
                    <a:pt x="804938" y="66154"/>
                  </a:lnTo>
                  <a:lnTo>
                    <a:pt x="838123" y="94996"/>
                  </a:lnTo>
                  <a:lnTo>
                    <a:pt x="866152" y="125857"/>
                  </a:lnTo>
                  <a:lnTo>
                    <a:pt x="890219" y="155956"/>
                  </a:lnTo>
                  <a:lnTo>
                    <a:pt x="916978" y="189103"/>
                  </a:lnTo>
                  <a:lnTo>
                    <a:pt x="940511" y="212547"/>
                  </a:lnTo>
                  <a:lnTo>
                    <a:pt x="964514" y="226491"/>
                  </a:lnTo>
                  <a:lnTo>
                    <a:pt x="992708" y="231089"/>
                  </a:lnTo>
                  <a:lnTo>
                    <a:pt x="1020902" y="226491"/>
                  </a:lnTo>
                  <a:lnTo>
                    <a:pt x="1044917" y="212547"/>
                  </a:lnTo>
                  <a:lnTo>
                    <a:pt x="1046010" y="211455"/>
                  </a:lnTo>
                  <a:lnTo>
                    <a:pt x="1068476" y="189103"/>
                  </a:lnTo>
                  <a:lnTo>
                    <a:pt x="1095324" y="155956"/>
                  </a:lnTo>
                  <a:lnTo>
                    <a:pt x="1119378" y="125857"/>
                  </a:lnTo>
                  <a:lnTo>
                    <a:pt x="1147381" y="94996"/>
                  </a:lnTo>
                  <a:lnTo>
                    <a:pt x="1180553" y="66154"/>
                  </a:lnTo>
                  <a:lnTo>
                    <a:pt x="1220076" y="42100"/>
                  </a:lnTo>
                  <a:lnTo>
                    <a:pt x="1267167" y="25641"/>
                  </a:lnTo>
                  <a:lnTo>
                    <a:pt x="1323035" y="19532"/>
                  </a:lnTo>
                  <a:lnTo>
                    <a:pt x="1378839" y="25641"/>
                  </a:lnTo>
                  <a:lnTo>
                    <a:pt x="1425917" y="42100"/>
                  </a:lnTo>
                  <a:lnTo>
                    <a:pt x="1465440" y="66154"/>
                  </a:lnTo>
                  <a:lnTo>
                    <a:pt x="1498612" y="94996"/>
                  </a:lnTo>
                  <a:lnTo>
                    <a:pt x="1526603" y="125857"/>
                  </a:lnTo>
                  <a:lnTo>
                    <a:pt x="1550619" y="155956"/>
                  </a:lnTo>
                  <a:lnTo>
                    <a:pt x="1577505" y="189103"/>
                  </a:lnTo>
                  <a:lnTo>
                    <a:pt x="1601063" y="212547"/>
                  </a:lnTo>
                  <a:lnTo>
                    <a:pt x="1625053" y="226491"/>
                  </a:lnTo>
                  <a:lnTo>
                    <a:pt x="1653235" y="231089"/>
                  </a:lnTo>
                  <a:lnTo>
                    <a:pt x="1681429" y="226491"/>
                  </a:lnTo>
                  <a:lnTo>
                    <a:pt x="1705444" y="212547"/>
                  </a:lnTo>
                  <a:lnTo>
                    <a:pt x="1706537" y="211455"/>
                  </a:lnTo>
                  <a:lnTo>
                    <a:pt x="1729003" y="189103"/>
                  </a:lnTo>
                  <a:lnTo>
                    <a:pt x="1784692" y="120205"/>
                  </a:lnTo>
                  <a:lnTo>
                    <a:pt x="1819275" y="84201"/>
                  </a:lnTo>
                  <a:lnTo>
                    <a:pt x="1861718" y="52362"/>
                  </a:lnTo>
                  <a:lnTo>
                    <a:pt x="1913966" y="29324"/>
                  </a:lnTo>
                  <a:lnTo>
                    <a:pt x="1927580" y="17818"/>
                  </a:lnTo>
                  <a:lnTo>
                    <a:pt x="1943087" y="8890"/>
                  </a:lnTo>
                  <a:lnTo>
                    <a:pt x="1960194" y="2870"/>
                  </a:lnTo>
                  <a:lnTo>
                    <a:pt x="1978609" y="101"/>
                  </a:lnTo>
                  <a:close/>
                </a:path>
                <a:path w="1986280" h="340360">
                  <a:moveTo>
                    <a:pt x="1983689" y="199707"/>
                  </a:moveTo>
                  <a:lnTo>
                    <a:pt x="1973046" y="199047"/>
                  </a:lnTo>
                  <a:lnTo>
                    <a:pt x="1962734" y="197281"/>
                  </a:lnTo>
                  <a:lnTo>
                    <a:pt x="1952790" y="194500"/>
                  </a:lnTo>
                  <a:lnTo>
                    <a:pt x="1943303" y="190703"/>
                  </a:lnTo>
                  <a:lnTo>
                    <a:pt x="1928736" y="201168"/>
                  </a:lnTo>
                  <a:lnTo>
                    <a:pt x="1914182" y="215265"/>
                  </a:lnTo>
                  <a:lnTo>
                    <a:pt x="1898726" y="233057"/>
                  </a:lnTo>
                  <a:lnTo>
                    <a:pt x="1857387" y="284378"/>
                  </a:lnTo>
                  <a:lnTo>
                    <a:pt x="1829358" y="314896"/>
                  </a:lnTo>
                  <a:lnTo>
                    <a:pt x="1799767" y="340309"/>
                  </a:lnTo>
                  <a:lnTo>
                    <a:pt x="1829752" y="340309"/>
                  </a:lnTo>
                  <a:lnTo>
                    <a:pt x="1841627" y="330174"/>
                  </a:lnTo>
                  <a:lnTo>
                    <a:pt x="1871268" y="298005"/>
                  </a:lnTo>
                  <a:lnTo>
                    <a:pt x="1896694" y="266611"/>
                  </a:lnTo>
                  <a:lnTo>
                    <a:pt x="1923770" y="233692"/>
                  </a:lnTo>
                  <a:lnTo>
                    <a:pt x="1944611" y="213220"/>
                  </a:lnTo>
                  <a:lnTo>
                    <a:pt x="1963254" y="202717"/>
                  </a:lnTo>
                  <a:lnTo>
                    <a:pt x="1983689" y="199707"/>
                  </a:lnTo>
                  <a:close/>
                </a:path>
                <a:path w="1986280" h="340360">
                  <a:moveTo>
                    <a:pt x="1985073" y="21120"/>
                  </a:moveTo>
                  <a:lnTo>
                    <a:pt x="1984832" y="21120"/>
                  </a:lnTo>
                  <a:lnTo>
                    <a:pt x="1984451" y="21958"/>
                  </a:lnTo>
                  <a:lnTo>
                    <a:pt x="1984705" y="21958"/>
                  </a:lnTo>
                  <a:lnTo>
                    <a:pt x="1985073" y="21120"/>
                  </a:lnTo>
                  <a:close/>
                </a:path>
                <a:path w="1986280" h="340360">
                  <a:moveTo>
                    <a:pt x="1985975" y="20269"/>
                  </a:moveTo>
                  <a:lnTo>
                    <a:pt x="1985467" y="20269"/>
                  </a:lnTo>
                  <a:lnTo>
                    <a:pt x="1985073" y="21120"/>
                  </a:lnTo>
                  <a:lnTo>
                    <a:pt x="1985721" y="21120"/>
                  </a:lnTo>
                  <a:lnTo>
                    <a:pt x="1985975" y="20269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23159" y="4803190"/>
              <a:ext cx="198119" cy="19806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1959" y="4803140"/>
              <a:ext cx="198120" cy="198120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-4762" y="1166177"/>
            <a:ext cx="636905" cy="1498600"/>
            <a:chOff x="-4762" y="1166177"/>
            <a:chExt cx="636905" cy="1498600"/>
          </a:xfrm>
        </p:grpSpPr>
        <p:sp>
          <p:nvSpPr>
            <p:cNvPr id="66" name="object 66"/>
            <p:cNvSpPr/>
            <p:nvPr/>
          </p:nvSpPr>
          <p:spPr>
            <a:xfrm>
              <a:off x="0" y="1170939"/>
              <a:ext cx="627380" cy="855980"/>
            </a:xfrm>
            <a:custGeom>
              <a:avLst/>
              <a:gdLst/>
              <a:ahLst/>
              <a:cxnLst/>
              <a:rect l="l" t="t" r="r" b="b"/>
              <a:pathLst>
                <a:path w="627380" h="855980">
                  <a:moveTo>
                    <a:pt x="0" y="502126"/>
                  </a:moveTo>
                  <a:lnTo>
                    <a:pt x="0" y="806157"/>
                  </a:lnTo>
                  <a:lnTo>
                    <a:pt x="64112" y="834158"/>
                  </a:lnTo>
                  <a:lnTo>
                    <a:pt x="107576" y="846107"/>
                  </a:lnTo>
                  <a:lnTo>
                    <a:pt x="152755" y="853468"/>
                  </a:lnTo>
                  <a:lnTo>
                    <a:pt x="199390" y="855980"/>
                  </a:lnTo>
                  <a:lnTo>
                    <a:pt x="246024" y="853468"/>
                  </a:lnTo>
                  <a:lnTo>
                    <a:pt x="291203" y="846107"/>
                  </a:lnTo>
                  <a:lnTo>
                    <a:pt x="334667" y="834158"/>
                  </a:lnTo>
                  <a:lnTo>
                    <a:pt x="376155" y="817882"/>
                  </a:lnTo>
                  <a:lnTo>
                    <a:pt x="415404" y="797541"/>
                  </a:lnTo>
                  <a:lnTo>
                    <a:pt x="452155" y="773395"/>
                  </a:lnTo>
                  <a:lnTo>
                    <a:pt x="486145" y="745706"/>
                  </a:lnTo>
                  <a:lnTo>
                    <a:pt x="517115" y="714735"/>
                  </a:lnTo>
                  <a:lnTo>
                    <a:pt x="544802" y="680744"/>
                  </a:lnTo>
                  <a:lnTo>
                    <a:pt x="568946" y="643993"/>
                  </a:lnTo>
                  <a:lnTo>
                    <a:pt x="569987" y="641985"/>
                  </a:lnTo>
                  <a:lnTo>
                    <a:pt x="199390" y="641985"/>
                  </a:lnTo>
                  <a:lnTo>
                    <a:pt x="150322" y="636335"/>
                  </a:lnTo>
                  <a:lnTo>
                    <a:pt x="105280" y="620243"/>
                  </a:lnTo>
                  <a:lnTo>
                    <a:pt x="65547" y="594988"/>
                  </a:lnTo>
                  <a:lnTo>
                    <a:pt x="32407" y="561854"/>
                  </a:lnTo>
                  <a:lnTo>
                    <a:pt x="7145" y="522121"/>
                  </a:lnTo>
                  <a:lnTo>
                    <a:pt x="0" y="502126"/>
                  </a:lnTo>
                  <a:close/>
                </a:path>
                <a:path w="627380" h="855980">
                  <a:moveTo>
                    <a:pt x="569987" y="213995"/>
                  </a:moveTo>
                  <a:lnTo>
                    <a:pt x="199390" y="213995"/>
                  </a:lnTo>
                  <a:lnTo>
                    <a:pt x="248457" y="219644"/>
                  </a:lnTo>
                  <a:lnTo>
                    <a:pt x="293499" y="235736"/>
                  </a:lnTo>
                  <a:lnTo>
                    <a:pt x="333232" y="260991"/>
                  </a:lnTo>
                  <a:lnTo>
                    <a:pt x="366372" y="294125"/>
                  </a:lnTo>
                  <a:lnTo>
                    <a:pt x="391634" y="333858"/>
                  </a:lnTo>
                  <a:lnTo>
                    <a:pt x="407733" y="378906"/>
                  </a:lnTo>
                  <a:lnTo>
                    <a:pt x="413384" y="427989"/>
                  </a:lnTo>
                  <a:lnTo>
                    <a:pt x="407733" y="477073"/>
                  </a:lnTo>
                  <a:lnTo>
                    <a:pt x="391634" y="522121"/>
                  </a:lnTo>
                  <a:lnTo>
                    <a:pt x="366372" y="561854"/>
                  </a:lnTo>
                  <a:lnTo>
                    <a:pt x="333232" y="594988"/>
                  </a:lnTo>
                  <a:lnTo>
                    <a:pt x="293499" y="620243"/>
                  </a:lnTo>
                  <a:lnTo>
                    <a:pt x="248457" y="636335"/>
                  </a:lnTo>
                  <a:lnTo>
                    <a:pt x="199390" y="641985"/>
                  </a:lnTo>
                  <a:lnTo>
                    <a:pt x="569987" y="641985"/>
                  </a:lnTo>
                  <a:lnTo>
                    <a:pt x="589286" y="604744"/>
                  </a:lnTo>
                  <a:lnTo>
                    <a:pt x="605560" y="563258"/>
                  </a:lnTo>
                  <a:lnTo>
                    <a:pt x="617508" y="519796"/>
                  </a:lnTo>
                  <a:lnTo>
                    <a:pt x="624868" y="474619"/>
                  </a:lnTo>
                  <a:lnTo>
                    <a:pt x="627380" y="427989"/>
                  </a:lnTo>
                  <a:lnTo>
                    <a:pt x="624868" y="381360"/>
                  </a:lnTo>
                  <a:lnTo>
                    <a:pt x="617508" y="336183"/>
                  </a:lnTo>
                  <a:lnTo>
                    <a:pt x="605560" y="292721"/>
                  </a:lnTo>
                  <a:lnTo>
                    <a:pt x="589286" y="251235"/>
                  </a:lnTo>
                  <a:lnTo>
                    <a:pt x="569987" y="213995"/>
                  </a:lnTo>
                  <a:close/>
                </a:path>
                <a:path w="627380" h="855980">
                  <a:moveTo>
                    <a:pt x="199390" y="0"/>
                  </a:moveTo>
                  <a:lnTo>
                    <a:pt x="152755" y="2511"/>
                  </a:lnTo>
                  <a:lnTo>
                    <a:pt x="107576" y="9872"/>
                  </a:lnTo>
                  <a:lnTo>
                    <a:pt x="64112" y="21821"/>
                  </a:lnTo>
                  <a:lnTo>
                    <a:pt x="22624" y="38097"/>
                  </a:lnTo>
                  <a:lnTo>
                    <a:pt x="0" y="49822"/>
                  </a:lnTo>
                  <a:lnTo>
                    <a:pt x="0" y="353853"/>
                  </a:lnTo>
                  <a:lnTo>
                    <a:pt x="7145" y="333858"/>
                  </a:lnTo>
                  <a:lnTo>
                    <a:pt x="32407" y="294125"/>
                  </a:lnTo>
                  <a:lnTo>
                    <a:pt x="65547" y="260991"/>
                  </a:lnTo>
                  <a:lnTo>
                    <a:pt x="105280" y="235736"/>
                  </a:lnTo>
                  <a:lnTo>
                    <a:pt x="150322" y="219644"/>
                  </a:lnTo>
                  <a:lnTo>
                    <a:pt x="199390" y="213995"/>
                  </a:lnTo>
                  <a:lnTo>
                    <a:pt x="569987" y="213995"/>
                  </a:lnTo>
                  <a:lnTo>
                    <a:pt x="568946" y="211986"/>
                  </a:lnTo>
                  <a:lnTo>
                    <a:pt x="544802" y="175235"/>
                  </a:lnTo>
                  <a:lnTo>
                    <a:pt x="517115" y="141244"/>
                  </a:lnTo>
                  <a:lnTo>
                    <a:pt x="486145" y="110273"/>
                  </a:lnTo>
                  <a:lnTo>
                    <a:pt x="452155" y="82584"/>
                  </a:lnTo>
                  <a:lnTo>
                    <a:pt x="415404" y="58438"/>
                  </a:lnTo>
                  <a:lnTo>
                    <a:pt x="376155" y="38097"/>
                  </a:lnTo>
                  <a:lnTo>
                    <a:pt x="334667" y="21821"/>
                  </a:lnTo>
                  <a:lnTo>
                    <a:pt x="291203" y="9872"/>
                  </a:lnTo>
                  <a:lnTo>
                    <a:pt x="246024" y="2511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0" y="1170939"/>
              <a:ext cx="627380" cy="855980"/>
            </a:xfrm>
            <a:custGeom>
              <a:avLst/>
              <a:gdLst/>
              <a:ahLst/>
              <a:cxnLst/>
              <a:rect l="l" t="t" r="r" b="b"/>
              <a:pathLst>
                <a:path w="627380" h="855980">
                  <a:moveTo>
                    <a:pt x="0" y="49822"/>
                  </a:moveTo>
                  <a:lnTo>
                    <a:pt x="64112" y="21821"/>
                  </a:lnTo>
                  <a:lnTo>
                    <a:pt x="107576" y="9872"/>
                  </a:lnTo>
                  <a:lnTo>
                    <a:pt x="152755" y="2511"/>
                  </a:lnTo>
                  <a:lnTo>
                    <a:pt x="199390" y="0"/>
                  </a:lnTo>
                  <a:lnTo>
                    <a:pt x="246024" y="2511"/>
                  </a:lnTo>
                  <a:lnTo>
                    <a:pt x="291203" y="9872"/>
                  </a:lnTo>
                  <a:lnTo>
                    <a:pt x="334667" y="21821"/>
                  </a:lnTo>
                  <a:lnTo>
                    <a:pt x="376155" y="38097"/>
                  </a:lnTo>
                  <a:lnTo>
                    <a:pt x="415404" y="58438"/>
                  </a:lnTo>
                  <a:lnTo>
                    <a:pt x="452155" y="82584"/>
                  </a:lnTo>
                  <a:lnTo>
                    <a:pt x="486145" y="110273"/>
                  </a:lnTo>
                  <a:lnTo>
                    <a:pt x="517115" y="141244"/>
                  </a:lnTo>
                  <a:lnTo>
                    <a:pt x="544802" y="175235"/>
                  </a:lnTo>
                  <a:lnTo>
                    <a:pt x="568946" y="211986"/>
                  </a:lnTo>
                  <a:lnTo>
                    <a:pt x="589286" y="251235"/>
                  </a:lnTo>
                  <a:lnTo>
                    <a:pt x="605560" y="292721"/>
                  </a:lnTo>
                  <a:lnTo>
                    <a:pt x="617508" y="336183"/>
                  </a:lnTo>
                  <a:lnTo>
                    <a:pt x="624868" y="381360"/>
                  </a:lnTo>
                  <a:lnTo>
                    <a:pt x="627380" y="427989"/>
                  </a:lnTo>
                  <a:lnTo>
                    <a:pt x="624868" y="474619"/>
                  </a:lnTo>
                  <a:lnTo>
                    <a:pt x="617508" y="519796"/>
                  </a:lnTo>
                  <a:lnTo>
                    <a:pt x="605560" y="563258"/>
                  </a:lnTo>
                  <a:lnTo>
                    <a:pt x="589286" y="604744"/>
                  </a:lnTo>
                  <a:lnTo>
                    <a:pt x="568946" y="643993"/>
                  </a:lnTo>
                  <a:lnTo>
                    <a:pt x="544802" y="680744"/>
                  </a:lnTo>
                  <a:lnTo>
                    <a:pt x="517115" y="714735"/>
                  </a:lnTo>
                  <a:lnTo>
                    <a:pt x="486145" y="745706"/>
                  </a:lnTo>
                  <a:lnTo>
                    <a:pt x="452155" y="773395"/>
                  </a:lnTo>
                  <a:lnTo>
                    <a:pt x="415404" y="797541"/>
                  </a:lnTo>
                  <a:lnTo>
                    <a:pt x="376155" y="817882"/>
                  </a:lnTo>
                  <a:lnTo>
                    <a:pt x="334667" y="834158"/>
                  </a:lnTo>
                  <a:lnTo>
                    <a:pt x="291203" y="846107"/>
                  </a:lnTo>
                  <a:lnTo>
                    <a:pt x="246024" y="853468"/>
                  </a:lnTo>
                  <a:lnTo>
                    <a:pt x="199390" y="855980"/>
                  </a:lnTo>
                  <a:lnTo>
                    <a:pt x="152755" y="853468"/>
                  </a:lnTo>
                  <a:lnTo>
                    <a:pt x="107576" y="846107"/>
                  </a:lnTo>
                  <a:lnTo>
                    <a:pt x="64112" y="834158"/>
                  </a:lnTo>
                  <a:lnTo>
                    <a:pt x="22624" y="817882"/>
                  </a:lnTo>
                  <a:lnTo>
                    <a:pt x="0" y="806157"/>
                  </a:lnTo>
                </a:path>
                <a:path w="627380" h="855980">
                  <a:moveTo>
                    <a:pt x="0" y="502126"/>
                  </a:moveTo>
                  <a:lnTo>
                    <a:pt x="32407" y="561854"/>
                  </a:lnTo>
                  <a:lnTo>
                    <a:pt x="65547" y="594988"/>
                  </a:lnTo>
                  <a:lnTo>
                    <a:pt x="105280" y="620243"/>
                  </a:lnTo>
                  <a:lnTo>
                    <a:pt x="150322" y="636335"/>
                  </a:lnTo>
                  <a:lnTo>
                    <a:pt x="199390" y="641985"/>
                  </a:lnTo>
                  <a:lnTo>
                    <a:pt x="248457" y="636335"/>
                  </a:lnTo>
                  <a:lnTo>
                    <a:pt x="293499" y="620243"/>
                  </a:lnTo>
                  <a:lnTo>
                    <a:pt x="333232" y="594988"/>
                  </a:lnTo>
                  <a:lnTo>
                    <a:pt x="366372" y="561854"/>
                  </a:lnTo>
                  <a:lnTo>
                    <a:pt x="391634" y="522121"/>
                  </a:lnTo>
                  <a:lnTo>
                    <a:pt x="407733" y="477073"/>
                  </a:lnTo>
                  <a:lnTo>
                    <a:pt x="413384" y="427989"/>
                  </a:lnTo>
                  <a:lnTo>
                    <a:pt x="407733" y="378906"/>
                  </a:lnTo>
                  <a:lnTo>
                    <a:pt x="391634" y="333858"/>
                  </a:lnTo>
                  <a:lnTo>
                    <a:pt x="366372" y="294125"/>
                  </a:lnTo>
                  <a:lnTo>
                    <a:pt x="333232" y="260991"/>
                  </a:lnTo>
                  <a:lnTo>
                    <a:pt x="293499" y="235736"/>
                  </a:lnTo>
                  <a:lnTo>
                    <a:pt x="248457" y="219644"/>
                  </a:lnTo>
                  <a:lnTo>
                    <a:pt x="199390" y="213995"/>
                  </a:lnTo>
                  <a:lnTo>
                    <a:pt x="150322" y="219644"/>
                  </a:lnTo>
                  <a:lnTo>
                    <a:pt x="105280" y="235736"/>
                  </a:lnTo>
                  <a:lnTo>
                    <a:pt x="65547" y="260991"/>
                  </a:lnTo>
                  <a:lnTo>
                    <a:pt x="32407" y="294125"/>
                  </a:lnTo>
                  <a:lnTo>
                    <a:pt x="7145" y="333858"/>
                  </a:lnTo>
                  <a:lnTo>
                    <a:pt x="0" y="35385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0" y="1897379"/>
              <a:ext cx="350520" cy="762000"/>
            </a:xfrm>
            <a:custGeom>
              <a:avLst/>
              <a:gdLst/>
              <a:ahLst/>
              <a:cxnLst/>
              <a:rect l="l" t="t" r="r" b="b"/>
              <a:pathLst>
                <a:path w="350520" h="762000">
                  <a:moveTo>
                    <a:pt x="221449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350494" y="762000"/>
                  </a:lnTo>
                  <a:lnTo>
                    <a:pt x="350494" y="137921"/>
                  </a:lnTo>
                  <a:lnTo>
                    <a:pt x="2214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0" y="1892299"/>
              <a:ext cx="355600" cy="772160"/>
            </a:xfrm>
            <a:custGeom>
              <a:avLst/>
              <a:gdLst/>
              <a:ahLst/>
              <a:cxnLst/>
              <a:rect l="l" t="t" r="r" b="b"/>
              <a:pathLst>
                <a:path w="355600" h="772160">
                  <a:moveTo>
                    <a:pt x="261620" y="566420"/>
                  </a:moveTo>
                  <a:lnTo>
                    <a:pt x="0" y="566420"/>
                  </a:lnTo>
                  <a:lnTo>
                    <a:pt x="0" y="574040"/>
                  </a:lnTo>
                  <a:lnTo>
                    <a:pt x="261620" y="574040"/>
                  </a:lnTo>
                  <a:lnTo>
                    <a:pt x="261620" y="566420"/>
                  </a:lnTo>
                  <a:close/>
                </a:path>
                <a:path w="355600" h="772160">
                  <a:moveTo>
                    <a:pt x="261620" y="482625"/>
                  </a:moveTo>
                  <a:lnTo>
                    <a:pt x="0" y="482625"/>
                  </a:lnTo>
                  <a:lnTo>
                    <a:pt x="0" y="492760"/>
                  </a:lnTo>
                  <a:lnTo>
                    <a:pt x="261620" y="492760"/>
                  </a:lnTo>
                  <a:lnTo>
                    <a:pt x="261620" y="482625"/>
                  </a:lnTo>
                  <a:close/>
                </a:path>
                <a:path w="355600" h="772160">
                  <a:moveTo>
                    <a:pt x="261620" y="401345"/>
                  </a:moveTo>
                  <a:lnTo>
                    <a:pt x="0" y="401345"/>
                  </a:lnTo>
                  <a:lnTo>
                    <a:pt x="0" y="408940"/>
                  </a:lnTo>
                  <a:lnTo>
                    <a:pt x="261620" y="408940"/>
                  </a:lnTo>
                  <a:lnTo>
                    <a:pt x="261620" y="401345"/>
                  </a:lnTo>
                  <a:close/>
                </a:path>
                <a:path w="355600" h="772160">
                  <a:moveTo>
                    <a:pt x="261620" y="317500"/>
                  </a:moveTo>
                  <a:lnTo>
                    <a:pt x="0" y="317500"/>
                  </a:lnTo>
                  <a:lnTo>
                    <a:pt x="0" y="327660"/>
                  </a:lnTo>
                  <a:lnTo>
                    <a:pt x="261620" y="327660"/>
                  </a:lnTo>
                  <a:lnTo>
                    <a:pt x="261620" y="317500"/>
                  </a:lnTo>
                  <a:close/>
                </a:path>
                <a:path w="355600" h="772160">
                  <a:moveTo>
                    <a:pt x="355600" y="140970"/>
                  </a:moveTo>
                  <a:lnTo>
                    <a:pt x="343496" y="128041"/>
                  </a:lnTo>
                  <a:lnTo>
                    <a:pt x="343496" y="142240"/>
                  </a:lnTo>
                  <a:lnTo>
                    <a:pt x="225640" y="142240"/>
                  </a:lnTo>
                  <a:lnTo>
                    <a:pt x="225640" y="16243"/>
                  </a:lnTo>
                  <a:lnTo>
                    <a:pt x="343496" y="142240"/>
                  </a:lnTo>
                  <a:lnTo>
                    <a:pt x="343496" y="128041"/>
                  </a:lnTo>
                  <a:lnTo>
                    <a:pt x="223672" y="0"/>
                  </a:lnTo>
                  <a:lnTo>
                    <a:pt x="0" y="0"/>
                  </a:lnTo>
                  <a:lnTo>
                    <a:pt x="0" y="9652"/>
                  </a:lnTo>
                  <a:lnTo>
                    <a:pt x="215900" y="9652"/>
                  </a:lnTo>
                  <a:lnTo>
                    <a:pt x="215900" y="142240"/>
                  </a:lnTo>
                  <a:lnTo>
                    <a:pt x="215900" y="152400"/>
                  </a:lnTo>
                  <a:lnTo>
                    <a:pt x="345884" y="152400"/>
                  </a:lnTo>
                  <a:lnTo>
                    <a:pt x="345884" y="762508"/>
                  </a:lnTo>
                  <a:lnTo>
                    <a:pt x="0" y="762508"/>
                  </a:lnTo>
                  <a:lnTo>
                    <a:pt x="0" y="772160"/>
                  </a:lnTo>
                  <a:lnTo>
                    <a:pt x="355600" y="772160"/>
                  </a:lnTo>
                  <a:lnTo>
                    <a:pt x="355600" y="140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5978842" y="4561700"/>
            <a:ext cx="330835" cy="331470"/>
            <a:chOff x="5978842" y="4561700"/>
            <a:chExt cx="330835" cy="331470"/>
          </a:xfrm>
        </p:grpSpPr>
        <p:sp>
          <p:nvSpPr>
            <p:cNvPr id="71" name="object 71"/>
            <p:cNvSpPr/>
            <p:nvPr/>
          </p:nvSpPr>
          <p:spPr>
            <a:xfrm>
              <a:off x="5983604" y="4566462"/>
              <a:ext cx="321310" cy="321945"/>
            </a:xfrm>
            <a:custGeom>
              <a:avLst/>
              <a:gdLst/>
              <a:ahLst/>
              <a:cxnLst/>
              <a:rect l="l" t="t" r="r" b="b"/>
              <a:pathLst>
                <a:path w="321310" h="321945">
                  <a:moveTo>
                    <a:pt x="143383" y="0"/>
                  </a:moveTo>
                  <a:lnTo>
                    <a:pt x="126111" y="113804"/>
                  </a:lnTo>
                  <a:lnTo>
                    <a:pt x="12319" y="96558"/>
                  </a:lnTo>
                  <a:lnTo>
                    <a:pt x="0" y="177939"/>
                  </a:lnTo>
                  <a:lnTo>
                    <a:pt x="113792" y="195186"/>
                  </a:lnTo>
                  <a:lnTo>
                    <a:pt x="96520" y="309003"/>
                  </a:lnTo>
                  <a:lnTo>
                    <a:pt x="177927" y="321335"/>
                  </a:lnTo>
                  <a:lnTo>
                    <a:pt x="195199" y="207517"/>
                  </a:lnTo>
                  <a:lnTo>
                    <a:pt x="308991" y="224764"/>
                  </a:lnTo>
                  <a:lnTo>
                    <a:pt x="321310" y="143382"/>
                  </a:lnTo>
                  <a:lnTo>
                    <a:pt x="207518" y="126136"/>
                  </a:lnTo>
                  <a:lnTo>
                    <a:pt x="224790" y="12331"/>
                  </a:lnTo>
                  <a:lnTo>
                    <a:pt x="143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83604" y="4566462"/>
              <a:ext cx="321310" cy="321945"/>
            </a:xfrm>
            <a:custGeom>
              <a:avLst/>
              <a:gdLst/>
              <a:ahLst/>
              <a:cxnLst/>
              <a:rect l="l" t="t" r="r" b="b"/>
              <a:pathLst>
                <a:path w="321310" h="321945">
                  <a:moveTo>
                    <a:pt x="143383" y="0"/>
                  </a:moveTo>
                  <a:lnTo>
                    <a:pt x="126111" y="113804"/>
                  </a:lnTo>
                  <a:lnTo>
                    <a:pt x="12319" y="96558"/>
                  </a:lnTo>
                  <a:lnTo>
                    <a:pt x="0" y="177939"/>
                  </a:lnTo>
                  <a:lnTo>
                    <a:pt x="113792" y="195186"/>
                  </a:lnTo>
                  <a:lnTo>
                    <a:pt x="96520" y="309003"/>
                  </a:lnTo>
                  <a:lnTo>
                    <a:pt x="177927" y="321335"/>
                  </a:lnTo>
                  <a:lnTo>
                    <a:pt x="195199" y="207517"/>
                  </a:lnTo>
                  <a:lnTo>
                    <a:pt x="308991" y="224764"/>
                  </a:lnTo>
                  <a:lnTo>
                    <a:pt x="321310" y="143382"/>
                  </a:lnTo>
                  <a:lnTo>
                    <a:pt x="207518" y="126136"/>
                  </a:lnTo>
                  <a:lnTo>
                    <a:pt x="224790" y="12331"/>
                  </a:lnTo>
                  <a:lnTo>
                    <a:pt x="14338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4966144" y="4596853"/>
            <a:ext cx="351155" cy="351155"/>
            <a:chOff x="4966144" y="4596853"/>
            <a:chExt cx="351155" cy="351155"/>
          </a:xfrm>
        </p:grpSpPr>
        <p:sp>
          <p:nvSpPr>
            <p:cNvPr id="74" name="object 74"/>
            <p:cNvSpPr/>
            <p:nvPr/>
          </p:nvSpPr>
          <p:spPr>
            <a:xfrm>
              <a:off x="4970907" y="4601616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83057" y="0"/>
                  </a:moveTo>
                  <a:lnTo>
                    <a:pt x="0" y="258038"/>
                  </a:lnTo>
                  <a:lnTo>
                    <a:pt x="258063" y="341020"/>
                  </a:lnTo>
                  <a:lnTo>
                    <a:pt x="341121" y="82981"/>
                  </a:lnTo>
                  <a:lnTo>
                    <a:pt x="83057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70907" y="4601616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83057" y="0"/>
                  </a:moveTo>
                  <a:lnTo>
                    <a:pt x="0" y="258038"/>
                  </a:lnTo>
                  <a:lnTo>
                    <a:pt x="258063" y="341020"/>
                  </a:lnTo>
                  <a:lnTo>
                    <a:pt x="341121" y="82981"/>
                  </a:lnTo>
                  <a:lnTo>
                    <a:pt x="8305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6" name="object 7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5277" y="2855277"/>
            <a:ext cx="210172" cy="207645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531933" y="293433"/>
            <a:ext cx="209423" cy="209423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515366" y="1511998"/>
            <a:ext cx="259715" cy="259715"/>
            <a:chOff x="515366" y="1511998"/>
            <a:chExt cx="259715" cy="259715"/>
          </a:xfrm>
        </p:grpSpPr>
        <p:sp>
          <p:nvSpPr>
            <p:cNvPr id="79" name="object 79"/>
            <p:cNvSpPr/>
            <p:nvPr/>
          </p:nvSpPr>
          <p:spPr>
            <a:xfrm>
              <a:off x="520128" y="1516761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57099" y="0"/>
                  </a:moveTo>
                  <a:lnTo>
                    <a:pt x="0" y="192659"/>
                  </a:lnTo>
                  <a:lnTo>
                    <a:pt x="192582" y="249681"/>
                  </a:lnTo>
                  <a:lnTo>
                    <a:pt x="249682" y="57150"/>
                  </a:lnTo>
                  <a:lnTo>
                    <a:pt x="57099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0128" y="1516761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57099" y="0"/>
                  </a:moveTo>
                  <a:lnTo>
                    <a:pt x="0" y="192659"/>
                  </a:lnTo>
                  <a:lnTo>
                    <a:pt x="192582" y="249681"/>
                  </a:lnTo>
                  <a:lnTo>
                    <a:pt x="249682" y="57150"/>
                  </a:lnTo>
                  <a:lnTo>
                    <a:pt x="5709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72477" y="480695"/>
            <a:ext cx="152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Courier New"/>
                <a:cs typeface="Courier New"/>
              </a:rPr>
              <a:t>https:</a:t>
            </a:r>
            <a:r>
              <a:rPr sz="1000" spc="-15" dirty="0">
                <a:latin typeface="Calibri"/>
                <a:cs typeface="Calibri"/>
              </a:rPr>
              <a:t>//</a:t>
            </a:r>
            <a:r>
              <a:rPr sz="1000" spc="-15" dirty="0">
                <a:latin typeface="Courier New"/>
                <a:cs typeface="Courier New"/>
              </a:rPr>
              <a:t>slidesgo.com</a:t>
            </a:r>
            <a:r>
              <a:rPr sz="1000" spc="-15" dirty="0">
                <a:latin typeface="Calibri"/>
                <a:cs typeface="Calibri"/>
              </a:rPr>
              <a:t>/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828039" y="678180"/>
            <a:ext cx="7360920" cy="886460"/>
            <a:chOff x="828039" y="678180"/>
            <a:chExt cx="7360920" cy="886460"/>
          </a:xfrm>
        </p:grpSpPr>
        <p:sp>
          <p:nvSpPr>
            <p:cNvPr id="83" name="object 83"/>
            <p:cNvSpPr/>
            <p:nvPr/>
          </p:nvSpPr>
          <p:spPr>
            <a:xfrm>
              <a:off x="848410" y="855992"/>
              <a:ext cx="7000240" cy="601980"/>
            </a:xfrm>
            <a:custGeom>
              <a:avLst/>
              <a:gdLst/>
              <a:ahLst/>
              <a:cxnLst/>
              <a:rect l="l" t="t" r="r" b="b"/>
              <a:pathLst>
                <a:path w="7000240" h="601980">
                  <a:moveTo>
                    <a:pt x="7000240" y="0"/>
                  </a:moveTo>
                  <a:lnTo>
                    <a:pt x="0" y="0"/>
                  </a:lnTo>
                  <a:lnTo>
                    <a:pt x="0" y="601967"/>
                  </a:lnTo>
                  <a:lnTo>
                    <a:pt x="7000240" y="601967"/>
                  </a:lnTo>
                  <a:lnTo>
                    <a:pt x="7000240" y="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48410" y="855980"/>
              <a:ext cx="7327900" cy="703580"/>
            </a:xfrm>
            <a:custGeom>
              <a:avLst/>
              <a:gdLst/>
              <a:ahLst/>
              <a:cxnLst/>
              <a:rect l="l" t="t" r="r" b="b"/>
              <a:pathLst>
                <a:path w="7327900" h="703580">
                  <a:moveTo>
                    <a:pt x="7001967" y="0"/>
                  </a:moveTo>
                  <a:lnTo>
                    <a:pt x="7001967" y="601091"/>
                  </a:lnTo>
                  <a:lnTo>
                    <a:pt x="0" y="601091"/>
                  </a:lnTo>
                  <a:lnTo>
                    <a:pt x="325920" y="703580"/>
                  </a:lnTo>
                  <a:lnTo>
                    <a:pt x="7327849" y="703580"/>
                  </a:lnTo>
                  <a:lnTo>
                    <a:pt x="7327849" y="102489"/>
                  </a:lnTo>
                  <a:lnTo>
                    <a:pt x="7001967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35660" y="853439"/>
              <a:ext cx="7353300" cy="711200"/>
            </a:xfrm>
            <a:custGeom>
              <a:avLst/>
              <a:gdLst/>
              <a:ahLst/>
              <a:cxnLst/>
              <a:rect l="l" t="t" r="r" b="b"/>
              <a:pathLst>
                <a:path w="7353300" h="711200">
                  <a:moveTo>
                    <a:pt x="7353300" y="706501"/>
                  </a:moveTo>
                  <a:lnTo>
                    <a:pt x="7350760" y="705713"/>
                  </a:lnTo>
                  <a:lnTo>
                    <a:pt x="7350760" y="704088"/>
                  </a:lnTo>
                  <a:lnTo>
                    <a:pt x="7350760" y="105156"/>
                  </a:lnTo>
                  <a:lnTo>
                    <a:pt x="7349617" y="104267"/>
                  </a:lnTo>
                  <a:lnTo>
                    <a:pt x="7347458" y="103505"/>
                  </a:lnTo>
                  <a:lnTo>
                    <a:pt x="7328154" y="97434"/>
                  </a:lnTo>
                  <a:lnTo>
                    <a:pt x="7328154" y="107569"/>
                  </a:lnTo>
                  <a:lnTo>
                    <a:pt x="7328154" y="698690"/>
                  </a:lnTo>
                  <a:lnTo>
                    <a:pt x="7313371" y="694093"/>
                  </a:lnTo>
                  <a:lnTo>
                    <a:pt x="7313371" y="704088"/>
                  </a:lnTo>
                  <a:lnTo>
                    <a:pt x="7010311" y="704088"/>
                  </a:lnTo>
                  <a:lnTo>
                    <a:pt x="6978370" y="694080"/>
                  </a:lnTo>
                  <a:lnTo>
                    <a:pt x="6978370" y="704088"/>
                  </a:lnTo>
                  <a:lnTo>
                    <a:pt x="6677571" y="704088"/>
                  </a:lnTo>
                  <a:lnTo>
                    <a:pt x="6645630" y="694080"/>
                  </a:lnTo>
                  <a:lnTo>
                    <a:pt x="6645630" y="704088"/>
                  </a:lnTo>
                  <a:lnTo>
                    <a:pt x="6344831" y="704088"/>
                  </a:lnTo>
                  <a:lnTo>
                    <a:pt x="6312890" y="694080"/>
                  </a:lnTo>
                  <a:lnTo>
                    <a:pt x="6312890" y="704088"/>
                  </a:lnTo>
                  <a:lnTo>
                    <a:pt x="6009551" y="704088"/>
                  </a:lnTo>
                  <a:lnTo>
                    <a:pt x="5977610" y="694080"/>
                  </a:lnTo>
                  <a:lnTo>
                    <a:pt x="5977610" y="704088"/>
                  </a:lnTo>
                  <a:lnTo>
                    <a:pt x="5676811" y="704088"/>
                  </a:lnTo>
                  <a:lnTo>
                    <a:pt x="5644870" y="694080"/>
                  </a:lnTo>
                  <a:lnTo>
                    <a:pt x="5644870" y="704088"/>
                  </a:lnTo>
                  <a:lnTo>
                    <a:pt x="5344071" y="704088"/>
                  </a:lnTo>
                  <a:lnTo>
                    <a:pt x="5312130" y="694080"/>
                  </a:lnTo>
                  <a:lnTo>
                    <a:pt x="5312130" y="704088"/>
                  </a:lnTo>
                  <a:lnTo>
                    <a:pt x="5011331" y="704088"/>
                  </a:lnTo>
                  <a:lnTo>
                    <a:pt x="4979390" y="694080"/>
                  </a:lnTo>
                  <a:lnTo>
                    <a:pt x="4979390" y="704088"/>
                  </a:lnTo>
                  <a:lnTo>
                    <a:pt x="4676051" y="704088"/>
                  </a:lnTo>
                  <a:lnTo>
                    <a:pt x="4644110" y="694080"/>
                  </a:lnTo>
                  <a:lnTo>
                    <a:pt x="4644110" y="704088"/>
                  </a:lnTo>
                  <a:lnTo>
                    <a:pt x="4343311" y="704088"/>
                  </a:lnTo>
                  <a:lnTo>
                    <a:pt x="4311370" y="694080"/>
                  </a:lnTo>
                  <a:lnTo>
                    <a:pt x="4311370" y="704088"/>
                  </a:lnTo>
                  <a:lnTo>
                    <a:pt x="4010571" y="704088"/>
                  </a:lnTo>
                  <a:lnTo>
                    <a:pt x="3978630" y="694080"/>
                  </a:lnTo>
                  <a:lnTo>
                    <a:pt x="3978630" y="704088"/>
                  </a:lnTo>
                  <a:lnTo>
                    <a:pt x="3677831" y="704088"/>
                  </a:lnTo>
                  <a:lnTo>
                    <a:pt x="3645890" y="694080"/>
                  </a:lnTo>
                  <a:lnTo>
                    <a:pt x="3645890" y="704088"/>
                  </a:lnTo>
                  <a:lnTo>
                    <a:pt x="3342551" y="704088"/>
                  </a:lnTo>
                  <a:lnTo>
                    <a:pt x="3310610" y="694080"/>
                  </a:lnTo>
                  <a:lnTo>
                    <a:pt x="3310610" y="704088"/>
                  </a:lnTo>
                  <a:lnTo>
                    <a:pt x="3009811" y="704088"/>
                  </a:lnTo>
                  <a:lnTo>
                    <a:pt x="2977756" y="694055"/>
                  </a:lnTo>
                  <a:lnTo>
                    <a:pt x="2977756" y="704088"/>
                  </a:lnTo>
                  <a:lnTo>
                    <a:pt x="2677071" y="704088"/>
                  </a:lnTo>
                  <a:lnTo>
                    <a:pt x="2645130" y="694080"/>
                  </a:lnTo>
                  <a:lnTo>
                    <a:pt x="2645130" y="704088"/>
                  </a:lnTo>
                  <a:lnTo>
                    <a:pt x="2344331" y="704088"/>
                  </a:lnTo>
                  <a:lnTo>
                    <a:pt x="2312390" y="694080"/>
                  </a:lnTo>
                  <a:lnTo>
                    <a:pt x="2312390" y="704088"/>
                  </a:lnTo>
                  <a:lnTo>
                    <a:pt x="2009051" y="704088"/>
                  </a:lnTo>
                  <a:lnTo>
                    <a:pt x="1977110" y="694080"/>
                  </a:lnTo>
                  <a:lnTo>
                    <a:pt x="1977110" y="704088"/>
                  </a:lnTo>
                  <a:lnTo>
                    <a:pt x="1676311" y="704088"/>
                  </a:lnTo>
                  <a:lnTo>
                    <a:pt x="1644370" y="694080"/>
                  </a:lnTo>
                  <a:lnTo>
                    <a:pt x="1644370" y="704088"/>
                  </a:lnTo>
                  <a:lnTo>
                    <a:pt x="1343571" y="704088"/>
                  </a:lnTo>
                  <a:lnTo>
                    <a:pt x="1311630" y="694080"/>
                  </a:lnTo>
                  <a:lnTo>
                    <a:pt x="1311630" y="704088"/>
                  </a:lnTo>
                  <a:lnTo>
                    <a:pt x="1010831" y="704088"/>
                  </a:lnTo>
                  <a:lnTo>
                    <a:pt x="978890" y="694080"/>
                  </a:lnTo>
                  <a:lnTo>
                    <a:pt x="978890" y="704088"/>
                  </a:lnTo>
                  <a:lnTo>
                    <a:pt x="675551" y="704088"/>
                  </a:lnTo>
                  <a:lnTo>
                    <a:pt x="643496" y="694055"/>
                  </a:lnTo>
                  <a:lnTo>
                    <a:pt x="643496" y="704088"/>
                  </a:lnTo>
                  <a:lnTo>
                    <a:pt x="342811" y="704088"/>
                  </a:lnTo>
                  <a:lnTo>
                    <a:pt x="339648" y="703097"/>
                  </a:lnTo>
                  <a:lnTo>
                    <a:pt x="39535" y="608711"/>
                  </a:lnTo>
                  <a:lnTo>
                    <a:pt x="339217" y="608711"/>
                  </a:lnTo>
                  <a:lnTo>
                    <a:pt x="643496" y="704088"/>
                  </a:lnTo>
                  <a:lnTo>
                    <a:pt x="643496" y="694055"/>
                  </a:lnTo>
                  <a:lnTo>
                    <a:pt x="371157" y="608711"/>
                  </a:lnTo>
                  <a:lnTo>
                    <a:pt x="674497" y="608711"/>
                  </a:lnTo>
                  <a:lnTo>
                    <a:pt x="978890" y="704088"/>
                  </a:lnTo>
                  <a:lnTo>
                    <a:pt x="978890" y="694080"/>
                  </a:lnTo>
                  <a:lnTo>
                    <a:pt x="706437" y="608711"/>
                  </a:lnTo>
                  <a:lnTo>
                    <a:pt x="1007237" y="608711"/>
                  </a:lnTo>
                  <a:lnTo>
                    <a:pt x="1311630" y="704088"/>
                  </a:lnTo>
                  <a:lnTo>
                    <a:pt x="1311630" y="694080"/>
                  </a:lnTo>
                  <a:lnTo>
                    <a:pt x="1039177" y="608711"/>
                  </a:lnTo>
                  <a:lnTo>
                    <a:pt x="1339977" y="608711"/>
                  </a:lnTo>
                  <a:lnTo>
                    <a:pt x="1644370" y="704088"/>
                  </a:lnTo>
                  <a:lnTo>
                    <a:pt x="1644370" y="694080"/>
                  </a:lnTo>
                  <a:lnTo>
                    <a:pt x="1371917" y="608711"/>
                  </a:lnTo>
                  <a:lnTo>
                    <a:pt x="1672717" y="608711"/>
                  </a:lnTo>
                  <a:lnTo>
                    <a:pt x="1977110" y="704088"/>
                  </a:lnTo>
                  <a:lnTo>
                    <a:pt x="1977110" y="694080"/>
                  </a:lnTo>
                  <a:lnTo>
                    <a:pt x="1704657" y="608711"/>
                  </a:lnTo>
                  <a:lnTo>
                    <a:pt x="2007997" y="608711"/>
                  </a:lnTo>
                  <a:lnTo>
                    <a:pt x="2312390" y="704088"/>
                  </a:lnTo>
                  <a:lnTo>
                    <a:pt x="2312390" y="694080"/>
                  </a:lnTo>
                  <a:lnTo>
                    <a:pt x="2039937" y="608711"/>
                  </a:lnTo>
                  <a:lnTo>
                    <a:pt x="2340737" y="608711"/>
                  </a:lnTo>
                  <a:lnTo>
                    <a:pt x="2645130" y="704088"/>
                  </a:lnTo>
                  <a:lnTo>
                    <a:pt x="2645130" y="694080"/>
                  </a:lnTo>
                  <a:lnTo>
                    <a:pt x="2372677" y="608711"/>
                  </a:lnTo>
                  <a:lnTo>
                    <a:pt x="2673477" y="608711"/>
                  </a:lnTo>
                  <a:lnTo>
                    <a:pt x="2977756" y="704088"/>
                  </a:lnTo>
                  <a:lnTo>
                    <a:pt x="2977756" y="694055"/>
                  </a:lnTo>
                  <a:lnTo>
                    <a:pt x="2705417" y="608711"/>
                  </a:lnTo>
                  <a:lnTo>
                    <a:pt x="3006217" y="608711"/>
                  </a:lnTo>
                  <a:lnTo>
                    <a:pt x="3310610" y="704088"/>
                  </a:lnTo>
                  <a:lnTo>
                    <a:pt x="3310610" y="694080"/>
                  </a:lnTo>
                  <a:lnTo>
                    <a:pt x="3038284" y="608711"/>
                  </a:lnTo>
                  <a:lnTo>
                    <a:pt x="3341497" y="608711"/>
                  </a:lnTo>
                  <a:lnTo>
                    <a:pt x="3645890" y="704088"/>
                  </a:lnTo>
                  <a:lnTo>
                    <a:pt x="3645890" y="694080"/>
                  </a:lnTo>
                  <a:lnTo>
                    <a:pt x="3373437" y="608711"/>
                  </a:lnTo>
                  <a:lnTo>
                    <a:pt x="3674237" y="608711"/>
                  </a:lnTo>
                  <a:lnTo>
                    <a:pt x="3978630" y="704088"/>
                  </a:lnTo>
                  <a:lnTo>
                    <a:pt x="3978630" y="694080"/>
                  </a:lnTo>
                  <a:lnTo>
                    <a:pt x="3706177" y="608711"/>
                  </a:lnTo>
                  <a:lnTo>
                    <a:pt x="4006977" y="608711"/>
                  </a:lnTo>
                  <a:lnTo>
                    <a:pt x="4311370" y="704088"/>
                  </a:lnTo>
                  <a:lnTo>
                    <a:pt x="4311370" y="694080"/>
                  </a:lnTo>
                  <a:lnTo>
                    <a:pt x="4038917" y="608711"/>
                  </a:lnTo>
                  <a:lnTo>
                    <a:pt x="4339717" y="608711"/>
                  </a:lnTo>
                  <a:lnTo>
                    <a:pt x="4644110" y="704088"/>
                  </a:lnTo>
                  <a:lnTo>
                    <a:pt x="4644110" y="694080"/>
                  </a:lnTo>
                  <a:lnTo>
                    <a:pt x="4371657" y="608711"/>
                  </a:lnTo>
                  <a:lnTo>
                    <a:pt x="4674997" y="608711"/>
                  </a:lnTo>
                  <a:lnTo>
                    <a:pt x="4979390" y="704088"/>
                  </a:lnTo>
                  <a:lnTo>
                    <a:pt x="4979390" y="694080"/>
                  </a:lnTo>
                  <a:lnTo>
                    <a:pt x="4706937" y="608711"/>
                  </a:lnTo>
                  <a:lnTo>
                    <a:pt x="5007737" y="608711"/>
                  </a:lnTo>
                  <a:lnTo>
                    <a:pt x="5312130" y="704088"/>
                  </a:lnTo>
                  <a:lnTo>
                    <a:pt x="5312130" y="694080"/>
                  </a:lnTo>
                  <a:lnTo>
                    <a:pt x="5039677" y="608711"/>
                  </a:lnTo>
                  <a:lnTo>
                    <a:pt x="5340477" y="608711"/>
                  </a:lnTo>
                  <a:lnTo>
                    <a:pt x="5644870" y="704088"/>
                  </a:lnTo>
                  <a:lnTo>
                    <a:pt x="5644870" y="694080"/>
                  </a:lnTo>
                  <a:lnTo>
                    <a:pt x="5372417" y="608711"/>
                  </a:lnTo>
                  <a:lnTo>
                    <a:pt x="5673217" y="608711"/>
                  </a:lnTo>
                  <a:lnTo>
                    <a:pt x="5977610" y="704088"/>
                  </a:lnTo>
                  <a:lnTo>
                    <a:pt x="5977610" y="694080"/>
                  </a:lnTo>
                  <a:lnTo>
                    <a:pt x="5705284" y="608711"/>
                  </a:lnTo>
                  <a:lnTo>
                    <a:pt x="6008497" y="608711"/>
                  </a:lnTo>
                  <a:lnTo>
                    <a:pt x="6312890" y="704088"/>
                  </a:lnTo>
                  <a:lnTo>
                    <a:pt x="6312890" y="694080"/>
                  </a:lnTo>
                  <a:lnTo>
                    <a:pt x="6040437" y="608711"/>
                  </a:lnTo>
                  <a:lnTo>
                    <a:pt x="6341237" y="608711"/>
                  </a:lnTo>
                  <a:lnTo>
                    <a:pt x="6645630" y="704088"/>
                  </a:lnTo>
                  <a:lnTo>
                    <a:pt x="6645630" y="694080"/>
                  </a:lnTo>
                  <a:lnTo>
                    <a:pt x="6373177" y="608711"/>
                  </a:lnTo>
                  <a:lnTo>
                    <a:pt x="6673977" y="608711"/>
                  </a:lnTo>
                  <a:lnTo>
                    <a:pt x="6978370" y="704088"/>
                  </a:lnTo>
                  <a:lnTo>
                    <a:pt x="6978370" y="694080"/>
                  </a:lnTo>
                  <a:lnTo>
                    <a:pt x="6705917" y="608711"/>
                  </a:lnTo>
                  <a:lnTo>
                    <a:pt x="7006768" y="608711"/>
                  </a:lnTo>
                  <a:lnTo>
                    <a:pt x="7313371" y="704088"/>
                  </a:lnTo>
                  <a:lnTo>
                    <a:pt x="7313371" y="694093"/>
                  </a:lnTo>
                  <a:lnTo>
                    <a:pt x="7025640" y="604583"/>
                  </a:lnTo>
                  <a:lnTo>
                    <a:pt x="7025640" y="599948"/>
                  </a:lnTo>
                  <a:lnTo>
                    <a:pt x="7025640" y="12433"/>
                  </a:lnTo>
                  <a:lnTo>
                    <a:pt x="7328154" y="107569"/>
                  </a:lnTo>
                  <a:lnTo>
                    <a:pt x="7328154" y="97434"/>
                  </a:lnTo>
                  <a:lnTo>
                    <a:pt x="7057110" y="12192"/>
                  </a:lnTo>
                  <a:lnTo>
                    <a:pt x="7025640" y="2298"/>
                  </a:lnTo>
                  <a:lnTo>
                    <a:pt x="7025640" y="1651"/>
                  </a:lnTo>
                  <a:lnTo>
                    <a:pt x="7020560" y="0"/>
                  </a:lnTo>
                  <a:lnTo>
                    <a:pt x="7016496" y="0"/>
                  </a:lnTo>
                  <a:lnTo>
                    <a:pt x="7012051" y="0"/>
                  </a:lnTo>
                  <a:lnTo>
                    <a:pt x="7002272" y="0"/>
                  </a:lnTo>
                  <a:lnTo>
                    <a:pt x="7002272" y="7112"/>
                  </a:lnTo>
                  <a:lnTo>
                    <a:pt x="7002272" y="599948"/>
                  </a:lnTo>
                  <a:lnTo>
                    <a:pt x="22606" y="599948"/>
                  </a:lnTo>
                  <a:lnTo>
                    <a:pt x="22606" y="7112"/>
                  </a:lnTo>
                  <a:lnTo>
                    <a:pt x="7002272" y="7112"/>
                  </a:lnTo>
                  <a:lnTo>
                    <a:pt x="7002272" y="0"/>
                  </a:lnTo>
                  <a:lnTo>
                    <a:pt x="5054" y="0"/>
                  </a:lnTo>
                  <a:lnTo>
                    <a:pt x="0" y="1651"/>
                  </a:lnTo>
                  <a:lnTo>
                    <a:pt x="0" y="605028"/>
                  </a:lnTo>
                  <a:lnTo>
                    <a:pt x="0" y="605536"/>
                  </a:lnTo>
                  <a:lnTo>
                    <a:pt x="50" y="606679"/>
                  </a:lnTo>
                  <a:lnTo>
                    <a:pt x="271856" y="691883"/>
                  </a:lnTo>
                  <a:lnTo>
                    <a:pt x="330085" y="710184"/>
                  </a:lnTo>
                  <a:lnTo>
                    <a:pt x="332244" y="710819"/>
                  </a:lnTo>
                  <a:lnTo>
                    <a:pt x="335089" y="711200"/>
                  </a:lnTo>
                  <a:lnTo>
                    <a:pt x="340982" y="711200"/>
                  </a:lnTo>
                  <a:lnTo>
                    <a:pt x="7345680" y="711200"/>
                  </a:lnTo>
                  <a:lnTo>
                    <a:pt x="7350544" y="709625"/>
                  </a:lnTo>
                  <a:lnTo>
                    <a:pt x="7353300" y="708787"/>
                  </a:lnTo>
                  <a:lnTo>
                    <a:pt x="7353300" y="706501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33132" y="683260"/>
              <a:ext cx="640080" cy="553720"/>
            </a:xfrm>
            <a:custGeom>
              <a:avLst/>
              <a:gdLst/>
              <a:ahLst/>
              <a:cxnLst/>
              <a:rect l="l" t="t" r="r" b="b"/>
              <a:pathLst>
                <a:path w="640080" h="553719">
                  <a:moveTo>
                    <a:pt x="38874" y="0"/>
                  </a:moveTo>
                  <a:lnTo>
                    <a:pt x="23740" y="3055"/>
                  </a:lnTo>
                  <a:lnTo>
                    <a:pt x="11383" y="11398"/>
                  </a:lnTo>
                  <a:lnTo>
                    <a:pt x="3054" y="23788"/>
                  </a:lnTo>
                  <a:lnTo>
                    <a:pt x="0" y="38988"/>
                  </a:lnTo>
                  <a:lnTo>
                    <a:pt x="0" y="514730"/>
                  </a:lnTo>
                  <a:lnTo>
                    <a:pt x="3054" y="529931"/>
                  </a:lnTo>
                  <a:lnTo>
                    <a:pt x="11383" y="542321"/>
                  </a:lnTo>
                  <a:lnTo>
                    <a:pt x="23740" y="550664"/>
                  </a:lnTo>
                  <a:lnTo>
                    <a:pt x="38874" y="553719"/>
                  </a:lnTo>
                  <a:lnTo>
                    <a:pt x="601205" y="553719"/>
                  </a:lnTo>
                  <a:lnTo>
                    <a:pt x="616332" y="550664"/>
                  </a:lnTo>
                  <a:lnTo>
                    <a:pt x="628684" y="542321"/>
                  </a:lnTo>
                  <a:lnTo>
                    <a:pt x="637013" y="529931"/>
                  </a:lnTo>
                  <a:lnTo>
                    <a:pt x="640067" y="514730"/>
                  </a:lnTo>
                  <a:lnTo>
                    <a:pt x="640067" y="104648"/>
                  </a:lnTo>
                  <a:lnTo>
                    <a:pt x="616332" y="68732"/>
                  </a:lnTo>
                  <a:lnTo>
                    <a:pt x="283730" y="65659"/>
                  </a:lnTo>
                  <a:lnTo>
                    <a:pt x="244068" y="23494"/>
                  </a:lnTo>
                  <a:lnTo>
                    <a:pt x="235753" y="15476"/>
                  </a:lnTo>
                  <a:lnTo>
                    <a:pt x="226071" y="8112"/>
                  </a:lnTo>
                  <a:lnTo>
                    <a:pt x="215538" y="2724"/>
                  </a:lnTo>
                  <a:lnTo>
                    <a:pt x="204673" y="635"/>
                  </a:lnTo>
                  <a:lnTo>
                    <a:pt x="38874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28039" y="678180"/>
              <a:ext cx="652780" cy="563880"/>
            </a:xfrm>
            <a:custGeom>
              <a:avLst/>
              <a:gdLst/>
              <a:ahLst/>
              <a:cxnLst/>
              <a:rect l="l" t="t" r="r" b="b"/>
              <a:pathLst>
                <a:path w="652780" h="563880">
                  <a:moveTo>
                    <a:pt x="45288" y="0"/>
                  </a:moveTo>
                  <a:lnTo>
                    <a:pt x="27678" y="3563"/>
                  </a:lnTo>
                  <a:lnTo>
                    <a:pt x="13281" y="13271"/>
                  </a:lnTo>
                  <a:lnTo>
                    <a:pt x="3562" y="27660"/>
                  </a:lnTo>
                  <a:lnTo>
                    <a:pt x="0" y="45212"/>
                  </a:lnTo>
                  <a:lnTo>
                    <a:pt x="0" y="518668"/>
                  </a:lnTo>
                  <a:lnTo>
                    <a:pt x="3565" y="536233"/>
                  </a:lnTo>
                  <a:lnTo>
                    <a:pt x="13281" y="550608"/>
                  </a:lnTo>
                  <a:lnTo>
                    <a:pt x="27678" y="560316"/>
                  </a:lnTo>
                  <a:lnTo>
                    <a:pt x="45288" y="563880"/>
                  </a:lnTo>
                  <a:lnTo>
                    <a:pt x="607441" y="563880"/>
                  </a:lnTo>
                  <a:lnTo>
                    <a:pt x="625080" y="560316"/>
                  </a:lnTo>
                  <a:lnTo>
                    <a:pt x="638832" y="551053"/>
                  </a:lnTo>
                  <a:lnTo>
                    <a:pt x="45288" y="551053"/>
                  </a:lnTo>
                  <a:lnTo>
                    <a:pt x="32666" y="548511"/>
                  </a:lnTo>
                  <a:lnTo>
                    <a:pt x="22347" y="541575"/>
                  </a:lnTo>
                  <a:lnTo>
                    <a:pt x="15382" y="531282"/>
                  </a:lnTo>
                  <a:lnTo>
                    <a:pt x="12826" y="518668"/>
                  </a:lnTo>
                  <a:lnTo>
                    <a:pt x="12826" y="45212"/>
                  </a:lnTo>
                  <a:lnTo>
                    <a:pt x="15382" y="32597"/>
                  </a:lnTo>
                  <a:lnTo>
                    <a:pt x="22345" y="22304"/>
                  </a:lnTo>
                  <a:lnTo>
                    <a:pt x="32661" y="15368"/>
                  </a:lnTo>
                  <a:lnTo>
                    <a:pt x="45275" y="12827"/>
                  </a:lnTo>
                  <a:lnTo>
                    <a:pt x="240856" y="12827"/>
                  </a:lnTo>
                  <a:lnTo>
                    <a:pt x="235453" y="8778"/>
                  </a:lnTo>
                  <a:lnTo>
                    <a:pt x="223619" y="2915"/>
                  </a:lnTo>
                  <a:lnTo>
                    <a:pt x="211073" y="635"/>
                  </a:lnTo>
                  <a:lnTo>
                    <a:pt x="45288" y="0"/>
                  </a:lnTo>
                  <a:close/>
                </a:path>
                <a:path w="652780" h="563880">
                  <a:moveTo>
                    <a:pt x="240856" y="12827"/>
                  </a:moveTo>
                  <a:lnTo>
                    <a:pt x="45275" y="12827"/>
                  </a:lnTo>
                  <a:lnTo>
                    <a:pt x="211061" y="13462"/>
                  </a:lnTo>
                  <a:lnTo>
                    <a:pt x="220978" y="15607"/>
                  </a:lnTo>
                  <a:lnTo>
                    <a:pt x="230581" y="20907"/>
                  </a:lnTo>
                  <a:lnTo>
                    <a:pt x="239107" y="27660"/>
                  </a:lnTo>
                  <a:lnTo>
                    <a:pt x="245795" y="34162"/>
                  </a:lnTo>
                  <a:lnTo>
                    <a:pt x="286651" y="77470"/>
                  </a:lnTo>
                  <a:lnTo>
                    <a:pt x="288353" y="78232"/>
                  </a:lnTo>
                  <a:lnTo>
                    <a:pt x="607441" y="78232"/>
                  </a:lnTo>
                  <a:lnTo>
                    <a:pt x="620075" y="80773"/>
                  </a:lnTo>
                  <a:lnTo>
                    <a:pt x="630412" y="87709"/>
                  </a:lnTo>
                  <a:lnTo>
                    <a:pt x="637391" y="98002"/>
                  </a:lnTo>
                  <a:lnTo>
                    <a:pt x="639953" y="110617"/>
                  </a:lnTo>
                  <a:lnTo>
                    <a:pt x="639953" y="518668"/>
                  </a:lnTo>
                  <a:lnTo>
                    <a:pt x="637391" y="531282"/>
                  </a:lnTo>
                  <a:lnTo>
                    <a:pt x="630412" y="541575"/>
                  </a:lnTo>
                  <a:lnTo>
                    <a:pt x="620075" y="548511"/>
                  </a:lnTo>
                  <a:lnTo>
                    <a:pt x="607441" y="551053"/>
                  </a:lnTo>
                  <a:lnTo>
                    <a:pt x="638832" y="551053"/>
                  </a:lnTo>
                  <a:lnTo>
                    <a:pt x="639492" y="550608"/>
                  </a:lnTo>
                  <a:lnTo>
                    <a:pt x="649214" y="536233"/>
                  </a:lnTo>
                  <a:lnTo>
                    <a:pt x="652779" y="518668"/>
                  </a:lnTo>
                  <a:lnTo>
                    <a:pt x="652779" y="110617"/>
                  </a:lnTo>
                  <a:lnTo>
                    <a:pt x="649214" y="92997"/>
                  </a:lnTo>
                  <a:lnTo>
                    <a:pt x="639492" y="78628"/>
                  </a:lnTo>
                  <a:lnTo>
                    <a:pt x="625080" y="68951"/>
                  </a:lnTo>
                  <a:lnTo>
                    <a:pt x="607441" y="65405"/>
                  </a:lnTo>
                  <a:lnTo>
                    <a:pt x="292900" y="65405"/>
                  </a:lnTo>
                  <a:lnTo>
                    <a:pt x="255117" y="25400"/>
                  </a:lnTo>
                  <a:lnTo>
                    <a:pt x="246108" y="16762"/>
                  </a:lnTo>
                  <a:lnTo>
                    <a:pt x="240856" y="1282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33132" y="797560"/>
              <a:ext cx="660400" cy="439420"/>
            </a:xfrm>
            <a:custGeom>
              <a:avLst/>
              <a:gdLst/>
              <a:ahLst/>
              <a:cxnLst/>
              <a:rect l="l" t="t" r="r" b="b"/>
              <a:pathLst>
                <a:path w="660400" h="439419">
                  <a:moveTo>
                    <a:pt x="630288" y="0"/>
                  </a:moveTo>
                  <a:lnTo>
                    <a:pt x="276237" y="0"/>
                  </a:lnTo>
                  <a:lnTo>
                    <a:pt x="267908" y="910"/>
                  </a:lnTo>
                  <a:lnTo>
                    <a:pt x="260073" y="3571"/>
                  </a:lnTo>
                  <a:lnTo>
                    <a:pt x="253006" y="7875"/>
                  </a:lnTo>
                  <a:lnTo>
                    <a:pt x="246976" y="13715"/>
                  </a:lnTo>
                  <a:lnTo>
                    <a:pt x="215734" y="52450"/>
                  </a:lnTo>
                  <a:lnTo>
                    <a:pt x="0" y="52450"/>
                  </a:lnTo>
                  <a:lnTo>
                    <a:pt x="0" y="401447"/>
                  </a:lnTo>
                  <a:lnTo>
                    <a:pt x="2971" y="416127"/>
                  </a:lnTo>
                  <a:lnTo>
                    <a:pt x="11074" y="428116"/>
                  </a:lnTo>
                  <a:lnTo>
                    <a:pt x="23092" y="436201"/>
                  </a:lnTo>
                  <a:lnTo>
                    <a:pt x="37807" y="439165"/>
                  </a:lnTo>
                  <a:lnTo>
                    <a:pt x="625335" y="439419"/>
                  </a:lnTo>
                  <a:lnTo>
                    <a:pt x="639009" y="436677"/>
                  </a:lnTo>
                  <a:lnTo>
                    <a:pt x="650147" y="429196"/>
                  </a:lnTo>
                  <a:lnTo>
                    <a:pt x="657642" y="418095"/>
                  </a:lnTo>
                  <a:lnTo>
                    <a:pt x="660387" y="404494"/>
                  </a:lnTo>
                  <a:lnTo>
                    <a:pt x="660387" y="29972"/>
                  </a:lnTo>
                  <a:lnTo>
                    <a:pt x="658023" y="18323"/>
                  </a:lnTo>
                  <a:lnTo>
                    <a:pt x="651576" y="8794"/>
                  </a:lnTo>
                  <a:lnTo>
                    <a:pt x="642010" y="2361"/>
                  </a:lnTo>
                  <a:lnTo>
                    <a:pt x="6302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28039" y="789940"/>
              <a:ext cx="670560" cy="452120"/>
            </a:xfrm>
            <a:custGeom>
              <a:avLst/>
              <a:gdLst/>
              <a:ahLst/>
              <a:cxnLst/>
              <a:rect l="l" t="t" r="r" b="b"/>
              <a:pathLst>
                <a:path w="670560" h="452119">
                  <a:moveTo>
                    <a:pt x="634110" y="0"/>
                  </a:moveTo>
                  <a:lnTo>
                    <a:pt x="281546" y="0"/>
                  </a:lnTo>
                  <a:lnTo>
                    <a:pt x="271816" y="1071"/>
                  </a:lnTo>
                  <a:lnTo>
                    <a:pt x="239191" y="26108"/>
                  </a:lnTo>
                  <a:lnTo>
                    <a:pt x="218173" y="52450"/>
                  </a:lnTo>
                  <a:lnTo>
                    <a:pt x="2857" y="52450"/>
                  </a:lnTo>
                  <a:lnTo>
                    <a:pt x="0" y="55245"/>
                  </a:lnTo>
                  <a:lnTo>
                    <a:pt x="0" y="407797"/>
                  </a:lnTo>
                  <a:lnTo>
                    <a:pt x="26939" y="448391"/>
                  </a:lnTo>
                  <a:lnTo>
                    <a:pt x="629285" y="452120"/>
                  </a:lnTo>
                  <a:lnTo>
                    <a:pt x="637403" y="451324"/>
                  </a:lnTo>
                  <a:lnTo>
                    <a:pt x="645080" y="448992"/>
                  </a:lnTo>
                  <a:lnTo>
                    <a:pt x="652162" y="445208"/>
                  </a:lnTo>
                  <a:lnTo>
                    <a:pt x="658494" y="440055"/>
                  </a:lnTo>
                  <a:lnTo>
                    <a:pt x="659115" y="439293"/>
                  </a:lnTo>
                  <a:lnTo>
                    <a:pt x="44081" y="439038"/>
                  </a:lnTo>
                  <a:lnTo>
                    <a:pt x="31920" y="436586"/>
                  </a:lnTo>
                  <a:lnTo>
                    <a:pt x="21980" y="429894"/>
                  </a:lnTo>
                  <a:lnTo>
                    <a:pt x="15274" y="419965"/>
                  </a:lnTo>
                  <a:lnTo>
                    <a:pt x="12814" y="407797"/>
                  </a:lnTo>
                  <a:lnTo>
                    <a:pt x="12814" y="65277"/>
                  </a:lnTo>
                  <a:lnTo>
                    <a:pt x="223265" y="65277"/>
                  </a:lnTo>
                  <a:lnTo>
                    <a:pt x="225120" y="64388"/>
                  </a:lnTo>
                  <a:lnTo>
                    <a:pt x="257314" y="24130"/>
                  </a:lnTo>
                  <a:lnTo>
                    <a:pt x="281546" y="12826"/>
                  </a:lnTo>
                  <a:lnTo>
                    <a:pt x="661296" y="12826"/>
                  </a:lnTo>
                  <a:lnTo>
                    <a:pt x="659860" y="10699"/>
                  </a:lnTo>
                  <a:lnTo>
                    <a:pt x="648271" y="2873"/>
                  </a:lnTo>
                  <a:lnTo>
                    <a:pt x="634110" y="0"/>
                  </a:lnTo>
                  <a:close/>
                </a:path>
                <a:path w="670560" h="452119">
                  <a:moveTo>
                    <a:pt x="661296" y="12826"/>
                  </a:moveTo>
                  <a:lnTo>
                    <a:pt x="634110" y="12826"/>
                  </a:lnTo>
                  <a:lnTo>
                    <a:pt x="643320" y="14678"/>
                  </a:lnTo>
                  <a:lnTo>
                    <a:pt x="650827" y="19732"/>
                  </a:lnTo>
                  <a:lnTo>
                    <a:pt x="655881" y="27239"/>
                  </a:lnTo>
                  <a:lnTo>
                    <a:pt x="657732" y="36449"/>
                  </a:lnTo>
                  <a:lnTo>
                    <a:pt x="657732" y="418464"/>
                  </a:lnTo>
                  <a:lnTo>
                    <a:pt x="654812" y="425576"/>
                  </a:lnTo>
                  <a:lnTo>
                    <a:pt x="649351" y="430911"/>
                  </a:lnTo>
                  <a:lnTo>
                    <a:pt x="644016" y="436372"/>
                  </a:lnTo>
                  <a:lnTo>
                    <a:pt x="636904" y="439293"/>
                  </a:lnTo>
                  <a:lnTo>
                    <a:pt x="659115" y="439293"/>
                  </a:lnTo>
                  <a:lnTo>
                    <a:pt x="663648" y="433722"/>
                  </a:lnTo>
                  <a:lnTo>
                    <a:pt x="667432" y="426640"/>
                  </a:lnTo>
                  <a:lnTo>
                    <a:pt x="669764" y="418963"/>
                  </a:lnTo>
                  <a:lnTo>
                    <a:pt x="670560" y="410845"/>
                  </a:lnTo>
                  <a:lnTo>
                    <a:pt x="670560" y="36449"/>
                  </a:lnTo>
                  <a:lnTo>
                    <a:pt x="667686" y="22288"/>
                  </a:lnTo>
                  <a:lnTo>
                    <a:pt x="661296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2136139" y="980821"/>
            <a:ext cx="2616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METODE</a:t>
            </a:r>
            <a:r>
              <a:rPr sz="20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PENELITIAN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950277" y="692150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</a:rPr>
              <a:t>03</a:t>
            </a:r>
            <a:endParaRPr sz="300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66951"/>
            <a:ext cx="6177278" cy="2700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1637"/>
            <a:ext cx="8674100" cy="4739005"/>
            <a:chOff x="0" y="401637"/>
            <a:chExt cx="8674100" cy="4739005"/>
          </a:xfrm>
        </p:grpSpPr>
        <p:sp>
          <p:nvSpPr>
            <p:cNvPr id="3" name="object 3"/>
            <p:cNvSpPr/>
            <p:nvPr/>
          </p:nvSpPr>
          <p:spPr>
            <a:xfrm>
              <a:off x="4480559" y="1242060"/>
              <a:ext cx="3680460" cy="619760"/>
            </a:xfrm>
            <a:custGeom>
              <a:avLst/>
              <a:gdLst/>
              <a:ahLst/>
              <a:cxnLst/>
              <a:rect l="l" t="t" r="r" b="b"/>
              <a:pathLst>
                <a:path w="3680459" h="619760">
                  <a:moveTo>
                    <a:pt x="3514470" y="0"/>
                  </a:moveTo>
                  <a:lnTo>
                    <a:pt x="165988" y="0"/>
                  </a:lnTo>
                  <a:lnTo>
                    <a:pt x="121855" y="5927"/>
                  </a:lnTo>
                  <a:lnTo>
                    <a:pt x="82201" y="22657"/>
                  </a:lnTo>
                  <a:lnTo>
                    <a:pt x="48609" y="48609"/>
                  </a:lnTo>
                  <a:lnTo>
                    <a:pt x="22657" y="82201"/>
                  </a:lnTo>
                  <a:lnTo>
                    <a:pt x="5927" y="121855"/>
                  </a:lnTo>
                  <a:lnTo>
                    <a:pt x="0" y="165988"/>
                  </a:lnTo>
                  <a:lnTo>
                    <a:pt x="0" y="453770"/>
                  </a:lnTo>
                  <a:lnTo>
                    <a:pt x="5927" y="497904"/>
                  </a:lnTo>
                  <a:lnTo>
                    <a:pt x="22657" y="537558"/>
                  </a:lnTo>
                  <a:lnTo>
                    <a:pt x="48609" y="571150"/>
                  </a:lnTo>
                  <a:lnTo>
                    <a:pt x="82201" y="597102"/>
                  </a:lnTo>
                  <a:lnTo>
                    <a:pt x="121855" y="613832"/>
                  </a:lnTo>
                  <a:lnTo>
                    <a:pt x="165988" y="619760"/>
                  </a:lnTo>
                  <a:lnTo>
                    <a:pt x="3514470" y="619760"/>
                  </a:lnTo>
                  <a:lnTo>
                    <a:pt x="3558604" y="613832"/>
                  </a:lnTo>
                  <a:lnTo>
                    <a:pt x="3598258" y="597102"/>
                  </a:lnTo>
                  <a:lnTo>
                    <a:pt x="3631850" y="571150"/>
                  </a:lnTo>
                  <a:lnTo>
                    <a:pt x="3657802" y="537558"/>
                  </a:lnTo>
                  <a:lnTo>
                    <a:pt x="3674532" y="497904"/>
                  </a:lnTo>
                  <a:lnTo>
                    <a:pt x="3680460" y="453770"/>
                  </a:lnTo>
                  <a:lnTo>
                    <a:pt x="3680460" y="165988"/>
                  </a:lnTo>
                  <a:lnTo>
                    <a:pt x="3674532" y="121855"/>
                  </a:lnTo>
                  <a:lnTo>
                    <a:pt x="3657802" y="82201"/>
                  </a:lnTo>
                  <a:lnTo>
                    <a:pt x="3631850" y="48609"/>
                  </a:lnTo>
                  <a:lnTo>
                    <a:pt x="3598258" y="22657"/>
                  </a:lnTo>
                  <a:lnTo>
                    <a:pt x="3558604" y="5927"/>
                  </a:lnTo>
                  <a:lnTo>
                    <a:pt x="3514470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80559" y="1242060"/>
              <a:ext cx="3680460" cy="619760"/>
            </a:xfrm>
            <a:custGeom>
              <a:avLst/>
              <a:gdLst/>
              <a:ahLst/>
              <a:cxnLst/>
              <a:rect l="l" t="t" r="r" b="b"/>
              <a:pathLst>
                <a:path w="3680459" h="619760">
                  <a:moveTo>
                    <a:pt x="0" y="165988"/>
                  </a:moveTo>
                  <a:lnTo>
                    <a:pt x="5927" y="121855"/>
                  </a:lnTo>
                  <a:lnTo>
                    <a:pt x="22657" y="82201"/>
                  </a:lnTo>
                  <a:lnTo>
                    <a:pt x="48609" y="48609"/>
                  </a:lnTo>
                  <a:lnTo>
                    <a:pt x="82201" y="22657"/>
                  </a:lnTo>
                  <a:lnTo>
                    <a:pt x="121855" y="5927"/>
                  </a:lnTo>
                  <a:lnTo>
                    <a:pt x="165988" y="0"/>
                  </a:lnTo>
                  <a:lnTo>
                    <a:pt x="3514470" y="0"/>
                  </a:lnTo>
                  <a:lnTo>
                    <a:pt x="3558604" y="5927"/>
                  </a:lnTo>
                  <a:lnTo>
                    <a:pt x="3598258" y="22657"/>
                  </a:lnTo>
                  <a:lnTo>
                    <a:pt x="3631850" y="48609"/>
                  </a:lnTo>
                  <a:lnTo>
                    <a:pt x="3657802" y="82201"/>
                  </a:lnTo>
                  <a:lnTo>
                    <a:pt x="3674532" y="121855"/>
                  </a:lnTo>
                  <a:lnTo>
                    <a:pt x="3680460" y="165988"/>
                  </a:lnTo>
                  <a:lnTo>
                    <a:pt x="3680460" y="453770"/>
                  </a:lnTo>
                  <a:lnTo>
                    <a:pt x="3674532" y="497904"/>
                  </a:lnTo>
                  <a:lnTo>
                    <a:pt x="3657802" y="537558"/>
                  </a:lnTo>
                  <a:lnTo>
                    <a:pt x="3631850" y="571150"/>
                  </a:lnTo>
                  <a:lnTo>
                    <a:pt x="3598258" y="597102"/>
                  </a:lnTo>
                  <a:lnTo>
                    <a:pt x="3558604" y="613832"/>
                  </a:lnTo>
                  <a:lnTo>
                    <a:pt x="3514470" y="619760"/>
                  </a:lnTo>
                  <a:lnTo>
                    <a:pt x="165988" y="619760"/>
                  </a:lnTo>
                  <a:lnTo>
                    <a:pt x="121855" y="613832"/>
                  </a:lnTo>
                  <a:lnTo>
                    <a:pt x="82201" y="597102"/>
                  </a:lnTo>
                  <a:lnTo>
                    <a:pt x="48609" y="571150"/>
                  </a:lnTo>
                  <a:lnTo>
                    <a:pt x="22657" y="537558"/>
                  </a:lnTo>
                  <a:lnTo>
                    <a:pt x="5927" y="497904"/>
                  </a:lnTo>
                  <a:lnTo>
                    <a:pt x="0" y="453770"/>
                  </a:lnTo>
                  <a:lnTo>
                    <a:pt x="0" y="1659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83100" y="1722119"/>
              <a:ext cx="3677920" cy="2898140"/>
            </a:xfrm>
            <a:custGeom>
              <a:avLst/>
              <a:gdLst/>
              <a:ahLst/>
              <a:cxnLst/>
              <a:rect l="l" t="t" r="r" b="b"/>
              <a:pathLst>
                <a:path w="3677920" h="2898140">
                  <a:moveTo>
                    <a:pt x="3677920" y="0"/>
                  </a:moveTo>
                  <a:lnTo>
                    <a:pt x="0" y="0"/>
                  </a:lnTo>
                  <a:lnTo>
                    <a:pt x="0" y="2898140"/>
                  </a:lnTo>
                  <a:lnTo>
                    <a:pt x="3677920" y="2898140"/>
                  </a:lnTo>
                  <a:lnTo>
                    <a:pt x="3677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100" y="1722119"/>
              <a:ext cx="3677920" cy="2898140"/>
            </a:xfrm>
            <a:custGeom>
              <a:avLst/>
              <a:gdLst/>
              <a:ahLst/>
              <a:cxnLst/>
              <a:rect l="l" t="t" r="r" b="b"/>
              <a:pathLst>
                <a:path w="3677920" h="2898140">
                  <a:moveTo>
                    <a:pt x="0" y="2898140"/>
                  </a:moveTo>
                  <a:lnTo>
                    <a:pt x="3677920" y="2898140"/>
                  </a:lnTo>
                  <a:lnTo>
                    <a:pt x="3677920" y="0"/>
                  </a:lnTo>
                  <a:lnTo>
                    <a:pt x="0" y="0"/>
                  </a:lnTo>
                  <a:lnTo>
                    <a:pt x="0" y="28981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63840" y="1348790"/>
              <a:ext cx="200660" cy="276860"/>
            </a:xfrm>
            <a:custGeom>
              <a:avLst/>
              <a:gdLst/>
              <a:ahLst/>
              <a:cxnLst/>
              <a:rect l="l" t="t" r="r" b="b"/>
              <a:pathLst>
                <a:path w="200659" h="276860">
                  <a:moveTo>
                    <a:pt x="200634" y="0"/>
                  </a:moveTo>
                  <a:lnTo>
                    <a:pt x="0" y="0"/>
                  </a:lnTo>
                  <a:lnTo>
                    <a:pt x="0" y="276809"/>
                  </a:lnTo>
                  <a:lnTo>
                    <a:pt x="200634" y="276809"/>
                  </a:lnTo>
                  <a:lnTo>
                    <a:pt x="200634" y="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56219" y="1343660"/>
              <a:ext cx="213360" cy="287020"/>
            </a:xfrm>
            <a:custGeom>
              <a:avLst/>
              <a:gdLst/>
              <a:ahLst/>
              <a:cxnLst/>
              <a:rect l="l" t="t" r="r" b="b"/>
              <a:pathLst>
                <a:path w="213359" h="287019">
                  <a:moveTo>
                    <a:pt x="211074" y="0"/>
                  </a:moveTo>
                  <a:lnTo>
                    <a:pt x="2412" y="0"/>
                  </a:lnTo>
                  <a:lnTo>
                    <a:pt x="0" y="3175"/>
                  </a:lnTo>
                  <a:lnTo>
                    <a:pt x="0" y="283844"/>
                  </a:lnTo>
                  <a:lnTo>
                    <a:pt x="2412" y="287019"/>
                  </a:lnTo>
                  <a:lnTo>
                    <a:pt x="211074" y="287019"/>
                  </a:lnTo>
                  <a:lnTo>
                    <a:pt x="213359" y="283844"/>
                  </a:lnTo>
                  <a:lnTo>
                    <a:pt x="213359" y="272923"/>
                  </a:lnTo>
                  <a:lnTo>
                    <a:pt x="10540" y="272923"/>
                  </a:lnTo>
                  <a:lnTo>
                    <a:pt x="10540" y="14097"/>
                  </a:lnTo>
                  <a:lnTo>
                    <a:pt x="213359" y="14097"/>
                  </a:lnTo>
                  <a:lnTo>
                    <a:pt x="213359" y="3175"/>
                  </a:lnTo>
                  <a:lnTo>
                    <a:pt x="211074" y="0"/>
                  </a:lnTo>
                  <a:close/>
                </a:path>
                <a:path w="213359" h="287019">
                  <a:moveTo>
                    <a:pt x="213359" y="14097"/>
                  </a:moveTo>
                  <a:lnTo>
                    <a:pt x="202946" y="14097"/>
                  </a:lnTo>
                  <a:lnTo>
                    <a:pt x="202946" y="272923"/>
                  </a:lnTo>
                  <a:lnTo>
                    <a:pt x="213359" y="272923"/>
                  </a:lnTo>
                  <a:lnTo>
                    <a:pt x="213359" y="140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2100" y="1419860"/>
              <a:ext cx="101600" cy="1346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22819" y="1348790"/>
              <a:ext cx="200660" cy="276860"/>
            </a:xfrm>
            <a:custGeom>
              <a:avLst/>
              <a:gdLst/>
              <a:ahLst/>
              <a:cxnLst/>
              <a:rect l="l" t="t" r="r" b="b"/>
              <a:pathLst>
                <a:path w="200659" h="276860">
                  <a:moveTo>
                    <a:pt x="200634" y="0"/>
                  </a:moveTo>
                  <a:lnTo>
                    <a:pt x="0" y="0"/>
                  </a:lnTo>
                  <a:lnTo>
                    <a:pt x="0" y="276809"/>
                  </a:lnTo>
                  <a:lnTo>
                    <a:pt x="200634" y="276809"/>
                  </a:lnTo>
                  <a:lnTo>
                    <a:pt x="200634" y="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17740" y="1343659"/>
              <a:ext cx="210820" cy="287020"/>
            </a:xfrm>
            <a:custGeom>
              <a:avLst/>
              <a:gdLst/>
              <a:ahLst/>
              <a:cxnLst/>
              <a:rect l="l" t="t" r="r" b="b"/>
              <a:pathLst>
                <a:path w="210820" h="287019">
                  <a:moveTo>
                    <a:pt x="172720" y="211709"/>
                  </a:moveTo>
                  <a:lnTo>
                    <a:pt x="170434" y="208280"/>
                  </a:lnTo>
                  <a:lnTo>
                    <a:pt x="43307" y="208280"/>
                  </a:lnTo>
                  <a:lnTo>
                    <a:pt x="40386" y="208280"/>
                  </a:lnTo>
                  <a:lnTo>
                    <a:pt x="38100" y="211709"/>
                  </a:lnTo>
                  <a:lnTo>
                    <a:pt x="38100" y="220091"/>
                  </a:lnTo>
                  <a:lnTo>
                    <a:pt x="40386" y="223520"/>
                  </a:lnTo>
                  <a:lnTo>
                    <a:pt x="170434" y="223520"/>
                  </a:lnTo>
                  <a:lnTo>
                    <a:pt x="172720" y="220091"/>
                  </a:lnTo>
                  <a:lnTo>
                    <a:pt x="172720" y="211709"/>
                  </a:lnTo>
                  <a:close/>
                </a:path>
                <a:path w="210820" h="287019">
                  <a:moveTo>
                    <a:pt x="210820" y="3175"/>
                  </a:moveTo>
                  <a:lnTo>
                    <a:pt x="208407" y="0"/>
                  </a:lnTo>
                  <a:lnTo>
                    <a:pt x="200406" y="0"/>
                  </a:lnTo>
                  <a:lnTo>
                    <a:pt x="200406" y="14097"/>
                  </a:lnTo>
                  <a:lnTo>
                    <a:pt x="200406" y="272923"/>
                  </a:lnTo>
                  <a:lnTo>
                    <a:pt x="10414" y="272923"/>
                  </a:lnTo>
                  <a:lnTo>
                    <a:pt x="10414" y="14097"/>
                  </a:lnTo>
                  <a:lnTo>
                    <a:pt x="200406" y="14097"/>
                  </a:lnTo>
                  <a:lnTo>
                    <a:pt x="200406" y="0"/>
                  </a:lnTo>
                  <a:lnTo>
                    <a:pt x="2286" y="0"/>
                  </a:lnTo>
                  <a:lnTo>
                    <a:pt x="0" y="3175"/>
                  </a:lnTo>
                  <a:lnTo>
                    <a:pt x="0" y="283845"/>
                  </a:lnTo>
                  <a:lnTo>
                    <a:pt x="2286" y="287020"/>
                  </a:lnTo>
                  <a:lnTo>
                    <a:pt x="208407" y="287020"/>
                  </a:lnTo>
                  <a:lnTo>
                    <a:pt x="210820" y="283845"/>
                  </a:lnTo>
                  <a:lnTo>
                    <a:pt x="210820" y="272923"/>
                  </a:lnTo>
                  <a:lnTo>
                    <a:pt x="210820" y="14097"/>
                  </a:lnTo>
                  <a:lnTo>
                    <a:pt x="210820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94600" y="1348790"/>
              <a:ext cx="200660" cy="276860"/>
            </a:xfrm>
            <a:custGeom>
              <a:avLst/>
              <a:gdLst/>
              <a:ahLst/>
              <a:cxnLst/>
              <a:rect l="l" t="t" r="r" b="b"/>
              <a:pathLst>
                <a:path w="200659" h="276860">
                  <a:moveTo>
                    <a:pt x="200634" y="0"/>
                  </a:moveTo>
                  <a:lnTo>
                    <a:pt x="0" y="0"/>
                  </a:lnTo>
                  <a:lnTo>
                    <a:pt x="0" y="276809"/>
                  </a:lnTo>
                  <a:lnTo>
                    <a:pt x="200634" y="276809"/>
                  </a:lnTo>
                  <a:lnTo>
                    <a:pt x="200634" y="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86980" y="1343659"/>
              <a:ext cx="213360" cy="287020"/>
            </a:xfrm>
            <a:custGeom>
              <a:avLst/>
              <a:gdLst/>
              <a:ahLst/>
              <a:cxnLst/>
              <a:rect l="l" t="t" r="r" b="b"/>
              <a:pathLst>
                <a:path w="213359" h="287019">
                  <a:moveTo>
                    <a:pt x="170180" y="69215"/>
                  </a:moveTo>
                  <a:lnTo>
                    <a:pt x="167767" y="66040"/>
                  </a:lnTo>
                  <a:lnTo>
                    <a:pt x="159766" y="66040"/>
                  </a:lnTo>
                  <a:lnTo>
                    <a:pt x="159766" y="80264"/>
                  </a:lnTo>
                  <a:lnTo>
                    <a:pt x="159766" y="93345"/>
                  </a:lnTo>
                  <a:lnTo>
                    <a:pt x="159766" y="99060"/>
                  </a:lnTo>
                  <a:lnTo>
                    <a:pt x="159766" y="204216"/>
                  </a:lnTo>
                  <a:lnTo>
                    <a:pt x="56134" y="204216"/>
                  </a:lnTo>
                  <a:lnTo>
                    <a:pt x="56134" y="99060"/>
                  </a:lnTo>
                  <a:lnTo>
                    <a:pt x="159766" y="99060"/>
                  </a:lnTo>
                  <a:lnTo>
                    <a:pt x="159766" y="93345"/>
                  </a:lnTo>
                  <a:lnTo>
                    <a:pt x="159181" y="80264"/>
                  </a:lnTo>
                  <a:lnTo>
                    <a:pt x="159766" y="80264"/>
                  </a:lnTo>
                  <a:lnTo>
                    <a:pt x="159766" y="66040"/>
                  </a:lnTo>
                  <a:lnTo>
                    <a:pt x="48006" y="66040"/>
                  </a:lnTo>
                  <a:lnTo>
                    <a:pt x="45720" y="69215"/>
                  </a:lnTo>
                  <a:lnTo>
                    <a:pt x="45720" y="215265"/>
                  </a:lnTo>
                  <a:lnTo>
                    <a:pt x="48006" y="218440"/>
                  </a:lnTo>
                  <a:lnTo>
                    <a:pt x="167767" y="218440"/>
                  </a:lnTo>
                  <a:lnTo>
                    <a:pt x="170180" y="215265"/>
                  </a:lnTo>
                  <a:lnTo>
                    <a:pt x="170180" y="204216"/>
                  </a:lnTo>
                  <a:lnTo>
                    <a:pt x="170180" y="80264"/>
                  </a:lnTo>
                  <a:lnTo>
                    <a:pt x="170180" y="69215"/>
                  </a:lnTo>
                  <a:close/>
                </a:path>
                <a:path w="213359" h="287019">
                  <a:moveTo>
                    <a:pt x="213360" y="3175"/>
                  </a:moveTo>
                  <a:lnTo>
                    <a:pt x="210947" y="0"/>
                  </a:lnTo>
                  <a:lnTo>
                    <a:pt x="202819" y="0"/>
                  </a:lnTo>
                  <a:lnTo>
                    <a:pt x="202819" y="14097"/>
                  </a:lnTo>
                  <a:lnTo>
                    <a:pt x="202819" y="272923"/>
                  </a:lnTo>
                  <a:lnTo>
                    <a:pt x="10541" y="272923"/>
                  </a:lnTo>
                  <a:lnTo>
                    <a:pt x="10541" y="14097"/>
                  </a:lnTo>
                  <a:lnTo>
                    <a:pt x="202819" y="14097"/>
                  </a:lnTo>
                  <a:lnTo>
                    <a:pt x="202819" y="0"/>
                  </a:lnTo>
                  <a:lnTo>
                    <a:pt x="2286" y="0"/>
                  </a:lnTo>
                  <a:lnTo>
                    <a:pt x="0" y="3175"/>
                  </a:lnTo>
                  <a:lnTo>
                    <a:pt x="0" y="283845"/>
                  </a:lnTo>
                  <a:lnTo>
                    <a:pt x="2286" y="287020"/>
                  </a:lnTo>
                  <a:lnTo>
                    <a:pt x="210947" y="287020"/>
                  </a:lnTo>
                  <a:lnTo>
                    <a:pt x="213360" y="283845"/>
                  </a:lnTo>
                  <a:lnTo>
                    <a:pt x="213360" y="272923"/>
                  </a:lnTo>
                  <a:lnTo>
                    <a:pt x="213360" y="14097"/>
                  </a:lnTo>
                  <a:lnTo>
                    <a:pt x="213360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METODE</a:t>
            </a:r>
            <a:r>
              <a:rPr spc="-30" dirty="0"/>
              <a:t> </a:t>
            </a:r>
            <a:r>
              <a:rPr spc="-5" dirty="0"/>
              <a:t>PENELITIAN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8816340" y="2717800"/>
            <a:ext cx="271780" cy="271780"/>
            <a:chOff x="8816340" y="2717800"/>
            <a:chExt cx="271780" cy="271780"/>
          </a:xfrm>
        </p:grpSpPr>
        <p:sp>
          <p:nvSpPr>
            <p:cNvPr id="16" name="object 16"/>
            <p:cNvSpPr/>
            <p:nvPr/>
          </p:nvSpPr>
          <p:spPr>
            <a:xfrm>
              <a:off x="8826500" y="272796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729" y="0"/>
                  </a:moveTo>
                  <a:lnTo>
                    <a:pt x="0" y="125729"/>
                  </a:lnTo>
                  <a:lnTo>
                    <a:pt x="125729" y="251459"/>
                  </a:lnTo>
                  <a:lnTo>
                    <a:pt x="251459" y="125729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16340" y="271780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80">
                  <a:moveTo>
                    <a:pt x="135889" y="0"/>
                  </a:moveTo>
                  <a:lnTo>
                    <a:pt x="0" y="135889"/>
                  </a:lnTo>
                  <a:lnTo>
                    <a:pt x="135889" y="271780"/>
                  </a:lnTo>
                  <a:lnTo>
                    <a:pt x="155320" y="252349"/>
                  </a:lnTo>
                  <a:lnTo>
                    <a:pt x="135889" y="252349"/>
                  </a:lnTo>
                  <a:lnTo>
                    <a:pt x="19430" y="135889"/>
                  </a:lnTo>
                  <a:lnTo>
                    <a:pt x="135889" y="19431"/>
                  </a:lnTo>
                  <a:lnTo>
                    <a:pt x="155320" y="19431"/>
                  </a:lnTo>
                  <a:lnTo>
                    <a:pt x="135889" y="0"/>
                  </a:lnTo>
                  <a:close/>
                </a:path>
                <a:path w="271779" h="271780">
                  <a:moveTo>
                    <a:pt x="155320" y="19431"/>
                  </a:moveTo>
                  <a:lnTo>
                    <a:pt x="135889" y="19431"/>
                  </a:lnTo>
                  <a:lnTo>
                    <a:pt x="252349" y="135889"/>
                  </a:lnTo>
                  <a:lnTo>
                    <a:pt x="135889" y="252349"/>
                  </a:lnTo>
                  <a:lnTo>
                    <a:pt x="155320" y="252349"/>
                  </a:lnTo>
                  <a:lnTo>
                    <a:pt x="271779" y="135889"/>
                  </a:lnTo>
                  <a:lnTo>
                    <a:pt x="155320" y="19431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29040" y="2059939"/>
            <a:ext cx="243839" cy="24384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0"/>
            <a:ext cx="8917940" cy="4973320"/>
            <a:chOff x="0" y="0"/>
            <a:chExt cx="8917940" cy="4973320"/>
          </a:xfrm>
        </p:grpSpPr>
        <p:sp>
          <p:nvSpPr>
            <p:cNvPr id="20" name="object 20"/>
            <p:cNvSpPr/>
            <p:nvPr/>
          </p:nvSpPr>
          <p:spPr>
            <a:xfrm>
              <a:off x="972819" y="1247139"/>
              <a:ext cx="3456940" cy="619760"/>
            </a:xfrm>
            <a:custGeom>
              <a:avLst/>
              <a:gdLst/>
              <a:ahLst/>
              <a:cxnLst/>
              <a:rect l="l" t="t" r="r" b="b"/>
              <a:pathLst>
                <a:path w="3456940" h="619760">
                  <a:moveTo>
                    <a:pt x="3290951" y="0"/>
                  </a:moveTo>
                  <a:lnTo>
                    <a:pt x="165938" y="0"/>
                  </a:lnTo>
                  <a:lnTo>
                    <a:pt x="121825" y="5927"/>
                  </a:lnTo>
                  <a:lnTo>
                    <a:pt x="82186" y="22657"/>
                  </a:lnTo>
                  <a:lnTo>
                    <a:pt x="48602" y="48609"/>
                  </a:lnTo>
                  <a:lnTo>
                    <a:pt x="22655" y="82201"/>
                  </a:lnTo>
                  <a:lnTo>
                    <a:pt x="5927" y="121855"/>
                  </a:lnTo>
                  <a:lnTo>
                    <a:pt x="0" y="165988"/>
                  </a:lnTo>
                  <a:lnTo>
                    <a:pt x="0" y="453771"/>
                  </a:lnTo>
                  <a:lnTo>
                    <a:pt x="5927" y="497904"/>
                  </a:lnTo>
                  <a:lnTo>
                    <a:pt x="22655" y="537558"/>
                  </a:lnTo>
                  <a:lnTo>
                    <a:pt x="48602" y="571150"/>
                  </a:lnTo>
                  <a:lnTo>
                    <a:pt x="82186" y="597102"/>
                  </a:lnTo>
                  <a:lnTo>
                    <a:pt x="121825" y="613832"/>
                  </a:lnTo>
                  <a:lnTo>
                    <a:pt x="165938" y="619760"/>
                  </a:lnTo>
                  <a:lnTo>
                    <a:pt x="3290951" y="619760"/>
                  </a:lnTo>
                  <a:lnTo>
                    <a:pt x="3335084" y="613832"/>
                  </a:lnTo>
                  <a:lnTo>
                    <a:pt x="3374738" y="597102"/>
                  </a:lnTo>
                  <a:lnTo>
                    <a:pt x="3408330" y="571150"/>
                  </a:lnTo>
                  <a:lnTo>
                    <a:pt x="3434282" y="537558"/>
                  </a:lnTo>
                  <a:lnTo>
                    <a:pt x="3451012" y="497904"/>
                  </a:lnTo>
                  <a:lnTo>
                    <a:pt x="3456940" y="453771"/>
                  </a:lnTo>
                  <a:lnTo>
                    <a:pt x="3456940" y="165988"/>
                  </a:lnTo>
                  <a:lnTo>
                    <a:pt x="3451012" y="121855"/>
                  </a:lnTo>
                  <a:lnTo>
                    <a:pt x="3434282" y="82201"/>
                  </a:lnTo>
                  <a:lnTo>
                    <a:pt x="3408330" y="48609"/>
                  </a:lnTo>
                  <a:lnTo>
                    <a:pt x="3374738" y="22657"/>
                  </a:lnTo>
                  <a:lnTo>
                    <a:pt x="3335084" y="5927"/>
                  </a:lnTo>
                  <a:lnTo>
                    <a:pt x="3290951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2819" y="1247139"/>
              <a:ext cx="3456940" cy="619760"/>
            </a:xfrm>
            <a:custGeom>
              <a:avLst/>
              <a:gdLst/>
              <a:ahLst/>
              <a:cxnLst/>
              <a:rect l="l" t="t" r="r" b="b"/>
              <a:pathLst>
                <a:path w="3456940" h="619760">
                  <a:moveTo>
                    <a:pt x="0" y="165988"/>
                  </a:moveTo>
                  <a:lnTo>
                    <a:pt x="5927" y="121855"/>
                  </a:lnTo>
                  <a:lnTo>
                    <a:pt x="22655" y="82201"/>
                  </a:lnTo>
                  <a:lnTo>
                    <a:pt x="48602" y="48609"/>
                  </a:lnTo>
                  <a:lnTo>
                    <a:pt x="82186" y="22657"/>
                  </a:lnTo>
                  <a:lnTo>
                    <a:pt x="121825" y="5927"/>
                  </a:lnTo>
                  <a:lnTo>
                    <a:pt x="165938" y="0"/>
                  </a:lnTo>
                  <a:lnTo>
                    <a:pt x="3290951" y="0"/>
                  </a:lnTo>
                  <a:lnTo>
                    <a:pt x="3335084" y="5927"/>
                  </a:lnTo>
                  <a:lnTo>
                    <a:pt x="3374738" y="22657"/>
                  </a:lnTo>
                  <a:lnTo>
                    <a:pt x="3408330" y="48609"/>
                  </a:lnTo>
                  <a:lnTo>
                    <a:pt x="3434282" y="82201"/>
                  </a:lnTo>
                  <a:lnTo>
                    <a:pt x="3451012" y="121855"/>
                  </a:lnTo>
                  <a:lnTo>
                    <a:pt x="3456940" y="165988"/>
                  </a:lnTo>
                  <a:lnTo>
                    <a:pt x="3456940" y="453771"/>
                  </a:lnTo>
                  <a:lnTo>
                    <a:pt x="3451012" y="497904"/>
                  </a:lnTo>
                  <a:lnTo>
                    <a:pt x="3434282" y="537558"/>
                  </a:lnTo>
                  <a:lnTo>
                    <a:pt x="3408330" y="571150"/>
                  </a:lnTo>
                  <a:lnTo>
                    <a:pt x="3374738" y="597102"/>
                  </a:lnTo>
                  <a:lnTo>
                    <a:pt x="3335084" y="613832"/>
                  </a:lnTo>
                  <a:lnTo>
                    <a:pt x="3290951" y="619760"/>
                  </a:lnTo>
                  <a:lnTo>
                    <a:pt x="165938" y="619760"/>
                  </a:lnTo>
                  <a:lnTo>
                    <a:pt x="121825" y="613832"/>
                  </a:lnTo>
                  <a:lnTo>
                    <a:pt x="82186" y="597102"/>
                  </a:lnTo>
                  <a:lnTo>
                    <a:pt x="48602" y="571150"/>
                  </a:lnTo>
                  <a:lnTo>
                    <a:pt x="22655" y="537558"/>
                  </a:lnTo>
                  <a:lnTo>
                    <a:pt x="5927" y="497904"/>
                  </a:lnTo>
                  <a:lnTo>
                    <a:pt x="0" y="453771"/>
                  </a:lnTo>
                  <a:lnTo>
                    <a:pt x="0" y="1659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5360" y="1729739"/>
              <a:ext cx="3454400" cy="2890520"/>
            </a:xfrm>
            <a:custGeom>
              <a:avLst/>
              <a:gdLst/>
              <a:ahLst/>
              <a:cxnLst/>
              <a:rect l="l" t="t" r="r" b="b"/>
              <a:pathLst>
                <a:path w="3454400" h="2890520">
                  <a:moveTo>
                    <a:pt x="3454400" y="0"/>
                  </a:moveTo>
                  <a:lnTo>
                    <a:pt x="0" y="0"/>
                  </a:lnTo>
                  <a:lnTo>
                    <a:pt x="0" y="2890520"/>
                  </a:lnTo>
                  <a:lnTo>
                    <a:pt x="3454400" y="2890520"/>
                  </a:lnTo>
                  <a:lnTo>
                    <a:pt x="345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360" y="1729739"/>
              <a:ext cx="3454400" cy="2890520"/>
            </a:xfrm>
            <a:custGeom>
              <a:avLst/>
              <a:gdLst/>
              <a:ahLst/>
              <a:cxnLst/>
              <a:rect l="l" t="t" r="r" b="b"/>
              <a:pathLst>
                <a:path w="3454400" h="2890520">
                  <a:moveTo>
                    <a:pt x="0" y="2890520"/>
                  </a:moveTo>
                  <a:lnTo>
                    <a:pt x="3454400" y="2890520"/>
                  </a:lnTo>
                  <a:lnTo>
                    <a:pt x="3454400" y="0"/>
                  </a:lnTo>
                  <a:lnTo>
                    <a:pt x="0" y="0"/>
                  </a:lnTo>
                  <a:lnTo>
                    <a:pt x="0" y="28905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50359" y="1356410"/>
              <a:ext cx="187960" cy="274320"/>
            </a:xfrm>
            <a:custGeom>
              <a:avLst/>
              <a:gdLst/>
              <a:ahLst/>
              <a:cxnLst/>
              <a:rect l="l" t="t" r="r" b="b"/>
              <a:pathLst>
                <a:path w="187960" h="274319">
                  <a:moveTo>
                    <a:pt x="187934" y="0"/>
                  </a:moveTo>
                  <a:lnTo>
                    <a:pt x="0" y="0"/>
                  </a:lnTo>
                  <a:lnTo>
                    <a:pt x="0" y="274269"/>
                  </a:lnTo>
                  <a:lnTo>
                    <a:pt x="187934" y="274269"/>
                  </a:lnTo>
                  <a:lnTo>
                    <a:pt x="187934" y="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45279" y="1348739"/>
              <a:ext cx="198120" cy="289560"/>
            </a:xfrm>
            <a:custGeom>
              <a:avLst/>
              <a:gdLst/>
              <a:ahLst/>
              <a:cxnLst/>
              <a:rect l="l" t="t" r="r" b="b"/>
              <a:pathLst>
                <a:path w="198120" h="289560">
                  <a:moveTo>
                    <a:pt x="195961" y="0"/>
                  </a:moveTo>
                  <a:lnTo>
                    <a:pt x="2159" y="0"/>
                  </a:lnTo>
                  <a:lnTo>
                    <a:pt x="0" y="3175"/>
                  </a:lnTo>
                  <a:lnTo>
                    <a:pt x="0" y="286385"/>
                  </a:lnTo>
                  <a:lnTo>
                    <a:pt x="2159" y="289560"/>
                  </a:lnTo>
                  <a:lnTo>
                    <a:pt x="195961" y="289560"/>
                  </a:lnTo>
                  <a:lnTo>
                    <a:pt x="198120" y="286385"/>
                  </a:lnTo>
                  <a:lnTo>
                    <a:pt x="198120" y="275336"/>
                  </a:lnTo>
                  <a:lnTo>
                    <a:pt x="9779" y="275336"/>
                  </a:lnTo>
                  <a:lnTo>
                    <a:pt x="9779" y="14224"/>
                  </a:lnTo>
                  <a:lnTo>
                    <a:pt x="198120" y="14224"/>
                  </a:lnTo>
                  <a:lnTo>
                    <a:pt x="198120" y="3175"/>
                  </a:lnTo>
                  <a:lnTo>
                    <a:pt x="195961" y="0"/>
                  </a:lnTo>
                  <a:close/>
                </a:path>
                <a:path w="198120" h="289560">
                  <a:moveTo>
                    <a:pt x="198120" y="14224"/>
                  </a:moveTo>
                  <a:lnTo>
                    <a:pt x="188341" y="14224"/>
                  </a:lnTo>
                  <a:lnTo>
                    <a:pt x="188341" y="275336"/>
                  </a:lnTo>
                  <a:lnTo>
                    <a:pt x="198120" y="275336"/>
                  </a:lnTo>
                  <a:lnTo>
                    <a:pt x="198120" y="1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6079" y="1424939"/>
              <a:ext cx="96520" cy="13716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642359" y="1356410"/>
              <a:ext cx="187960" cy="274320"/>
            </a:xfrm>
            <a:custGeom>
              <a:avLst/>
              <a:gdLst/>
              <a:ahLst/>
              <a:cxnLst/>
              <a:rect l="l" t="t" r="r" b="b"/>
              <a:pathLst>
                <a:path w="187960" h="274319">
                  <a:moveTo>
                    <a:pt x="187934" y="0"/>
                  </a:moveTo>
                  <a:lnTo>
                    <a:pt x="0" y="0"/>
                  </a:lnTo>
                  <a:lnTo>
                    <a:pt x="0" y="274269"/>
                  </a:lnTo>
                  <a:lnTo>
                    <a:pt x="187934" y="274269"/>
                  </a:lnTo>
                  <a:lnTo>
                    <a:pt x="187934" y="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37280" y="1348739"/>
              <a:ext cx="198120" cy="289560"/>
            </a:xfrm>
            <a:custGeom>
              <a:avLst/>
              <a:gdLst/>
              <a:ahLst/>
              <a:cxnLst/>
              <a:rect l="l" t="t" r="r" b="b"/>
              <a:pathLst>
                <a:path w="198120" h="289560">
                  <a:moveTo>
                    <a:pt x="162560" y="213614"/>
                  </a:moveTo>
                  <a:lnTo>
                    <a:pt x="160401" y="210820"/>
                  </a:lnTo>
                  <a:lnTo>
                    <a:pt x="40513" y="210820"/>
                  </a:lnTo>
                  <a:lnTo>
                    <a:pt x="37719" y="210820"/>
                  </a:lnTo>
                  <a:lnTo>
                    <a:pt x="35560" y="213614"/>
                  </a:lnTo>
                  <a:lnTo>
                    <a:pt x="35560" y="220726"/>
                  </a:lnTo>
                  <a:lnTo>
                    <a:pt x="37719" y="223520"/>
                  </a:lnTo>
                  <a:lnTo>
                    <a:pt x="160401" y="223520"/>
                  </a:lnTo>
                  <a:lnTo>
                    <a:pt x="162560" y="220726"/>
                  </a:lnTo>
                  <a:lnTo>
                    <a:pt x="162560" y="213614"/>
                  </a:lnTo>
                  <a:close/>
                </a:path>
                <a:path w="198120" h="289560">
                  <a:moveTo>
                    <a:pt x="198120" y="3175"/>
                  </a:moveTo>
                  <a:lnTo>
                    <a:pt x="195961" y="0"/>
                  </a:lnTo>
                  <a:lnTo>
                    <a:pt x="188341" y="0"/>
                  </a:lnTo>
                  <a:lnTo>
                    <a:pt x="188341" y="14224"/>
                  </a:lnTo>
                  <a:lnTo>
                    <a:pt x="188341" y="275336"/>
                  </a:lnTo>
                  <a:lnTo>
                    <a:pt x="9779" y="275336"/>
                  </a:lnTo>
                  <a:lnTo>
                    <a:pt x="9779" y="14224"/>
                  </a:lnTo>
                  <a:lnTo>
                    <a:pt x="188341" y="14224"/>
                  </a:lnTo>
                  <a:lnTo>
                    <a:pt x="188341" y="0"/>
                  </a:lnTo>
                  <a:lnTo>
                    <a:pt x="2159" y="0"/>
                  </a:lnTo>
                  <a:lnTo>
                    <a:pt x="0" y="3175"/>
                  </a:lnTo>
                  <a:lnTo>
                    <a:pt x="0" y="286385"/>
                  </a:lnTo>
                  <a:lnTo>
                    <a:pt x="2159" y="289560"/>
                  </a:lnTo>
                  <a:lnTo>
                    <a:pt x="195961" y="289560"/>
                  </a:lnTo>
                  <a:lnTo>
                    <a:pt x="198120" y="286385"/>
                  </a:lnTo>
                  <a:lnTo>
                    <a:pt x="198120" y="275336"/>
                  </a:lnTo>
                  <a:lnTo>
                    <a:pt x="198120" y="14224"/>
                  </a:lnTo>
                  <a:lnTo>
                    <a:pt x="198120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96359" y="1356410"/>
              <a:ext cx="187960" cy="274320"/>
            </a:xfrm>
            <a:custGeom>
              <a:avLst/>
              <a:gdLst/>
              <a:ahLst/>
              <a:cxnLst/>
              <a:rect l="l" t="t" r="r" b="b"/>
              <a:pathLst>
                <a:path w="187960" h="274319">
                  <a:moveTo>
                    <a:pt x="187934" y="0"/>
                  </a:moveTo>
                  <a:lnTo>
                    <a:pt x="0" y="0"/>
                  </a:lnTo>
                  <a:lnTo>
                    <a:pt x="0" y="274269"/>
                  </a:lnTo>
                  <a:lnTo>
                    <a:pt x="187934" y="274269"/>
                  </a:lnTo>
                  <a:lnTo>
                    <a:pt x="187934" y="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91280" y="1348739"/>
              <a:ext cx="198120" cy="289560"/>
            </a:xfrm>
            <a:custGeom>
              <a:avLst/>
              <a:gdLst/>
              <a:ahLst/>
              <a:cxnLst/>
              <a:rect l="l" t="t" r="r" b="b"/>
              <a:pathLst>
                <a:path w="198120" h="289560">
                  <a:moveTo>
                    <a:pt x="157480" y="71755"/>
                  </a:moveTo>
                  <a:lnTo>
                    <a:pt x="155321" y="68580"/>
                  </a:lnTo>
                  <a:lnTo>
                    <a:pt x="147701" y="68580"/>
                  </a:lnTo>
                  <a:lnTo>
                    <a:pt x="147701" y="99060"/>
                  </a:lnTo>
                  <a:lnTo>
                    <a:pt x="147701" y="206756"/>
                  </a:lnTo>
                  <a:lnTo>
                    <a:pt x="50419" y="206756"/>
                  </a:lnTo>
                  <a:lnTo>
                    <a:pt x="50419" y="99060"/>
                  </a:lnTo>
                  <a:lnTo>
                    <a:pt x="147701" y="99060"/>
                  </a:lnTo>
                  <a:lnTo>
                    <a:pt x="147701" y="68580"/>
                  </a:lnTo>
                  <a:lnTo>
                    <a:pt x="42799" y="68580"/>
                  </a:lnTo>
                  <a:lnTo>
                    <a:pt x="40640" y="71755"/>
                  </a:lnTo>
                  <a:lnTo>
                    <a:pt x="40640" y="217805"/>
                  </a:lnTo>
                  <a:lnTo>
                    <a:pt x="42799" y="220980"/>
                  </a:lnTo>
                  <a:lnTo>
                    <a:pt x="155321" y="220980"/>
                  </a:lnTo>
                  <a:lnTo>
                    <a:pt x="157480" y="217805"/>
                  </a:lnTo>
                  <a:lnTo>
                    <a:pt x="157480" y="206756"/>
                  </a:lnTo>
                  <a:lnTo>
                    <a:pt x="157480" y="82804"/>
                  </a:lnTo>
                  <a:lnTo>
                    <a:pt x="157480" y="71755"/>
                  </a:lnTo>
                  <a:close/>
                </a:path>
                <a:path w="198120" h="289560">
                  <a:moveTo>
                    <a:pt x="198120" y="3175"/>
                  </a:moveTo>
                  <a:lnTo>
                    <a:pt x="195961" y="0"/>
                  </a:lnTo>
                  <a:lnTo>
                    <a:pt x="188341" y="0"/>
                  </a:lnTo>
                  <a:lnTo>
                    <a:pt x="188341" y="14224"/>
                  </a:lnTo>
                  <a:lnTo>
                    <a:pt x="188341" y="275336"/>
                  </a:lnTo>
                  <a:lnTo>
                    <a:pt x="9779" y="275336"/>
                  </a:lnTo>
                  <a:lnTo>
                    <a:pt x="9779" y="14224"/>
                  </a:lnTo>
                  <a:lnTo>
                    <a:pt x="188341" y="14224"/>
                  </a:lnTo>
                  <a:lnTo>
                    <a:pt x="188341" y="0"/>
                  </a:lnTo>
                  <a:lnTo>
                    <a:pt x="2159" y="0"/>
                  </a:lnTo>
                  <a:lnTo>
                    <a:pt x="0" y="3175"/>
                  </a:lnTo>
                  <a:lnTo>
                    <a:pt x="0" y="286385"/>
                  </a:lnTo>
                  <a:lnTo>
                    <a:pt x="2159" y="289560"/>
                  </a:lnTo>
                  <a:lnTo>
                    <a:pt x="195961" y="289560"/>
                  </a:lnTo>
                  <a:lnTo>
                    <a:pt x="198120" y="286385"/>
                  </a:lnTo>
                  <a:lnTo>
                    <a:pt x="198120" y="275336"/>
                  </a:lnTo>
                  <a:lnTo>
                    <a:pt x="198120" y="14224"/>
                  </a:lnTo>
                  <a:lnTo>
                    <a:pt x="198120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52459" y="4338320"/>
              <a:ext cx="640080" cy="551180"/>
            </a:xfrm>
            <a:custGeom>
              <a:avLst/>
              <a:gdLst/>
              <a:ahLst/>
              <a:cxnLst/>
              <a:rect l="l" t="t" r="r" b="b"/>
              <a:pathLst>
                <a:path w="640079" h="551179">
                  <a:moveTo>
                    <a:pt x="38862" y="0"/>
                  </a:moveTo>
                  <a:lnTo>
                    <a:pt x="23735" y="3051"/>
                  </a:lnTo>
                  <a:lnTo>
                    <a:pt x="11382" y="11369"/>
                  </a:lnTo>
                  <a:lnTo>
                    <a:pt x="3053" y="23702"/>
                  </a:lnTo>
                  <a:lnTo>
                    <a:pt x="0" y="38798"/>
                  </a:lnTo>
                  <a:lnTo>
                    <a:pt x="0" y="512368"/>
                  </a:lnTo>
                  <a:lnTo>
                    <a:pt x="3053" y="527482"/>
                  </a:lnTo>
                  <a:lnTo>
                    <a:pt x="11382" y="539818"/>
                  </a:lnTo>
                  <a:lnTo>
                    <a:pt x="23735" y="548132"/>
                  </a:lnTo>
                  <a:lnTo>
                    <a:pt x="38862" y="551179"/>
                  </a:lnTo>
                  <a:lnTo>
                    <a:pt x="601218" y="551179"/>
                  </a:lnTo>
                  <a:lnTo>
                    <a:pt x="616344" y="548132"/>
                  </a:lnTo>
                  <a:lnTo>
                    <a:pt x="628697" y="539818"/>
                  </a:lnTo>
                  <a:lnTo>
                    <a:pt x="637026" y="527482"/>
                  </a:lnTo>
                  <a:lnTo>
                    <a:pt x="640080" y="512368"/>
                  </a:lnTo>
                  <a:lnTo>
                    <a:pt x="640080" y="104203"/>
                  </a:lnTo>
                  <a:lnTo>
                    <a:pt x="616344" y="68465"/>
                  </a:lnTo>
                  <a:lnTo>
                    <a:pt x="283718" y="65417"/>
                  </a:lnTo>
                  <a:lnTo>
                    <a:pt x="244094" y="23393"/>
                  </a:lnTo>
                  <a:lnTo>
                    <a:pt x="235799" y="15430"/>
                  </a:lnTo>
                  <a:lnTo>
                    <a:pt x="226123" y="8115"/>
                  </a:lnTo>
                  <a:lnTo>
                    <a:pt x="215590" y="2762"/>
                  </a:lnTo>
                  <a:lnTo>
                    <a:pt x="204724" y="68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44840" y="4330700"/>
              <a:ext cx="652780" cy="566420"/>
            </a:xfrm>
            <a:custGeom>
              <a:avLst/>
              <a:gdLst/>
              <a:ahLst/>
              <a:cxnLst/>
              <a:rect l="l" t="t" r="r" b="b"/>
              <a:pathLst>
                <a:path w="652779" h="566420">
                  <a:moveTo>
                    <a:pt x="45338" y="0"/>
                  </a:moveTo>
                  <a:lnTo>
                    <a:pt x="27699" y="3575"/>
                  </a:lnTo>
                  <a:lnTo>
                    <a:pt x="13287" y="13319"/>
                  </a:lnTo>
                  <a:lnTo>
                    <a:pt x="3565" y="27753"/>
                  </a:lnTo>
                  <a:lnTo>
                    <a:pt x="0" y="45402"/>
                  </a:lnTo>
                  <a:lnTo>
                    <a:pt x="0" y="521017"/>
                  </a:lnTo>
                  <a:lnTo>
                    <a:pt x="3565" y="538664"/>
                  </a:lnTo>
                  <a:lnTo>
                    <a:pt x="13287" y="553094"/>
                  </a:lnTo>
                  <a:lnTo>
                    <a:pt x="27699" y="562833"/>
                  </a:lnTo>
                  <a:lnTo>
                    <a:pt x="45338" y="566407"/>
                  </a:lnTo>
                  <a:lnTo>
                    <a:pt x="607440" y="566407"/>
                  </a:lnTo>
                  <a:lnTo>
                    <a:pt x="625080" y="562833"/>
                  </a:lnTo>
                  <a:lnTo>
                    <a:pt x="638830" y="553542"/>
                  </a:lnTo>
                  <a:lnTo>
                    <a:pt x="45338" y="553542"/>
                  </a:lnTo>
                  <a:lnTo>
                    <a:pt x="32704" y="550980"/>
                  </a:lnTo>
                  <a:lnTo>
                    <a:pt x="22367" y="543999"/>
                  </a:lnTo>
                  <a:lnTo>
                    <a:pt x="15388" y="533659"/>
                  </a:lnTo>
                  <a:lnTo>
                    <a:pt x="12826" y="521017"/>
                  </a:lnTo>
                  <a:lnTo>
                    <a:pt x="12826" y="45402"/>
                  </a:lnTo>
                  <a:lnTo>
                    <a:pt x="15386" y="32749"/>
                  </a:lnTo>
                  <a:lnTo>
                    <a:pt x="22351" y="22410"/>
                  </a:lnTo>
                  <a:lnTo>
                    <a:pt x="32650" y="15436"/>
                  </a:lnTo>
                  <a:lnTo>
                    <a:pt x="45211" y="12877"/>
                  </a:lnTo>
                  <a:lnTo>
                    <a:pt x="240794" y="12877"/>
                  </a:lnTo>
                  <a:lnTo>
                    <a:pt x="235442" y="8856"/>
                  </a:lnTo>
                  <a:lnTo>
                    <a:pt x="223621" y="2973"/>
                  </a:lnTo>
                  <a:lnTo>
                    <a:pt x="211074" y="685"/>
                  </a:lnTo>
                  <a:lnTo>
                    <a:pt x="45338" y="0"/>
                  </a:lnTo>
                  <a:close/>
                </a:path>
                <a:path w="652779" h="566420">
                  <a:moveTo>
                    <a:pt x="240794" y="12877"/>
                  </a:moveTo>
                  <a:lnTo>
                    <a:pt x="45211" y="12877"/>
                  </a:lnTo>
                  <a:lnTo>
                    <a:pt x="211074" y="13550"/>
                  </a:lnTo>
                  <a:lnTo>
                    <a:pt x="220974" y="15710"/>
                  </a:lnTo>
                  <a:lnTo>
                    <a:pt x="285495" y="76517"/>
                  </a:lnTo>
                  <a:lnTo>
                    <a:pt x="286638" y="77812"/>
                  </a:lnTo>
                  <a:lnTo>
                    <a:pt x="288289" y="78536"/>
                  </a:lnTo>
                  <a:lnTo>
                    <a:pt x="607440" y="78536"/>
                  </a:lnTo>
                  <a:lnTo>
                    <a:pt x="620075" y="81099"/>
                  </a:lnTo>
                  <a:lnTo>
                    <a:pt x="630412" y="88080"/>
                  </a:lnTo>
                  <a:lnTo>
                    <a:pt x="637391" y="98425"/>
                  </a:lnTo>
                  <a:lnTo>
                    <a:pt x="639952" y="111074"/>
                  </a:lnTo>
                  <a:lnTo>
                    <a:pt x="639952" y="521017"/>
                  </a:lnTo>
                  <a:lnTo>
                    <a:pt x="637391" y="533659"/>
                  </a:lnTo>
                  <a:lnTo>
                    <a:pt x="630412" y="543999"/>
                  </a:lnTo>
                  <a:lnTo>
                    <a:pt x="620075" y="550980"/>
                  </a:lnTo>
                  <a:lnTo>
                    <a:pt x="607440" y="553542"/>
                  </a:lnTo>
                  <a:lnTo>
                    <a:pt x="638830" y="553542"/>
                  </a:lnTo>
                  <a:lnTo>
                    <a:pt x="639492" y="553094"/>
                  </a:lnTo>
                  <a:lnTo>
                    <a:pt x="649214" y="538664"/>
                  </a:lnTo>
                  <a:lnTo>
                    <a:pt x="652779" y="521017"/>
                  </a:lnTo>
                  <a:lnTo>
                    <a:pt x="652774" y="111074"/>
                  </a:lnTo>
                  <a:lnTo>
                    <a:pt x="649214" y="93430"/>
                  </a:lnTo>
                  <a:lnTo>
                    <a:pt x="639492" y="78989"/>
                  </a:lnTo>
                  <a:lnTo>
                    <a:pt x="625080" y="69246"/>
                  </a:lnTo>
                  <a:lnTo>
                    <a:pt x="607440" y="65671"/>
                  </a:lnTo>
                  <a:lnTo>
                    <a:pt x="292861" y="65671"/>
                  </a:lnTo>
                  <a:lnTo>
                    <a:pt x="255142" y="25514"/>
                  </a:lnTo>
                  <a:lnTo>
                    <a:pt x="246096" y="16861"/>
                  </a:lnTo>
                  <a:lnTo>
                    <a:pt x="240794" y="1287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52459" y="4450079"/>
              <a:ext cx="657860" cy="439420"/>
            </a:xfrm>
            <a:custGeom>
              <a:avLst/>
              <a:gdLst/>
              <a:ahLst/>
              <a:cxnLst/>
              <a:rect l="l" t="t" r="r" b="b"/>
              <a:pathLst>
                <a:path w="657859" h="439420">
                  <a:moveTo>
                    <a:pt x="627888" y="0"/>
                  </a:moveTo>
                  <a:lnTo>
                    <a:pt x="275209" y="0"/>
                  </a:lnTo>
                  <a:lnTo>
                    <a:pt x="266894" y="913"/>
                  </a:lnTo>
                  <a:lnTo>
                    <a:pt x="259080" y="3575"/>
                  </a:lnTo>
                  <a:lnTo>
                    <a:pt x="252027" y="7865"/>
                  </a:lnTo>
                  <a:lnTo>
                    <a:pt x="245999" y="13665"/>
                  </a:lnTo>
                  <a:lnTo>
                    <a:pt x="214884" y="52425"/>
                  </a:lnTo>
                  <a:lnTo>
                    <a:pt x="0" y="52425"/>
                  </a:lnTo>
                  <a:lnTo>
                    <a:pt x="0" y="401485"/>
                  </a:lnTo>
                  <a:lnTo>
                    <a:pt x="2964" y="416139"/>
                  </a:lnTo>
                  <a:lnTo>
                    <a:pt x="11049" y="428112"/>
                  </a:lnTo>
                  <a:lnTo>
                    <a:pt x="23038" y="436191"/>
                  </a:lnTo>
                  <a:lnTo>
                    <a:pt x="37719" y="439166"/>
                  </a:lnTo>
                  <a:lnTo>
                    <a:pt x="622935" y="439420"/>
                  </a:lnTo>
                  <a:lnTo>
                    <a:pt x="636535" y="436676"/>
                  </a:lnTo>
                  <a:lnTo>
                    <a:pt x="647636" y="429193"/>
                  </a:lnTo>
                  <a:lnTo>
                    <a:pt x="655117" y="418095"/>
                  </a:lnTo>
                  <a:lnTo>
                    <a:pt x="657860" y="404507"/>
                  </a:lnTo>
                  <a:lnTo>
                    <a:pt x="657860" y="30035"/>
                  </a:lnTo>
                  <a:lnTo>
                    <a:pt x="655498" y="18350"/>
                  </a:lnTo>
                  <a:lnTo>
                    <a:pt x="649065" y="8802"/>
                  </a:lnTo>
                  <a:lnTo>
                    <a:pt x="639536" y="2362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44840" y="4445012"/>
              <a:ext cx="673100" cy="452120"/>
            </a:xfrm>
            <a:custGeom>
              <a:avLst/>
              <a:gdLst/>
              <a:ahLst/>
              <a:cxnLst/>
              <a:rect l="l" t="t" r="r" b="b"/>
              <a:pathLst>
                <a:path w="673100" h="452120">
                  <a:moveTo>
                    <a:pt x="636524" y="0"/>
                  </a:moveTo>
                  <a:lnTo>
                    <a:pt x="282575" y="0"/>
                  </a:lnTo>
                  <a:lnTo>
                    <a:pt x="272843" y="1070"/>
                  </a:lnTo>
                  <a:lnTo>
                    <a:pt x="240075" y="26066"/>
                  </a:lnTo>
                  <a:lnTo>
                    <a:pt x="218948" y="52400"/>
                  </a:lnTo>
                  <a:lnTo>
                    <a:pt x="2920" y="52400"/>
                  </a:lnTo>
                  <a:lnTo>
                    <a:pt x="0" y="55283"/>
                  </a:lnTo>
                  <a:lnTo>
                    <a:pt x="0" y="407784"/>
                  </a:lnTo>
                  <a:lnTo>
                    <a:pt x="27003" y="448360"/>
                  </a:lnTo>
                  <a:lnTo>
                    <a:pt x="631698" y="452094"/>
                  </a:lnTo>
                  <a:lnTo>
                    <a:pt x="639833" y="451300"/>
                  </a:lnTo>
                  <a:lnTo>
                    <a:pt x="647541" y="448968"/>
                  </a:lnTo>
                  <a:lnTo>
                    <a:pt x="654629" y="445177"/>
                  </a:lnTo>
                  <a:lnTo>
                    <a:pt x="660907" y="440004"/>
                  </a:lnTo>
                  <a:lnTo>
                    <a:pt x="661509" y="439280"/>
                  </a:lnTo>
                  <a:lnTo>
                    <a:pt x="44195" y="439026"/>
                  </a:lnTo>
                  <a:lnTo>
                    <a:pt x="32007" y="436564"/>
                  </a:lnTo>
                  <a:lnTo>
                    <a:pt x="22034" y="429858"/>
                  </a:lnTo>
                  <a:lnTo>
                    <a:pt x="15299" y="419925"/>
                  </a:lnTo>
                  <a:lnTo>
                    <a:pt x="12826" y="407784"/>
                  </a:lnTo>
                  <a:lnTo>
                    <a:pt x="12826" y="65227"/>
                  </a:lnTo>
                  <a:lnTo>
                    <a:pt x="224154" y="65227"/>
                  </a:lnTo>
                  <a:lnTo>
                    <a:pt x="225932" y="64325"/>
                  </a:lnTo>
                  <a:lnTo>
                    <a:pt x="227202" y="62776"/>
                  </a:lnTo>
                  <a:lnTo>
                    <a:pt x="230243" y="58909"/>
                  </a:lnTo>
                  <a:lnTo>
                    <a:pt x="237902" y="49268"/>
                  </a:lnTo>
                  <a:lnTo>
                    <a:pt x="263304" y="19345"/>
                  </a:lnTo>
                  <a:lnTo>
                    <a:pt x="282575" y="12814"/>
                  </a:lnTo>
                  <a:lnTo>
                    <a:pt x="663836" y="12814"/>
                  </a:lnTo>
                  <a:lnTo>
                    <a:pt x="662384" y="10671"/>
                  </a:lnTo>
                  <a:lnTo>
                    <a:pt x="650757" y="2863"/>
                  </a:lnTo>
                  <a:lnTo>
                    <a:pt x="636524" y="0"/>
                  </a:lnTo>
                  <a:close/>
                </a:path>
                <a:path w="673100" h="452120">
                  <a:moveTo>
                    <a:pt x="663836" y="12814"/>
                  </a:moveTo>
                  <a:lnTo>
                    <a:pt x="636524" y="12814"/>
                  </a:lnTo>
                  <a:lnTo>
                    <a:pt x="645753" y="14672"/>
                  </a:lnTo>
                  <a:lnTo>
                    <a:pt x="653303" y="19735"/>
                  </a:lnTo>
                  <a:lnTo>
                    <a:pt x="658401" y="27237"/>
                  </a:lnTo>
                  <a:lnTo>
                    <a:pt x="660273" y="36410"/>
                  </a:lnTo>
                  <a:lnTo>
                    <a:pt x="660273" y="418426"/>
                  </a:lnTo>
                  <a:lnTo>
                    <a:pt x="657225" y="425564"/>
                  </a:lnTo>
                  <a:lnTo>
                    <a:pt x="651890" y="430936"/>
                  </a:lnTo>
                  <a:lnTo>
                    <a:pt x="646429" y="436308"/>
                  </a:lnTo>
                  <a:lnTo>
                    <a:pt x="639317" y="439280"/>
                  </a:lnTo>
                  <a:lnTo>
                    <a:pt x="661509" y="439280"/>
                  </a:lnTo>
                  <a:lnTo>
                    <a:pt x="666134" y="433709"/>
                  </a:lnTo>
                  <a:lnTo>
                    <a:pt x="669956" y="426624"/>
                  </a:lnTo>
                  <a:lnTo>
                    <a:pt x="672302" y="418930"/>
                  </a:lnTo>
                  <a:lnTo>
                    <a:pt x="673100" y="410806"/>
                  </a:lnTo>
                  <a:lnTo>
                    <a:pt x="673100" y="36410"/>
                  </a:lnTo>
                  <a:lnTo>
                    <a:pt x="670224" y="22245"/>
                  </a:lnTo>
                  <a:lnTo>
                    <a:pt x="663836" y="12814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78040" y="4724450"/>
              <a:ext cx="243839" cy="24378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4294263"/>
              <a:ext cx="505459" cy="438150"/>
            </a:xfrm>
            <a:custGeom>
              <a:avLst/>
              <a:gdLst/>
              <a:ahLst/>
              <a:cxnLst/>
              <a:rect l="l" t="t" r="r" b="b"/>
              <a:pathLst>
                <a:path w="505459" h="438150">
                  <a:moveTo>
                    <a:pt x="470179" y="0"/>
                  </a:moveTo>
                  <a:lnTo>
                    <a:pt x="418093" y="21225"/>
                  </a:lnTo>
                  <a:lnTo>
                    <a:pt x="373959" y="49972"/>
                  </a:lnTo>
                  <a:lnTo>
                    <a:pt x="336543" y="83408"/>
                  </a:lnTo>
                  <a:lnTo>
                    <a:pt x="304613" y="118702"/>
                  </a:lnTo>
                  <a:lnTo>
                    <a:pt x="276936" y="153022"/>
                  </a:lnTo>
                  <a:lnTo>
                    <a:pt x="244192" y="193056"/>
                  </a:lnTo>
                  <a:lnTo>
                    <a:pt x="215430" y="221384"/>
                  </a:lnTo>
                  <a:lnTo>
                    <a:pt x="186096" y="238224"/>
                  </a:lnTo>
                  <a:lnTo>
                    <a:pt x="151638" y="243789"/>
                  </a:lnTo>
                  <a:lnTo>
                    <a:pt x="117219" y="238224"/>
                  </a:lnTo>
                  <a:lnTo>
                    <a:pt x="87895" y="221384"/>
                  </a:lnTo>
                  <a:lnTo>
                    <a:pt x="59106" y="193056"/>
                  </a:lnTo>
                  <a:lnTo>
                    <a:pt x="26294" y="153022"/>
                  </a:lnTo>
                  <a:lnTo>
                    <a:pt x="0" y="120393"/>
                  </a:lnTo>
                  <a:lnTo>
                    <a:pt x="0" y="396215"/>
                  </a:lnTo>
                  <a:lnTo>
                    <a:pt x="41320" y="417264"/>
                  </a:lnTo>
                  <a:lnTo>
                    <a:pt x="92473" y="432281"/>
                  </a:lnTo>
                  <a:lnTo>
                    <a:pt x="151638" y="437756"/>
                  </a:lnTo>
                  <a:lnTo>
                    <a:pt x="210805" y="432281"/>
                  </a:lnTo>
                  <a:lnTo>
                    <a:pt x="261961" y="417264"/>
                  </a:lnTo>
                  <a:lnTo>
                    <a:pt x="306027" y="394817"/>
                  </a:lnTo>
                  <a:lnTo>
                    <a:pt x="343925" y="367053"/>
                  </a:lnTo>
                  <a:lnTo>
                    <a:pt x="376575" y="336083"/>
                  </a:lnTo>
                  <a:lnTo>
                    <a:pt x="404899" y="304019"/>
                  </a:lnTo>
                  <a:lnTo>
                    <a:pt x="450958" y="246659"/>
                  </a:lnTo>
                  <a:lnTo>
                    <a:pt x="469873" y="224921"/>
                  </a:lnTo>
                  <a:lnTo>
                    <a:pt x="487670" y="207695"/>
                  </a:lnTo>
                  <a:lnTo>
                    <a:pt x="505459" y="194919"/>
                  </a:lnTo>
                  <a:lnTo>
                    <a:pt x="476843" y="176572"/>
                  </a:lnTo>
                  <a:lnTo>
                    <a:pt x="454515" y="151156"/>
                  </a:lnTo>
                  <a:lnTo>
                    <a:pt x="440000" y="120190"/>
                  </a:lnTo>
                  <a:lnTo>
                    <a:pt x="434822" y="85191"/>
                  </a:lnTo>
                  <a:lnTo>
                    <a:pt x="437269" y="60927"/>
                  </a:lnTo>
                  <a:lnTo>
                    <a:pt x="444295" y="38314"/>
                  </a:lnTo>
                  <a:lnTo>
                    <a:pt x="455423" y="17842"/>
                  </a:lnTo>
                  <a:lnTo>
                    <a:pt x="470179" y="0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63" y="4282440"/>
              <a:ext cx="195453" cy="19297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0" y="4257217"/>
              <a:ext cx="556260" cy="497840"/>
            </a:xfrm>
            <a:custGeom>
              <a:avLst/>
              <a:gdLst/>
              <a:ahLst/>
              <a:cxnLst/>
              <a:rect l="l" t="t" r="r" b="b"/>
              <a:pathLst>
                <a:path w="556260" h="497839">
                  <a:moveTo>
                    <a:pt x="548576" y="0"/>
                  </a:moveTo>
                  <a:lnTo>
                    <a:pt x="486473" y="6629"/>
                  </a:lnTo>
                  <a:lnTo>
                    <a:pt x="432866" y="22885"/>
                  </a:lnTo>
                  <a:lnTo>
                    <a:pt x="386791" y="46647"/>
                  </a:lnTo>
                  <a:lnTo>
                    <a:pt x="347218" y="75742"/>
                  </a:lnTo>
                  <a:lnTo>
                    <a:pt x="313182" y="108051"/>
                  </a:lnTo>
                  <a:lnTo>
                    <a:pt x="283692" y="141427"/>
                  </a:lnTo>
                  <a:lnTo>
                    <a:pt x="257746" y="173723"/>
                  </a:lnTo>
                  <a:lnTo>
                    <a:pt x="224548" y="214083"/>
                  </a:lnTo>
                  <a:lnTo>
                    <a:pt x="198996" y="239128"/>
                  </a:lnTo>
                  <a:lnTo>
                    <a:pt x="176149" y="251917"/>
                  </a:lnTo>
                  <a:lnTo>
                    <a:pt x="151028" y="255498"/>
                  </a:lnTo>
                  <a:lnTo>
                    <a:pt x="125907" y="251917"/>
                  </a:lnTo>
                  <a:lnTo>
                    <a:pt x="103047" y="239128"/>
                  </a:lnTo>
                  <a:lnTo>
                    <a:pt x="77508" y="214083"/>
                  </a:lnTo>
                  <a:lnTo>
                    <a:pt x="44310" y="173723"/>
                  </a:lnTo>
                  <a:lnTo>
                    <a:pt x="21475" y="145186"/>
                  </a:lnTo>
                  <a:lnTo>
                    <a:pt x="0" y="120294"/>
                  </a:lnTo>
                  <a:lnTo>
                    <a:pt x="0" y="156514"/>
                  </a:lnTo>
                  <a:lnTo>
                    <a:pt x="25641" y="188404"/>
                  </a:lnTo>
                  <a:lnTo>
                    <a:pt x="58445" y="228473"/>
                  </a:lnTo>
                  <a:lnTo>
                    <a:pt x="87210" y="256806"/>
                  </a:lnTo>
                  <a:lnTo>
                    <a:pt x="116547" y="273659"/>
                  </a:lnTo>
                  <a:lnTo>
                    <a:pt x="151028" y="279222"/>
                  </a:lnTo>
                  <a:lnTo>
                    <a:pt x="185483" y="273659"/>
                  </a:lnTo>
                  <a:lnTo>
                    <a:pt x="214833" y="256806"/>
                  </a:lnTo>
                  <a:lnTo>
                    <a:pt x="243598" y="228473"/>
                  </a:lnTo>
                  <a:lnTo>
                    <a:pt x="276352" y="188404"/>
                  </a:lnTo>
                  <a:lnTo>
                    <a:pt x="304025" y="154089"/>
                  </a:lnTo>
                  <a:lnTo>
                    <a:pt x="335965" y="118783"/>
                  </a:lnTo>
                  <a:lnTo>
                    <a:pt x="373392" y="85344"/>
                  </a:lnTo>
                  <a:lnTo>
                    <a:pt x="417537" y="56591"/>
                  </a:lnTo>
                  <a:lnTo>
                    <a:pt x="469646" y="35331"/>
                  </a:lnTo>
                  <a:lnTo>
                    <a:pt x="486270" y="21424"/>
                  </a:lnTo>
                  <a:lnTo>
                    <a:pt x="505244" y="10617"/>
                  </a:lnTo>
                  <a:lnTo>
                    <a:pt x="526135" y="3352"/>
                  </a:lnTo>
                  <a:lnTo>
                    <a:pt x="548576" y="0"/>
                  </a:lnTo>
                  <a:close/>
                </a:path>
                <a:path w="556260" h="497839">
                  <a:moveTo>
                    <a:pt x="553720" y="241985"/>
                  </a:moveTo>
                  <a:lnTo>
                    <a:pt x="540702" y="241173"/>
                  </a:lnTo>
                  <a:lnTo>
                    <a:pt x="528078" y="239039"/>
                  </a:lnTo>
                  <a:lnTo>
                    <a:pt x="515937" y="235623"/>
                  </a:lnTo>
                  <a:lnTo>
                    <a:pt x="504367" y="230987"/>
                  </a:lnTo>
                  <a:lnTo>
                    <a:pt x="486575" y="243776"/>
                  </a:lnTo>
                  <a:lnTo>
                    <a:pt x="468782" y="261010"/>
                  </a:lnTo>
                  <a:lnTo>
                    <a:pt x="449872" y="282752"/>
                  </a:lnTo>
                  <a:lnTo>
                    <a:pt x="403809" y="340144"/>
                  </a:lnTo>
                  <a:lnTo>
                    <a:pt x="375488" y="372224"/>
                  </a:lnTo>
                  <a:lnTo>
                    <a:pt x="342836" y="403212"/>
                  </a:lnTo>
                  <a:lnTo>
                    <a:pt x="304939" y="430987"/>
                  </a:lnTo>
                  <a:lnTo>
                    <a:pt x="260883" y="453440"/>
                  </a:lnTo>
                  <a:lnTo>
                    <a:pt x="209727" y="468464"/>
                  </a:lnTo>
                  <a:lnTo>
                    <a:pt x="150571" y="473938"/>
                  </a:lnTo>
                  <a:lnTo>
                    <a:pt x="91401" y="468464"/>
                  </a:lnTo>
                  <a:lnTo>
                    <a:pt x="40246" y="453440"/>
                  </a:lnTo>
                  <a:lnTo>
                    <a:pt x="0" y="432930"/>
                  </a:lnTo>
                  <a:lnTo>
                    <a:pt x="0" y="460832"/>
                  </a:lnTo>
                  <a:lnTo>
                    <a:pt x="1765" y="461949"/>
                  </a:lnTo>
                  <a:lnTo>
                    <a:pt x="44983" y="480758"/>
                  </a:lnTo>
                  <a:lnTo>
                    <a:pt x="94361" y="493141"/>
                  </a:lnTo>
                  <a:lnTo>
                    <a:pt x="150571" y="497598"/>
                  </a:lnTo>
                  <a:lnTo>
                    <a:pt x="206768" y="493141"/>
                  </a:lnTo>
                  <a:lnTo>
                    <a:pt x="256133" y="480758"/>
                  </a:lnTo>
                  <a:lnTo>
                    <a:pt x="299351" y="461949"/>
                  </a:lnTo>
                  <a:lnTo>
                    <a:pt x="337108" y="438213"/>
                  </a:lnTo>
                  <a:lnTo>
                    <a:pt x="370090" y="411022"/>
                  </a:lnTo>
                  <a:lnTo>
                    <a:pt x="399008" y="381889"/>
                  </a:lnTo>
                  <a:lnTo>
                    <a:pt x="424548" y="352310"/>
                  </a:lnTo>
                  <a:lnTo>
                    <a:pt x="447395" y="323761"/>
                  </a:lnTo>
                  <a:lnTo>
                    <a:pt x="480479" y="283540"/>
                  </a:lnTo>
                  <a:lnTo>
                    <a:pt x="505955" y="258508"/>
                  </a:lnTo>
                  <a:lnTo>
                    <a:pt x="528739" y="245668"/>
                  </a:lnTo>
                  <a:lnTo>
                    <a:pt x="553720" y="241985"/>
                  </a:lnTo>
                  <a:close/>
                </a:path>
                <a:path w="556260" h="497839">
                  <a:moveTo>
                    <a:pt x="555117" y="26073"/>
                  </a:moveTo>
                  <a:lnTo>
                    <a:pt x="554913" y="26073"/>
                  </a:lnTo>
                  <a:lnTo>
                    <a:pt x="554494" y="26911"/>
                  </a:lnTo>
                  <a:lnTo>
                    <a:pt x="554774" y="26911"/>
                  </a:lnTo>
                  <a:lnTo>
                    <a:pt x="555117" y="26073"/>
                  </a:lnTo>
                  <a:close/>
                </a:path>
                <a:path w="556260" h="497839">
                  <a:moveTo>
                    <a:pt x="555980" y="25222"/>
                  </a:moveTo>
                  <a:lnTo>
                    <a:pt x="555485" y="25222"/>
                  </a:lnTo>
                  <a:lnTo>
                    <a:pt x="555117" y="26073"/>
                  </a:lnTo>
                  <a:lnTo>
                    <a:pt x="555701" y="26073"/>
                  </a:lnTo>
                  <a:lnTo>
                    <a:pt x="555980" y="25222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403" y="4257103"/>
              <a:ext cx="241173" cy="24377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657" y="155257"/>
              <a:ext cx="210172" cy="20764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67597" y="4686617"/>
              <a:ext cx="210184" cy="20763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48640" y="27635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271398" y="0"/>
                  </a:moveTo>
                  <a:lnTo>
                    <a:pt x="171437" y="99949"/>
                  </a:lnTo>
                  <a:lnTo>
                    <a:pt x="71450" y="0"/>
                  </a:lnTo>
                  <a:lnTo>
                    <a:pt x="0" y="71500"/>
                  </a:lnTo>
                  <a:lnTo>
                    <a:pt x="99987" y="171450"/>
                  </a:lnTo>
                  <a:lnTo>
                    <a:pt x="0" y="271399"/>
                  </a:lnTo>
                  <a:lnTo>
                    <a:pt x="71450" y="342900"/>
                  </a:lnTo>
                  <a:lnTo>
                    <a:pt x="171437" y="242950"/>
                  </a:lnTo>
                  <a:lnTo>
                    <a:pt x="271398" y="342900"/>
                  </a:lnTo>
                  <a:lnTo>
                    <a:pt x="342874" y="271399"/>
                  </a:lnTo>
                  <a:lnTo>
                    <a:pt x="242900" y="171450"/>
                  </a:lnTo>
                  <a:lnTo>
                    <a:pt x="342874" y="71500"/>
                  </a:lnTo>
                  <a:lnTo>
                    <a:pt x="27139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8640" y="27635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71450" y="0"/>
                  </a:moveTo>
                  <a:lnTo>
                    <a:pt x="0" y="71500"/>
                  </a:lnTo>
                  <a:lnTo>
                    <a:pt x="99987" y="171450"/>
                  </a:lnTo>
                  <a:lnTo>
                    <a:pt x="0" y="271399"/>
                  </a:lnTo>
                  <a:lnTo>
                    <a:pt x="71450" y="342900"/>
                  </a:lnTo>
                  <a:lnTo>
                    <a:pt x="171437" y="242950"/>
                  </a:lnTo>
                  <a:lnTo>
                    <a:pt x="271398" y="342900"/>
                  </a:lnTo>
                  <a:lnTo>
                    <a:pt x="342874" y="271399"/>
                  </a:lnTo>
                  <a:lnTo>
                    <a:pt x="242900" y="171450"/>
                  </a:lnTo>
                  <a:lnTo>
                    <a:pt x="342874" y="71500"/>
                  </a:lnTo>
                  <a:lnTo>
                    <a:pt x="271398" y="0"/>
                  </a:lnTo>
                  <a:lnTo>
                    <a:pt x="171437" y="99949"/>
                  </a:lnTo>
                  <a:lnTo>
                    <a:pt x="714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21780" y="0"/>
              <a:ext cx="810260" cy="662940"/>
            </a:xfrm>
            <a:custGeom>
              <a:avLst/>
              <a:gdLst/>
              <a:ahLst/>
              <a:cxnLst/>
              <a:rect l="l" t="t" r="r" b="b"/>
              <a:pathLst>
                <a:path w="810259" h="662940">
                  <a:moveTo>
                    <a:pt x="715420" y="0"/>
                  </a:moveTo>
                  <a:lnTo>
                    <a:pt x="94839" y="0"/>
                  </a:lnTo>
                  <a:lnTo>
                    <a:pt x="88994" y="6500"/>
                  </a:lnTo>
                  <a:lnTo>
                    <a:pt x="63067" y="42590"/>
                  </a:lnTo>
                  <a:lnTo>
                    <a:pt x="41173" y="81487"/>
                  </a:lnTo>
                  <a:lnTo>
                    <a:pt x="23615" y="122888"/>
                  </a:lnTo>
                  <a:lnTo>
                    <a:pt x="10698" y="166489"/>
                  </a:lnTo>
                  <a:lnTo>
                    <a:pt x="2725" y="211987"/>
                  </a:lnTo>
                  <a:lnTo>
                    <a:pt x="0" y="259079"/>
                  </a:lnTo>
                  <a:lnTo>
                    <a:pt x="2725" y="306172"/>
                  </a:lnTo>
                  <a:lnTo>
                    <a:pt x="10698" y="351670"/>
                  </a:lnTo>
                  <a:lnTo>
                    <a:pt x="23615" y="395271"/>
                  </a:lnTo>
                  <a:lnTo>
                    <a:pt x="41173" y="436672"/>
                  </a:lnTo>
                  <a:lnTo>
                    <a:pt x="63067" y="475569"/>
                  </a:lnTo>
                  <a:lnTo>
                    <a:pt x="88994" y="511659"/>
                  </a:lnTo>
                  <a:lnTo>
                    <a:pt x="118649" y="544639"/>
                  </a:lnTo>
                  <a:lnTo>
                    <a:pt x="151730" y="574205"/>
                  </a:lnTo>
                  <a:lnTo>
                    <a:pt x="187932" y="600055"/>
                  </a:lnTo>
                  <a:lnTo>
                    <a:pt x="226952" y="621885"/>
                  </a:lnTo>
                  <a:lnTo>
                    <a:pt x="268485" y="639391"/>
                  </a:lnTo>
                  <a:lnTo>
                    <a:pt x="312228" y="652272"/>
                  </a:lnTo>
                  <a:lnTo>
                    <a:pt x="357878" y="660222"/>
                  </a:lnTo>
                  <a:lnTo>
                    <a:pt x="405129" y="662939"/>
                  </a:lnTo>
                  <a:lnTo>
                    <a:pt x="452381" y="660222"/>
                  </a:lnTo>
                  <a:lnTo>
                    <a:pt x="498031" y="652272"/>
                  </a:lnTo>
                  <a:lnTo>
                    <a:pt x="541774" y="639391"/>
                  </a:lnTo>
                  <a:lnTo>
                    <a:pt x="583307" y="621885"/>
                  </a:lnTo>
                  <a:lnTo>
                    <a:pt x="622327" y="600055"/>
                  </a:lnTo>
                  <a:lnTo>
                    <a:pt x="658529" y="574205"/>
                  </a:lnTo>
                  <a:lnTo>
                    <a:pt x="691610" y="544639"/>
                  </a:lnTo>
                  <a:lnTo>
                    <a:pt x="721265" y="511659"/>
                  </a:lnTo>
                  <a:lnTo>
                    <a:pt x="747192" y="475569"/>
                  </a:lnTo>
                  <a:lnTo>
                    <a:pt x="755387" y="461010"/>
                  </a:lnTo>
                  <a:lnTo>
                    <a:pt x="405129" y="461010"/>
                  </a:lnTo>
                  <a:lnTo>
                    <a:pt x="358524" y="455675"/>
                  </a:lnTo>
                  <a:lnTo>
                    <a:pt x="315748" y="440482"/>
                  </a:lnTo>
                  <a:lnTo>
                    <a:pt x="278020" y="416642"/>
                  </a:lnTo>
                  <a:lnTo>
                    <a:pt x="246556" y="385369"/>
                  </a:lnTo>
                  <a:lnTo>
                    <a:pt x="222575" y="347876"/>
                  </a:lnTo>
                  <a:lnTo>
                    <a:pt x="207294" y="305375"/>
                  </a:lnTo>
                  <a:lnTo>
                    <a:pt x="201929" y="259079"/>
                  </a:lnTo>
                  <a:lnTo>
                    <a:pt x="207294" y="212784"/>
                  </a:lnTo>
                  <a:lnTo>
                    <a:pt x="222575" y="170283"/>
                  </a:lnTo>
                  <a:lnTo>
                    <a:pt x="246556" y="132790"/>
                  </a:lnTo>
                  <a:lnTo>
                    <a:pt x="278020" y="101517"/>
                  </a:lnTo>
                  <a:lnTo>
                    <a:pt x="315748" y="77677"/>
                  </a:lnTo>
                  <a:lnTo>
                    <a:pt x="358524" y="62484"/>
                  </a:lnTo>
                  <a:lnTo>
                    <a:pt x="405129" y="57150"/>
                  </a:lnTo>
                  <a:lnTo>
                    <a:pt x="755387" y="57150"/>
                  </a:lnTo>
                  <a:lnTo>
                    <a:pt x="747192" y="42590"/>
                  </a:lnTo>
                  <a:lnTo>
                    <a:pt x="721265" y="6500"/>
                  </a:lnTo>
                  <a:lnTo>
                    <a:pt x="715420" y="0"/>
                  </a:lnTo>
                  <a:close/>
                </a:path>
                <a:path w="810259" h="662940">
                  <a:moveTo>
                    <a:pt x="755387" y="57150"/>
                  </a:moveTo>
                  <a:lnTo>
                    <a:pt x="405129" y="57150"/>
                  </a:lnTo>
                  <a:lnTo>
                    <a:pt x="451735" y="62484"/>
                  </a:lnTo>
                  <a:lnTo>
                    <a:pt x="494511" y="77677"/>
                  </a:lnTo>
                  <a:lnTo>
                    <a:pt x="532239" y="101517"/>
                  </a:lnTo>
                  <a:lnTo>
                    <a:pt x="563703" y="132790"/>
                  </a:lnTo>
                  <a:lnTo>
                    <a:pt x="587684" y="170283"/>
                  </a:lnTo>
                  <a:lnTo>
                    <a:pt x="602965" y="212784"/>
                  </a:lnTo>
                  <a:lnTo>
                    <a:pt x="608329" y="259079"/>
                  </a:lnTo>
                  <a:lnTo>
                    <a:pt x="602965" y="305375"/>
                  </a:lnTo>
                  <a:lnTo>
                    <a:pt x="587684" y="347876"/>
                  </a:lnTo>
                  <a:lnTo>
                    <a:pt x="563703" y="385369"/>
                  </a:lnTo>
                  <a:lnTo>
                    <a:pt x="532239" y="416642"/>
                  </a:lnTo>
                  <a:lnTo>
                    <a:pt x="494511" y="440482"/>
                  </a:lnTo>
                  <a:lnTo>
                    <a:pt x="451735" y="455675"/>
                  </a:lnTo>
                  <a:lnTo>
                    <a:pt x="405129" y="461010"/>
                  </a:lnTo>
                  <a:lnTo>
                    <a:pt x="755387" y="461010"/>
                  </a:lnTo>
                  <a:lnTo>
                    <a:pt x="786644" y="395271"/>
                  </a:lnTo>
                  <a:lnTo>
                    <a:pt x="799561" y="351670"/>
                  </a:lnTo>
                  <a:lnTo>
                    <a:pt x="807534" y="306172"/>
                  </a:lnTo>
                  <a:lnTo>
                    <a:pt x="810260" y="259079"/>
                  </a:lnTo>
                  <a:lnTo>
                    <a:pt x="807534" y="211987"/>
                  </a:lnTo>
                  <a:lnTo>
                    <a:pt x="799561" y="166489"/>
                  </a:lnTo>
                  <a:lnTo>
                    <a:pt x="786644" y="122888"/>
                  </a:lnTo>
                  <a:lnTo>
                    <a:pt x="769086" y="81487"/>
                  </a:lnTo>
                  <a:lnTo>
                    <a:pt x="755387" y="5715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1780" y="0"/>
              <a:ext cx="810260" cy="662940"/>
            </a:xfrm>
            <a:custGeom>
              <a:avLst/>
              <a:gdLst/>
              <a:ahLst/>
              <a:cxnLst/>
              <a:rect l="l" t="t" r="r" b="b"/>
              <a:pathLst>
                <a:path w="810259" h="662940">
                  <a:moveTo>
                    <a:pt x="0" y="259079"/>
                  </a:moveTo>
                  <a:lnTo>
                    <a:pt x="2725" y="211987"/>
                  </a:lnTo>
                  <a:lnTo>
                    <a:pt x="10698" y="166489"/>
                  </a:lnTo>
                  <a:lnTo>
                    <a:pt x="23615" y="122888"/>
                  </a:lnTo>
                  <a:lnTo>
                    <a:pt x="41173" y="81487"/>
                  </a:lnTo>
                  <a:lnTo>
                    <a:pt x="63067" y="42590"/>
                  </a:lnTo>
                  <a:lnTo>
                    <a:pt x="88994" y="6500"/>
                  </a:lnTo>
                  <a:lnTo>
                    <a:pt x="94839" y="0"/>
                  </a:lnTo>
                </a:path>
                <a:path w="810259" h="662940">
                  <a:moveTo>
                    <a:pt x="715420" y="0"/>
                  </a:moveTo>
                  <a:lnTo>
                    <a:pt x="747192" y="42590"/>
                  </a:lnTo>
                  <a:lnTo>
                    <a:pt x="769086" y="81487"/>
                  </a:lnTo>
                  <a:lnTo>
                    <a:pt x="786644" y="122888"/>
                  </a:lnTo>
                  <a:lnTo>
                    <a:pt x="799561" y="166489"/>
                  </a:lnTo>
                  <a:lnTo>
                    <a:pt x="807534" y="211987"/>
                  </a:lnTo>
                  <a:lnTo>
                    <a:pt x="810260" y="259079"/>
                  </a:lnTo>
                  <a:lnTo>
                    <a:pt x="807534" y="306172"/>
                  </a:lnTo>
                  <a:lnTo>
                    <a:pt x="799561" y="351670"/>
                  </a:lnTo>
                  <a:lnTo>
                    <a:pt x="786644" y="395271"/>
                  </a:lnTo>
                  <a:lnTo>
                    <a:pt x="769086" y="436672"/>
                  </a:lnTo>
                  <a:lnTo>
                    <a:pt x="747192" y="475569"/>
                  </a:lnTo>
                  <a:lnTo>
                    <a:pt x="721265" y="511659"/>
                  </a:lnTo>
                  <a:lnTo>
                    <a:pt x="691610" y="544639"/>
                  </a:lnTo>
                  <a:lnTo>
                    <a:pt x="658529" y="574205"/>
                  </a:lnTo>
                  <a:lnTo>
                    <a:pt x="622327" y="600055"/>
                  </a:lnTo>
                  <a:lnTo>
                    <a:pt x="583307" y="621885"/>
                  </a:lnTo>
                  <a:lnTo>
                    <a:pt x="541774" y="639391"/>
                  </a:lnTo>
                  <a:lnTo>
                    <a:pt x="498031" y="652271"/>
                  </a:lnTo>
                  <a:lnTo>
                    <a:pt x="452381" y="660222"/>
                  </a:lnTo>
                  <a:lnTo>
                    <a:pt x="405129" y="662939"/>
                  </a:lnTo>
                  <a:lnTo>
                    <a:pt x="357878" y="660222"/>
                  </a:lnTo>
                  <a:lnTo>
                    <a:pt x="312228" y="652272"/>
                  </a:lnTo>
                  <a:lnTo>
                    <a:pt x="268485" y="639391"/>
                  </a:lnTo>
                  <a:lnTo>
                    <a:pt x="226952" y="621885"/>
                  </a:lnTo>
                  <a:lnTo>
                    <a:pt x="187932" y="600055"/>
                  </a:lnTo>
                  <a:lnTo>
                    <a:pt x="151730" y="574205"/>
                  </a:lnTo>
                  <a:lnTo>
                    <a:pt x="118649" y="544639"/>
                  </a:lnTo>
                  <a:lnTo>
                    <a:pt x="88994" y="511659"/>
                  </a:lnTo>
                  <a:lnTo>
                    <a:pt x="63067" y="475569"/>
                  </a:lnTo>
                  <a:lnTo>
                    <a:pt x="41173" y="436672"/>
                  </a:lnTo>
                  <a:lnTo>
                    <a:pt x="23615" y="395271"/>
                  </a:lnTo>
                  <a:lnTo>
                    <a:pt x="10698" y="351670"/>
                  </a:lnTo>
                  <a:lnTo>
                    <a:pt x="2725" y="306172"/>
                  </a:lnTo>
                  <a:lnTo>
                    <a:pt x="0" y="259079"/>
                  </a:lnTo>
                </a:path>
                <a:path w="810259" h="662940">
                  <a:moveTo>
                    <a:pt x="201929" y="259079"/>
                  </a:moveTo>
                  <a:lnTo>
                    <a:pt x="207294" y="305375"/>
                  </a:lnTo>
                  <a:lnTo>
                    <a:pt x="222575" y="347876"/>
                  </a:lnTo>
                  <a:lnTo>
                    <a:pt x="246556" y="385369"/>
                  </a:lnTo>
                  <a:lnTo>
                    <a:pt x="278020" y="416642"/>
                  </a:lnTo>
                  <a:lnTo>
                    <a:pt x="315748" y="440482"/>
                  </a:lnTo>
                  <a:lnTo>
                    <a:pt x="358524" y="455675"/>
                  </a:lnTo>
                  <a:lnTo>
                    <a:pt x="405129" y="461010"/>
                  </a:lnTo>
                  <a:lnTo>
                    <a:pt x="451735" y="455675"/>
                  </a:lnTo>
                  <a:lnTo>
                    <a:pt x="494511" y="440482"/>
                  </a:lnTo>
                  <a:lnTo>
                    <a:pt x="532239" y="416642"/>
                  </a:lnTo>
                  <a:lnTo>
                    <a:pt x="563703" y="385369"/>
                  </a:lnTo>
                  <a:lnTo>
                    <a:pt x="587684" y="347876"/>
                  </a:lnTo>
                  <a:lnTo>
                    <a:pt x="602965" y="305375"/>
                  </a:lnTo>
                  <a:lnTo>
                    <a:pt x="608329" y="259079"/>
                  </a:lnTo>
                  <a:lnTo>
                    <a:pt x="602965" y="212784"/>
                  </a:lnTo>
                  <a:lnTo>
                    <a:pt x="587684" y="170283"/>
                  </a:lnTo>
                  <a:lnTo>
                    <a:pt x="563703" y="132790"/>
                  </a:lnTo>
                  <a:lnTo>
                    <a:pt x="532239" y="101517"/>
                  </a:lnTo>
                  <a:lnTo>
                    <a:pt x="494511" y="77677"/>
                  </a:lnTo>
                  <a:lnTo>
                    <a:pt x="451735" y="62483"/>
                  </a:lnTo>
                  <a:lnTo>
                    <a:pt x="405129" y="57150"/>
                  </a:lnTo>
                  <a:lnTo>
                    <a:pt x="358524" y="62484"/>
                  </a:lnTo>
                  <a:lnTo>
                    <a:pt x="315748" y="77677"/>
                  </a:lnTo>
                  <a:lnTo>
                    <a:pt x="278020" y="101517"/>
                  </a:lnTo>
                  <a:lnTo>
                    <a:pt x="246556" y="132790"/>
                  </a:lnTo>
                  <a:lnTo>
                    <a:pt x="222575" y="170283"/>
                  </a:lnTo>
                  <a:lnTo>
                    <a:pt x="207294" y="212784"/>
                  </a:lnTo>
                  <a:lnTo>
                    <a:pt x="201929" y="25907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20116" y="239966"/>
              <a:ext cx="230377" cy="230505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3060" indent="-32067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353695" algn="l"/>
              </a:tabLst>
            </a:pPr>
            <a:r>
              <a:rPr spc="-5" dirty="0"/>
              <a:t>Pengumpulan</a:t>
            </a:r>
            <a:r>
              <a:rPr spc="-65" dirty="0"/>
              <a:t> </a:t>
            </a:r>
            <a:r>
              <a:rPr spc="-5" dirty="0"/>
              <a:t>Data</a:t>
            </a:r>
          </a:p>
          <a:p>
            <a:pPr marL="329565" marR="5080">
              <a:lnSpc>
                <a:spcPct val="100000"/>
              </a:lnSpc>
              <a:spcBef>
                <a:spcPts val="630"/>
              </a:spcBef>
            </a:pPr>
            <a:r>
              <a:rPr b="0" dirty="0">
                <a:latin typeface="Calibri"/>
                <a:cs typeface="Calibri"/>
              </a:rPr>
              <a:t>Tahap </a:t>
            </a:r>
            <a:r>
              <a:rPr b="0" spc="-5" dirty="0">
                <a:latin typeface="Calibri"/>
                <a:cs typeface="Calibri"/>
              </a:rPr>
              <a:t>pertama </a:t>
            </a:r>
            <a:r>
              <a:rPr b="0" dirty="0">
                <a:latin typeface="Calibri"/>
                <a:cs typeface="Calibri"/>
              </a:rPr>
              <a:t>yang dilakukan dalam 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penelitian ini adalah pengumpulan 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kebutuhan dataset.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Data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yang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digunakan 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adalah kumpulan </a:t>
            </a:r>
            <a:r>
              <a:rPr b="0" spc="-5" dirty="0">
                <a:latin typeface="Calibri"/>
                <a:cs typeface="Calibri"/>
              </a:rPr>
              <a:t>dari </a:t>
            </a:r>
            <a:r>
              <a:rPr b="0" dirty="0">
                <a:latin typeface="Calibri"/>
                <a:cs typeface="Calibri"/>
              </a:rPr>
              <a:t>pertanyaan- 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pertanyaan </a:t>
            </a:r>
            <a:r>
              <a:rPr b="0" spc="-5" dirty="0">
                <a:latin typeface="Calibri"/>
                <a:cs typeface="Calibri"/>
              </a:rPr>
              <a:t>terkait</a:t>
            </a:r>
            <a:r>
              <a:rPr b="0" dirty="0">
                <a:latin typeface="Calibri"/>
                <a:cs typeface="Calibri"/>
              </a:rPr>
              <a:t> kebudayaan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Indonesia</a:t>
            </a:r>
          </a:p>
          <a:p>
            <a:pPr marL="332740" indent="-320675">
              <a:lnSpc>
                <a:spcPct val="100000"/>
              </a:lnSpc>
              <a:spcBef>
                <a:spcPts val="685"/>
              </a:spcBef>
              <a:buAutoNum type="arabicPeriod" startAt="2"/>
              <a:tabLst>
                <a:tab pos="333375" algn="l"/>
              </a:tabLst>
            </a:pPr>
            <a:r>
              <a:rPr spc="-5" dirty="0"/>
              <a:t>Data</a:t>
            </a:r>
            <a:r>
              <a:rPr spc="-45" dirty="0"/>
              <a:t> </a:t>
            </a:r>
            <a:r>
              <a:rPr spc="-5" dirty="0"/>
              <a:t>Pre-processing</a:t>
            </a:r>
          </a:p>
          <a:p>
            <a:pPr marL="324485" marR="191770">
              <a:lnSpc>
                <a:spcPct val="100000"/>
              </a:lnSpc>
              <a:spcBef>
                <a:spcPts val="795"/>
              </a:spcBef>
            </a:pPr>
            <a:r>
              <a:rPr b="0" spc="-5" dirty="0">
                <a:latin typeface="Calibri"/>
                <a:cs typeface="Calibri"/>
              </a:rPr>
              <a:t>Proses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pengolahan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text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menggunakan 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teknik</a:t>
            </a:r>
            <a:r>
              <a:rPr b="0" dirty="0">
                <a:latin typeface="Calibri"/>
                <a:cs typeface="Calibri"/>
              </a:rPr>
              <a:t> dari</a:t>
            </a:r>
            <a:r>
              <a:rPr b="0" spc="-5" dirty="0">
                <a:latin typeface="Calibri"/>
                <a:cs typeface="Calibri"/>
              </a:rPr>
              <a:t> natural </a:t>
            </a:r>
            <a:r>
              <a:rPr b="0" dirty="0">
                <a:latin typeface="Calibri"/>
                <a:cs typeface="Calibri"/>
              </a:rPr>
              <a:t>language </a:t>
            </a:r>
            <a:r>
              <a:rPr b="0" spc="-5" dirty="0">
                <a:latin typeface="Calibri"/>
                <a:cs typeface="Calibri"/>
              </a:rPr>
              <a:t>processing </a:t>
            </a:r>
            <a:r>
              <a:rPr b="0" spc="-30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(NLP)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atau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disebut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dengan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pengolahan </a:t>
            </a:r>
            <a:r>
              <a:rPr b="0" dirty="0">
                <a:latin typeface="Calibri"/>
                <a:cs typeface="Calibri"/>
              </a:rPr>
              <a:t> bahasa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alami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manusia.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532376" y="1701545"/>
            <a:ext cx="3568065" cy="29063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95"/>
              </a:spcBef>
              <a:buAutoNum type="arabicPeriod" startAt="3"/>
              <a:tabLst>
                <a:tab pos="332740" algn="l"/>
              </a:tabLst>
            </a:pPr>
            <a:r>
              <a:rPr sz="1400" b="1" spc="-5" dirty="0">
                <a:latin typeface="Courier New"/>
                <a:cs typeface="Courier New"/>
              </a:rPr>
              <a:t>Rancangan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Model</a:t>
            </a:r>
            <a:endParaRPr sz="1400">
              <a:latin typeface="Courier New"/>
              <a:cs typeface="Courier New"/>
            </a:endParaRPr>
          </a:p>
          <a:p>
            <a:pPr marL="309245" marR="161925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latin typeface="Calibri"/>
                <a:cs typeface="Calibri"/>
              </a:rPr>
              <a:t>Pada penelitian ini, pemodelan yang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digunakan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untuk</a:t>
            </a:r>
            <a:r>
              <a:rPr sz="1400" dirty="0">
                <a:latin typeface="Calibri"/>
                <a:cs typeface="Calibri"/>
              </a:rPr>
              <a:t> membuat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chatbot</a:t>
            </a:r>
            <a:r>
              <a:rPr sz="1400" i="1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ialah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Long Short-Term Memory. </a:t>
            </a:r>
            <a:r>
              <a:rPr sz="1400" dirty="0">
                <a:latin typeface="Calibri"/>
                <a:cs typeface="Calibri"/>
              </a:rPr>
              <a:t>Pelatihan yang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dilakukan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menggunakan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parameter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epoch.</a:t>
            </a:r>
            <a:endParaRPr sz="1400">
              <a:latin typeface="Calibri"/>
              <a:cs typeface="Calibri"/>
            </a:endParaRPr>
          </a:p>
          <a:p>
            <a:pPr marL="339090" indent="-320675">
              <a:lnSpc>
                <a:spcPct val="100000"/>
              </a:lnSpc>
              <a:spcBef>
                <a:spcPts val="1030"/>
              </a:spcBef>
              <a:buAutoNum type="arabicPeriod" startAt="4"/>
              <a:tabLst>
                <a:tab pos="339725" algn="l"/>
              </a:tabLst>
            </a:pPr>
            <a:r>
              <a:rPr sz="1400" b="1" spc="-5" dirty="0">
                <a:latin typeface="Courier New"/>
                <a:cs typeface="Courier New"/>
              </a:rPr>
              <a:t>Akurasi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Model</a:t>
            </a:r>
            <a:endParaRPr sz="1400">
              <a:latin typeface="Courier New"/>
              <a:cs typeface="Courier New"/>
            </a:endParaRPr>
          </a:p>
          <a:p>
            <a:pPr marL="339725" marR="5080">
              <a:lnSpc>
                <a:spcPct val="100000"/>
              </a:lnSpc>
              <a:spcBef>
                <a:spcPts val="495"/>
              </a:spcBef>
            </a:pPr>
            <a:r>
              <a:rPr sz="1400" spc="-5" dirty="0">
                <a:latin typeface="Calibri"/>
                <a:cs typeface="Calibri"/>
              </a:rPr>
              <a:t>Untuk </a:t>
            </a:r>
            <a:r>
              <a:rPr sz="1400" dirty="0">
                <a:latin typeface="Calibri"/>
                <a:cs typeface="Calibri"/>
              </a:rPr>
              <a:t>mendapatkan </a:t>
            </a:r>
            <a:r>
              <a:rPr sz="1400" spc="-5" dirty="0">
                <a:latin typeface="Calibri"/>
                <a:cs typeface="Calibri"/>
              </a:rPr>
              <a:t>akurasi </a:t>
            </a:r>
            <a:r>
              <a:rPr sz="1400" dirty="0">
                <a:latin typeface="Calibri"/>
                <a:cs typeface="Calibri"/>
              </a:rPr>
              <a:t>model yg bagus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penulis </a:t>
            </a:r>
            <a:r>
              <a:rPr sz="1400" dirty="0">
                <a:latin typeface="Calibri"/>
                <a:cs typeface="Calibri"/>
              </a:rPr>
              <a:t>melakukan </a:t>
            </a:r>
            <a:r>
              <a:rPr sz="1400" spc="-5" dirty="0">
                <a:latin typeface="Calibri"/>
                <a:cs typeface="Calibri"/>
              </a:rPr>
              <a:t>proses </a:t>
            </a:r>
            <a:r>
              <a:rPr sz="1400" dirty="0">
                <a:latin typeface="Calibri"/>
                <a:cs typeface="Calibri"/>
              </a:rPr>
              <a:t>pelatihan </a:t>
            </a:r>
            <a:r>
              <a:rPr sz="1400" spc="-5" dirty="0">
                <a:latin typeface="Calibri"/>
                <a:cs typeface="Calibri"/>
              </a:rPr>
              <a:t>data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secara </a:t>
            </a:r>
            <a:r>
              <a:rPr sz="1400" dirty="0">
                <a:latin typeface="Calibri"/>
                <a:cs typeface="Calibri"/>
              </a:rPr>
              <a:t>berulang kali </a:t>
            </a:r>
            <a:r>
              <a:rPr sz="1400" spc="-5" dirty="0">
                <a:latin typeface="Calibri"/>
                <a:cs typeface="Calibri"/>
              </a:rPr>
              <a:t>secara bertahap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sehingga </a:t>
            </a:r>
            <a:r>
              <a:rPr sz="1400" dirty="0">
                <a:latin typeface="Calibri"/>
                <a:cs typeface="Calibri"/>
              </a:rPr>
              <a:t>didapatkan </a:t>
            </a:r>
            <a:r>
              <a:rPr sz="1400" spc="-5" dirty="0">
                <a:latin typeface="Calibri"/>
                <a:cs typeface="Calibri"/>
              </a:rPr>
              <a:t>hasil </a:t>
            </a:r>
            <a:r>
              <a:rPr sz="1400" dirty="0">
                <a:latin typeface="Calibri"/>
                <a:cs typeface="Calibri"/>
              </a:rPr>
              <a:t>nilai kesalahan yg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semakin kecil dan </a:t>
            </a:r>
            <a:r>
              <a:rPr sz="1400" spc="-5" dirty="0">
                <a:latin typeface="Calibri"/>
                <a:cs typeface="Calibri"/>
              </a:rPr>
              <a:t>nilai akurasi </a:t>
            </a:r>
            <a:r>
              <a:rPr sz="1400" dirty="0">
                <a:latin typeface="Calibri"/>
                <a:cs typeface="Calibri"/>
              </a:rPr>
              <a:t>yang </a:t>
            </a:r>
            <a:r>
              <a:rPr sz="1400" spc="-5" dirty="0">
                <a:latin typeface="Calibri"/>
                <a:cs typeface="Calibri"/>
              </a:rPr>
              <a:t>paling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besar.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1637"/>
            <a:ext cx="8674100" cy="4739005"/>
            <a:chOff x="0" y="401637"/>
            <a:chExt cx="8674100" cy="4739005"/>
          </a:xfrm>
        </p:grpSpPr>
        <p:sp>
          <p:nvSpPr>
            <p:cNvPr id="3" name="object 3"/>
            <p:cNvSpPr/>
            <p:nvPr/>
          </p:nvSpPr>
          <p:spPr>
            <a:xfrm>
              <a:off x="4480559" y="1242060"/>
              <a:ext cx="3680460" cy="525780"/>
            </a:xfrm>
            <a:custGeom>
              <a:avLst/>
              <a:gdLst/>
              <a:ahLst/>
              <a:cxnLst/>
              <a:rect l="l" t="t" r="r" b="b"/>
              <a:pathLst>
                <a:path w="3680459" h="525780">
                  <a:moveTo>
                    <a:pt x="3539743" y="0"/>
                  </a:moveTo>
                  <a:lnTo>
                    <a:pt x="140715" y="0"/>
                  </a:lnTo>
                  <a:lnTo>
                    <a:pt x="96235" y="7172"/>
                  </a:lnTo>
                  <a:lnTo>
                    <a:pt x="57607" y="27147"/>
                  </a:lnTo>
                  <a:lnTo>
                    <a:pt x="27147" y="57607"/>
                  </a:lnTo>
                  <a:lnTo>
                    <a:pt x="7172" y="96235"/>
                  </a:lnTo>
                  <a:lnTo>
                    <a:pt x="0" y="140715"/>
                  </a:lnTo>
                  <a:lnTo>
                    <a:pt x="0" y="385063"/>
                  </a:lnTo>
                  <a:lnTo>
                    <a:pt x="7172" y="429544"/>
                  </a:lnTo>
                  <a:lnTo>
                    <a:pt x="27147" y="468172"/>
                  </a:lnTo>
                  <a:lnTo>
                    <a:pt x="57607" y="498632"/>
                  </a:lnTo>
                  <a:lnTo>
                    <a:pt x="96235" y="518607"/>
                  </a:lnTo>
                  <a:lnTo>
                    <a:pt x="140715" y="525779"/>
                  </a:lnTo>
                  <a:lnTo>
                    <a:pt x="3539743" y="525779"/>
                  </a:lnTo>
                  <a:lnTo>
                    <a:pt x="3584224" y="518607"/>
                  </a:lnTo>
                  <a:lnTo>
                    <a:pt x="3622852" y="498632"/>
                  </a:lnTo>
                  <a:lnTo>
                    <a:pt x="3653312" y="468172"/>
                  </a:lnTo>
                  <a:lnTo>
                    <a:pt x="3673287" y="429544"/>
                  </a:lnTo>
                  <a:lnTo>
                    <a:pt x="3680460" y="385063"/>
                  </a:lnTo>
                  <a:lnTo>
                    <a:pt x="3680460" y="140715"/>
                  </a:lnTo>
                  <a:lnTo>
                    <a:pt x="3673287" y="96235"/>
                  </a:lnTo>
                  <a:lnTo>
                    <a:pt x="3653312" y="57607"/>
                  </a:lnTo>
                  <a:lnTo>
                    <a:pt x="3622852" y="27147"/>
                  </a:lnTo>
                  <a:lnTo>
                    <a:pt x="3584224" y="7172"/>
                  </a:lnTo>
                  <a:lnTo>
                    <a:pt x="3539743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80559" y="1242060"/>
              <a:ext cx="3680460" cy="525780"/>
            </a:xfrm>
            <a:custGeom>
              <a:avLst/>
              <a:gdLst/>
              <a:ahLst/>
              <a:cxnLst/>
              <a:rect l="l" t="t" r="r" b="b"/>
              <a:pathLst>
                <a:path w="3680459" h="525780">
                  <a:moveTo>
                    <a:pt x="0" y="140715"/>
                  </a:moveTo>
                  <a:lnTo>
                    <a:pt x="7172" y="96235"/>
                  </a:lnTo>
                  <a:lnTo>
                    <a:pt x="27147" y="57607"/>
                  </a:lnTo>
                  <a:lnTo>
                    <a:pt x="57607" y="27147"/>
                  </a:lnTo>
                  <a:lnTo>
                    <a:pt x="96235" y="7172"/>
                  </a:lnTo>
                  <a:lnTo>
                    <a:pt x="140715" y="0"/>
                  </a:lnTo>
                  <a:lnTo>
                    <a:pt x="3539743" y="0"/>
                  </a:lnTo>
                  <a:lnTo>
                    <a:pt x="3584224" y="7172"/>
                  </a:lnTo>
                  <a:lnTo>
                    <a:pt x="3622852" y="27147"/>
                  </a:lnTo>
                  <a:lnTo>
                    <a:pt x="3653312" y="57607"/>
                  </a:lnTo>
                  <a:lnTo>
                    <a:pt x="3673287" y="96235"/>
                  </a:lnTo>
                  <a:lnTo>
                    <a:pt x="3680460" y="140715"/>
                  </a:lnTo>
                  <a:lnTo>
                    <a:pt x="3680460" y="385063"/>
                  </a:lnTo>
                  <a:lnTo>
                    <a:pt x="3673287" y="429544"/>
                  </a:lnTo>
                  <a:lnTo>
                    <a:pt x="3653312" y="468172"/>
                  </a:lnTo>
                  <a:lnTo>
                    <a:pt x="3622852" y="498632"/>
                  </a:lnTo>
                  <a:lnTo>
                    <a:pt x="3584224" y="518607"/>
                  </a:lnTo>
                  <a:lnTo>
                    <a:pt x="3539743" y="525779"/>
                  </a:lnTo>
                  <a:lnTo>
                    <a:pt x="140715" y="525779"/>
                  </a:lnTo>
                  <a:lnTo>
                    <a:pt x="96235" y="518607"/>
                  </a:lnTo>
                  <a:lnTo>
                    <a:pt x="57607" y="498632"/>
                  </a:lnTo>
                  <a:lnTo>
                    <a:pt x="27147" y="468172"/>
                  </a:lnTo>
                  <a:lnTo>
                    <a:pt x="7172" y="429544"/>
                  </a:lnTo>
                  <a:lnTo>
                    <a:pt x="0" y="385063"/>
                  </a:lnTo>
                  <a:lnTo>
                    <a:pt x="0" y="140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83100" y="1651000"/>
              <a:ext cx="3677920" cy="2458720"/>
            </a:xfrm>
            <a:custGeom>
              <a:avLst/>
              <a:gdLst/>
              <a:ahLst/>
              <a:cxnLst/>
              <a:rect l="l" t="t" r="r" b="b"/>
              <a:pathLst>
                <a:path w="3677920" h="2458720">
                  <a:moveTo>
                    <a:pt x="3677920" y="0"/>
                  </a:moveTo>
                  <a:lnTo>
                    <a:pt x="0" y="0"/>
                  </a:lnTo>
                  <a:lnTo>
                    <a:pt x="0" y="2458720"/>
                  </a:lnTo>
                  <a:lnTo>
                    <a:pt x="3677920" y="2458720"/>
                  </a:lnTo>
                  <a:lnTo>
                    <a:pt x="3677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83100" y="1651000"/>
              <a:ext cx="3677920" cy="2458720"/>
            </a:xfrm>
            <a:custGeom>
              <a:avLst/>
              <a:gdLst/>
              <a:ahLst/>
              <a:cxnLst/>
              <a:rect l="l" t="t" r="r" b="b"/>
              <a:pathLst>
                <a:path w="3677920" h="2458720">
                  <a:moveTo>
                    <a:pt x="0" y="2458720"/>
                  </a:moveTo>
                  <a:lnTo>
                    <a:pt x="3677920" y="2458720"/>
                  </a:lnTo>
                  <a:lnTo>
                    <a:pt x="3677920" y="0"/>
                  </a:lnTo>
                  <a:lnTo>
                    <a:pt x="0" y="0"/>
                  </a:lnTo>
                  <a:lnTo>
                    <a:pt x="0" y="24587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56219" y="1328419"/>
              <a:ext cx="213359" cy="243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7740" y="1328419"/>
              <a:ext cx="210819" cy="2438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6980" y="1328419"/>
              <a:ext cx="213360" cy="24383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METODE</a:t>
            </a:r>
            <a:r>
              <a:rPr spc="-30" dirty="0"/>
              <a:t> </a:t>
            </a:r>
            <a:r>
              <a:rPr spc="-5" dirty="0"/>
              <a:t>PENELITIAN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8816340" y="2717800"/>
            <a:ext cx="271780" cy="271780"/>
            <a:chOff x="8816340" y="2717800"/>
            <a:chExt cx="271780" cy="271780"/>
          </a:xfrm>
        </p:grpSpPr>
        <p:sp>
          <p:nvSpPr>
            <p:cNvPr id="12" name="object 12"/>
            <p:cNvSpPr/>
            <p:nvPr/>
          </p:nvSpPr>
          <p:spPr>
            <a:xfrm>
              <a:off x="8826500" y="272796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729" y="0"/>
                  </a:moveTo>
                  <a:lnTo>
                    <a:pt x="0" y="125729"/>
                  </a:lnTo>
                  <a:lnTo>
                    <a:pt x="125729" y="251459"/>
                  </a:lnTo>
                  <a:lnTo>
                    <a:pt x="251459" y="125729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16340" y="271780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80">
                  <a:moveTo>
                    <a:pt x="135889" y="0"/>
                  </a:moveTo>
                  <a:lnTo>
                    <a:pt x="0" y="135889"/>
                  </a:lnTo>
                  <a:lnTo>
                    <a:pt x="135889" y="271780"/>
                  </a:lnTo>
                  <a:lnTo>
                    <a:pt x="155320" y="252349"/>
                  </a:lnTo>
                  <a:lnTo>
                    <a:pt x="135889" y="252349"/>
                  </a:lnTo>
                  <a:lnTo>
                    <a:pt x="19430" y="135889"/>
                  </a:lnTo>
                  <a:lnTo>
                    <a:pt x="135889" y="19431"/>
                  </a:lnTo>
                  <a:lnTo>
                    <a:pt x="155320" y="19431"/>
                  </a:lnTo>
                  <a:lnTo>
                    <a:pt x="135889" y="0"/>
                  </a:lnTo>
                  <a:close/>
                </a:path>
                <a:path w="271779" h="271780">
                  <a:moveTo>
                    <a:pt x="155320" y="19431"/>
                  </a:moveTo>
                  <a:lnTo>
                    <a:pt x="135889" y="19431"/>
                  </a:lnTo>
                  <a:lnTo>
                    <a:pt x="252349" y="135889"/>
                  </a:lnTo>
                  <a:lnTo>
                    <a:pt x="135889" y="252349"/>
                  </a:lnTo>
                  <a:lnTo>
                    <a:pt x="155320" y="252349"/>
                  </a:lnTo>
                  <a:lnTo>
                    <a:pt x="271779" y="135889"/>
                  </a:lnTo>
                  <a:lnTo>
                    <a:pt x="155320" y="19431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29040" y="2059939"/>
            <a:ext cx="243839" cy="24384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80657" y="0"/>
            <a:ext cx="8737600" cy="5148580"/>
            <a:chOff x="180657" y="0"/>
            <a:chExt cx="8737600" cy="5148580"/>
          </a:xfrm>
        </p:grpSpPr>
        <p:sp>
          <p:nvSpPr>
            <p:cNvPr id="16" name="object 16"/>
            <p:cNvSpPr/>
            <p:nvPr/>
          </p:nvSpPr>
          <p:spPr>
            <a:xfrm>
              <a:off x="972820" y="1247139"/>
              <a:ext cx="3456940" cy="525780"/>
            </a:xfrm>
            <a:custGeom>
              <a:avLst/>
              <a:gdLst/>
              <a:ahLst/>
              <a:cxnLst/>
              <a:rect l="l" t="t" r="r" b="b"/>
              <a:pathLst>
                <a:path w="3456940" h="525780">
                  <a:moveTo>
                    <a:pt x="3316224" y="0"/>
                  </a:moveTo>
                  <a:lnTo>
                    <a:pt x="140766" y="0"/>
                  </a:lnTo>
                  <a:lnTo>
                    <a:pt x="96276" y="7172"/>
                  </a:lnTo>
                  <a:lnTo>
                    <a:pt x="57634" y="27147"/>
                  </a:lnTo>
                  <a:lnTo>
                    <a:pt x="27161" y="57607"/>
                  </a:lnTo>
                  <a:lnTo>
                    <a:pt x="7177" y="96235"/>
                  </a:lnTo>
                  <a:lnTo>
                    <a:pt x="0" y="140715"/>
                  </a:lnTo>
                  <a:lnTo>
                    <a:pt x="0" y="385063"/>
                  </a:lnTo>
                  <a:lnTo>
                    <a:pt x="7177" y="429544"/>
                  </a:lnTo>
                  <a:lnTo>
                    <a:pt x="27161" y="468172"/>
                  </a:lnTo>
                  <a:lnTo>
                    <a:pt x="57634" y="498632"/>
                  </a:lnTo>
                  <a:lnTo>
                    <a:pt x="96276" y="518607"/>
                  </a:lnTo>
                  <a:lnTo>
                    <a:pt x="140766" y="525780"/>
                  </a:lnTo>
                  <a:lnTo>
                    <a:pt x="3316224" y="525780"/>
                  </a:lnTo>
                  <a:lnTo>
                    <a:pt x="3360704" y="518607"/>
                  </a:lnTo>
                  <a:lnTo>
                    <a:pt x="3399332" y="498632"/>
                  </a:lnTo>
                  <a:lnTo>
                    <a:pt x="3429792" y="468172"/>
                  </a:lnTo>
                  <a:lnTo>
                    <a:pt x="3449767" y="429544"/>
                  </a:lnTo>
                  <a:lnTo>
                    <a:pt x="3456940" y="385063"/>
                  </a:lnTo>
                  <a:lnTo>
                    <a:pt x="3456940" y="140715"/>
                  </a:lnTo>
                  <a:lnTo>
                    <a:pt x="3449767" y="96235"/>
                  </a:lnTo>
                  <a:lnTo>
                    <a:pt x="3429792" y="57607"/>
                  </a:lnTo>
                  <a:lnTo>
                    <a:pt x="3399332" y="27147"/>
                  </a:lnTo>
                  <a:lnTo>
                    <a:pt x="3360704" y="7172"/>
                  </a:lnTo>
                  <a:lnTo>
                    <a:pt x="3316224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2820" y="1247139"/>
              <a:ext cx="3456940" cy="525780"/>
            </a:xfrm>
            <a:custGeom>
              <a:avLst/>
              <a:gdLst/>
              <a:ahLst/>
              <a:cxnLst/>
              <a:rect l="l" t="t" r="r" b="b"/>
              <a:pathLst>
                <a:path w="3456940" h="525780">
                  <a:moveTo>
                    <a:pt x="0" y="140715"/>
                  </a:moveTo>
                  <a:lnTo>
                    <a:pt x="7177" y="96235"/>
                  </a:lnTo>
                  <a:lnTo>
                    <a:pt x="27161" y="57607"/>
                  </a:lnTo>
                  <a:lnTo>
                    <a:pt x="57634" y="27147"/>
                  </a:lnTo>
                  <a:lnTo>
                    <a:pt x="96276" y="7172"/>
                  </a:lnTo>
                  <a:lnTo>
                    <a:pt x="140766" y="0"/>
                  </a:lnTo>
                  <a:lnTo>
                    <a:pt x="3316224" y="0"/>
                  </a:lnTo>
                  <a:lnTo>
                    <a:pt x="3360704" y="7172"/>
                  </a:lnTo>
                  <a:lnTo>
                    <a:pt x="3399332" y="27147"/>
                  </a:lnTo>
                  <a:lnTo>
                    <a:pt x="3429792" y="57607"/>
                  </a:lnTo>
                  <a:lnTo>
                    <a:pt x="3449767" y="96235"/>
                  </a:lnTo>
                  <a:lnTo>
                    <a:pt x="3456940" y="140715"/>
                  </a:lnTo>
                  <a:lnTo>
                    <a:pt x="3456940" y="385063"/>
                  </a:lnTo>
                  <a:lnTo>
                    <a:pt x="3449767" y="429544"/>
                  </a:lnTo>
                  <a:lnTo>
                    <a:pt x="3429792" y="468172"/>
                  </a:lnTo>
                  <a:lnTo>
                    <a:pt x="3399332" y="498632"/>
                  </a:lnTo>
                  <a:lnTo>
                    <a:pt x="3360704" y="518607"/>
                  </a:lnTo>
                  <a:lnTo>
                    <a:pt x="3316224" y="525780"/>
                  </a:lnTo>
                  <a:lnTo>
                    <a:pt x="140766" y="525780"/>
                  </a:lnTo>
                  <a:lnTo>
                    <a:pt x="96276" y="518607"/>
                  </a:lnTo>
                  <a:lnTo>
                    <a:pt x="57634" y="498632"/>
                  </a:lnTo>
                  <a:lnTo>
                    <a:pt x="27161" y="468172"/>
                  </a:lnTo>
                  <a:lnTo>
                    <a:pt x="7177" y="429544"/>
                  </a:lnTo>
                  <a:lnTo>
                    <a:pt x="0" y="385063"/>
                  </a:lnTo>
                  <a:lnTo>
                    <a:pt x="0" y="1407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5360" y="1656079"/>
              <a:ext cx="3454400" cy="2453640"/>
            </a:xfrm>
            <a:custGeom>
              <a:avLst/>
              <a:gdLst/>
              <a:ahLst/>
              <a:cxnLst/>
              <a:rect l="l" t="t" r="r" b="b"/>
              <a:pathLst>
                <a:path w="3454400" h="2453640">
                  <a:moveTo>
                    <a:pt x="3454400" y="0"/>
                  </a:moveTo>
                  <a:lnTo>
                    <a:pt x="0" y="0"/>
                  </a:lnTo>
                  <a:lnTo>
                    <a:pt x="0" y="2453640"/>
                  </a:lnTo>
                  <a:lnTo>
                    <a:pt x="3454400" y="2453640"/>
                  </a:lnTo>
                  <a:lnTo>
                    <a:pt x="345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5360" y="1656079"/>
              <a:ext cx="3454400" cy="2453640"/>
            </a:xfrm>
            <a:custGeom>
              <a:avLst/>
              <a:gdLst/>
              <a:ahLst/>
              <a:cxnLst/>
              <a:rect l="l" t="t" r="r" b="b"/>
              <a:pathLst>
                <a:path w="3454400" h="2453640">
                  <a:moveTo>
                    <a:pt x="0" y="2453640"/>
                  </a:moveTo>
                  <a:lnTo>
                    <a:pt x="3454400" y="2453640"/>
                  </a:lnTo>
                  <a:lnTo>
                    <a:pt x="3454400" y="0"/>
                  </a:lnTo>
                  <a:lnTo>
                    <a:pt x="0" y="0"/>
                  </a:lnTo>
                  <a:lnTo>
                    <a:pt x="0" y="24536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5279" y="1333500"/>
              <a:ext cx="198120" cy="2463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7279" y="1333500"/>
              <a:ext cx="198120" cy="2463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1279" y="1333500"/>
              <a:ext cx="198120" cy="24637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252460" y="4338320"/>
              <a:ext cx="640080" cy="551180"/>
            </a:xfrm>
            <a:custGeom>
              <a:avLst/>
              <a:gdLst/>
              <a:ahLst/>
              <a:cxnLst/>
              <a:rect l="l" t="t" r="r" b="b"/>
              <a:pathLst>
                <a:path w="640079" h="551179">
                  <a:moveTo>
                    <a:pt x="38862" y="0"/>
                  </a:moveTo>
                  <a:lnTo>
                    <a:pt x="23735" y="3051"/>
                  </a:lnTo>
                  <a:lnTo>
                    <a:pt x="11382" y="11369"/>
                  </a:lnTo>
                  <a:lnTo>
                    <a:pt x="3053" y="23702"/>
                  </a:lnTo>
                  <a:lnTo>
                    <a:pt x="0" y="38798"/>
                  </a:lnTo>
                  <a:lnTo>
                    <a:pt x="0" y="512368"/>
                  </a:lnTo>
                  <a:lnTo>
                    <a:pt x="3053" y="527482"/>
                  </a:lnTo>
                  <a:lnTo>
                    <a:pt x="11382" y="539818"/>
                  </a:lnTo>
                  <a:lnTo>
                    <a:pt x="23735" y="548132"/>
                  </a:lnTo>
                  <a:lnTo>
                    <a:pt x="38862" y="551179"/>
                  </a:lnTo>
                  <a:lnTo>
                    <a:pt x="601218" y="551179"/>
                  </a:lnTo>
                  <a:lnTo>
                    <a:pt x="616344" y="548132"/>
                  </a:lnTo>
                  <a:lnTo>
                    <a:pt x="628697" y="539818"/>
                  </a:lnTo>
                  <a:lnTo>
                    <a:pt x="637026" y="527482"/>
                  </a:lnTo>
                  <a:lnTo>
                    <a:pt x="640080" y="512368"/>
                  </a:lnTo>
                  <a:lnTo>
                    <a:pt x="640080" y="104203"/>
                  </a:lnTo>
                  <a:lnTo>
                    <a:pt x="616344" y="68465"/>
                  </a:lnTo>
                  <a:lnTo>
                    <a:pt x="283718" y="65417"/>
                  </a:lnTo>
                  <a:lnTo>
                    <a:pt x="244094" y="23393"/>
                  </a:lnTo>
                  <a:lnTo>
                    <a:pt x="235799" y="15430"/>
                  </a:lnTo>
                  <a:lnTo>
                    <a:pt x="226123" y="8115"/>
                  </a:lnTo>
                  <a:lnTo>
                    <a:pt x="215590" y="2762"/>
                  </a:lnTo>
                  <a:lnTo>
                    <a:pt x="204724" y="68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44839" y="4330700"/>
              <a:ext cx="652780" cy="566420"/>
            </a:xfrm>
            <a:custGeom>
              <a:avLst/>
              <a:gdLst/>
              <a:ahLst/>
              <a:cxnLst/>
              <a:rect l="l" t="t" r="r" b="b"/>
              <a:pathLst>
                <a:path w="652779" h="566420">
                  <a:moveTo>
                    <a:pt x="45338" y="0"/>
                  </a:moveTo>
                  <a:lnTo>
                    <a:pt x="27699" y="3575"/>
                  </a:lnTo>
                  <a:lnTo>
                    <a:pt x="13287" y="13319"/>
                  </a:lnTo>
                  <a:lnTo>
                    <a:pt x="3565" y="27753"/>
                  </a:lnTo>
                  <a:lnTo>
                    <a:pt x="0" y="45402"/>
                  </a:lnTo>
                  <a:lnTo>
                    <a:pt x="0" y="521017"/>
                  </a:lnTo>
                  <a:lnTo>
                    <a:pt x="3565" y="538664"/>
                  </a:lnTo>
                  <a:lnTo>
                    <a:pt x="13287" y="553094"/>
                  </a:lnTo>
                  <a:lnTo>
                    <a:pt x="27699" y="562833"/>
                  </a:lnTo>
                  <a:lnTo>
                    <a:pt x="45338" y="566407"/>
                  </a:lnTo>
                  <a:lnTo>
                    <a:pt x="607440" y="566407"/>
                  </a:lnTo>
                  <a:lnTo>
                    <a:pt x="625080" y="562833"/>
                  </a:lnTo>
                  <a:lnTo>
                    <a:pt x="638830" y="553542"/>
                  </a:lnTo>
                  <a:lnTo>
                    <a:pt x="45338" y="553542"/>
                  </a:lnTo>
                  <a:lnTo>
                    <a:pt x="32704" y="550980"/>
                  </a:lnTo>
                  <a:lnTo>
                    <a:pt x="22367" y="543999"/>
                  </a:lnTo>
                  <a:lnTo>
                    <a:pt x="15388" y="533659"/>
                  </a:lnTo>
                  <a:lnTo>
                    <a:pt x="12826" y="521017"/>
                  </a:lnTo>
                  <a:lnTo>
                    <a:pt x="12826" y="45402"/>
                  </a:lnTo>
                  <a:lnTo>
                    <a:pt x="15386" y="32749"/>
                  </a:lnTo>
                  <a:lnTo>
                    <a:pt x="22351" y="22410"/>
                  </a:lnTo>
                  <a:lnTo>
                    <a:pt x="32650" y="15436"/>
                  </a:lnTo>
                  <a:lnTo>
                    <a:pt x="45211" y="12877"/>
                  </a:lnTo>
                  <a:lnTo>
                    <a:pt x="240794" y="12877"/>
                  </a:lnTo>
                  <a:lnTo>
                    <a:pt x="235442" y="8856"/>
                  </a:lnTo>
                  <a:lnTo>
                    <a:pt x="223621" y="2973"/>
                  </a:lnTo>
                  <a:lnTo>
                    <a:pt x="211074" y="685"/>
                  </a:lnTo>
                  <a:lnTo>
                    <a:pt x="45338" y="0"/>
                  </a:lnTo>
                  <a:close/>
                </a:path>
                <a:path w="652779" h="566420">
                  <a:moveTo>
                    <a:pt x="240794" y="12877"/>
                  </a:moveTo>
                  <a:lnTo>
                    <a:pt x="45211" y="12877"/>
                  </a:lnTo>
                  <a:lnTo>
                    <a:pt x="211074" y="13550"/>
                  </a:lnTo>
                  <a:lnTo>
                    <a:pt x="220974" y="15710"/>
                  </a:lnTo>
                  <a:lnTo>
                    <a:pt x="285495" y="76517"/>
                  </a:lnTo>
                  <a:lnTo>
                    <a:pt x="286638" y="77812"/>
                  </a:lnTo>
                  <a:lnTo>
                    <a:pt x="288289" y="78536"/>
                  </a:lnTo>
                  <a:lnTo>
                    <a:pt x="607440" y="78536"/>
                  </a:lnTo>
                  <a:lnTo>
                    <a:pt x="620075" y="81099"/>
                  </a:lnTo>
                  <a:lnTo>
                    <a:pt x="630412" y="88080"/>
                  </a:lnTo>
                  <a:lnTo>
                    <a:pt x="637391" y="98425"/>
                  </a:lnTo>
                  <a:lnTo>
                    <a:pt x="639952" y="111074"/>
                  </a:lnTo>
                  <a:lnTo>
                    <a:pt x="639952" y="521017"/>
                  </a:lnTo>
                  <a:lnTo>
                    <a:pt x="637391" y="533659"/>
                  </a:lnTo>
                  <a:lnTo>
                    <a:pt x="630412" y="543999"/>
                  </a:lnTo>
                  <a:lnTo>
                    <a:pt x="620075" y="550980"/>
                  </a:lnTo>
                  <a:lnTo>
                    <a:pt x="607440" y="553542"/>
                  </a:lnTo>
                  <a:lnTo>
                    <a:pt x="638830" y="553542"/>
                  </a:lnTo>
                  <a:lnTo>
                    <a:pt x="639492" y="553094"/>
                  </a:lnTo>
                  <a:lnTo>
                    <a:pt x="649214" y="538664"/>
                  </a:lnTo>
                  <a:lnTo>
                    <a:pt x="652779" y="521017"/>
                  </a:lnTo>
                  <a:lnTo>
                    <a:pt x="652774" y="111074"/>
                  </a:lnTo>
                  <a:lnTo>
                    <a:pt x="649214" y="93430"/>
                  </a:lnTo>
                  <a:lnTo>
                    <a:pt x="639492" y="78989"/>
                  </a:lnTo>
                  <a:lnTo>
                    <a:pt x="625080" y="69246"/>
                  </a:lnTo>
                  <a:lnTo>
                    <a:pt x="607440" y="65671"/>
                  </a:lnTo>
                  <a:lnTo>
                    <a:pt x="292861" y="65671"/>
                  </a:lnTo>
                  <a:lnTo>
                    <a:pt x="255142" y="25514"/>
                  </a:lnTo>
                  <a:lnTo>
                    <a:pt x="246096" y="16861"/>
                  </a:lnTo>
                  <a:lnTo>
                    <a:pt x="240794" y="1287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52460" y="4450079"/>
              <a:ext cx="657860" cy="439420"/>
            </a:xfrm>
            <a:custGeom>
              <a:avLst/>
              <a:gdLst/>
              <a:ahLst/>
              <a:cxnLst/>
              <a:rect l="l" t="t" r="r" b="b"/>
              <a:pathLst>
                <a:path w="657859" h="439420">
                  <a:moveTo>
                    <a:pt x="627888" y="0"/>
                  </a:moveTo>
                  <a:lnTo>
                    <a:pt x="275209" y="0"/>
                  </a:lnTo>
                  <a:lnTo>
                    <a:pt x="266894" y="913"/>
                  </a:lnTo>
                  <a:lnTo>
                    <a:pt x="259080" y="3575"/>
                  </a:lnTo>
                  <a:lnTo>
                    <a:pt x="252027" y="7865"/>
                  </a:lnTo>
                  <a:lnTo>
                    <a:pt x="245999" y="13665"/>
                  </a:lnTo>
                  <a:lnTo>
                    <a:pt x="214884" y="52425"/>
                  </a:lnTo>
                  <a:lnTo>
                    <a:pt x="0" y="52425"/>
                  </a:lnTo>
                  <a:lnTo>
                    <a:pt x="0" y="401485"/>
                  </a:lnTo>
                  <a:lnTo>
                    <a:pt x="2964" y="416139"/>
                  </a:lnTo>
                  <a:lnTo>
                    <a:pt x="11049" y="428112"/>
                  </a:lnTo>
                  <a:lnTo>
                    <a:pt x="23038" y="436191"/>
                  </a:lnTo>
                  <a:lnTo>
                    <a:pt x="37719" y="439166"/>
                  </a:lnTo>
                  <a:lnTo>
                    <a:pt x="622935" y="439420"/>
                  </a:lnTo>
                  <a:lnTo>
                    <a:pt x="636535" y="436676"/>
                  </a:lnTo>
                  <a:lnTo>
                    <a:pt x="647636" y="429193"/>
                  </a:lnTo>
                  <a:lnTo>
                    <a:pt x="655117" y="418095"/>
                  </a:lnTo>
                  <a:lnTo>
                    <a:pt x="657860" y="404507"/>
                  </a:lnTo>
                  <a:lnTo>
                    <a:pt x="657860" y="30035"/>
                  </a:lnTo>
                  <a:lnTo>
                    <a:pt x="655498" y="18350"/>
                  </a:lnTo>
                  <a:lnTo>
                    <a:pt x="649065" y="8802"/>
                  </a:lnTo>
                  <a:lnTo>
                    <a:pt x="639536" y="2362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44839" y="4445012"/>
              <a:ext cx="673100" cy="452120"/>
            </a:xfrm>
            <a:custGeom>
              <a:avLst/>
              <a:gdLst/>
              <a:ahLst/>
              <a:cxnLst/>
              <a:rect l="l" t="t" r="r" b="b"/>
              <a:pathLst>
                <a:path w="673100" h="452120">
                  <a:moveTo>
                    <a:pt x="636524" y="0"/>
                  </a:moveTo>
                  <a:lnTo>
                    <a:pt x="282575" y="0"/>
                  </a:lnTo>
                  <a:lnTo>
                    <a:pt x="272843" y="1070"/>
                  </a:lnTo>
                  <a:lnTo>
                    <a:pt x="240075" y="26066"/>
                  </a:lnTo>
                  <a:lnTo>
                    <a:pt x="218948" y="52400"/>
                  </a:lnTo>
                  <a:lnTo>
                    <a:pt x="2920" y="52400"/>
                  </a:lnTo>
                  <a:lnTo>
                    <a:pt x="0" y="55283"/>
                  </a:lnTo>
                  <a:lnTo>
                    <a:pt x="0" y="407784"/>
                  </a:lnTo>
                  <a:lnTo>
                    <a:pt x="27003" y="448360"/>
                  </a:lnTo>
                  <a:lnTo>
                    <a:pt x="631698" y="452094"/>
                  </a:lnTo>
                  <a:lnTo>
                    <a:pt x="639833" y="451300"/>
                  </a:lnTo>
                  <a:lnTo>
                    <a:pt x="647541" y="448968"/>
                  </a:lnTo>
                  <a:lnTo>
                    <a:pt x="654629" y="445177"/>
                  </a:lnTo>
                  <a:lnTo>
                    <a:pt x="660907" y="440004"/>
                  </a:lnTo>
                  <a:lnTo>
                    <a:pt x="661509" y="439280"/>
                  </a:lnTo>
                  <a:lnTo>
                    <a:pt x="44195" y="439026"/>
                  </a:lnTo>
                  <a:lnTo>
                    <a:pt x="32007" y="436564"/>
                  </a:lnTo>
                  <a:lnTo>
                    <a:pt x="22034" y="429858"/>
                  </a:lnTo>
                  <a:lnTo>
                    <a:pt x="15299" y="419925"/>
                  </a:lnTo>
                  <a:lnTo>
                    <a:pt x="12826" y="407784"/>
                  </a:lnTo>
                  <a:lnTo>
                    <a:pt x="12826" y="65227"/>
                  </a:lnTo>
                  <a:lnTo>
                    <a:pt x="224154" y="65227"/>
                  </a:lnTo>
                  <a:lnTo>
                    <a:pt x="225932" y="64325"/>
                  </a:lnTo>
                  <a:lnTo>
                    <a:pt x="227202" y="62776"/>
                  </a:lnTo>
                  <a:lnTo>
                    <a:pt x="230243" y="58909"/>
                  </a:lnTo>
                  <a:lnTo>
                    <a:pt x="237902" y="49268"/>
                  </a:lnTo>
                  <a:lnTo>
                    <a:pt x="263304" y="19345"/>
                  </a:lnTo>
                  <a:lnTo>
                    <a:pt x="282575" y="12814"/>
                  </a:lnTo>
                  <a:lnTo>
                    <a:pt x="663836" y="12814"/>
                  </a:lnTo>
                  <a:lnTo>
                    <a:pt x="662384" y="10671"/>
                  </a:lnTo>
                  <a:lnTo>
                    <a:pt x="650757" y="2863"/>
                  </a:lnTo>
                  <a:lnTo>
                    <a:pt x="636524" y="0"/>
                  </a:lnTo>
                  <a:close/>
                </a:path>
                <a:path w="673100" h="452120">
                  <a:moveTo>
                    <a:pt x="663836" y="12814"/>
                  </a:moveTo>
                  <a:lnTo>
                    <a:pt x="636524" y="12814"/>
                  </a:lnTo>
                  <a:lnTo>
                    <a:pt x="645753" y="14672"/>
                  </a:lnTo>
                  <a:lnTo>
                    <a:pt x="653303" y="19735"/>
                  </a:lnTo>
                  <a:lnTo>
                    <a:pt x="658401" y="27237"/>
                  </a:lnTo>
                  <a:lnTo>
                    <a:pt x="660273" y="36410"/>
                  </a:lnTo>
                  <a:lnTo>
                    <a:pt x="660273" y="418426"/>
                  </a:lnTo>
                  <a:lnTo>
                    <a:pt x="657225" y="425564"/>
                  </a:lnTo>
                  <a:lnTo>
                    <a:pt x="651890" y="430936"/>
                  </a:lnTo>
                  <a:lnTo>
                    <a:pt x="646429" y="436308"/>
                  </a:lnTo>
                  <a:lnTo>
                    <a:pt x="639317" y="439280"/>
                  </a:lnTo>
                  <a:lnTo>
                    <a:pt x="661509" y="439280"/>
                  </a:lnTo>
                  <a:lnTo>
                    <a:pt x="666134" y="433709"/>
                  </a:lnTo>
                  <a:lnTo>
                    <a:pt x="669956" y="426624"/>
                  </a:lnTo>
                  <a:lnTo>
                    <a:pt x="672302" y="418930"/>
                  </a:lnTo>
                  <a:lnTo>
                    <a:pt x="673100" y="410806"/>
                  </a:lnTo>
                  <a:lnTo>
                    <a:pt x="673100" y="36410"/>
                  </a:lnTo>
                  <a:lnTo>
                    <a:pt x="670224" y="22245"/>
                  </a:lnTo>
                  <a:lnTo>
                    <a:pt x="663836" y="12814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8039" y="4724450"/>
              <a:ext cx="243839" cy="24378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120" y="4701540"/>
              <a:ext cx="192976" cy="1955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99503" y="4701540"/>
              <a:ext cx="2321560" cy="441959"/>
            </a:xfrm>
            <a:custGeom>
              <a:avLst/>
              <a:gdLst/>
              <a:ahLst/>
              <a:cxnLst/>
              <a:rect l="l" t="t" r="r" b="b"/>
              <a:pathLst>
                <a:path w="2321560" h="441960">
                  <a:moveTo>
                    <a:pt x="34925" y="11772"/>
                  </a:moveTo>
                  <a:lnTo>
                    <a:pt x="49782" y="29738"/>
                  </a:lnTo>
                  <a:lnTo>
                    <a:pt x="61037" y="50425"/>
                  </a:lnTo>
                  <a:lnTo>
                    <a:pt x="68139" y="73194"/>
                  </a:lnTo>
                  <a:lnTo>
                    <a:pt x="70624" y="97675"/>
                  </a:lnTo>
                  <a:lnTo>
                    <a:pt x="65440" y="132834"/>
                  </a:lnTo>
                  <a:lnTo>
                    <a:pt x="50914" y="163937"/>
                  </a:lnTo>
                  <a:lnTo>
                    <a:pt x="28587" y="189469"/>
                  </a:lnTo>
                  <a:lnTo>
                    <a:pt x="0" y="207911"/>
                  </a:lnTo>
                  <a:lnTo>
                    <a:pt x="17747" y="220759"/>
                  </a:lnTo>
                  <a:lnTo>
                    <a:pt x="35526" y="238083"/>
                  </a:lnTo>
                  <a:lnTo>
                    <a:pt x="54437" y="259946"/>
                  </a:lnTo>
                  <a:lnTo>
                    <a:pt x="100499" y="317630"/>
                  </a:lnTo>
                  <a:lnTo>
                    <a:pt x="128830" y="349875"/>
                  </a:lnTo>
                  <a:lnTo>
                    <a:pt x="161487" y="381019"/>
                  </a:lnTo>
                  <a:lnTo>
                    <a:pt x="199390" y="408940"/>
                  </a:lnTo>
                  <a:lnTo>
                    <a:pt x="243457" y="431512"/>
                  </a:lnTo>
                  <a:lnTo>
                    <a:pt x="278840" y="441959"/>
                  </a:lnTo>
                  <a:lnTo>
                    <a:pt x="428671" y="441959"/>
                  </a:lnTo>
                  <a:lnTo>
                    <a:pt x="508116" y="408940"/>
                  </a:lnTo>
                  <a:lnTo>
                    <a:pt x="546017" y="381019"/>
                  </a:lnTo>
                  <a:lnTo>
                    <a:pt x="578674" y="349875"/>
                  </a:lnTo>
                  <a:lnTo>
                    <a:pt x="607004" y="317630"/>
                  </a:lnTo>
                  <a:lnTo>
                    <a:pt x="631926" y="286410"/>
                  </a:lnTo>
                  <a:lnTo>
                    <a:pt x="655794" y="257060"/>
                  </a:lnTo>
                  <a:lnTo>
                    <a:pt x="353758" y="257060"/>
                  </a:lnTo>
                  <a:lnTo>
                    <a:pt x="319300" y="251464"/>
                  </a:lnTo>
                  <a:lnTo>
                    <a:pt x="289966" y="234529"/>
                  </a:lnTo>
                  <a:lnTo>
                    <a:pt x="261204" y="206038"/>
                  </a:lnTo>
                  <a:lnTo>
                    <a:pt x="228460" y="165773"/>
                  </a:lnTo>
                  <a:lnTo>
                    <a:pt x="200769" y="131225"/>
                  </a:lnTo>
                  <a:lnTo>
                    <a:pt x="168801" y="95700"/>
                  </a:lnTo>
                  <a:lnTo>
                    <a:pt x="131324" y="62049"/>
                  </a:lnTo>
                  <a:lnTo>
                    <a:pt x="87109" y="33122"/>
                  </a:lnTo>
                  <a:lnTo>
                    <a:pt x="34925" y="11772"/>
                  </a:lnTo>
                  <a:close/>
                </a:path>
                <a:path w="2321560" h="441960">
                  <a:moveTo>
                    <a:pt x="1059250" y="195122"/>
                  </a:moveTo>
                  <a:lnTo>
                    <a:pt x="757237" y="195122"/>
                  </a:lnTo>
                  <a:lnTo>
                    <a:pt x="791646" y="200719"/>
                  </a:lnTo>
                  <a:lnTo>
                    <a:pt x="820959" y="217654"/>
                  </a:lnTo>
                  <a:lnTo>
                    <a:pt x="849749" y="246145"/>
                  </a:lnTo>
                  <a:lnTo>
                    <a:pt x="882586" y="286410"/>
                  </a:lnTo>
                  <a:lnTo>
                    <a:pt x="907497" y="317630"/>
                  </a:lnTo>
                  <a:lnTo>
                    <a:pt x="935815" y="349875"/>
                  </a:lnTo>
                  <a:lnTo>
                    <a:pt x="968461" y="381019"/>
                  </a:lnTo>
                  <a:lnTo>
                    <a:pt x="1006354" y="408940"/>
                  </a:lnTo>
                  <a:lnTo>
                    <a:pt x="1050415" y="431512"/>
                  </a:lnTo>
                  <a:lnTo>
                    <a:pt x="1085796" y="441959"/>
                  </a:lnTo>
                  <a:lnTo>
                    <a:pt x="1235636" y="441959"/>
                  </a:lnTo>
                  <a:lnTo>
                    <a:pt x="1315078" y="408940"/>
                  </a:lnTo>
                  <a:lnTo>
                    <a:pt x="1352971" y="381019"/>
                  </a:lnTo>
                  <a:lnTo>
                    <a:pt x="1385617" y="349875"/>
                  </a:lnTo>
                  <a:lnTo>
                    <a:pt x="1413935" y="317630"/>
                  </a:lnTo>
                  <a:lnTo>
                    <a:pt x="1438846" y="286410"/>
                  </a:lnTo>
                  <a:lnTo>
                    <a:pt x="1462743" y="257060"/>
                  </a:lnTo>
                  <a:lnTo>
                    <a:pt x="1160716" y="257060"/>
                  </a:lnTo>
                  <a:lnTo>
                    <a:pt x="1126236" y="251464"/>
                  </a:lnTo>
                  <a:lnTo>
                    <a:pt x="1096898" y="234529"/>
                  </a:lnTo>
                  <a:lnTo>
                    <a:pt x="1068133" y="206038"/>
                  </a:lnTo>
                  <a:lnTo>
                    <a:pt x="1059250" y="195122"/>
                  </a:lnTo>
                  <a:close/>
                </a:path>
                <a:path w="2321560" h="441960">
                  <a:moveTo>
                    <a:pt x="1866261" y="195122"/>
                  </a:moveTo>
                  <a:lnTo>
                    <a:pt x="1564195" y="195122"/>
                  </a:lnTo>
                  <a:lnTo>
                    <a:pt x="1598622" y="200719"/>
                  </a:lnTo>
                  <a:lnTo>
                    <a:pt x="1627965" y="217654"/>
                  </a:lnTo>
                  <a:lnTo>
                    <a:pt x="1656760" y="246145"/>
                  </a:lnTo>
                  <a:lnTo>
                    <a:pt x="1689544" y="286410"/>
                  </a:lnTo>
                  <a:lnTo>
                    <a:pt x="1714455" y="317630"/>
                  </a:lnTo>
                  <a:lnTo>
                    <a:pt x="1742773" y="349875"/>
                  </a:lnTo>
                  <a:lnTo>
                    <a:pt x="1775419" y="381019"/>
                  </a:lnTo>
                  <a:lnTo>
                    <a:pt x="1813312" y="408940"/>
                  </a:lnTo>
                  <a:lnTo>
                    <a:pt x="1857373" y="431512"/>
                  </a:lnTo>
                  <a:lnTo>
                    <a:pt x="1892754" y="441959"/>
                  </a:lnTo>
                  <a:lnTo>
                    <a:pt x="2042594" y="441959"/>
                  </a:lnTo>
                  <a:lnTo>
                    <a:pt x="2122036" y="408940"/>
                  </a:lnTo>
                  <a:lnTo>
                    <a:pt x="2159929" y="381019"/>
                  </a:lnTo>
                  <a:lnTo>
                    <a:pt x="2192575" y="349875"/>
                  </a:lnTo>
                  <a:lnTo>
                    <a:pt x="2220893" y="317630"/>
                  </a:lnTo>
                  <a:lnTo>
                    <a:pt x="2266971" y="259946"/>
                  </a:lnTo>
                  <a:lnTo>
                    <a:pt x="2269469" y="257060"/>
                  </a:lnTo>
                  <a:lnTo>
                    <a:pt x="1967674" y="257060"/>
                  </a:lnTo>
                  <a:lnTo>
                    <a:pt x="1933265" y="251464"/>
                  </a:lnTo>
                  <a:lnTo>
                    <a:pt x="1903952" y="234529"/>
                  </a:lnTo>
                  <a:lnTo>
                    <a:pt x="1875162" y="206038"/>
                  </a:lnTo>
                  <a:lnTo>
                    <a:pt x="1866261" y="195122"/>
                  </a:lnTo>
                  <a:close/>
                </a:path>
                <a:path w="2321560" h="441960">
                  <a:moveTo>
                    <a:pt x="757237" y="0"/>
                  </a:moveTo>
                  <a:lnTo>
                    <a:pt x="698065" y="5509"/>
                  </a:lnTo>
                  <a:lnTo>
                    <a:pt x="646905" y="20619"/>
                  </a:lnTo>
                  <a:lnTo>
                    <a:pt x="602837" y="43204"/>
                  </a:lnTo>
                  <a:lnTo>
                    <a:pt x="564938" y="71138"/>
                  </a:lnTo>
                  <a:lnTo>
                    <a:pt x="532287" y="102295"/>
                  </a:lnTo>
                  <a:lnTo>
                    <a:pt x="503963" y="134548"/>
                  </a:lnTo>
                  <a:lnTo>
                    <a:pt x="479044" y="165773"/>
                  </a:lnTo>
                  <a:lnTo>
                    <a:pt x="446273" y="206038"/>
                  </a:lnTo>
                  <a:lnTo>
                    <a:pt x="417515" y="234529"/>
                  </a:lnTo>
                  <a:lnTo>
                    <a:pt x="388200" y="251464"/>
                  </a:lnTo>
                  <a:lnTo>
                    <a:pt x="353758" y="257060"/>
                  </a:lnTo>
                  <a:lnTo>
                    <a:pt x="655794" y="257060"/>
                  </a:lnTo>
                  <a:lnTo>
                    <a:pt x="664670" y="246145"/>
                  </a:lnTo>
                  <a:lnTo>
                    <a:pt x="693424" y="217654"/>
                  </a:lnTo>
                  <a:lnTo>
                    <a:pt x="722757" y="200719"/>
                  </a:lnTo>
                  <a:lnTo>
                    <a:pt x="757237" y="195122"/>
                  </a:lnTo>
                  <a:lnTo>
                    <a:pt x="1059250" y="195122"/>
                  </a:lnTo>
                  <a:lnTo>
                    <a:pt x="1035367" y="165773"/>
                  </a:lnTo>
                  <a:lnTo>
                    <a:pt x="1010456" y="134548"/>
                  </a:lnTo>
                  <a:lnTo>
                    <a:pt x="982138" y="102295"/>
                  </a:lnTo>
                  <a:lnTo>
                    <a:pt x="949492" y="71138"/>
                  </a:lnTo>
                  <a:lnTo>
                    <a:pt x="911599" y="43204"/>
                  </a:lnTo>
                  <a:lnTo>
                    <a:pt x="867538" y="20619"/>
                  </a:lnTo>
                  <a:lnTo>
                    <a:pt x="816391" y="5509"/>
                  </a:lnTo>
                  <a:lnTo>
                    <a:pt x="757237" y="0"/>
                  </a:lnTo>
                  <a:close/>
                </a:path>
                <a:path w="2321560" h="441960">
                  <a:moveTo>
                    <a:pt x="1564195" y="0"/>
                  </a:moveTo>
                  <a:lnTo>
                    <a:pt x="1505041" y="5509"/>
                  </a:lnTo>
                  <a:lnTo>
                    <a:pt x="1453891" y="20619"/>
                  </a:lnTo>
                  <a:lnTo>
                    <a:pt x="1409823" y="43204"/>
                  </a:lnTo>
                  <a:lnTo>
                    <a:pt x="1371916" y="71138"/>
                  </a:lnTo>
                  <a:lnTo>
                    <a:pt x="1339248" y="102295"/>
                  </a:lnTo>
                  <a:lnTo>
                    <a:pt x="1310896" y="134548"/>
                  </a:lnTo>
                  <a:lnTo>
                    <a:pt x="1285938" y="165773"/>
                  </a:lnTo>
                  <a:lnTo>
                    <a:pt x="1253228" y="206038"/>
                  </a:lnTo>
                  <a:lnTo>
                    <a:pt x="1224470" y="234529"/>
                  </a:lnTo>
                  <a:lnTo>
                    <a:pt x="1195141" y="251464"/>
                  </a:lnTo>
                  <a:lnTo>
                    <a:pt x="1160716" y="257060"/>
                  </a:lnTo>
                  <a:lnTo>
                    <a:pt x="1462743" y="257060"/>
                  </a:lnTo>
                  <a:lnTo>
                    <a:pt x="1471630" y="246145"/>
                  </a:lnTo>
                  <a:lnTo>
                    <a:pt x="1500425" y="217654"/>
                  </a:lnTo>
                  <a:lnTo>
                    <a:pt x="1529768" y="200719"/>
                  </a:lnTo>
                  <a:lnTo>
                    <a:pt x="1564195" y="195122"/>
                  </a:lnTo>
                  <a:lnTo>
                    <a:pt x="1866261" y="195122"/>
                  </a:lnTo>
                  <a:lnTo>
                    <a:pt x="1842325" y="165773"/>
                  </a:lnTo>
                  <a:lnTo>
                    <a:pt x="1817414" y="134548"/>
                  </a:lnTo>
                  <a:lnTo>
                    <a:pt x="1789096" y="102295"/>
                  </a:lnTo>
                  <a:lnTo>
                    <a:pt x="1756450" y="71138"/>
                  </a:lnTo>
                  <a:lnTo>
                    <a:pt x="1718557" y="43204"/>
                  </a:lnTo>
                  <a:lnTo>
                    <a:pt x="1674496" y="20619"/>
                  </a:lnTo>
                  <a:lnTo>
                    <a:pt x="1623349" y="5509"/>
                  </a:lnTo>
                  <a:lnTo>
                    <a:pt x="1564195" y="0"/>
                  </a:lnTo>
                  <a:close/>
                </a:path>
                <a:path w="2321560" h="441960">
                  <a:moveTo>
                    <a:pt x="2286190" y="11899"/>
                  </a:moveTo>
                  <a:lnTo>
                    <a:pt x="2234109" y="33237"/>
                  </a:lnTo>
                  <a:lnTo>
                    <a:pt x="2189977" y="62144"/>
                  </a:lnTo>
                  <a:lnTo>
                    <a:pt x="2152569" y="95768"/>
                  </a:lnTo>
                  <a:lnTo>
                    <a:pt x="2120659" y="131261"/>
                  </a:lnTo>
                  <a:lnTo>
                    <a:pt x="2093023" y="165773"/>
                  </a:lnTo>
                  <a:lnTo>
                    <a:pt x="2060257" y="206038"/>
                  </a:lnTo>
                  <a:lnTo>
                    <a:pt x="2031491" y="234529"/>
                  </a:lnTo>
                  <a:lnTo>
                    <a:pt x="2002154" y="251464"/>
                  </a:lnTo>
                  <a:lnTo>
                    <a:pt x="1967674" y="257060"/>
                  </a:lnTo>
                  <a:lnTo>
                    <a:pt x="2269469" y="257060"/>
                  </a:lnTo>
                  <a:lnTo>
                    <a:pt x="2285888" y="238083"/>
                  </a:lnTo>
                  <a:lnTo>
                    <a:pt x="2303686" y="220759"/>
                  </a:lnTo>
                  <a:lnTo>
                    <a:pt x="2321496" y="207911"/>
                  </a:lnTo>
                  <a:lnTo>
                    <a:pt x="2292889" y="189458"/>
                  </a:lnTo>
                  <a:lnTo>
                    <a:pt x="2270569" y="163899"/>
                  </a:lnTo>
                  <a:lnTo>
                    <a:pt x="2256059" y="132759"/>
                  </a:lnTo>
                  <a:lnTo>
                    <a:pt x="2250884" y="97561"/>
                  </a:lnTo>
                  <a:lnTo>
                    <a:pt x="2253329" y="73164"/>
                  </a:lnTo>
                  <a:lnTo>
                    <a:pt x="2260369" y="50380"/>
                  </a:lnTo>
                  <a:lnTo>
                    <a:pt x="2271458" y="29838"/>
                  </a:lnTo>
                  <a:lnTo>
                    <a:pt x="2286190" y="11899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75280" y="4701540"/>
              <a:ext cx="193039" cy="19551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46163" y="4678743"/>
              <a:ext cx="2425700" cy="464820"/>
            </a:xfrm>
            <a:custGeom>
              <a:avLst/>
              <a:gdLst/>
              <a:ahLst/>
              <a:cxnLst/>
              <a:rect l="l" t="t" r="r" b="b"/>
              <a:pathLst>
                <a:path w="2425700" h="464820">
                  <a:moveTo>
                    <a:pt x="333946" y="464756"/>
                  </a:moveTo>
                  <a:lnTo>
                    <a:pt x="295783" y="453555"/>
                  </a:lnTo>
                  <a:lnTo>
                    <a:pt x="251714" y="431101"/>
                  </a:lnTo>
                  <a:lnTo>
                    <a:pt x="213817" y="403313"/>
                  </a:lnTo>
                  <a:lnTo>
                    <a:pt x="181178" y="372338"/>
                  </a:lnTo>
                  <a:lnTo>
                    <a:pt x="152857" y="340258"/>
                  </a:lnTo>
                  <a:lnTo>
                    <a:pt x="106794" y="282867"/>
                  </a:lnTo>
                  <a:lnTo>
                    <a:pt x="87884" y="261124"/>
                  </a:lnTo>
                  <a:lnTo>
                    <a:pt x="70104" y="243890"/>
                  </a:lnTo>
                  <a:lnTo>
                    <a:pt x="52362" y="231101"/>
                  </a:lnTo>
                  <a:lnTo>
                    <a:pt x="40652" y="235750"/>
                  </a:lnTo>
                  <a:lnTo>
                    <a:pt x="28384" y="239179"/>
                  </a:lnTo>
                  <a:lnTo>
                    <a:pt x="15646" y="241312"/>
                  </a:lnTo>
                  <a:lnTo>
                    <a:pt x="2540" y="242100"/>
                  </a:lnTo>
                  <a:lnTo>
                    <a:pt x="27698" y="245694"/>
                  </a:lnTo>
                  <a:lnTo>
                    <a:pt x="50546" y="258483"/>
                  </a:lnTo>
                  <a:lnTo>
                    <a:pt x="76085" y="283527"/>
                  </a:lnTo>
                  <a:lnTo>
                    <a:pt x="109283" y="323875"/>
                  </a:lnTo>
                  <a:lnTo>
                    <a:pt x="132092" y="352425"/>
                  </a:lnTo>
                  <a:lnTo>
                    <a:pt x="157619" y="382003"/>
                  </a:lnTo>
                  <a:lnTo>
                    <a:pt x="186524" y="411137"/>
                  </a:lnTo>
                  <a:lnTo>
                    <a:pt x="219519" y="438327"/>
                  </a:lnTo>
                  <a:lnTo>
                    <a:pt x="257276" y="462064"/>
                  </a:lnTo>
                  <a:lnTo>
                    <a:pt x="263461" y="464756"/>
                  </a:lnTo>
                  <a:lnTo>
                    <a:pt x="333946" y="464756"/>
                  </a:lnTo>
                  <a:close/>
                </a:path>
                <a:path w="2425700" h="464820">
                  <a:moveTo>
                    <a:pt x="1140891" y="464756"/>
                  </a:moveTo>
                  <a:lnTo>
                    <a:pt x="1102728" y="453555"/>
                  </a:lnTo>
                  <a:lnTo>
                    <a:pt x="1058659" y="431101"/>
                  </a:lnTo>
                  <a:lnTo>
                    <a:pt x="1020749" y="403313"/>
                  </a:lnTo>
                  <a:lnTo>
                    <a:pt x="988085" y="372338"/>
                  </a:lnTo>
                  <a:lnTo>
                    <a:pt x="959739" y="340258"/>
                  </a:lnTo>
                  <a:lnTo>
                    <a:pt x="934783" y="309194"/>
                  </a:lnTo>
                  <a:lnTo>
                    <a:pt x="902017" y="269138"/>
                  </a:lnTo>
                  <a:lnTo>
                    <a:pt x="874585" y="242100"/>
                  </a:lnTo>
                  <a:lnTo>
                    <a:pt x="873264" y="240804"/>
                  </a:lnTo>
                  <a:lnTo>
                    <a:pt x="843965" y="223951"/>
                  </a:lnTo>
                  <a:lnTo>
                    <a:pt x="809561" y="218376"/>
                  </a:lnTo>
                  <a:lnTo>
                    <a:pt x="775081" y="223951"/>
                  </a:lnTo>
                  <a:lnTo>
                    <a:pt x="745744" y="240804"/>
                  </a:lnTo>
                  <a:lnTo>
                    <a:pt x="716991" y="269138"/>
                  </a:lnTo>
                  <a:lnTo>
                    <a:pt x="684263" y="309194"/>
                  </a:lnTo>
                  <a:lnTo>
                    <a:pt x="659333" y="340258"/>
                  </a:lnTo>
                  <a:lnTo>
                    <a:pt x="630999" y="372338"/>
                  </a:lnTo>
                  <a:lnTo>
                    <a:pt x="598347" y="403313"/>
                  </a:lnTo>
                  <a:lnTo>
                    <a:pt x="560451" y="431101"/>
                  </a:lnTo>
                  <a:lnTo>
                    <a:pt x="516382" y="453555"/>
                  </a:lnTo>
                  <a:lnTo>
                    <a:pt x="478231" y="464756"/>
                  </a:lnTo>
                  <a:lnTo>
                    <a:pt x="548690" y="464756"/>
                  </a:lnTo>
                  <a:lnTo>
                    <a:pt x="592632" y="438327"/>
                  </a:lnTo>
                  <a:lnTo>
                    <a:pt x="625614" y="411137"/>
                  </a:lnTo>
                  <a:lnTo>
                    <a:pt x="654507" y="382003"/>
                  </a:lnTo>
                  <a:lnTo>
                    <a:pt x="680034" y="352425"/>
                  </a:lnTo>
                  <a:lnTo>
                    <a:pt x="702856" y="323875"/>
                  </a:lnTo>
                  <a:lnTo>
                    <a:pt x="736053" y="283527"/>
                  </a:lnTo>
                  <a:lnTo>
                    <a:pt x="761593" y="258483"/>
                  </a:lnTo>
                  <a:lnTo>
                    <a:pt x="784440" y="245694"/>
                  </a:lnTo>
                  <a:lnTo>
                    <a:pt x="809561" y="242100"/>
                  </a:lnTo>
                  <a:lnTo>
                    <a:pt x="834618" y="245694"/>
                  </a:lnTo>
                  <a:lnTo>
                    <a:pt x="857453" y="258483"/>
                  </a:lnTo>
                  <a:lnTo>
                    <a:pt x="882980" y="283527"/>
                  </a:lnTo>
                  <a:lnTo>
                    <a:pt x="916114" y="323875"/>
                  </a:lnTo>
                  <a:lnTo>
                    <a:pt x="938987" y="352425"/>
                  </a:lnTo>
                  <a:lnTo>
                    <a:pt x="964539" y="382003"/>
                  </a:lnTo>
                  <a:lnTo>
                    <a:pt x="993470" y="411137"/>
                  </a:lnTo>
                  <a:lnTo>
                    <a:pt x="1026477" y="438327"/>
                  </a:lnTo>
                  <a:lnTo>
                    <a:pt x="1064234" y="462064"/>
                  </a:lnTo>
                  <a:lnTo>
                    <a:pt x="1070419" y="464756"/>
                  </a:lnTo>
                  <a:lnTo>
                    <a:pt x="1140891" y="464756"/>
                  </a:lnTo>
                  <a:close/>
                </a:path>
                <a:path w="2425700" h="464820">
                  <a:moveTo>
                    <a:pt x="1947811" y="464756"/>
                  </a:moveTo>
                  <a:lnTo>
                    <a:pt x="1909635" y="453555"/>
                  </a:lnTo>
                  <a:lnTo>
                    <a:pt x="1865566" y="431101"/>
                  </a:lnTo>
                  <a:lnTo>
                    <a:pt x="1827669" y="403313"/>
                  </a:lnTo>
                  <a:lnTo>
                    <a:pt x="1795018" y="372338"/>
                  </a:lnTo>
                  <a:lnTo>
                    <a:pt x="1766684" y="340258"/>
                  </a:lnTo>
                  <a:lnTo>
                    <a:pt x="1741741" y="309194"/>
                  </a:lnTo>
                  <a:lnTo>
                    <a:pt x="1708975" y="269138"/>
                  </a:lnTo>
                  <a:lnTo>
                    <a:pt x="1681530" y="242100"/>
                  </a:lnTo>
                  <a:lnTo>
                    <a:pt x="1680210" y="240804"/>
                  </a:lnTo>
                  <a:lnTo>
                    <a:pt x="1650873" y="223951"/>
                  </a:lnTo>
                  <a:lnTo>
                    <a:pt x="1616392" y="218376"/>
                  </a:lnTo>
                  <a:lnTo>
                    <a:pt x="1581975" y="223951"/>
                  </a:lnTo>
                  <a:lnTo>
                    <a:pt x="1552676" y="240804"/>
                  </a:lnTo>
                  <a:lnTo>
                    <a:pt x="1523923" y="269138"/>
                  </a:lnTo>
                  <a:lnTo>
                    <a:pt x="1491170" y="309194"/>
                  </a:lnTo>
                  <a:lnTo>
                    <a:pt x="1466253" y="340258"/>
                  </a:lnTo>
                  <a:lnTo>
                    <a:pt x="1437906" y="372338"/>
                  </a:lnTo>
                  <a:lnTo>
                    <a:pt x="1405255" y="403313"/>
                  </a:lnTo>
                  <a:lnTo>
                    <a:pt x="1367345" y="431101"/>
                  </a:lnTo>
                  <a:lnTo>
                    <a:pt x="1323276" y="453555"/>
                  </a:lnTo>
                  <a:lnTo>
                    <a:pt x="1285125" y="464756"/>
                  </a:lnTo>
                  <a:lnTo>
                    <a:pt x="1355585" y="464756"/>
                  </a:lnTo>
                  <a:lnTo>
                    <a:pt x="1399540" y="438327"/>
                  </a:lnTo>
                  <a:lnTo>
                    <a:pt x="1432534" y="411137"/>
                  </a:lnTo>
                  <a:lnTo>
                    <a:pt x="1461452" y="382003"/>
                  </a:lnTo>
                  <a:lnTo>
                    <a:pt x="1486992" y="352425"/>
                  </a:lnTo>
                  <a:lnTo>
                    <a:pt x="1509839" y="323875"/>
                  </a:lnTo>
                  <a:lnTo>
                    <a:pt x="1542961" y="283527"/>
                  </a:lnTo>
                  <a:lnTo>
                    <a:pt x="1568488" y="258483"/>
                  </a:lnTo>
                  <a:lnTo>
                    <a:pt x="1591322" y="245694"/>
                  </a:lnTo>
                  <a:lnTo>
                    <a:pt x="1616392" y="242100"/>
                  </a:lnTo>
                  <a:lnTo>
                    <a:pt x="1641500" y="245694"/>
                  </a:lnTo>
                  <a:lnTo>
                    <a:pt x="1664360" y="258483"/>
                  </a:lnTo>
                  <a:lnTo>
                    <a:pt x="1689925" y="283527"/>
                  </a:lnTo>
                  <a:lnTo>
                    <a:pt x="1723199" y="323875"/>
                  </a:lnTo>
                  <a:lnTo>
                    <a:pt x="1745983" y="352425"/>
                  </a:lnTo>
                  <a:lnTo>
                    <a:pt x="1771497" y="382003"/>
                  </a:lnTo>
                  <a:lnTo>
                    <a:pt x="1800402" y="411137"/>
                  </a:lnTo>
                  <a:lnTo>
                    <a:pt x="1833397" y="438327"/>
                  </a:lnTo>
                  <a:lnTo>
                    <a:pt x="1871167" y="462064"/>
                  </a:lnTo>
                  <a:lnTo>
                    <a:pt x="1877352" y="464756"/>
                  </a:lnTo>
                  <a:lnTo>
                    <a:pt x="1947811" y="464756"/>
                  </a:lnTo>
                  <a:close/>
                </a:path>
                <a:path w="2425700" h="464820">
                  <a:moveTo>
                    <a:pt x="2418016" y="114"/>
                  </a:moveTo>
                  <a:lnTo>
                    <a:pt x="2355875" y="6743"/>
                  </a:lnTo>
                  <a:lnTo>
                    <a:pt x="2302256" y="22999"/>
                  </a:lnTo>
                  <a:lnTo>
                    <a:pt x="2256167" y="46761"/>
                  </a:lnTo>
                  <a:lnTo>
                    <a:pt x="2216620" y="75857"/>
                  </a:lnTo>
                  <a:lnTo>
                    <a:pt x="2182596" y="108165"/>
                  </a:lnTo>
                  <a:lnTo>
                    <a:pt x="2153120" y="141541"/>
                  </a:lnTo>
                  <a:lnTo>
                    <a:pt x="2127186" y="173837"/>
                  </a:lnTo>
                  <a:lnTo>
                    <a:pt x="2093912" y="214198"/>
                  </a:lnTo>
                  <a:lnTo>
                    <a:pt x="2068347" y="239242"/>
                  </a:lnTo>
                  <a:lnTo>
                    <a:pt x="2045487" y="252031"/>
                  </a:lnTo>
                  <a:lnTo>
                    <a:pt x="2020379" y="255612"/>
                  </a:lnTo>
                  <a:lnTo>
                    <a:pt x="1995258" y="252031"/>
                  </a:lnTo>
                  <a:lnTo>
                    <a:pt x="1972411" y="239242"/>
                  </a:lnTo>
                  <a:lnTo>
                    <a:pt x="1946884" y="214198"/>
                  </a:lnTo>
                  <a:lnTo>
                    <a:pt x="1913699" y="173837"/>
                  </a:lnTo>
                  <a:lnTo>
                    <a:pt x="1890852" y="145300"/>
                  </a:lnTo>
                  <a:lnTo>
                    <a:pt x="1865312" y="115722"/>
                  </a:lnTo>
                  <a:lnTo>
                    <a:pt x="1836381" y="86588"/>
                  </a:lnTo>
                  <a:lnTo>
                    <a:pt x="1803374" y="59397"/>
                  </a:lnTo>
                  <a:lnTo>
                    <a:pt x="1765604" y="35661"/>
                  </a:lnTo>
                  <a:lnTo>
                    <a:pt x="1722361" y="16852"/>
                  </a:lnTo>
                  <a:lnTo>
                    <a:pt x="1672983" y="4470"/>
                  </a:lnTo>
                  <a:lnTo>
                    <a:pt x="1616773" y="0"/>
                  </a:lnTo>
                  <a:lnTo>
                    <a:pt x="1560550" y="4470"/>
                  </a:lnTo>
                  <a:lnTo>
                    <a:pt x="1511185" y="16852"/>
                  </a:lnTo>
                  <a:lnTo>
                    <a:pt x="1467980" y="35661"/>
                  </a:lnTo>
                  <a:lnTo>
                    <a:pt x="1430223" y="59397"/>
                  </a:lnTo>
                  <a:lnTo>
                    <a:pt x="1397228" y="86588"/>
                  </a:lnTo>
                  <a:lnTo>
                    <a:pt x="1368323" y="115722"/>
                  </a:lnTo>
                  <a:lnTo>
                    <a:pt x="1342796" y="145300"/>
                  </a:lnTo>
                  <a:lnTo>
                    <a:pt x="1319974" y="173837"/>
                  </a:lnTo>
                  <a:lnTo>
                    <a:pt x="1286764" y="214198"/>
                  </a:lnTo>
                  <a:lnTo>
                    <a:pt x="1261186" y="239242"/>
                  </a:lnTo>
                  <a:lnTo>
                    <a:pt x="1238300" y="252031"/>
                  </a:lnTo>
                  <a:lnTo>
                    <a:pt x="1213167" y="255612"/>
                  </a:lnTo>
                  <a:lnTo>
                    <a:pt x="1188059" y="252031"/>
                  </a:lnTo>
                  <a:lnTo>
                    <a:pt x="1165250" y="239242"/>
                  </a:lnTo>
                  <a:lnTo>
                    <a:pt x="1139723" y="214198"/>
                  </a:lnTo>
                  <a:lnTo>
                    <a:pt x="1106487" y="173837"/>
                  </a:lnTo>
                  <a:lnTo>
                    <a:pt x="1083640" y="145300"/>
                  </a:lnTo>
                  <a:lnTo>
                    <a:pt x="1058100" y="115722"/>
                  </a:lnTo>
                  <a:lnTo>
                    <a:pt x="1029182" y="86588"/>
                  </a:lnTo>
                  <a:lnTo>
                    <a:pt x="996188" y="59397"/>
                  </a:lnTo>
                  <a:lnTo>
                    <a:pt x="958418" y="35661"/>
                  </a:lnTo>
                  <a:lnTo>
                    <a:pt x="915212" y="16852"/>
                  </a:lnTo>
                  <a:lnTo>
                    <a:pt x="865860" y="4470"/>
                  </a:lnTo>
                  <a:lnTo>
                    <a:pt x="809688" y="0"/>
                  </a:lnTo>
                  <a:lnTo>
                    <a:pt x="753440" y="4470"/>
                  </a:lnTo>
                  <a:lnTo>
                    <a:pt x="704049" y="16852"/>
                  </a:lnTo>
                  <a:lnTo>
                    <a:pt x="660793" y="35661"/>
                  </a:lnTo>
                  <a:lnTo>
                    <a:pt x="623023" y="59397"/>
                  </a:lnTo>
                  <a:lnTo>
                    <a:pt x="590016" y="86588"/>
                  </a:lnTo>
                  <a:lnTo>
                    <a:pt x="561086" y="115722"/>
                  </a:lnTo>
                  <a:lnTo>
                    <a:pt x="535546" y="145300"/>
                  </a:lnTo>
                  <a:lnTo>
                    <a:pt x="512724" y="173837"/>
                  </a:lnTo>
                  <a:lnTo>
                    <a:pt x="479526" y="214198"/>
                  </a:lnTo>
                  <a:lnTo>
                    <a:pt x="453986" y="239242"/>
                  </a:lnTo>
                  <a:lnTo>
                    <a:pt x="431152" y="252031"/>
                  </a:lnTo>
                  <a:lnTo>
                    <a:pt x="406069" y="255612"/>
                  </a:lnTo>
                  <a:lnTo>
                    <a:pt x="380949" y="252031"/>
                  </a:lnTo>
                  <a:lnTo>
                    <a:pt x="358101" y="239242"/>
                  </a:lnTo>
                  <a:lnTo>
                    <a:pt x="332549" y="214198"/>
                  </a:lnTo>
                  <a:lnTo>
                    <a:pt x="299351" y="173837"/>
                  </a:lnTo>
                  <a:lnTo>
                    <a:pt x="276517" y="145300"/>
                  </a:lnTo>
                  <a:lnTo>
                    <a:pt x="250977" y="115722"/>
                  </a:lnTo>
                  <a:lnTo>
                    <a:pt x="222059" y="86588"/>
                  </a:lnTo>
                  <a:lnTo>
                    <a:pt x="189052" y="59397"/>
                  </a:lnTo>
                  <a:lnTo>
                    <a:pt x="151269" y="35661"/>
                  </a:lnTo>
                  <a:lnTo>
                    <a:pt x="108038" y="16852"/>
                  </a:lnTo>
                  <a:lnTo>
                    <a:pt x="58661" y="4470"/>
                  </a:lnTo>
                  <a:lnTo>
                    <a:pt x="4673" y="177"/>
                  </a:lnTo>
                  <a:lnTo>
                    <a:pt x="2438" y="0"/>
                  </a:lnTo>
                  <a:lnTo>
                    <a:pt x="1600" y="0"/>
                  </a:lnTo>
                  <a:lnTo>
                    <a:pt x="774" y="50"/>
                  </a:lnTo>
                  <a:lnTo>
                    <a:pt x="0" y="228"/>
                  </a:lnTo>
                  <a:lnTo>
                    <a:pt x="596" y="228"/>
                  </a:lnTo>
                  <a:lnTo>
                    <a:pt x="1244" y="177"/>
                  </a:lnTo>
                  <a:lnTo>
                    <a:pt x="1841" y="177"/>
                  </a:lnTo>
                  <a:lnTo>
                    <a:pt x="26111" y="2628"/>
                  </a:lnTo>
                  <a:lnTo>
                    <a:pt x="48729" y="9613"/>
                  </a:lnTo>
                  <a:lnTo>
                    <a:pt x="69215" y="20675"/>
                  </a:lnTo>
                  <a:lnTo>
                    <a:pt x="87096" y="35318"/>
                  </a:lnTo>
                  <a:lnTo>
                    <a:pt x="139319" y="56565"/>
                  </a:lnTo>
                  <a:lnTo>
                    <a:pt x="183565" y="85344"/>
                  </a:lnTo>
                  <a:lnTo>
                    <a:pt x="221145" y="118897"/>
                  </a:lnTo>
                  <a:lnTo>
                    <a:pt x="253072" y="154203"/>
                  </a:lnTo>
                  <a:lnTo>
                    <a:pt x="280746" y="188518"/>
                  </a:lnTo>
                  <a:lnTo>
                    <a:pt x="313486" y="228587"/>
                  </a:lnTo>
                  <a:lnTo>
                    <a:pt x="342265" y="256921"/>
                  </a:lnTo>
                  <a:lnTo>
                    <a:pt x="371602" y="273773"/>
                  </a:lnTo>
                  <a:lnTo>
                    <a:pt x="406069" y="279336"/>
                  </a:lnTo>
                  <a:lnTo>
                    <a:pt x="440524" y="273773"/>
                  </a:lnTo>
                  <a:lnTo>
                    <a:pt x="469849" y="256921"/>
                  </a:lnTo>
                  <a:lnTo>
                    <a:pt x="471170" y="255612"/>
                  </a:lnTo>
                  <a:lnTo>
                    <a:pt x="498614" y="228587"/>
                  </a:lnTo>
                  <a:lnTo>
                    <a:pt x="531393" y="188518"/>
                  </a:lnTo>
                  <a:lnTo>
                    <a:pt x="556310" y="157467"/>
                  </a:lnTo>
                  <a:lnTo>
                    <a:pt x="584644" y="125374"/>
                  </a:lnTo>
                  <a:lnTo>
                    <a:pt x="617308" y="94386"/>
                  </a:lnTo>
                  <a:lnTo>
                    <a:pt x="655218" y="66598"/>
                  </a:lnTo>
                  <a:lnTo>
                    <a:pt x="699300" y="44132"/>
                  </a:lnTo>
                  <a:lnTo>
                    <a:pt x="750481" y="29095"/>
                  </a:lnTo>
                  <a:lnTo>
                    <a:pt x="809688" y="23609"/>
                  </a:lnTo>
                  <a:lnTo>
                    <a:pt x="868832" y="29095"/>
                  </a:lnTo>
                  <a:lnTo>
                    <a:pt x="919988" y="44132"/>
                  </a:lnTo>
                  <a:lnTo>
                    <a:pt x="964057" y="66598"/>
                  </a:lnTo>
                  <a:lnTo>
                    <a:pt x="1001966" y="94386"/>
                  </a:lnTo>
                  <a:lnTo>
                    <a:pt x="1034630" y="125374"/>
                  </a:lnTo>
                  <a:lnTo>
                    <a:pt x="1062977" y="157467"/>
                  </a:lnTo>
                  <a:lnTo>
                    <a:pt x="1087932" y="188518"/>
                  </a:lnTo>
                  <a:lnTo>
                    <a:pt x="1120648" y="228587"/>
                  </a:lnTo>
                  <a:lnTo>
                    <a:pt x="1149413" y="256921"/>
                  </a:lnTo>
                  <a:lnTo>
                    <a:pt x="1178737" y="273773"/>
                  </a:lnTo>
                  <a:lnTo>
                    <a:pt x="1213167" y="279336"/>
                  </a:lnTo>
                  <a:lnTo>
                    <a:pt x="1247648" y="273773"/>
                  </a:lnTo>
                  <a:lnTo>
                    <a:pt x="1276985" y="256921"/>
                  </a:lnTo>
                  <a:lnTo>
                    <a:pt x="1278305" y="255612"/>
                  </a:lnTo>
                  <a:lnTo>
                    <a:pt x="1305750" y="228587"/>
                  </a:lnTo>
                  <a:lnTo>
                    <a:pt x="1338516" y="188518"/>
                  </a:lnTo>
                  <a:lnTo>
                    <a:pt x="1363459" y="157467"/>
                  </a:lnTo>
                  <a:lnTo>
                    <a:pt x="1391793" y="125374"/>
                  </a:lnTo>
                  <a:lnTo>
                    <a:pt x="1424444" y="94386"/>
                  </a:lnTo>
                  <a:lnTo>
                    <a:pt x="1462341" y="66598"/>
                  </a:lnTo>
                  <a:lnTo>
                    <a:pt x="1506410" y="44132"/>
                  </a:lnTo>
                  <a:lnTo>
                    <a:pt x="1557578" y="29095"/>
                  </a:lnTo>
                  <a:lnTo>
                    <a:pt x="1616773" y="23609"/>
                  </a:lnTo>
                  <a:lnTo>
                    <a:pt x="1675968" y="29095"/>
                  </a:lnTo>
                  <a:lnTo>
                    <a:pt x="1727149" y="44132"/>
                  </a:lnTo>
                  <a:lnTo>
                    <a:pt x="1771230" y="66598"/>
                  </a:lnTo>
                  <a:lnTo>
                    <a:pt x="1809140" y="94386"/>
                  </a:lnTo>
                  <a:lnTo>
                    <a:pt x="1841792" y="125374"/>
                  </a:lnTo>
                  <a:lnTo>
                    <a:pt x="1870113" y="157467"/>
                  </a:lnTo>
                  <a:lnTo>
                    <a:pt x="1895030" y="188518"/>
                  </a:lnTo>
                  <a:lnTo>
                    <a:pt x="1927847" y="228587"/>
                  </a:lnTo>
                  <a:lnTo>
                    <a:pt x="1956600" y="256921"/>
                  </a:lnTo>
                  <a:lnTo>
                    <a:pt x="1985911" y="273773"/>
                  </a:lnTo>
                  <a:lnTo>
                    <a:pt x="2020379" y="279336"/>
                  </a:lnTo>
                  <a:lnTo>
                    <a:pt x="2054860" y="273773"/>
                  </a:lnTo>
                  <a:lnTo>
                    <a:pt x="2084197" y="256921"/>
                  </a:lnTo>
                  <a:lnTo>
                    <a:pt x="2085517" y="255612"/>
                  </a:lnTo>
                  <a:lnTo>
                    <a:pt x="2112962" y="228587"/>
                  </a:lnTo>
                  <a:lnTo>
                    <a:pt x="2145728" y="188518"/>
                  </a:lnTo>
                  <a:lnTo>
                    <a:pt x="2173452" y="154152"/>
                  </a:lnTo>
                  <a:lnTo>
                    <a:pt x="2205367" y="118897"/>
                  </a:lnTo>
                  <a:lnTo>
                    <a:pt x="2242794" y="85458"/>
                  </a:lnTo>
                  <a:lnTo>
                    <a:pt x="2286939" y="56705"/>
                  </a:lnTo>
                  <a:lnTo>
                    <a:pt x="2339022" y="35445"/>
                  </a:lnTo>
                  <a:lnTo>
                    <a:pt x="2355646" y="21539"/>
                  </a:lnTo>
                  <a:lnTo>
                    <a:pt x="2374608" y="10731"/>
                  </a:lnTo>
                  <a:lnTo>
                    <a:pt x="2395524" y="3467"/>
                  </a:lnTo>
                  <a:lnTo>
                    <a:pt x="2418016" y="114"/>
                  </a:lnTo>
                  <a:close/>
                </a:path>
                <a:path w="2425700" h="464820">
                  <a:moveTo>
                    <a:pt x="2423096" y="242100"/>
                  </a:moveTo>
                  <a:lnTo>
                    <a:pt x="2410104" y="241287"/>
                  </a:lnTo>
                  <a:lnTo>
                    <a:pt x="2397480" y="239153"/>
                  </a:lnTo>
                  <a:lnTo>
                    <a:pt x="2385314" y="235737"/>
                  </a:lnTo>
                  <a:lnTo>
                    <a:pt x="2373693" y="231101"/>
                  </a:lnTo>
                  <a:lnTo>
                    <a:pt x="2355939" y="243890"/>
                  </a:lnTo>
                  <a:lnTo>
                    <a:pt x="2338146" y="261124"/>
                  </a:lnTo>
                  <a:lnTo>
                    <a:pt x="2319236" y="282867"/>
                  </a:lnTo>
                  <a:lnTo>
                    <a:pt x="2273211" y="340258"/>
                  </a:lnTo>
                  <a:lnTo>
                    <a:pt x="2244890" y="372338"/>
                  </a:lnTo>
                  <a:lnTo>
                    <a:pt x="2212251" y="403313"/>
                  </a:lnTo>
                  <a:lnTo>
                    <a:pt x="2174354" y="431101"/>
                  </a:lnTo>
                  <a:lnTo>
                    <a:pt x="2130298" y="453555"/>
                  </a:lnTo>
                  <a:lnTo>
                    <a:pt x="2092134" y="464756"/>
                  </a:lnTo>
                  <a:lnTo>
                    <a:pt x="2162543" y="464756"/>
                  </a:lnTo>
                  <a:lnTo>
                    <a:pt x="2206498" y="438327"/>
                  </a:lnTo>
                  <a:lnTo>
                    <a:pt x="2239492" y="411137"/>
                  </a:lnTo>
                  <a:lnTo>
                    <a:pt x="2268410" y="382003"/>
                  </a:lnTo>
                  <a:lnTo>
                    <a:pt x="2293950" y="352425"/>
                  </a:lnTo>
                  <a:lnTo>
                    <a:pt x="2316797" y="323875"/>
                  </a:lnTo>
                  <a:lnTo>
                    <a:pt x="2349843" y="283654"/>
                  </a:lnTo>
                  <a:lnTo>
                    <a:pt x="2375319" y="258622"/>
                  </a:lnTo>
                  <a:lnTo>
                    <a:pt x="2398103" y="245783"/>
                  </a:lnTo>
                  <a:lnTo>
                    <a:pt x="2423096" y="242100"/>
                  </a:lnTo>
                  <a:close/>
                </a:path>
                <a:path w="2425700" h="464820">
                  <a:moveTo>
                    <a:pt x="2424480" y="23647"/>
                  </a:moveTo>
                  <a:lnTo>
                    <a:pt x="2424239" y="23647"/>
                  </a:lnTo>
                  <a:lnTo>
                    <a:pt x="2423858" y="24485"/>
                  </a:lnTo>
                  <a:lnTo>
                    <a:pt x="2424112" y="24485"/>
                  </a:lnTo>
                  <a:lnTo>
                    <a:pt x="2424480" y="23647"/>
                  </a:lnTo>
                  <a:close/>
                </a:path>
                <a:path w="2425700" h="464820">
                  <a:moveTo>
                    <a:pt x="2425382" y="22796"/>
                  </a:moveTo>
                  <a:lnTo>
                    <a:pt x="2424874" y="22796"/>
                  </a:lnTo>
                  <a:lnTo>
                    <a:pt x="2424480" y="23647"/>
                  </a:lnTo>
                  <a:lnTo>
                    <a:pt x="2425128" y="23647"/>
                  </a:lnTo>
                  <a:lnTo>
                    <a:pt x="2425382" y="22796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9880" y="4678743"/>
              <a:ext cx="243839" cy="24123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260" y="4678679"/>
              <a:ext cx="241300" cy="241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0657" y="155257"/>
              <a:ext cx="210172" cy="2076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67597" y="4686617"/>
              <a:ext cx="210184" cy="20763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48640" y="27635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271398" y="0"/>
                  </a:moveTo>
                  <a:lnTo>
                    <a:pt x="171437" y="99949"/>
                  </a:lnTo>
                  <a:lnTo>
                    <a:pt x="71450" y="0"/>
                  </a:lnTo>
                  <a:lnTo>
                    <a:pt x="0" y="71500"/>
                  </a:lnTo>
                  <a:lnTo>
                    <a:pt x="99987" y="171450"/>
                  </a:lnTo>
                  <a:lnTo>
                    <a:pt x="0" y="271399"/>
                  </a:lnTo>
                  <a:lnTo>
                    <a:pt x="71450" y="342900"/>
                  </a:lnTo>
                  <a:lnTo>
                    <a:pt x="171437" y="242950"/>
                  </a:lnTo>
                  <a:lnTo>
                    <a:pt x="271398" y="342900"/>
                  </a:lnTo>
                  <a:lnTo>
                    <a:pt x="342874" y="271399"/>
                  </a:lnTo>
                  <a:lnTo>
                    <a:pt x="242900" y="171450"/>
                  </a:lnTo>
                  <a:lnTo>
                    <a:pt x="342874" y="71500"/>
                  </a:lnTo>
                  <a:lnTo>
                    <a:pt x="27139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8640" y="27635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71450" y="0"/>
                  </a:moveTo>
                  <a:lnTo>
                    <a:pt x="0" y="71500"/>
                  </a:lnTo>
                  <a:lnTo>
                    <a:pt x="99987" y="171450"/>
                  </a:lnTo>
                  <a:lnTo>
                    <a:pt x="0" y="271399"/>
                  </a:lnTo>
                  <a:lnTo>
                    <a:pt x="71450" y="342900"/>
                  </a:lnTo>
                  <a:lnTo>
                    <a:pt x="171437" y="242950"/>
                  </a:lnTo>
                  <a:lnTo>
                    <a:pt x="271398" y="342900"/>
                  </a:lnTo>
                  <a:lnTo>
                    <a:pt x="342874" y="271399"/>
                  </a:lnTo>
                  <a:lnTo>
                    <a:pt x="242900" y="171450"/>
                  </a:lnTo>
                  <a:lnTo>
                    <a:pt x="342874" y="71500"/>
                  </a:lnTo>
                  <a:lnTo>
                    <a:pt x="271398" y="0"/>
                  </a:lnTo>
                  <a:lnTo>
                    <a:pt x="171437" y="99949"/>
                  </a:lnTo>
                  <a:lnTo>
                    <a:pt x="714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21779" y="0"/>
              <a:ext cx="810260" cy="662940"/>
            </a:xfrm>
            <a:custGeom>
              <a:avLst/>
              <a:gdLst/>
              <a:ahLst/>
              <a:cxnLst/>
              <a:rect l="l" t="t" r="r" b="b"/>
              <a:pathLst>
                <a:path w="810259" h="662940">
                  <a:moveTo>
                    <a:pt x="715420" y="0"/>
                  </a:moveTo>
                  <a:lnTo>
                    <a:pt x="94839" y="0"/>
                  </a:lnTo>
                  <a:lnTo>
                    <a:pt x="88994" y="6500"/>
                  </a:lnTo>
                  <a:lnTo>
                    <a:pt x="63067" y="42590"/>
                  </a:lnTo>
                  <a:lnTo>
                    <a:pt x="41173" y="81487"/>
                  </a:lnTo>
                  <a:lnTo>
                    <a:pt x="23615" y="122888"/>
                  </a:lnTo>
                  <a:lnTo>
                    <a:pt x="10698" y="166489"/>
                  </a:lnTo>
                  <a:lnTo>
                    <a:pt x="2725" y="211987"/>
                  </a:lnTo>
                  <a:lnTo>
                    <a:pt x="0" y="259079"/>
                  </a:lnTo>
                  <a:lnTo>
                    <a:pt x="2725" y="306172"/>
                  </a:lnTo>
                  <a:lnTo>
                    <a:pt x="10698" y="351670"/>
                  </a:lnTo>
                  <a:lnTo>
                    <a:pt x="23615" y="395271"/>
                  </a:lnTo>
                  <a:lnTo>
                    <a:pt x="41173" y="436672"/>
                  </a:lnTo>
                  <a:lnTo>
                    <a:pt x="63067" y="475569"/>
                  </a:lnTo>
                  <a:lnTo>
                    <a:pt x="88994" y="511659"/>
                  </a:lnTo>
                  <a:lnTo>
                    <a:pt x="118649" y="544639"/>
                  </a:lnTo>
                  <a:lnTo>
                    <a:pt x="151730" y="574205"/>
                  </a:lnTo>
                  <a:lnTo>
                    <a:pt x="187932" y="600055"/>
                  </a:lnTo>
                  <a:lnTo>
                    <a:pt x="226952" y="621885"/>
                  </a:lnTo>
                  <a:lnTo>
                    <a:pt x="268485" y="639391"/>
                  </a:lnTo>
                  <a:lnTo>
                    <a:pt x="312228" y="652272"/>
                  </a:lnTo>
                  <a:lnTo>
                    <a:pt x="357878" y="660222"/>
                  </a:lnTo>
                  <a:lnTo>
                    <a:pt x="405129" y="662939"/>
                  </a:lnTo>
                  <a:lnTo>
                    <a:pt x="452381" y="660222"/>
                  </a:lnTo>
                  <a:lnTo>
                    <a:pt x="498031" y="652272"/>
                  </a:lnTo>
                  <a:lnTo>
                    <a:pt x="541774" y="639391"/>
                  </a:lnTo>
                  <a:lnTo>
                    <a:pt x="583307" y="621885"/>
                  </a:lnTo>
                  <a:lnTo>
                    <a:pt x="622327" y="600055"/>
                  </a:lnTo>
                  <a:lnTo>
                    <a:pt x="658529" y="574205"/>
                  </a:lnTo>
                  <a:lnTo>
                    <a:pt x="691610" y="544639"/>
                  </a:lnTo>
                  <a:lnTo>
                    <a:pt x="721265" y="511659"/>
                  </a:lnTo>
                  <a:lnTo>
                    <a:pt x="747192" y="475569"/>
                  </a:lnTo>
                  <a:lnTo>
                    <a:pt x="755387" y="461010"/>
                  </a:lnTo>
                  <a:lnTo>
                    <a:pt x="405129" y="461010"/>
                  </a:lnTo>
                  <a:lnTo>
                    <a:pt x="358524" y="455675"/>
                  </a:lnTo>
                  <a:lnTo>
                    <a:pt x="315748" y="440482"/>
                  </a:lnTo>
                  <a:lnTo>
                    <a:pt x="278020" y="416642"/>
                  </a:lnTo>
                  <a:lnTo>
                    <a:pt x="246556" y="385369"/>
                  </a:lnTo>
                  <a:lnTo>
                    <a:pt x="222575" y="347876"/>
                  </a:lnTo>
                  <a:lnTo>
                    <a:pt x="207294" y="305375"/>
                  </a:lnTo>
                  <a:lnTo>
                    <a:pt x="201929" y="259079"/>
                  </a:lnTo>
                  <a:lnTo>
                    <a:pt x="207294" y="212784"/>
                  </a:lnTo>
                  <a:lnTo>
                    <a:pt x="222575" y="170283"/>
                  </a:lnTo>
                  <a:lnTo>
                    <a:pt x="246556" y="132790"/>
                  </a:lnTo>
                  <a:lnTo>
                    <a:pt x="278020" y="101517"/>
                  </a:lnTo>
                  <a:lnTo>
                    <a:pt x="315748" y="77677"/>
                  </a:lnTo>
                  <a:lnTo>
                    <a:pt x="358524" y="62484"/>
                  </a:lnTo>
                  <a:lnTo>
                    <a:pt x="405129" y="57150"/>
                  </a:lnTo>
                  <a:lnTo>
                    <a:pt x="755387" y="57150"/>
                  </a:lnTo>
                  <a:lnTo>
                    <a:pt x="747192" y="42590"/>
                  </a:lnTo>
                  <a:lnTo>
                    <a:pt x="721265" y="6500"/>
                  </a:lnTo>
                  <a:lnTo>
                    <a:pt x="715420" y="0"/>
                  </a:lnTo>
                  <a:close/>
                </a:path>
                <a:path w="810259" h="662940">
                  <a:moveTo>
                    <a:pt x="755387" y="57150"/>
                  </a:moveTo>
                  <a:lnTo>
                    <a:pt x="405129" y="57150"/>
                  </a:lnTo>
                  <a:lnTo>
                    <a:pt x="451735" y="62484"/>
                  </a:lnTo>
                  <a:lnTo>
                    <a:pt x="494511" y="77677"/>
                  </a:lnTo>
                  <a:lnTo>
                    <a:pt x="532239" y="101517"/>
                  </a:lnTo>
                  <a:lnTo>
                    <a:pt x="563703" y="132790"/>
                  </a:lnTo>
                  <a:lnTo>
                    <a:pt x="587684" y="170283"/>
                  </a:lnTo>
                  <a:lnTo>
                    <a:pt x="602965" y="212784"/>
                  </a:lnTo>
                  <a:lnTo>
                    <a:pt x="608329" y="259079"/>
                  </a:lnTo>
                  <a:lnTo>
                    <a:pt x="602965" y="305375"/>
                  </a:lnTo>
                  <a:lnTo>
                    <a:pt x="587684" y="347876"/>
                  </a:lnTo>
                  <a:lnTo>
                    <a:pt x="563703" y="385369"/>
                  </a:lnTo>
                  <a:lnTo>
                    <a:pt x="532239" y="416642"/>
                  </a:lnTo>
                  <a:lnTo>
                    <a:pt x="494511" y="440482"/>
                  </a:lnTo>
                  <a:lnTo>
                    <a:pt x="451735" y="455675"/>
                  </a:lnTo>
                  <a:lnTo>
                    <a:pt x="405129" y="461010"/>
                  </a:lnTo>
                  <a:lnTo>
                    <a:pt x="755387" y="461010"/>
                  </a:lnTo>
                  <a:lnTo>
                    <a:pt x="786644" y="395271"/>
                  </a:lnTo>
                  <a:lnTo>
                    <a:pt x="799561" y="351670"/>
                  </a:lnTo>
                  <a:lnTo>
                    <a:pt x="807534" y="306172"/>
                  </a:lnTo>
                  <a:lnTo>
                    <a:pt x="810260" y="259079"/>
                  </a:lnTo>
                  <a:lnTo>
                    <a:pt x="807534" y="211987"/>
                  </a:lnTo>
                  <a:lnTo>
                    <a:pt x="799561" y="166489"/>
                  </a:lnTo>
                  <a:lnTo>
                    <a:pt x="786644" y="122888"/>
                  </a:lnTo>
                  <a:lnTo>
                    <a:pt x="769086" y="81487"/>
                  </a:lnTo>
                  <a:lnTo>
                    <a:pt x="755387" y="5715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21779" y="0"/>
              <a:ext cx="810260" cy="662940"/>
            </a:xfrm>
            <a:custGeom>
              <a:avLst/>
              <a:gdLst/>
              <a:ahLst/>
              <a:cxnLst/>
              <a:rect l="l" t="t" r="r" b="b"/>
              <a:pathLst>
                <a:path w="810259" h="662940">
                  <a:moveTo>
                    <a:pt x="0" y="259079"/>
                  </a:moveTo>
                  <a:lnTo>
                    <a:pt x="2725" y="211987"/>
                  </a:lnTo>
                  <a:lnTo>
                    <a:pt x="10698" y="166489"/>
                  </a:lnTo>
                  <a:lnTo>
                    <a:pt x="23615" y="122888"/>
                  </a:lnTo>
                  <a:lnTo>
                    <a:pt x="41173" y="81487"/>
                  </a:lnTo>
                  <a:lnTo>
                    <a:pt x="63067" y="42590"/>
                  </a:lnTo>
                  <a:lnTo>
                    <a:pt x="88994" y="6500"/>
                  </a:lnTo>
                  <a:lnTo>
                    <a:pt x="94839" y="0"/>
                  </a:lnTo>
                </a:path>
                <a:path w="810259" h="662940">
                  <a:moveTo>
                    <a:pt x="715420" y="0"/>
                  </a:moveTo>
                  <a:lnTo>
                    <a:pt x="747192" y="42590"/>
                  </a:lnTo>
                  <a:lnTo>
                    <a:pt x="769086" y="81487"/>
                  </a:lnTo>
                  <a:lnTo>
                    <a:pt x="786644" y="122888"/>
                  </a:lnTo>
                  <a:lnTo>
                    <a:pt x="799561" y="166489"/>
                  </a:lnTo>
                  <a:lnTo>
                    <a:pt x="807534" y="211987"/>
                  </a:lnTo>
                  <a:lnTo>
                    <a:pt x="810260" y="259079"/>
                  </a:lnTo>
                  <a:lnTo>
                    <a:pt x="807534" y="306172"/>
                  </a:lnTo>
                  <a:lnTo>
                    <a:pt x="799561" y="351670"/>
                  </a:lnTo>
                  <a:lnTo>
                    <a:pt x="786644" y="395271"/>
                  </a:lnTo>
                  <a:lnTo>
                    <a:pt x="769086" y="436672"/>
                  </a:lnTo>
                  <a:lnTo>
                    <a:pt x="747192" y="475569"/>
                  </a:lnTo>
                  <a:lnTo>
                    <a:pt x="721265" y="511659"/>
                  </a:lnTo>
                  <a:lnTo>
                    <a:pt x="691610" y="544639"/>
                  </a:lnTo>
                  <a:lnTo>
                    <a:pt x="658529" y="574205"/>
                  </a:lnTo>
                  <a:lnTo>
                    <a:pt x="622327" y="600055"/>
                  </a:lnTo>
                  <a:lnTo>
                    <a:pt x="583307" y="621885"/>
                  </a:lnTo>
                  <a:lnTo>
                    <a:pt x="541774" y="639391"/>
                  </a:lnTo>
                  <a:lnTo>
                    <a:pt x="498031" y="652271"/>
                  </a:lnTo>
                  <a:lnTo>
                    <a:pt x="452381" y="660222"/>
                  </a:lnTo>
                  <a:lnTo>
                    <a:pt x="405129" y="662939"/>
                  </a:lnTo>
                  <a:lnTo>
                    <a:pt x="357878" y="660222"/>
                  </a:lnTo>
                  <a:lnTo>
                    <a:pt x="312228" y="652272"/>
                  </a:lnTo>
                  <a:lnTo>
                    <a:pt x="268485" y="639391"/>
                  </a:lnTo>
                  <a:lnTo>
                    <a:pt x="226952" y="621885"/>
                  </a:lnTo>
                  <a:lnTo>
                    <a:pt x="187932" y="600055"/>
                  </a:lnTo>
                  <a:lnTo>
                    <a:pt x="151730" y="574205"/>
                  </a:lnTo>
                  <a:lnTo>
                    <a:pt x="118649" y="544639"/>
                  </a:lnTo>
                  <a:lnTo>
                    <a:pt x="88994" y="511659"/>
                  </a:lnTo>
                  <a:lnTo>
                    <a:pt x="63067" y="475569"/>
                  </a:lnTo>
                  <a:lnTo>
                    <a:pt x="41173" y="436672"/>
                  </a:lnTo>
                  <a:lnTo>
                    <a:pt x="23615" y="395271"/>
                  </a:lnTo>
                  <a:lnTo>
                    <a:pt x="10698" y="351670"/>
                  </a:lnTo>
                  <a:lnTo>
                    <a:pt x="2725" y="306172"/>
                  </a:lnTo>
                  <a:lnTo>
                    <a:pt x="0" y="259079"/>
                  </a:lnTo>
                </a:path>
                <a:path w="810259" h="662940">
                  <a:moveTo>
                    <a:pt x="201929" y="259079"/>
                  </a:moveTo>
                  <a:lnTo>
                    <a:pt x="207294" y="305375"/>
                  </a:lnTo>
                  <a:lnTo>
                    <a:pt x="222575" y="347876"/>
                  </a:lnTo>
                  <a:lnTo>
                    <a:pt x="246556" y="385369"/>
                  </a:lnTo>
                  <a:lnTo>
                    <a:pt x="278020" y="416642"/>
                  </a:lnTo>
                  <a:lnTo>
                    <a:pt x="315748" y="440482"/>
                  </a:lnTo>
                  <a:lnTo>
                    <a:pt x="358524" y="455675"/>
                  </a:lnTo>
                  <a:lnTo>
                    <a:pt x="405129" y="461010"/>
                  </a:lnTo>
                  <a:lnTo>
                    <a:pt x="451735" y="455675"/>
                  </a:lnTo>
                  <a:lnTo>
                    <a:pt x="494511" y="440482"/>
                  </a:lnTo>
                  <a:lnTo>
                    <a:pt x="532239" y="416642"/>
                  </a:lnTo>
                  <a:lnTo>
                    <a:pt x="563703" y="385369"/>
                  </a:lnTo>
                  <a:lnTo>
                    <a:pt x="587684" y="347876"/>
                  </a:lnTo>
                  <a:lnTo>
                    <a:pt x="602965" y="305375"/>
                  </a:lnTo>
                  <a:lnTo>
                    <a:pt x="608329" y="259079"/>
                  </a:lnTo>
                  <a:lnTo>
                    <a:pt x="602965" y="212784"/>
                  </a:lnTo>
                  <a:lnTo>
                    <a:pt x="587684" y="170283"/>
                  </a:lnTo>
                  <a:lnTo>
                    <a:pt x="563703" y="132790"/>
                  </a:lnTo>
                  <a:lnTo>
                    <a:pt x="532239" y="101517"/>
                  </a:lnTo>
                  <a:lnTo>
                    <a:pt x="494511" y="77677"/>
                  </a:lnTo>
                  <a:lnTo>
                    <a:pt x="451735" y="62483"/>
                  </a:lnTo>
                  <a:lnTo>
                    <a:pt x="405129" y="57150"/>
                  </a:lnTo>
                  <a:lnTo>
                    <a:pt x="358524" y="62484"/>
                  </a:lnTo>
                  <a:lnTo>
                    <a:pt x="315748" y="77677"/>
                  </a:lnTo>
                  <a:lnTo>
                    <a:pt x="278020" y="101517"/>
                  </a:lnTo>
                  <a:lnTo>
                    <a:pt x="246556" y="132790"/>
                  </a:lnTo>
                  <a:lnTo>
                    <a:pt x="222575" y="170283"/>
                  </a:lnTo>
                  <a:lnTo>
                    <a:pt x="207294" y="212784"/>
                  </a:lnTo>
                  <a:lnTo>
                    <a:pt x="201929" y="25907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0116" y="239966"/>
              <a:ext cx="230377" cy="230505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72477" y="480695"/>
            <a:ext cx="152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Courier New"/>
                <a:cs typeface="Courier New"/>
              </a:rPr>
              <a:t>https:</a:t>
            </a:r>
            <a:r>
              <a:rPr sz="1000" spc="-15" dirty="0">
                <a:latin typeface="Calibri"/>
                <a:cs typeface="Calibri"/>
              </a:rPr>
              <a:t>//</a:t>
            </a:r>
            <a:r>
              <a:rPr sz="1000" spc="-15" dirty="0">
                <a:latin typeface="Courier New"/>
                <a:cs typeface="Courier New"/>
              </a:rPr>
              <a:t>slidesgo.com</a:t>
            </a:r>
            <a:r>
              <a:rPr sz="1000" spc="-15" dirty="0">
                <a:latin typeface="Calibri"/>
                <a:cs typeface="Calibri"/>
              </a:rPr>
              <a:t>/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52009" y="2089150"/>
            <a:ext cx="3187065" cy="146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6.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Penyempurnaan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Prototipe</a:t>
            </a:r>
            <a:endParaRPr sz="1400">
              <a:latin typeface="Courier New"/>
              <a:cs typeface="Courier New"/>
            </a:endParaRPr>
          </a:p>
          <a:p>
            <a:pPr marL="340360" marR="5080" indent="-2540">
              <a:lnSpc>
                <a:spcPct val="100000"/>
              </a:lnSpc>
              <a:spcBef>
                <a:spcPts val="1240"/>
              </a:spcBef>
            </a:pPr>
            <a:r>
              <a:rPr sz="1400" dirty="0">
                <a:latin typeface="Calibri"/>
                <a:cs typeface="Calibri"/>
              </a:rPr>
              <a:t>Tahapan ini dilakukan </a:t>
            </a:r>
            <a:r>
              <a:rPr sz="1400" spc="-5" dirty="0">
                <a:latin typeface="Calibri"/>
                <a:cs typeface="Calibri"/>
              </a:rPr>
              <a:t>untuk merubah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 sehingga </a:t>
            </a:r>
            <a:r>
              <a:rPr sz="1400" dirty="0">
                <a:latin typeface="Calibri"/>
                <a:cs typeface="Calibri"/>
              </a:rPr>
              <a:t>dapat menyempurnakan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prototype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yang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dibangun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agar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menghasilkan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prototype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yang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sesuai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dengan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kebutuhan.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9505" y="2078989"/>
            <a:ext cx="3046095" cy="147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5.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Pengujian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Sistem</a:t>
            </a:r>
            <a:endParaRPr sz="1400">
              <a:latin typeface="Courier New"/>
              <a:cs typeface="Courier New"/>
            </a:endParaRPr>
          </a:p>
          <a:p>
            <a:pPr marL="379095" marR="5080" indent="-2540">
              <a:lnSpc>
                <a:spcPct val="100000"/>
              </a:lnSpc>
              <a:spcBef>
                <a:spcPts val="1340"/>
              </a:spcBef>
            </a:pPr>
            <a:r>
              <a:rPr sz="1400" spc="-5" dirty="0">
                <a:latin typeface="Calibri"/>
                <a:cs typeface="Calibri"/>
              </a:rPr>
              <a:t>Proses </a:t>
            </a:r>
            <a:r>
              <a:rPr sz="1400" dirty="0">
                <a:latin typeface="Calibri"/>
                <a:cs typeface="Calibri"/>
              </a:rPr>
              <a:t>pengujian yang dilakukan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penulis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adalah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mencocokkan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apakah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output </a:t>
            </a:r>
            <a:r>
              <a:rPr sz="1400" dirty="0">
                <a:latin typeface="Calibri"/>
                <a:cs typeface="Calibri"/>
              </a:rPr>
              <a:t>yang </a:t>
            </a:r>
            <a:r>
              <a:rPr sz="1400" spc="-5" dirty="0">
                <a:latin typeface="Calibri"/>
                <a:cs typeface="Calibri"/>
              </a:rPr>
              <a:t>di </a:t>
            </a:r>
            <a:r>
              <a:rPr sz="1400" dirty="0">
                <a:latin typeface="Calibri"/>
                <a:cs typeface="Calibri"/>
              </a:rPr>
              <a:t>keluarkan sudah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sesuai </a:t>
            </a:r>
            <a:r>
              <a:rPr sz="1400" dirty="0">
                <a:latin typeface="Calibri"/>
                <a:cs typeface="Calibri"/>
              </a:rPr>
              <a:t>dengan yang diharapkan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menggunakan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blackbox</a:t>
            </a:r>
            <a:r>
              <a:rPr sz="1400" i="1" spc="3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testing.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5" y="387286"/>
            <a:ext cx="15284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ourier New"/>
                <a:cs typeface="Courier New"/>
              </a:rPr>
              <a:t>https:</a:t>
            </a:r>
            <a:r>
              <a:rPr sz="1000" spc="-10" dirty="0">
                <a:latin typeface="Calibri"/>
                <a:cs typeface="Calibri"/>
              </a:rPr>
              <a:t>//</a:t>
            </a:r>
            <a:r>
              <a:rPr sz="1000" spc="-10" dirty="0">
                <a:latin typeface="Courier New"/>
                <a:cs typeface="Courier New"/>
              </a:rPr>
              <a:t>slidesgo.com</a:t>
            </a:r>
            <a:r>
              <a:rPr sz="1000" spc="-10" dirty="0">
                <a:latin typeface="Calibri"/>
                <a:cs typeface="Calibri"/>
              </a:rPr>
              <a:t>/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8039" y="678180"/>
            <a:ext cx="7355840" cy="876300"/>
            <a:chOff x="828039" y="678180"/>
            <a:chExt cx="7355840" cy="876300"/>
          </a:xfrm>
        </p:grpSpPr>
        <p:sp>
          <p:nvSpPr>
            <p:cNvPr id="4" name="object 4"/>
            <p:cNvSpPr/>
            <p:nvPr/>
          </p:nvSpPr>
          <p:spPr>
            <a:xfrm>
              <a:off x="845870" y="845832"/>
              <a:ext cx="7000240" cy="601980"/>
            </a:xfrm>
            <a:custGeom>
              <a:avLst/>
              <a:gdLst/>
              <a:ahLst/>
              <a:cxnLst/>
              <a:rect l="l" t="t" r="r" b="b"/>
              <a:pathLst>
                <a:path w="7000240" h="601980">
                  <a:moveTo>
                    <a:pt x="7000240" y="0"/>
                  </a:moveTo>
                  <a:lnTo>
                    <a:pt x="0" y="0"/>
                  </a:lnTo>
                  <a:lnTo>
                    <a:pt x="0" y="601967"/>
                  </a:lnTo>
                  <a:lnTo>
                    <a:pt x="7000240" y="601967"/>
                  </a:lnTo>
                  <a:lnTo>
                    <a:pt x="7000240" y="0"/>
                  </a:lnTo>
                  <a:close/>
                </a:path>
              </a:pathLst>
            </a:custGeom>
            <a:solidFill>
              <a:srgbClr val="F9B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70" y="845820"/>
              <a:ext cx="7325359" cy="706120"/>
            </a:xfrm>
            <a:custGeom>
              <a:avLst/>
              <a:gdLst/>
              <a:ahLst/>
              <a:cxnLst/>
              <a:rect l="l" t="t" r="r" b="b"/>
              <a:pathLst>
                <a:path w="7325359" h="706119">
                  <a:moveTo>
                    <a:pt x="6999554" y="0"/>
                  </a:moveTo>
                  <a:lnTo>
                    <a:pt x="6999554" y="603250"/>
                  </a:lnTo>
                  <a:lnTo>
                    <a:pt x="0" y="603250"/>
                  </a:lnTo>
                  <a:lnTo>
                    <a:pt x="325805" y="706119"/>
                  </a:lnTo>
                  <a:lnTo>
                    <a:pt x="7325309" y="706119"/>
                  </a:lnTo>
                  <a:lnTo>
                    <a:pt x="7325309" y="102742"/>
                  </a:lnTo>
                  <a:lnTo>
                    <a:pt x="6999554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3120" y="843279"/>
              <a:ext cx="7350759" cy="711200"/>
            </a:xfrm>
            <a:custGeom>
              <a:avLst/>
              <a:gdLst/>
              <a:ahLst/>
              <a:cxnLst/>
              <a:rect l="l" t="t" r="r" b="b"/>
              <a:pathLst>
                <a:path w="7350759" h="711200">
                  <a:moveTo>
                    <a:pt x="7350760" y="105156"/>
                  </a:moveTo>
                  <a:lnTo>
                    <a:pt x="7349617" y="104267"/>
                  </a:lnTo>
                  <a:lnTo>
                    <a:pt x="7347458" y="103505"/>
                  </a:lnTo>
                  <a:lnTo>
                    <a:pt x="7328154" y="97434"/>
                  </a:lnTo>
                  <a:lnTo>
                    <a:pt x="7328154" y="107569"/>
                  </a:lnTo>
                  <a:lnTo>
                    <a:pt x="7328154" y="699427"/>
                  </a:lnTo>
                  <a:lnTo>
                    <a:pt x="7311110" y="694093"/>
                  </a:lnTo>
                  <a:lnTo>
                    <a:pt x="7311110" y="704088"/>
                  </a:lnTo>
                  <a:lnTo>
                    <a:pt x="7010311" y="704088"/>
                  </a:lnTo>
                  <a:lnTo>
                    <a:pt x="6978370" y="694080"/>
                  </a:lnTo>
                  <a:lnTo>
                    <a:pt x="6978370" y="704088"/>
                  </a:lnTo>
                  <a:lnTo>
                    <a:pt x="6677571" y="704088"/>
                  </a:lnTo>
                  <a:lnTo>
                    <a:pt x="6645630" y="694080"/>
                  </a:lnTo>
                  <a:lnTo>
                    <a:pt x="6645630" y="704088"/>
                  </a:lnTo>
                  <a:lnTo>
                    <a:pt x="6342291" y="704088"/>
                  </a:lnTo>
                  <a:lnTo>
                    <a:pt x="6310350" y="694080"/>
                  </a:lnTo>
                  <a:lnTo>
                    <a:pt x="6310350" y="704088"/>
                  </a:lnTo>
                  <a:lnTo>
                    <a:pt x="6009551" y="704088"/>
                  </a:lnTo>
                  <a:lnTo>
                    <a:pt x="5977610" y="694080"/>
                  </a:lnTo>
                  <a:lnTo>
                    <a:pt x="5977610" y="704088"/>
                  </a:lnTo>
                  <a:lnTo>
                    <a:pt x="5676811" y="704088"/>
                  </a:lnTo>
                  <a:lnTo>
                    <a:pt x="5644870" y="694080"/>
                  </a:lnTo>
                  <a:lnTo>
                    <a:pt x="5644870" y="704088"/>
                  </a:lnTo>
                  <a:lnTo>
                    <a:pt x="5344071" y="704088"/>
                  </a:lnTo>
                  <a:lnTo>
                    <a:pt x="5312130" y="694080"/>
                  </a:lnTo>
                  <a:lnTo>
                    <a:pt x="5312130" y="704088"/>
                  </a:lnTo>
                  <a:lnTo>
                    <a:pt x="5008791" y="704088"/>
                  </a:lnTo>
                  <a:lnTo>
                    <a:pt x="4976850" y="694080"/>
                  </a:lnTo>
                  <a:lnTo>
                    <a:pt x="4976850" y="704088"/>
                  </a:lnTo>
                  <a:lnTo>
                    <a:pt x="4676051" y="704088"/>
                  </a:lnTo>
                  <a:lnTo>
                    <a:pt x="4644110" y="694080"/>
                  </a:lnTo>
                  <a:lnTo>
                    <a:pt x="4644110" y="704088"/>
                  </a:lnTo>
                  <a:lnTo>
                    <a:pt x="4343311" y="704088"/>
                  </a:lnTo>
                  <a:lnTo>
                    <a:pt x="4311370" y="694080"/>
                  </a:lnTo>
                  <a:lnTo>
                    <a:pt x="4311370" y="704088"/>
                  </a:lnTo>
                  <a:lnTo>
                    <a:pt x="4010571" y="704088"/>
                  </a:lnTo>
                  <a:lnTo>
                    <a:pt x="3978630" y="694080"/>
                  </a:lnTo>
                  <a:lnTo>
                    <a:pt x="3978630" y="704088"/>
                  </a:lnTo>
                  <a:lnTo>
                    <a:pt x="3675291" y="704088"/>
                  </a:lnTo>
                  <a:lnTo>
                    <a:pt x="3643350" y="694080"/>
                  </a:lnTo>
                  <a:lnTo>
                    <a:pt x="3643350" y="704088"/>
                  </a:lnTo>
                  <a:lnTo>
                    <a:pt x="3342551" y="704088"/>
                  </a:lnTo>
                  <a:lnTo>
                    <a:pt x="3310610" y="694080"/>
                  </a:lnTo>
                  <a:lnTo>
                    <a:pt x="3310610" y="704088"/>
                  </a:lnTo>
                  <a:lnTo>
                    <a:pt x="3009811" y="704088"/>
                  </a:lnTo>
                  <a:lnTo>
                    <a:pt x="2977756" y="694055"/>
                  </a:lnTo>
                  <a:lnTo>
                    <a:pt x="2977756" y="704088"/>
                  </a:lnTo>
                  <a:lnTo>
                    <a:pt x="2677071" y="704088"/>
                  </a:lnTo>
                  <a:lnTo>
                    <a:pt x="2645130" y="694080"/>
                  </a:lnTo>
                  <a:lnTo>
                    <a:pt x="2645130" y="704088"/>
                  </a:lnTo>
                  <a:lnTo>
                    <a:pt x="2341791" y="704088"/>
                  </a:lnTo>
                  <a:lnTo>
                    <a:pt x="2309850" y="694080"/>
                  </a:lnTo>
                  <a:lnTo>
                    <a:pt x="2309850" y="704088"/>
                  </a:lnTo>
                  <a:lnTo>
                    <a:pt x="2009051" y="704088"/>
                  </a:lnTo>
                  <a:lnTo>
                    <a:pt x="1977110" y="694080"/>
                  </a:lnTo>
                  <a:lnTo>
                    <a:pt x="1977110" y="704088"/>
                  </a:lnTo>
                  <a:lnTo>
                    <a:pt x="1676311" y="704088"/>
                  </a:lnTo>
                  <a:lnTo>
                    <a:pt x="1644370" y="694080"/>
                  </a:lnTo>
                  <a:lnTo>
                    <a:pt x="1644370" y="704088"/>
                  </a:lnTo>
                  <a:lnTo>
                    <a:pt x="1343571" y="704088"/>
                  </a:lnTo>
                  <a:lnTo>
                    <a:pt x="1311630" y="694080"/>
                  </a:lnTo>
                  <a:lnTo>
                    <a:pt x="1311630" y="704088"/>
                  </a:lnTo>
                  <a:lnTo>
                    <a:pt x="1008291" y="704088"/>
                  </a:lnTo>
                  <a:lnTo>
                    <a:pt x="976350" y="694080"/>
                  </a:lnTo>
                  <a:lnTo>
                    <a:pt x="976350" y="704088"/>
                  </a:lnTo>
                  <a:lnTo>
                    <a:pt x="675551" y="704088"/>
                  </a:lnTo>
                  <a:lnTo>
                    <a:pt x="643496" y="694055"/>
                  </a:lnTo>
                  <a:lnTo>
                    <a:pt x="643496" y="704088"/>
                  </a:lnTo>
                  <a:lnTo>
                    <a:pt x="342811" y="704088"/>
                  </a:lnTo>
                  <a:lnTo>
                    <a:pt x="339648" y="703097"/>
                  </a:lnTo>
                  <a:lnTo>
                    <a:pt x="42354" y="609600"/>
                  </a:lnTo>
                  <a:lnTo>
                    <a:pt x="342049" y="609600"/>
                  </a:lnTo>
                  <a:lnTo>
                    <a:pt x="643496" y="704088"/>
                  </a:lnTo>
                  <a:lnTo>
                    <a:pt x="643496" y="694055"/>
                  </a:lnTo>
                  <a:lnTo>
                    <a:pt x="373989" y="609600"/>
                  </a:lnTo>
                  <a:lnTo>
                    <a:pt x="674789" y="609600"/>
                  </a:lnTo>
                  <a:lnTo>
                    <a:pt x="976350" y="704088"/>
                  </a:lnTo>
                  <a:lnTo>
                    <a:pt x="976350" y="694080"/>
                  </a:lnTo>
                  <a:lnTo>
                    <a:pt x="706729" y="609600"/>
                  </a:lnTo>
                  <a:lnTo>
                    <a:pt x="1010069" y="609600"/>
                  </a:lnTo>
                  <a:lnTo>
                    <a:pt x="1311630" y="704088"/>
                  </a:lnTo>
                  <a:lnTo>
                    <a:pt x="1311630" y="694080"/>
                  </a:lnTo>
                  <a:lnTo>
                    <a:pt x="1042009" y="609600"/>
                  </a:lnTo>
                  <a:lnTo>
                    <a:pt x="1342809" y="609600"/>
                  </a:lnTo>
                  <a:lnTo>
                    <a:pt x="1644370" y="704088"/>
                  </a:lnTo>
                  <a:lnTo>
                    <a:pt x="1644370" y="694080"/>
                  </a:lnTo>
                  <a:lnTo>
                    <a:pt x="1374749" y="609600"/>
                  </a:lnTo>
                  <a:lnTo>
                    <a:pt x="1675549" y="609600"/>
                  </a:lnTo>
                  <a:lnTo>
                    <a:pt x="1977110" y="704088"/>
                  </a:lnTo>
                  <a:lnTo>
                    <a:pt x="1977110" y="694080"/>
                  </a:lnTo>
                  <a:lnTo>
                    <a:pt x="1707489" y="609600"/>
                  </a:lnTo>
                  <a:lnTo>
                    <a:pt x="2008289" y="609600"/>
                  </a:lnTo>
                  <a:lnTo>
                    <a:pt x="2309850" y="704088"/>
                  </a:lnTo>
                  <a:lnTo>
                    <a:pt x="2309850" y="694080"/>
                  </a:lnTo>
                  <a:lnTo>
                    <a:pt x="2040229" y="609600"/>
                  </a:lnTo>
                  <a:lnTo>
                    <a:pt x="2343569" y="609600"/>
                  </a:lnTo>
                  <a:lnTo>
                    <a:pt x="2645130" y="704088"/>
                  </a:lnTo>
                  <a:lnTo>
                    <a:pt x="2645130" y="694080"/>
                  </a:lnTo>
                  <a:lnTo>
                    <a:pt x="2375509" y="609600"/>
                  </a:lnTo>
                  <a:lnTo>
                    <a:pt x="2676309" y="609600"/>
                  </a:lnTo>
                  <a:lnTo>
                    <a:pt x="2977756" y="704088"/>
                  </a:lnTo>
                  <a:lnTo>
                    <a:pt x="2977756" y="694055"/>
                  </a:lnTo>
                  <a:lnTo>
                    <a:pt x="2708249" y="609600"/>
                  </a:lnTo>
                  <a:lnTo>
                    <a:pt x="3009049" y="609600"/>
                  </a:lnTo>
                  <a:lnTo>
                    <a:pt x="3310610" y="704088"/>
                  </a:lnTo>
                  <a:lnTo>
                    <a:pt x="3310610" y="694080"/>
                  </a:lnTo>
                  <a:lnTo>
                    <a:pt x="3041116" y="609600"/>
                  </a:lnTo>
                  <a:lnTo>
                    <a:pt x="3341789" y="609600"/>
                  </a:lnTo>
                  <a:lnTo>
                    <a:pt x="3643350" y="704088"/>
                  </a:lnTo>
                  <a:lnTo>
                    <a:pt x="3643350" y="694080"/>
                  </a:lnTo>
                  <a:lnTo>
                    <a:pt x="3373729" y="609600"/>
                  </a:lnTo>
                  <a:lnTo>
                    <a:pt x="3677069" y="609600"/>
                  </a:lnTo>
                  <a:lnTo>
                    <a:pt x="3978630" y="704088"/>
                  </a:lnTo>
                  <a:lnTo>
                    <a:pt x="3978630" y="694080"/>
                  </a:lnTo>
                  <a:lnTo>
                    <a:pt x="3709009" y="609600"/>
                  </a:lnTo>
                  <a:lnTo>
                    <a:pt x="4009809" y="609600"/>
                  </a:lnTo>
                  <a:lnTo>
                    <a:pt x="4311370" y="704088"/>
                  </a:lnTo>
                  <a:lnTo>
                    <a:pt x="4311370" y="694080"/>
                  </a:lnTo>
                  <a:lnTo>
                    <a:pt x="4041749" y="609600"/>
                  </a:lnTo>
                  <a:lnTo>
                    <a:pt x="4342549" y="609600"/>
                  </a:lnTo>
                  <a:lnTo>
                    <a:pt x="4644110" y="704088"/>
                  </a:lnTo>
                  <a:lnTo>
                    <a:pt x="4644110" y="694080"/>
                  </a:lnTo>
                  <a:lnTo>
                    <a:pt x="4374489" y="609600"/>
                  </a:lnTo>
                  <a:lnTo>
                    <a:pt x="4675289" y="609600"/>
                  </a:lnTo>
                  <a:lnTo>
                    <a:pt x="4976850" y="704088"/>
                  </a:lnTo>
                  <a:lnTo>
                    <a:pt x="4976850" y="694080"/>
                  </a:lnTo>
                  <a:lnTo>
                    <a:pt x="4707229" y="609600"/>
                  </a:lnTo>
                  <a:lnTo>
                    <a:pt x="5010569" y="609600"/>
                  </a:lnTo>
                  <a:lnTo>
                    <a:pt x="5312130" y="704088"/>
                  </a:lnTo>
                  <a:lnTo>
                    <a:pt x="5312130" y="694080"/>
                  </a:lnTo>
                  <a:lnTo>
                    <a:pt x="5042509" y="609600"/>
                  </a:lnTo>
                  <a:lnTo>
                    <a:pt x="5343309" y="609600"/>
                  </a:lnTo>
                  <a:lnTo>
                    <a:pt x="5644870" y="704088"/>
                  </a:lnTo>
                  <a:lnTo>
                    <a:pt x="5644870" y="694080"/>
                  </a:lnTo>
                  <a:lnTo>
                    <a:pt x="5375249" y="609600"/>
                  </a:lnTo>
                  <a:lnTo>
                    <a:pt x="5676049" y="609600"/>
                  </a:lnTo>
                  <a:lnTo>
                    <a:pt x="5977610" y="704088"/>
                  </a:lnTo>
                  <a:lnTo>
                    <a:pt x="5977610" y="694080"/>
                  </a:lnTo>
                  <a:lnTo>
                    <a:pt x="5708116" y="609600"/>
                  </a:lnTo>
                  <a:lnTo>
                    <a:pt x="6008789" y="609600"/>
                  </a:lnTo>
                  <a:lnTo>
                    <a:pt x="6310350" y="704088"/>
                  </a:lnTo>
                  <a:lnTo>
                    <a:pt x="6310350" y="694080"/>
                  </a:lnTo>
                  <a:lnTo>
                    <a:pt x="6040729" y="609600"/>
                  </a:lnTo>
                  <a:lnTo>
                    <a:pt x="6344069" y="609600"/>
                  </a:lnTo>
                  <a:lnTo>
                    <a:pt x="6645630" y="704088"/>
                  </a:lnTo>
                  <a:lnTo>
                    <a:pt x="6645630" y="694080"/>
                  </a:lnTo>
                  <a:lnTo>
                    <a:pt x="6376009" y="609600"/>
                  </a:lnTo>
                  <a:lnTo>
                    <a:pt x="6676809" y="609600"/>
                  </a:lnTo>
                  <a:lnTo>
                    <a:pt x="6978370" y="704088"/>
                  </a:lnTo>
                  <a:lnTo>
                    <a:pt x="6978370" y="694080"/>
                  </a:lnTo>
                  <a:lnTo>
                    <a:pt x="6708749" y="609600"/>
                  </a:lnTo>
                  <a:lnTo>
                    <a:pt x="7009549" y="609600"/>
                  </a:lnTo>
                  <a:lnTo>
                    <a:pt x="7311110" y="704088"/>
                  </a:lnTo>
                  <a:lnTo>
                    <a:pt x="7311110" y="694093"/>
                  </a:lnTo>
                  <a:lnTo>
                    <a:pt x="7025640" y="604634"/>
                  </a:lnTo>
                  <a:lnTo>
                    <a:pt x="7025640" y="602488"/>
                  </a:lnTo>
                  <a:lnTo>
                    <a:pt x="7025640" y="12433"/>
                  </a:lnTo>
                  <a:lnTo>
                    <a:pt x="7328154" y="107569"/>
                  </a:lnTo>
                  <a:lnTo>
                    <a:pt x="7328154" y="97434"/>
                  </a:lnTo>
                  <a:lnTo>
                    <a:pt x="7057110" y="12192"/>
                  </a:lnTo>
                  <a:lnTo>
                    <a:pt x="7025640" y="2298"/>
                  </a:lnTo>
                  <a:lnTo>
                    <a:pt x="7025640" y="1651"/>
                  </a:lnTo>
                  <a:lnTo>
                    <a:pt x="7020560" y="0"/>
                  </a:lnTo>
                  <a:lnTo>
                    <a:pt x="7016496" y="0"/>
                  </a:lnTo>
                  <a:lnTo>
                    <a:pt x="7012051" y="0"/>
                  </a:lnTo>
                  <a:lnTo>
                    <a:pt x="7002272" y="0"/>
                  </a:lnTo>
                  <a:lnTo>
                    <a:pt x="7002272" y="7112"/>
                  </a:lnTo>
                  <a:lnTo>
                    <a:pt x="7002272" y="601599"/>
                  </a:lnTo>
                  <a:lnTo>
                    <a:pt x="22606" y="601599"/>
                  </a:lnTo>
                  <a:lnTo>
                    <a:pt x="22606" y="7112"/>
                  </a:lnTo>
                  <a:lnTo>
                    <a:pt x="7002272" y="7112"/>
                  </a:lnTo>
                  <a:lnTo>
                    <a:pt x="7002272" y="0"/>
                  </a:lnTo>
                  <a:lnTo>
                    <a:pt x="5054" y="0"/>
                  </a:lnTo>
                  <a:lnTo>
                    <a:pt x="0" y="1651"/>
                  </a:lnTo>
                  <a:lnTo>
                    <a:pt x="0" y="605028"/>
                  </a:lnTo>
                  <a:lnTo>
                    <a:pt x="0" y="607949"/>
                  </a:lnTo>
                  <a:lnTo>
                    <a:pt x="5054" y="609600"/>
                  </a:lnTo>
                  <a:lnTo>
                    <a:pt x="9359" y="609600"/>
                  </a:lnTo>
                  <a:lnTo>
                    <a:pt x="271856" y="691883"/>
                  </a:lnTo>
                  <a:lnTo>
                    <a:pt x="330085" y="710184"/>
                  </a:lnTo>
                  <a:lnTo>
                    <a:pt x="332244" y="710819"/>
                  </a:lnTo>
                  <a:lnTo>
                    <a:pt x="335089" y="711200"/>
                  </a:lnTo>
                  <a:lnTo>
                    <a:pt x="340982" y="711200"/>
                  </a:lnTo>
                  <a:lnTo>
                    <a:pt x="7345680" y="711200"/>
                  </a:lnTo>
                  <a:lnTo>
                    <a:pt x="7350760" y="709549"/>
                  </a:lnTo>
                  <a:lnTo>
                    <a:pt x="7350760" y="708787"/>
                  </a:lnTo>
                  <a:lnTo>
                    <a:pt x="7350760" y="706501"/>
                  </a:lnTo>
                  <a:lnTo>
                    <a:pt x="7350760" y="704088"/>
                  </a:lnTo>
                  <a:lnTo>
                    <a:pt x="7350760" y="105156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3132" y="683260"/>
              <a:ext cx="640080" cy="553720"/>
            </a:xfrm>
            <a:custGeom>
              <a:avLst/>
              <a:gdLst/>
              <a:ahLst/>
              <a:cxnLst/>
              <a:rect l="l" t="t" r="r" b="b"/>
              <a:pathLst>
                <a:path w="640080" h="553719">
                  <a:moveTo>
                    <a:pt x="38874" y="0"/>
                  </a:moveTo>
                  <a:lnTo>
                    <a:pt x="23740" y="3055"/>
                  </a:lnTo>
                  <a:lnTo>
                    <a:pt x="11383" y="11398"/>
                  </a:lnTo>
                  <a:lnTo>
                    <a:pt x="3054" y="23788"/>
                  </a:lnTo>
                  <a:lnTo>
                    <a:pt x="0" y="38988"/>
                  </a:lnTo>
                  <a:lnTo>
                    <a:pt x="0" y="514730"/>
                  </a:lnTo>
                  <a:lnTo>
                    <a:pt x="3054" y="529931"/>
                  </a:lnTo>
                  <a:lnTo>
                    <a:pt x="11383" y="542321"/>
                  </a:lnTo>
                  <a:lnTo>
                    <a:pt x="23740" y="550664"/>
                  </a:lnTo>
                  <a:lnTo>
                    <a:pt x="38874" y="553719"/>
                  </a:lnTo>
                  <a:lnTo>
                    <a:pt x="601205" y="553719"/>
                  </a:lnTo>
                  <a:lnTo>
                    <a:pt x="616332" y="550664"/>
                  </a:lnTo>
                  <a:lnTo>
                    <a:pt x="628684" y="542321"/>
                  </a:lnTo>
                  <a:lnTo>
                    <a:pt x="637013" y="529931"/>
                  </a:lnTo>
                  <a:lnTo>
                    <a:pt x="640067" y="514730"/>
                  </a:lnTo>
                  <a:lnTo>
                    <a:pt x="640067" y="104648"/>
                  </a:lnTo>
                  <a:lnTo>
                    <a:pt x="616332" y="68732"/>
                  </a:lnTo>
                  <a:lnTo>
                    <a:pt x="283730" y="65659"/>
                  </a:lnTo>
                  <a:lnTo>
                    <a:pt x="244068" y="23494"/>
                  </a:lnTo>
                  <a:lnTo>
                    <a:pt x="235753" y="15476"/>
                  </a:lnTo>
                  <a:lnTo>
                    <a:pt x="226071" y="8112"/>
                  </a:lnTo>
                  <a:lnTo>
                    <a:pt x="215538" y="2724"/>
                  </a:lnTo>
                  <a:lnTo>
                    <a:pt x="204673" y="635"/>
                  </a:lnTo>
                  <a:lnTo>
                    <a:pt x="38874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039" y="678180"/>
              <a:ext cx="652780" cy="563880"/>
            </a:xfrm>
            <a:custGeom>
              <a:avLst/>
              <a:gdLst/>
              <a:ahLst/>
              <a:cxnLst/>
              <a:rect l="l" t="t" r="r" b="b"/>
              <a:pathLst>
                <a:path w="652780" h="563880">
                  <a:moveTo>
                    <a:pt x="45288" y="0"/>
                  </a:moveTo>
                  <a:lnTo>
                    <a:pt x="27678" y="3563"/>
                  </a:lnTo>
                  <a:lnTo>
                    <a:pt x="13281" y="13271"/>
                  </a:lnTo>
                  <a:lnTo>
                    <a:pt x="3562" y="27660"/>
                  </a:lnTo>
                  <a:lnTo>
                    <a:pt x="0" y="45212"/>
                  </a:lnTo>
                  <a:lnTo>
                    <a:pt x="0" y="518668"/>
                  </a:lnTo>
                  <a:lnTo>
                    <a:pt x="3565" y="536233"/>
                  </a:lnTo>
                  <a:lnTo>
                    <a:pt x="13281" y="550608"/>
                  </a:lnTo>
                  <a:lnTo>
                    <a:pt x="27678" y="560316"/>
                  </a:lnTo>
                  <a:lnTo>
                    <a:pt x="45288" y="563880"/>
                  </a:lnTo>
                  <a:lnTo>
                    <a:pt x="607441" y="563880"/>
                  </a:lnTo>
                  <a:lnTo>
                    <a:pt x="625080" y="560316"/>
                  </a:lnTo>
                  <a:lnTo>
                    <a:pt x="638832" y="551053"/>
                  </a:lnTo>
                  <a:lnTo>
                    <a:pt x="45288" y="551053"/>
                  </a:lnTo>
                  <a:lnTo>
                    <a:pt x="32666" y="548511"/>
                  </a:lnTo>
                  <a:lnTo>
                    <a:pt x="22347" y="541575"/>
                  </a:lnTo>
                  <a:lnTo>
                    <a:pt x="15382" y="531282"/>
                  </a:lnTo>
                  <a:lnTo>
                    <a:pt x="12826" y="518668"/>
                  </a:lnTo>
                  <a:lnTo>
                    <a:pt x="12826" y="45212"/>
                  </a:lnTo>
                  <a:lnTo>
                    <a:pt x="15382" y="32597"/>
                  </a:lnTo>
                  <a:lnTo>
                    <a:pt x="22345" y="22304"/>
                  </a:lnTo>
                  <a:lnTo>
                    <a:pt x="32661" y="15368"/>
                  </a:lnTo>
                  <a:lnTo>
                    <a:pt x="45275" y="12827"/>
                  </a:lnTo>
                  <a:lnTo>
                    <a:pt x="240856" y="12827"/>
                  </a:lnTo>
                  <a:lnTo>
                    <a:pt x="235453" y="8778"/>
                  </a:lnTo>
                  <a:lnTo>
                    <a:pt x="223619" y="2915"/>
                  </a:lnTo>
                  <a:lnTo>
                    <a:pt x="211073" y="635"/>
                  </a:lnTo>
                  <a:lnTo>
                    <a:pt x="45288" y="0"/>
                  </a:lnTo>
                  <a:close/>
                </a:path>
                <a:path w="652780" h="563880">
                  <a:moveTo>
                    <a:pt x="240856" y="12827"/>
                  </a:moveTo>
                  <a:lnTo>
                    <a:pt x="45275" y="12827"/>
                  </a:lnTo>
                  <a:lnTo>
                    <a:pt x="211061" y="13462"/>
                  </a:lnTo>
                  <a:lnTo>
                    <a:pt x="220978" y="15607"/>
                  </a:lnTo>
                  <a:lnTo>
                    <a:pt x="230581" y="20907"/>
                  </a:lnTo>
                  <a:lnTo>
                    <a:pt x="239107" y="27660"/>
                  </a:lnTo>
                  <a:lnTo>
                    <a:pt x="245795" y="34162"/>
                  </a:lnTo>
                  <a:lnTo>
                    <a:pt x="286651" y="77470"/>
                  </a:lnTo>
                  <a:lnTo>
                    <a:pt x="288353" y="78232"/>
                  </a:lnTo>
                  <a:lnTo>
                    <a:pt x="607441" y="78232"/>
                  </a:lnTo>
                  <a:lnTo>
                    <a:pt x="620075" y="80773"/>
                  </a:lnTo>
                  <a:lnTo>
                    <a:pt x="630412" y="87709"/>
                  </a:lnTo>
                  <a:lnTo>
                    <a:pt x="637391" y="98002"/>
                  </a:lnTo>
                  <a:lnTo>
                    <a:pt x="639953" y="110617"/>
                  </a:lnTo>
                  <a:lnTo>
                    <a:pt x="639953" y="518668"/>
                  </a:lnTo>
                  <a:lnTo>
                    <a:pt x="637391" y="531282"/>
                  </a:lnTo>
                  <a:lnTo>
                    <a:pt x="630412" y="541575"/>
                  </a:lnTo>
                  <a:lnTo>
                    <a:pt x="620075" y="548511"/>
                  </a:lnTo>
                  <a:lnTo>
                    <a:pt x="607441" y="551053"/>
                  </a:lnTo>
                  <a:lnTo>
                    <a:pt x="638832" y="551053"/>
                  </a:lnTo>
                  <a:lnTo>
                    <a:pt x="639492" y="550608"/>
                  </a:lnTo>
                  <a:lnTo>
                    <a:pt x="649214" y="536233"/>
                  </a:lnTo>
                  <a:lnTo>
                    <a:pt x="652779" y="518668"/>
                  </a:lnTo>
                  <a:lnTo>
                    <a:pt x="652779" y="110617"/>
                  </a:lnTo>
                  <a:lnTo>
                    <a:pt x="649214" y="92997"/>
                  </a:lnTo>
                  <a:lnTo>
                    <a:pt x="639492" y="78628"/>
                  </a:lnTo>
                  <a:lnTo>
                    <a:pt x="625080" y="68951"/>
                  </a:lnTo>
                  <a:lnTo>
                    <a:pt x="607441" y="65405"/>
                  </a:lnTo>
                  <a:lnTo>
                    <a:pt x="292900" y="65405"/>
                  </a:lnTo>
                  <a:lnTo>
                    <a:pt x="255117" y="25400"/>
                  </a:lnTo>
                  <a:lnTo>
                    <a:pt x="246108" y="16762"/>
                  </a:lnTo>
                  <a:lnTo>
                    <a:pt x="240856" y="1282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3132" y="797560"/>
              <a:ext cx="660400" cy="439420"/>
            </a:xfrm>
            <a:custGeom>
              <a:avLst/>
              <a:gdLst/>
              <a:ahLst/>
              <a:cxnLst/>
              <a:rect l="l" t="t" r="r" b="b"/>
              <a:pathLst>
                <a:path w="660400" h="439419">
                  <a:moveTo>
                    <a:pt x="630288" y="0"/>
                  </a:moveTo>
                  <a:lnTo>
                    <a:pt x="276237" y="0"/>
                  </a:lnTo>
                  <a:lnTo>
                    <a:pt x="267908" y="910"/>
                  </a:lnTo>
                  <a:lnTo>
                    <a:pt x="260073" y="3571"/>
                  </a:lnTo>
                  <a:lnTo>
                    <a:pt x="253006" y="7875"/>
                  </a:lnTo>
                  <a:lnTo>
                    <a:pt x="246976" y="13715"/>
                  </a:lnTo>
                  <a:lnTo>
                    <a:pt x="215734" y="52450"/>
                  </a:lnTo>
                  <a:lnTo>
                    <a:pt x="0" y="52450"/>
                  </a:lnTo>
                  <a:lnTo>
                    <a:pt x="0" y="401447"/>
                  </a:lnTo>
                  <a:lnTo>
                    <a:pt x="2971" y="416127"/>
                  </a:lnTo>
                  <a:lnTo>
                    <a:pt x="11074" y="428116"/>
                  </a:lnTo>
                  <a:lnTo>
                    <a:pt x="23092" y="436201"/>
                  </a:lnTo>
                  <a:lnTo>
                    <a:pt x="37807" y="439165"/>
                  </a:lnTo>
                  <a:lnTo>
                    <a:pt x="625335" y="439419"/>
                  </a:lnTo>
                  <a:lnTo>
                    <a:pt x="639009" y="436677"/>
                  </a:lnTo>
                  <a:lnTo>
                    <a:pt x="650147" y="429196"/>
                  </a:lnTo>
                  <a:lnTo>
                    <a:pt x="657642" y="418095"/>
                  </a:lnTo>
                  <a:lnTo>
                    <a:pt x="660387" y="404494"/>
                  </a:lnTo>
                  <a:lnTo>
                    <a:pt x="660387" y="29972"/>
                  </a:lnTo>
                  <a:lnTo>
                    <a:pt x="658023" y="18323"/>
                  </a:lnTo>
                  <a:lnTo>
                    <a:pt x="651576" y="8794"/>
                  </a:lnTo>
                  <a:lnTo>
                    <a:pt x="642010" y="2361"/>
                  </a:lnTo>
                  <a:lnTo>
                    <a:pt x="6302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039" y="789940"/>
              <a:ext cx="670560" cy="452120"/>
            </a:xfrm>
            <a:custGeom>
              <a:avLst/>
              <a:gdLst/>
              <a:ahLst/>
              <a:cxnLst/>
              <a:rect l="l" t="t" r="r" b="b"/>
              <a:pathLst>
                <a:path w="670560" h="452119">
                  <a:moveTo>
                    <a:pt x="634110" y="0"/>
                  </a:moveTo>
                  <a:lnTo>
                    <a:pt x="281546" y="0"/>
                  </a:lnTo>
                  <a:lnTo>
                    <a:pt x="271816" y="1071"/>
                  </a:lnTo>
                  <a:lnTo>
                    <a:pt x="239191" y="26108"/>
                  </a:lnTo>
                  <a:lnTo>
                    <a:pt x="218173" y="52450"/>
                  </a:lnTo>
                  <a:lnTo>
                    <a:pt x="2857" y="52450"/>
                  </a:lnTo>
                  <a:lnTo>
                    <a:pt x="0" y="55245"/>
                  </a:lnTo>
                  <a:lnTo>
                    <a:pt x="0" y="407797"/>
                  </a:lnTo>
                  <a:lnTo>
                    <a:pt x="26939" y="448391"/>
                  </a:lnTo>
                  <a:lnTo>
                    <a:pt x="629285" y="452120"/>
                  </a:lnTo>
                  <a:lnTo>
                    <a:pt x="637403" y="451324"/>
                  </a:lnTo>
                  <a:lnTo>
                    <a:pt x="645080" y="448992"/>
                  </a:lnTo>
                  <a:lnTo>
                    <a:pt x="652162" y="445208"/>
                  </a:lnTo>
                  <a:lnTo>
                    <a:pt x="658494" y="440055"/>
                  </a:lnTo>
                  <a:lnTo>
                    <a:pt x="659115" y="439293"/>
                  </a:lnTo>
                  <a:lnTo>
                    <a:pt x="44081" y="439038"/>
                  </a:lnTo>
                  <a:lnTo>
                    <a:pt x="31920" y="436586"/>
                  </a:lnTo>
                  <a:lnTo>
                    <a:pt x="21980" y="429894"/>
                  </a:lnTo>
                  <a:lnTo>
                    <a:pt x="15274" y="419965"/>
                  </a:lnTo>
                  <a:lnTo>
                    <a:pt x="12814" y="407797"/>
                  </a:lnTo>
                  <a:lnTo>
                    <a:pt x="12814" y="65277"/>
                  </a:lnTo>
                  <a:lnTo>
                    <a:pt x="223265" y="65277"/>
                  </a:lnTo>
                  <a:lnTo>
                    <a:pt x="225120" y="64388"/>
                  </a:lnTo>
                  <a:lnTo>
                    <a:pt x="257314" y="24130"/>
                  </a:lnTo>
                  <a:lnTo>
                    <a:pt x="281546" y="12826"/>
                  </a:lnTo>
                  <a:lnTo>
                    <a:pt x="661296" y="12826"/>
                  </a:lnTo>
                  <a:lnTo>
                    <a:pt x="659860" y="10699"/>
                  </a:lnTo>
                  <a:lnTo>
                    <a:pt x="648271" y="2873"/>
                  </a:lnTo>
                  <a:lnTo>
                    <a:pt x="634110" y="0"/>
                  </a:lnTo>
                  <a:close/>
                </a:path>
                <a:path w="670560" h="452119">
                  <a:moveTo>
                    <a:pt x="661296" y="12826"/>
                  </a:moveTo>
                  <a:lnTo>
                    <a:pt x="634110" y="12826"/>
                  </a:lnTo>
                  <a:lnTo>
                    <a:pt x="643320" y="14678"/>
                  </a:lnTo>
                  <a:lnTo>
                    <a:pt x="650827" y="19732"/>
                  </a:lnTo>
                  <a:lnTo>
                    <a:pt x="655881" y="27239"/>
                  </a:lnTo>
                  <a:lnTo>
                    <a:pt x="657732" y="36449"/>
                  </a:lnTo>
                  <a:lnTo>
                    <a:pt x="657732" y="418464"/>
                  </a:lnTo>
                  <a:lnTo>
                    <a:pt x="654812" y="425576"/>
                  </a:lnTo>
                  <a:lnTo>
                    <a:pt x="649351" y="430911"/>
                  </a:lnTo>
                  <a:lnTo>
                    <a:pt x="644016" y="436372"/>
                  </a:lnTo>
                  <a:lnTo>
                    <a:pt x="636904" y="439293"/>
                  </a:lnTo>
                  <a:lnTo>
                    <a:pt x="659115" y="439293"/>
                  </a:lnTo>
                  <a:lnTo>
                    <a:pt x="663648" y="433722"/>
                  </a:lnTo>
                  <a:lnTo>
                    <a:pt x="667432" y="426640"/>
                  </a:lnTo>
                  <a:lnTo>
                    <a:pt x="669764" y="418963"/>
                  </a:lnTo>
                  <a:lnTo>
                    <a:pt x="670560" y="410845"/>
                  </a:lnTo>
                  <a:lnTo>
                    <a:pt x="670560" y="36449"/>
                  </a:lnTo>
                  <a:lnTo>
                    <a:pt x="667686" y="22288"/>
                  </a:lnTo>
                  <a:lnTo>
                    <a:pt x="661296" y="12826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04389" y="963548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PEMBAHASAN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0277" y="692150"/>
            <a:ext cx="482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</a:rPr>
              <a:t>04</a:t>
            </a:r>
            <a:endParaRPr sz="3000"/>
          </a:p>
        </p:txBody>
      </p:sp>
      <p:grpSp>
        <p:nvGrpSpPr>
          <p:cNvPr id="13" name="object 13"/>
          <p:cNvGrpSpPr/>
          <p:nvPr/>
        </p:nvGrpSpPr>
        <p:grpSpPr>
          <a:xfrm>
            <a:off x="855205" y="1685315"/>
            <a:ext cx="7462520" cy="442595"/>
            <a:chOff x="855205" y="1685315"/>
            <a:chExt cx="7462520" cy="442595"/>
          </a:xfrm>
        </p:grpSpPr>
        <p:sp>
          <p:nvSpPr>
            <p:cNvPr id="14" name="object 14"/>
            <p:cNvSpPr/>
            <p:nvPr/>
          </p:nvSpPr>
          <p:spPr>
            <a:xfrm>
              <a:off x="855205" y="1685315"/>
              <a:ext cx="7462520" cy="442595"/>
            </a:xfrm>
            <a:custGeom>
              <a:avLst/>
              <a:gdLst/>
              <a:ahLst/>
              <a:cxnLst/>
              <a:rect l="l" t="t" r="r" b="b"/>
              <a:pathLst>
                <a:path w="7462520" h="442594">
                  <a:moveTo>
                    <a:pt x="7462393" y="0"/>
                  </a:moveTo>
                  <a:lnTo>
                    <a:pt x="0" y="0"/>
                  </a:lnTo>
                  <a:lnTo>
                    <a:pt x="0" y="442061"/>
                  </a:lnTo>
                  <a:lnTo>
                    <a:pt x="7462393" y="442061"/>
                  </a:lnTo>
                  <a:lnTo>
                    <a:pt x="7462393" y="0"/>
                  </a:lnTo>
                  <a:close/>
                </a:path>
              </a:pathLst>
            </a:custGeom>
            <a:solidFill>
              <a:srgbClr val="BDC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2838" y="1838070"/>
              <a:ext cx="848613" cy="1220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84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698"/>
            <a:ext cx="9144000" cy="5130800"/>
            <a:chOff x="0" y="12698"/>
            <a:chExt cx="9144000" cy="5130800"/>
          </a:xfrm>
        </p:grpSpPr>
        <p:sp>
          <p:nvSpPr>
            <p:cNvPr id="4" name="object 4"/>
            <p:cNvSpPr/>
            <p:nvPr/>
          </p:nvSpPr>
          <p:spPr>
            <a:xfrm>
              <a:off x="0" y="4737100"/>
              <a:ext cx="9144000" cy="406400"/>
            </a:xfrm>
            <a:custGeom>
              <a:avLst/>
              <a:gdLst/>
              <a:ahLst/>
              <a:cxnLst/>
              <a:rect l="l" t="t" r="r" b="b"/>
              <a:pathLst>
                <a:path w="9144000" h="406400">
                  <a:moveTo>
                    <a:pt x="9143987" y="228600"/>
                  </a:moveTo>
                  <a:lnTo>
                    <a:pt x="7965567" y="228600"/>
                  </a:lnTo>
                  <a:lnTo>
                    <a:pt x="7965567" y="0"/>
                  </a:lnTo>
                  <a:lnTo>
                    <a:pt x="7954391" y="0"/>
                  </a:lnTo>
                  <a:lnTo>
                    <a:pt x="7954391" y="228600"/>
                  </a:lnTo>
                  <a:lnTo>
                    <a:pt x="7723505" y="228600"/>
                  </a:lnTo>
                  <a:lnTo>
                    <a:pt x="7723505" y="0"/>
                  </a:lnTo>
                  <a:lnTo>
                    <a:pt x="7712329" y="0"/>
                  </a:lnTo>
                  <a:lnTo>
                    <a:pt x="7712329" y="228600"/>
                  </a:lnTo>
                  <a:lnTo>
                    <a:pt x="7481570" y="228600"/>
                  </a:lnTo>
                  <a:lnTo>
                    <a:pt x="7481570" y="0"/>
                  </a:lnTo>
                  <a:lnTo>
                    <a:pt x="7470394" y="0"/>
                  </a:lnTo>
                  <a:lnTo>
                    <a:pt x="7470394" y="228600"/>
                  </a:lnTo>
                  <a:lnTo>
                    <a:pt x="7239635" y="228600"/>
                  </a:lnTo>
                  <a:lnTo>
                    <a:pt x="7239635" y="0"/>
                  </a:lnTo>
                  <a:lnTo>
                    <a:pt x="7228459" y="0"/>
                  </a:lnTo>
                  <a:lnTo>
                    <a:pt x="7228459" y="228600"/>
                  </a:lnTo>
                  <a:lnTo>
                    <a:pt x="6997700" y="228600"/>
                  </a:lnTo>
                  <a:lnTo>
                    <a:pt x="6997700" y="0"/>
                  </a:lnTo>
                  <a:lnTo>
                    <a:pt x="6986524" y="0"/>
                  </a:lnTo>
                  <a:lnTo>
                    <a:pt x="6986524" y="228600"/>
                  </a:lnTo>
                  <a:lnTo>
                    <a:pt x="6755765" y="228600"/>
                  </a:lnTo>
                  <a:lnTo>
                    <a:pt x="6755765" y="0"/>
                  </a:lnTo>
                  <a:lnTo>
                    <a:pt x="6744589" y="0"/>
                  </a:lnTo>
                  <a:lnTo>
                    <a:pt x="6744589" y="228600"/>
                  </a:lnTo>
                  <a:lnTo>
                    <a:pt x="6513830" y="228600"/>
                  </a:lnTo>
                  <a:lnTo>
                    <a:pt x="6513830" y="0"/>
                  </a:lnTo>
                  <a:lnTo>
                    <a:pt x="6502527" y="0"/>
                  </a:lnTo>
                  <a:lnTo>
                    <a:pt x="6502527" y="228600"/>
                  </a:lnTo>
                  <a:lnTo>
                    <a:pt x="6271895" y="228600"/>
                  </a:lnTo>
                  <a:lnTo>
                    <a:pt x="6271895" y="0"/>
                  </a:lnTo>
                  <a:lnTo>
                    <a:pt x="6260592" y="0"/>
                  </a:lnTo>
                  <a:lnTo>
                    <a:pt x="6260592" y="228600"/>
                  </a:lnTo>
                  <a:lnTo>
                    <a:pt x="6029960" y="228600"/>
                  </a:lnTo>
                  <a:lnTo>
                    <a:pt x="6029960" y="0"/>
                  </a:lnTo>
                  <a:lnTo>
                    <a:pt x="6018657" y="0"/>
                  </a:lnTo>
                  <a:lnTo>
                    <a:pt x="6018657" y="228600"/>
                  </a:lnTo>
                  <a:lnTo>
                    <a:pt x="5788025" y="228600"/>
                  </a:lnTo>
                  <a:lnTo>
                    <a:pt x="5788025" y="0"/>
                  </a:lnTo>
                  <a:lnTo>
                    <a:pt x="5776722" y="0"/>
                  </a:lnTo>
                  <a:lnTo>
                    <a:pt x="5776722" y="228600"/>
                  </a:lnTo>
                  <a:lnTo>
                    <a:pt x="5546090" y="228600"/>
                  </a:lnTo>
                  <a:lnTo>
                    <a:pt x="5546090" y="0"/>
                  </a:lnTo>
                  <a:lnTo>
                    <a:pt x="5534787" y="0"/>
                  </a:lnTo>
                  <a:lnTo>
                    <a:pt x="5534787" y="228600"/>
                  </a:lnTo>
                  <a:lnTo>
                    <a:pt x="5304155" y="228600"/>
                  </a:lnTo>
                  <a:lnTo>
                    <a:pt x="5304155" y="0"/>
                  </a:lnTo>
                  <a:lnTo>
                    <a:pt x="5292979" y="0"/>
                  </a:lnTo>
                  <a:lnTo>
                    <a:pt x="5292979" y="228600"/>
                  </a:lnTo>
                  <a:lnTo>
                    <a:pt x="5062093" y="228600"/>
                  </a:lnTo>
                  <a:lnTo>
                    <a:pt x="5062093" y="0"/>
                  </a:lnTo>
                  <a:lnTo>
                    <a:pt x="5050917" y="0"/>
                  </a:lnTo>
                  <a:lnTo>
                    <a:pt x="5050917" y="228600"/>
                  </a:lnTo>
                  <a:lnTo>
                    <a:pt x="4820158" y="228600"/>
                  </a:lnTo>
                  <a:lnTo>
                    <a:pt x="4820158" y="0"/>
                  </a:lnTo>
                  <a:lnTo>
                    <a:pt x="4808982" y="0"/>
                  </a:lnTo>
                  <a:lnTo>
                    <a:pt x="4808982" y="228600"/>
                  </a:lnTo>
                  <a:lnTo>
                    <a:pt x="4578223" y="228600"/>
                  </a:lnTo>
                  <a:lnTo>
                    <a:pt x="4578223" y="0"/>
                  </a:lnTo>
                  <a:lnTo>
                    <a:pt x="4567047" y="0"/>
                  </a:lnTo>
                  <a:lnTo>
                    <a:pt x="4567047" y="228600"/>
                  </a:lnTo>
                  <a:lnTo>
                    <a:pt x="4336288" y="228600"/>
                  </a:lnTo>
                  <a:lnTo>
                    <a:pt x="4336288" y="0"/>
                  </a:lnTo>
                  <a:lnTo>
                    <a:pt x="4325112" y="0"/>
                  </a:lnTo>
                  <a:lnTo>
                    <a:pt x="4325112" y="228600"/>
                  </a:lnTo>
                  <a:lnTo>
                    <a:pt x="4094353" y="228600"/>
                  </a:lnTo>
                  <a:lnTo>
                    <a:pt x="4094353" y="0"/>
                  </a:lnTo>
                  <a:lnTo>
                    <a:pt x="4083177" y="0"/>
                  </a:lnTo>
                  <a:lnTo>
                    <a:pt x="4083177" y="228600"/>
                  </a:lnTo>
                  <a:lnTo>
                    <a:pt x="3852418" y="228600"/>
                  </a:lnTo>
                  <a:lnTo>
                    <a:pt x="3852418" y="0"/>
                  </a:lnTo>
                  <a:lnTo>
                    <a:pt x="3841115" y="0"/>
                  </a:lnTo>
                  <a:lnTo>
                    <a:pt x="3841115" y="228600"/>
                  </a:lnTo>
                  <a:lnTo>
                    <a:pt x="3610483" y="228600"/>
                  </a:lnTo>
                  <a:lnTo>
                    <a:pt x="3610483" y="0"/>
                  </a:lnTo>
                  <a:lnTo>
                    <a:pt x="3599180" y="0"/>
                  </a:lnTo>
                  <a:lnTo>
                    <a:pt x="3599180" y="228600"/>
                  </a:lnTo>
                  <a:lnTo>
                    <a:pt x="3368548" y="2286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190942" y="228600"/>
                  </a:lnTo>
                  <a:lnTo>
                    <a:pt x="1190942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406400"/>
                  </a:lnTo>
                  <a:lnTo>
                    <a:pt x="223227" y="4064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406400"/>
                  </a:lnTo>
                  <a:lnTo>
                    <a:pt x="465162" y="4064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406400"/>
                  </a:lnTo>
                  <a:lnTo>
                    <a:pt x="707085" y="4064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406400"/>
                  </a:lnTo>
                  <a:lnTo>
                    <a:pt x="949020" y="4064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406400"/>
                  </a:lnTo>
                  <a:lnTo>
                    <a:pt x="1190942" y="406400"/>
                  </a:lnTo>
                  <a:lnTo>
                    <a:pt x="1190942" y="241300"/>
                  </a:lnTo>
                  <a:lnTo>
                    <a:pt x="1421765" y="241300"/>
                  </a:lnTo>
                  <a:lnTo>
                    <a:pt x="1421765" y="406400"/>
                  </a:lnTo>
                  <a:lnTo>
                    <a:pt x="1432941" y="4064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406400"/>
                  </a:lnTo>
                  <a:lnTo>
                    <a:pt x="1674876" y="4064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406400"/>
                  </a:lnTo>
                  <a:lnTo>
                    <a:pt x="1916811" y="4064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406400"/>
                  </a:lnTo>
                  <a:lnTo>
                    <a:pt x="2158746" y="4064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406400"/>
                  </a:lnTo>
                  <a:lnTo>
                    <a:pt x="2400681" y="4064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406400"/>
                  </a:lnTo>
                  <a:lnTo>
                    <a:pt x="2642743" y="4064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406400"/>
                  </a:lnTo>
                  <a:lnTo>
                    <a:pt x="2884678" y="4064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406400"/>
                  </a:lnTo>
                  <a:lnTo>
                    <a:pt x="3126613" y="4064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406400"/>
                  </a:lnTo>
                  <a:lnTo>
                    <a:pt x="3368548" y="4064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406400"/>
                  </a:lnTo>
                  <a:lnTo>
                    <a:pt x="3610483" y="4064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406400"/>
                  </a:lnTo>
                  <a:lnTo>
                    <a:pt x="3852418" y="4064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406400"/>
                  </a:lnTo>
                  <a:lnTo>
                    <a:pt x="4094353" y="4064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406400"/>
                  </a:lnTo>
                  <a:lnTo>
                    <a:pt x="4336288" y="4064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406400"/>
                  </a:lnTo>
                  <a:lnTo>
                    <a:pt x="4578223" y="4064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406400"/>
                  </a:lnTo>
                  <a:lnTo>
                    <a:pt x="4820158" y="4064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406400"/>
                  </a:lnTo>
                  <a:lnTo>
                    <a:pt x="5062093" y="4064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406400"/>
                  </a:lnTo>
                  <a:lnTo>
                    <a:pt x="5304155" y="4064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406400"/>
                  </a:lnTo>
                  <a:lnTo>
                    <a:pt x="5546090" y="4064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406400"/>
                  </a:lnTo>
                  <a:lnTo>
                    <a:pt x="5788025" y="4064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406400"/>
                  </a:lnTo>
                  <a:lnTo>
                    <a:pt x="6029960" y="4064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406400"/>
                  </a:lnTo>
                  <a:lnTo>
                    <a:pt x="6271895" y="4064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406400"/>
                  </a:lnTo>
                  <a:lnTo>
                    <a:pt x="6513830" y="4064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406400"/>
                  </a:lnTo>
                  <a:lnTo>
                    <a:pt x="6755765" y="4064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406400"/>
                  </a:lnTo>
                  <a:lnTo>
                    <a:pt x="6997700" y="4064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406400"/>
                  </a:lnTo>
                  <a:lnTo>
                    <a:pt x="7239635" y="4064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406400"/>
                  </a:lnTo>
                  <a:lnTo>
                    <a:pt x="7481570" y="4064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406400"/>
                  </a:lnTo>
                  <a:lnTo>
                    <a:pt x="7723505" y="4064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406400"/>
                  </a:lnTo>
                  <a:lnTo>
                    <a:pt x="7965567" y="4064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406400"/>
                  </a:lnTo>
                  <a:lnTo>
                    <a:pt x="8207502" y="4064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406400"/>
                  </a:lnTo>
                  <a:lnTo>
                    <a:pt x="8449437" y="4064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406400"/>
                  </a:lnTo>
                  <a:lnTo>
                    <a:pt x="8691372" y="4064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406400"/>
                  </a:lnTo>
                  <a:lnTo>
                    <a:pt x="8933307" y="4064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84600"/>
              <a:ext cx="9144000" cy="1181100"/>
            </a:xfrm>
            <a:custGeom>
              <a:avLst/>
              <a:gdLst/>
              <a:ahLst/>
              <a:cxnLst/>
              <a:rect l="l" t="t" r="r" b="b"/>
              <a:pathLst>
                <a:path w="9144000" h="11811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939800"/>
                  </a:lnTo>
                  <a:lnTo>
                    <a:pt x="8691372" y="9398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939800"/>
                  </a:lnTo>
                  <a:lnTo>
                    <a:pt x="8449437" y="9398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939800"/>
                  </a:lnTo>
                  <a:lnTo>
                    <a:pt x="8207502" y="9398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939800"/>
                  </a:lnTo>
                  <a:lnTo>
                    <a:pt x="7965567" y="9398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939800"/>
                  </a:lnTo>
                  <a:lnTo>
                    <a:pt x="7723505" y="9398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939800"/>
                  </a:lnTo>
                  <a:lnTo>
                    <a:pt x="7481570" y="9398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939800"/>
                  </a:lnTo>
                  <a:lnTo>
                    <a:pt x="7239635" y="9398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939800"/>
                  </a:lnTo>
                  <a:lnTo>
                    <a:pt x="6997700" y="9398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939800"/>
                  </a:lnTo>
                  <a:lnTo>
                    <a:pt x="6755765" y="9398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939800"/>
                  </a:lnTo>
                  <a:lnTo>
                    <a:pt x="6513830" y="9398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939800"/>
                  </a:lnTo>
                  <a:lnTo>
                    <a:pt x="6271895" y="9398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71895" y="228600"/>
                  </a:lnTo>
                  <a:lnTo>
                    <a:pt x="6271895" y="0"/>
                  </a:lnTo>
                  <a:lnTo>
                    <a:pt x="6260592" y="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939800"/>
                  </a:lnTo>
                  <a:lnTo>
                    <a:pt x="6029960" y="9398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29960" y="228600"/>
                  </a:lnTo>
                  <a:lnTo>
                    <a:pt x="6029960" y="0"/>
                  </a:lnTo>
                  <a:lnTo>
                    <a:pt x="6018657" y="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939800"/>
                  </a:lnTo>
                  <a:lnTo>
                    <a:pt x="5788025" y="9398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88025" y="228600"/>
                  </a:lnTo>
                  <a:lnTo>
                    <a:pt x="5788025" y="0"/>
                  </a:lnTo>
                  <a:lnTo>
                    <a:pt x="5776722" y="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939800"/>
                  </a:lnTo>
                  <a:lnTo>
                    <a:pt x="5546090" y="9398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46090" y="228600"/>
                  </a:lnTo>
                  <a:lnTo>
                    <a:pt x="5546090" y="0"/>
                  </a:lnTo>
                  <a:lnTo>
                    <a:pt x="5534787" y="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939800"/>
                  </a:lnTo>
                  <a:lnTo>
                    <a:pt x="5304155" y="9398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304155" y="228600"/>
                  </a:lnTo>
                  <a:lnTo>
                    <a:pt x="5304155" y="0"/>
                  </a:lnTo>
                  <a:lnTo>
                    <a:pt x="5292979" y="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939800"/>
                  </a:lnTo>
                  <a:lnTo>
                    <a:pt x="5062093" y="9398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62093" y="228600"/>
                  </a:lnTo>
                  <a:lnTo>
                    <a:pt x="5062093" y="0"/>
                  </a:lnTo>
                  <a:lnTo>
                    <a:pt x="5050917" y="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939800"/>
                  </a:lnTo>
                  <a:lnTo>
                    <a:pt x="4820158" y="9398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20158" y="228600"/>
                  </a:lnTo>
                  <a:lnTo>
                    <a:pt x="4820158" y="0"/>
                  </a:lnTo>
                  <a:lnTo>
                    <a:pt x="4808982" y="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939800"/>
                  </a:lnTo>
                  <a:lnTo>
                    <a:pt x="4578223" y="9398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78223" y="228600"/>
                  </a:lnTo>
                  <a:lnTo>
                    <a:pt x="4578223" y="0"/>
                  </a:lnTo>
                  <a:lnTo>
                    <a:pt x="4567047" y="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939800"/>
                  </a:lnTo>
                  <a:lnTo>
                    <a:pt x="4336288" y="9398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36288" y="228600"/>
                  </a:lnTo>
                  <a:lnTo>
                    <a:pt x="4336288" y="0"/>
                  </a:lnTo>
                  <a:lnTo>
                    <a:pt x="4325112" y="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939800"/>
                  </a:lnTo>
                  <a:lnTo>
                    <a:pt x="4094353" y="9398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94353" y="228600"/>
                  </a:lnTo>
                  <a:lnTo>
                    <a:pt x="4094353" y="0"/>
                  </a:lnTo>
                  <a:lnTo>
                    <a:pt x="4083177" y="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939800"/>
                  </a:lnTo>
                  <a:lnTo>
                    <a:pt x="3852418" y="9398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52418" y="228600"/>
                  </a:lnTo>
                  <a:lnTo>
                    <a:pt x="3852418" y="0"/>
                  </a:lnTo>
                  <a:lnTo>
                    <a:pt x="3841115" y="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939800"/>
                  </a:lnTo>
                  <a:lnTo>
                    <a:pt x="3610483" y="9398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610483" y="228600"/>
                  </a:lnTo>
                  <a:lnTo>
                    <a:pt x="3610483" y="0"/>
                  </a:lnTo>
                  <a:lnTo>
                    <a:pt x="3599180" y="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939800"/>
                  </a:lnTo>
                  <a:lnTo>
                    <a:pt x="3368548" y="9398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68548" y="2286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939800"/>
                  </a:lnTo>
                  <a:lnTo>
                    <a:pt x="3126613" y="9398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939800"/>
                  </a:lnTo>
                  <a:lnTo>
                    <a:pt x="2884678" y="9398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939800"/>
                  </a:lnTo>
                  <a:lnTo>
                    <a:pt x="2642743" y="9398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939800"/>
                  </a:lnTo>
                  <a:lnTo>
                    <a:pt x="2400681" y="9398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939800"/>
                  </a:lnTo>
                  <a:lnTo>
                    <a:pt x="2158746" y="9398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939800"/>
                  </a:lnTo>
                  <a:lnTo>
                    <a:pt x="1916811" y="9398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939800"/>
                  </a:lnTo>
                  <a:lnTo>
                    <a:pt x="1674876" y="9398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939800"/>
                  </a:lnTo>
                  <a:lnTo>
                    <a:pt x="1432941" y="9398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939800"/>
                  </a:lnTo>
                  <a:lnTo>
                    <a:pt x="1190967" y="939800"/>
                  </a:lnTo>
                  <a:lnTo>
                    <a:pt x="1190967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1179753" y="939800"/>
                  </a:lnTo>
                  <a:lnTo>
                    <a:pt x="949020" y="9398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939800"/>
                  </a:lnTo>
                  <a:lnTo>
                    <a:pt x="707085" y="9398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939800"/>
                  </a:lnTo>
                  <a:lnTo>
                    <a:pt x="465162" y="9398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939800"/>
                  </a:lnTo>
                  <a:lnTo>
                    <a:pt x="223227" y="9398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939800"/>
                  </a:lnTo>
                  <a:lnTo>
                    <a:pt x="0" y="939800"/>
                  </a:lnTo>
                  <a:lnTo>
                    <a:pt x="0" y="952500"/>
                  </a:lnTo>
                  <a:lnTo>
                    <a:pt x="7954391" y="952500"/>
                  </a:lnTo>
                  <a:lnTo>
                    <a:pt x="7954391" y="1181100"/>
                  </a:lnTo>
                  <a:lnTo>
                    <a:pt x="7965567" y="1181100"/>
                  </a:lnTo>
                  <a:lnTo>
                    <a:pt x="7965567" y="952500"/>
                  </a:lnTo>
                  <a:lnTo>
                    <a:pt x="8196199" y="952500"/>
                  </a:lnTo>
                  <a:lnTo>
                    <a:pt x="8196199" y="1181100"/>
                  </a:lnTo>
                  <a:lnTo>
                    <a:pt x="8207502" y="1181100"/>
                  </a:lnTo>
                  <a:lnTo>
                    <a:pt x="8207502" y="952500"/>
                  </a:lnTo>
                  <a:lnTo>
                    <a:pt x="8438134" y="952500"/>
                  </a:lnTo>
                  <a:lnTo>
                    <a:pt x="8438134" y="1181100"/>
                  </a:lnTo>
                  <a:lnTo>
                    <a:pt x="8449437" y="1181100"/>
                  </a:lnTo>
                  <a:lnTo>
                    <a:pt x="8449437" y="952500"/>
                  </a:lnTo>
                  <a:lnTo>
                    <a:pt x="8680069" y="952500"/>
                  </a:lnTo>
                  <a:lnTo>
                    <a:pt x="8680069" y="1181100"/>
                  </a:lnTo>
                  <a:lnTo>
                    <a:pt x="8691372" y="1181100"/>
                  </a:lnTo>
                  <a:lnTo>
                    <a:pt x="8691372" y="952500"/>
                  </a:lnTo>
                  <a:lnTo>
                    <a:pt x="8922004" y="952500"/>
                  </a:lnTo>
                  <a:lnTo>
                    <a:pt x="8922004" y="1181100"/>
                  </a:lnTo>
                  <a:lnTo>
                    <a:pt x="8933307" y="1181100"/>
                  </a:lnTo>
                  <a:lnTo>
                    <a:pt x="8933307" y="952500"/>
                  </a:lnTo>
                  <a:lnTo>
                    <a:pt x="9143987" y="952500"/>
                  </a:lnTo>
                  <a:lnTo>
                    <a:pt x="9143987" y="939800"/>
                  </a:lnTo>
                  <a:lnTo>
                    <a:pt x="8933307" y="9398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02000"/>
              <a:ext cx="9144000" cy="711200"/>
            </a:xfrm>
            <a:custGeom>
              <a:avLst/>
              <a:gdLst/>
              <a:ahLst/>
              <a:cxnLst/>
              <a:rect l="l" t="t" r="r" b="b"/>
              <a:pathLst>
                <a:path w="9144000" h="7112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469900"/>
                  </a:lnTo>
                  <a:lnTo>
                    <a:pt x="8691372" y="4699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469900"/>
                  </a:lnTo>
                  <a:lnTo>
                    <a:pt x="8449437" y="4699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469900"/>
                  </a:lnTo>
                  <a:lnTo>
                    <a:pt x="8207502" y="4699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469900"/>
                  </a:lnTo>
                  <a:lnTo>
                    <a:pt x="7965567" y="4699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469900"/>
                  </a:lnTo>
                  <a:lnTo>
                    <a:pt x="7723505" y="4699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469900"/>
                  </a:lnTo>
                  <a:lnTo>
                    <a:pt x="7481570" y="4699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469900"/>
                  </a:lnTo>
                  <a:lnTo>
                    <a:pt x="7239635" y="4699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39635" y="228600"/>
                  </a:lnTo>
                  <a:lnTo>
                    <a:pt x="7239635" y="0"/>
                  </a:lnTo>
                  <a:lnTo>
                    <a:pt x="7228459" y="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469900"/>
                  </a:lnTo>
                  <a:lnTo>
                    <a:pt x="6997700" y="4699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97700" y="228600"/>
                  </a:lnTo>
                  <a:lnTo>
                    <a:pt x="6997700" y="0"/>
                  </a:lnTo>
                  <a:lnTo>
                    <a:pt x="6986524" y="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469900"/>
                  </a:lnTo>
                  <a:lnTo>
                    <a:pt x="6755765" y="4699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55765" y="228600"/>
                  </a:lnTo>
                  <a:lnTo>
                    <a:pt x="6755765" y="0"/>
                  </a:lnTo>
                  <a:lnTo>
                    <a:pt x="6744589" y="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469900"/>
                  </a:lnTo>
                  <a:lnTo>
                    <a:pt x="6513830" y="4699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13830" y="228600"/>
                  </a:lnTo>
                  <a:lnTo>
                    <a:pt x="6513830" y="0"/>
                  </a:lnTo>
                  <a:lnTo>
                    <a:pt x="6502527" y="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469900"/>
                  </a:lnTo>
                  <a:lnTo>
                    <a:pt x="6271895" y="4699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71895" y="228600"/>
                  </a:lnTo>
                  <a:lnTo>
                    <a:pt x="6271895" y="0"/>
                  </a:lnTo>
                  <a:lnTo>
                    <a:pt x="6260592" y="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469900"/>
                  </a:lnTo>
                  <a:lnTo>
                    <a:pt x="6029960" y="4699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29960" y="228600"/>
                  </a:lnTo>
                  <a:lnTo>
                    <a:pt x="6029960" y="0"/>
                  </a:lnTo>
                  <a:lnTo>
                    <a:pt x="6018657" y="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469900"/>
                  </a:lnTo>
                  <a:lnTo>
                    <a:pt x="5788025" y="4699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88025" y="228600"/>
                  </a:lnTo>
                  <a:lnTo>
                    <a:pt x="5788025" y="0"/>
                  </a:lnTo>
                  <a:lnTo>
                    <a:pt x="5776722" y="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469900"/>
                  </a:lnTo>
                  <a:lnTo>
                    <a:pt x="5546090" y="4699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469900"/>
                  </a:lnTo>
                  <a:lnTo>
                    <a:pt x="5304155" y="4699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469900"/>
                  </a:lnTo>
                  <a:lnTo>
                    <a:pt x="5062093" y="4699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469900"/>
                  </a:lnTo>
                  <a:lnTo>
                    <a:pt x="4820158" y="4699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469900"/>
                  </a:lnTo>
                  <a:lnTo>
                    <a:pt x="4578223" y="4699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469900"/>
                  </a:lnTo>
                  <a:lnTo>
                    <a:pt x="4336288" y="4699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469900"/>
                  </a:lnTo>
                  <a:lnTo>
                    <a:pt x="4094353" y="4699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469900"/>
                  </a:lnTo>
                  <a:lnTo>
                    <a:pt x="3852418" y="4699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469900"/>
                  </a:lnTo>
                  <a:lnTo>
                    <a:pt x="3610483" y="4699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469900"/>
                  </a:lnTo>
                  <a:lnTo>
                    <a:pt x="3368548" y="4699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469900"/>
                  </a:lnTo>
                  <a:lnTo>
                    <a:pt x="3126613" y="4699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469900"/>
                  </a:lnTo>
                  <a:lnTo>
                    <a:pt x="2884678" y="4699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469900"/>
                  </a:lnTo>
                  <a:lnTo>
                    <a:pt x="2642743" y="4699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469900"/>
                  </a:lnTo>
                  <a:lnTo>
                    <a:pt x="2400681" y="4699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469900"/>
                  </a:lnTo>
                  <a:lnTo>
                    <a:pt x="2158746" y="4699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469900"/>
                  </a:lnTo>
                  <a:lnTo>
                    <a:pt x="1916811" y="4699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469900"/>
                  </a:lnTo>
                  <a:lnTo>
                    <a:pt x="1674876" y="4699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469900"/>
                  </a:lnTo>
                  <a:lnTo>
                    <a:pt x="1432941" y="4699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469900"/>
                  </a:lnTo>
                  <a:lnTo>
                    <a:pt x="1191006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949020" y="4699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469900"/>
                  </a:lnTo>
                  <a:lnTo>
                    <a:pt x="707085" y="4699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469900"/>
                  </a:lnTo>
                  <a:lnTo>
                    <a:pt x="465162" y="4699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469900"/>
                  </a:lnTo>
                  <a:lnTo>
                    <a:pt x="223227" y="4699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469900"/>
                  </a:lnTo>
                  <a:lnTo>
                    <a:pt x="0" y="469900"/>
                  </a:lnTo>
                  <a:lnTo>
                    <a:pt x="0" y="482600"/>
                  </a:lnTo>
                  <a:lnTo>
                    <a:pt x="6260592" y="482600"/>
                  </a:lnTo>
                  <a:lnTo>
                    <a:pt x="6260592" y="711200"/>
                  </a:lnTo>
                  <a:lnTo>
                    <a:pt x="6271895" y="711200"/>
                  </a:lnTo>
                  <a:lnTo>
                    <a:pt x="6271895" y="482600"/>
                  </a:lnTo>
                  <a:lnTo>
                    <a:pt x="6502527" y="482600"/>
                  </a:lnTo>
                  <a:lnTo>
                    <a:pt x="6502527" y="711200"/>
                  </a:lnTo>
                  <a:lnTo>
                    <a:pt x="6513830" y="711200"/>
                  </a:lnTo>
                  <a:lnTo>
                    <a:pt x="6513830" y="482600"/>
                  </a:lnTo>
                  <a:lnTo>
                    <a:pt x="6744589" y="482600"/>
                  </a:lnTo>
                  <a:lnTo>
                    <a:pt x="6744589" y="711200"/>
                  </a:lnTo>
                  <a:lnTo>
                    <a:pt x="6755765" y="711200"/>
                  </a:lnTo>
                  <a:lnTo>
                    <a:pt x="6755765" y="482600"/>
                  </a:lnTo>
                  <a:lnTo>
                    <a:pt x="6986524" y="482600"/>
                  </a:lnTo>
                  <a:lnTo>
                    <a:pt x="6986524" y="711200"/>
                  </a:lnTo>
                  <a:lnTo>
                    <a:pt x="6997700" y="711200"/>
                  </a:lnTo>
                  <a:lnTo>
                    <a:pt x="6997700" y="482600"/>
                  </a:lnTo>
                  <a:lnTo>
                    <a:pt x="7228459" y="482600"/>
                  </a:lnTo>
                  <a:lnTo>
                    <a:pt x="7228459" y="711200"/>
                  </a:lnTo>
                  <a:lnTo>
                    <a:pt x="7239635" y="711200"/>
                  </a:lnTo>
                  <a:lnTo>
                    <a:pt x="7239635" y="482600"/>
                  </a:lnTo>
                  <a:lnTo>
                    <a:pt x="7470394" y="482600"/>
                  </a:lnTo>
                  <a:lnTo>
                    <a:pt x="7470394" y="711200"/>
                  </a:lnTo>
                  <a:lnTo>
                    <a:pt x="7481570" y="711200"/>
                  </a:lnTo>
                  <a:lnTo>
                    <a:pt x="7481570" y="482600"/>
                  </a:lnTo>
                  <a:lnTo>
                    <a:pt x="7712329" y="482600"/>
                  </a:lnTo>
                  <a:lnTo>
                    <a:pt x="7712329" y="711200"/>
                  </a:lnTo>
                  <a:lnTo>
                    <a:pt x="7723505" y="711200"/>
                  </a:lnTo>
                  <a:lnTo>
                    <a:pt x="7723505" y="482600"/>
                  </a:lnTo>
                  <a:lnTo>
                    <a:pt x="7954391" y="482600"/>
                  </a:lnTo>
                  <a:lnTo>
                    <a:pt x="7954391" y="711200"/>
                  </a:lnTo>
                  <a:lnTo>
                    <a:pt x="7965567" y="711200"/>
                  </a:lnTo>
                  <a:lnTo>
                    <a:pt x="7965567" y="482600"/>
                  </a:lnTo>
                  <a:lnTo>
                    <a:pt x="8196199" y="482600"/>
                  </a:lnTo>
                  <a:lnTo>
                    <a:pt x="8196199" y="711200"/>
                  </a:lnTo>
                  <a:lnTo>
                    <a:pt x="8207502" y="711200"/>
                  </a:lnTo>
                  <a:lnTo>
                    <a:pt x="8207502" y="482600"/>
                  </a:lnTo>
                  <a:lnTo>
                    <a:pt x="8438134" y="482600"/>
                  </a:lnTo>
                  <a:lnTo>
                    <a:pt x="8438134" y="711200"/>
                  </a:lnTo>
                  <a:lnTo>
                    <a:pt x="8449437" y="711200"/>
                  </a:lnTo>
                  <a:lnTo>
                    <a:pt x="8449437" y="482600"/>
                  </a:lnTo>
                  <a:lnTo>
                    <a:pt x="8680069" y="482600"/>
                  </a:lnTo>
                  <a:lnTo>
                    <a:pt x="8680069" y="711200"/>
                  </a:lnTo>
                  <a:lnTo>
                    <a:pt x="8691372" y="711200"/>
                  </a:lnTo>
                  <a:lnTo>
                    <a:pt x="8691372" y="482600"/>
                  </a:lnTo>
                  <a:lnTo>
                    <a:pt x="8922004" y="482600"/>
                  </a:lnTo>
                  <a:lnTo>
                    <a:pt x="8922004" y="711200"/>
                  </a:lnTo>
                  <a:lnTo>
                    <a:pt x="8933307" y="711200"/>
                  </a:lnTo>
                  <a:lnTo>
                    <a:pt x="8933307" y="482600"/>
                  </a:lnTo>
                  <a:lnTo>
                    <a:pt x="9143987" y="482600"/>
                  </a:lnTo>
                  <a:lnTo>
                    <a:pt x="9143987" y="469900"/>
                  </a:lnTo>
                  <a:lnTo>
                    <a:pt x="8933307" y="4699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19399"/>
              <a:ext cx="9144000" cy="711200"/>
            </a:xfrm>
            <a:custGeom>
              <a:avLst/>
              <a:gdLst/>
              <a:ahLst/>
              <a:cxnLst/>
              <a:rect l="l" t="t" r="r" b="b"/>
              <a:pathLst>
                <a:path w="9144000" h="7112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469900"/>
                  </a:lnTo>
                  <a:lnTo>
                    <a:pt x="8691372" y="4699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469900"/>
                  </a:lnTo>
                  <a:lnTo>
                    <a:pt x="8449437" y="4699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469900"/>
                  </a:lnTo>
                  <a:lnTo>
                    <a:pt x="8207502" y="4699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469900"/>
                  </a:lnTo>
                  <a:lnTo>
                    <a:pt x="7965567" y="4699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469900"/>
                  </a:lnTo>
                  <a:lnTo>
                    <a:pt x="7723505" y="4699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469900"/>
                  </a:lnTo>
                  <a:lnTo>
                    <a:pt x="7481570" y="4699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469900"/>
                  </a:lnTo>
                  <a:lnTo>
                    <a:pt x="7239635" y="4699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469900"/>
                  </a:lnTo>
                  <a:lnTo>
                    <a:pt x="6997700" y="4699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469900"/>
                  </a:lnTo>
                  <a:lnTo>
                    <a:pt x="6755765" y="4699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469900"/>
                  </a:lnTo>
                  <a:lnTo>
                    <a:pt x="6513830" y="4699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469900"/>
                  </a:lnTo>
                  <a:lnTo>
                    <a:pt x="6271895" y="4699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469900"/>
                  </a:lnTo>
                  <a:lnTo>
                    <a:pt x="6029960" y="4699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469900"/>
                  </a:lnTo>
                  <a:lnTo>
                    <a:pt x="5788025" y="4699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88025" y="228600"/>
                  </a:lnTo>
                  <a:lnTo>
                    <a:pt x="5788025" y="0"/>
                  </a:lnTo>
                  <a:lnTo>
                    <a:pt x="5776722" y="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469900"/>
                  </a:lnTo>
                  <a:lnTo>
                    <a:pt x="5546090" y="4699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469900"/>
                  </a:lnTo>
                  <a:lnTo>
                    <a:pt x="5304155" y="4699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469900"/>
                  </a:lnTo>
                  <a:lnTo>
                    <a:pt x="5062093" y="4699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469900"/>
                  </a:lnTo>
                  <a:lnTo>
                    <a:pt x="4820158" y="4699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469900"/>
                  </a:lnTo>
                  <a:lnTo>
                    <a:pt x="4578223" y="4699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469900"/>
                  </a:lnTo>
                  <a:lnTo>
                    <a:pt x="4336288" y="4699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469900"/>
                  </a:lnTo>
                  <a:lnTo>
                    <a:pt x="4094353" y="4699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469900"/>
                  </a:lnTo>
                  <a:lnTo>
                    <a:pt x="3852418" y="4699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469900"/>
                  </a:lnTo>
                  <a:lnTo>
                    <a:pt x="3610483" y="4699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469900"/>
                  </a:lnTo>
                  <a:lnTo>
                    <a:pt x="3368548" y="4699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469900"/>
                  </a:lnTo>
                  <a:lnTo>
                    <a:pt x="3126613" y="4699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469900"/>
                  </a:lnTo>
                  <a:lnTo>
                    <a:pt x="2884678" y="4699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469900"/>
                  </a:lnTo>
                  <a:lnTo>
                    <a:pt x="2642743" y="4699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469900"/>
                  </a:lnTo>
                  <a:lnTo>
                    <a:pt x="2400681" y="4699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469900"/>
                  </a:lnTo>
                  <a:lnTo>
                    <a:pt x="2158746" y="4699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469900"/>
                  </a:lnTo>
                  <a:lnTo>
                    <a:pt x="1916811" y="4699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469900"/>
                  </a:lnTo>
                  <a:lnTo>
                    <a:pt x="1674876" y="4699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469900"/>
                  </a:lnTo>
                  <a:lnTo>
                    <a:pt x="1432941" y="4699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469900"/>
                  </a:lnTo>
                  <a:lnTo>
                    <a:pt x="1191006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949020" y="4699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469900"/>
                  </a:lnTo>
                  <a:lnTo>
                    <a:pt x="707085" y="4699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469900"/>
                  </a:lnTo>
                  <a:lnTo>
                    <a:pt x="465162" y="4699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469900"/>
                  </a:lnTo>
                  <a:lnTo>
                    <a:pt x="223227" y="4699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469900"/>
                  </a:lnTo>
                  <a:lnTo>
                    <a:pt x="0" y="469900"/>
                  </a:lnTo>
                  <a:lnTo>
                    <a:pt x="0" y="482600"/>
                  </a:lnTo>
                  <a:lnTo>
                    <a:pt x="3357245" y="482600"/>
                  </a:lnTo>
                  <a:lnTo>
                    <a:pt x="3357245" y="711200"/>
                  </a:lnTo>
                  <a:lnTo>
                    <a:pt x="3368548" y="711200"/>
                  </a:lnTo>
                  <a:lnTo>
                    <a:pt x="3368548" y="482600"/>
                  </a:lnTo>
                  <a:lnTo>
                    <a:pt x="3599180" y="482600"/>
                  </a:lnTo>
                  <a:lnTo>
                    <a:pt x="3599180" y="711200"/>
                  </a:lnTo>
                  <a:lnTo>
                    <a:pt x="3610483" y="711200"/>
                  </a:lnTo>
                  <a:lnTo>
                    <a:pt x="3610483" y="482600"/>
                  </a:lnTo>
                  <a:lnTo>
                    <a:pt x="3841115" y="482600"/>
                  </a:lnTo>
                  <a:lnTo>
                    <a:pt x="3841115" y="711200"/>
                  </a:lnTo>
                  <a:lnTo>
                    <a:pt x="3852418" y="711200"/>
                  </a:lnTo>
                  <a:lnTo>
                    <a:pt x="3852418" y="482600"/>
                  </a:lnTo>
                  <a:lnTo>
                    <a:pt x="4083177" y="482600"/>
                  </a:lnTo>
                  <a:lnTo>
                    <a:pt x="4083177" y="711200"/>
                  </a:lnTo>
                  <a:lnTo>
                    <a:pt x="4094353" y="711200"/>
                  </a:lnTo>
                  <a:lnTo>
                    <a:pt x="4094353" y="482600"/>
                  </a:lnTo>
                  <a:lnTo>
                    <a:pt x="4325112" y="482600"/>
                  </a:lnTo>
                  <a:lnTo>
                    <a:pt x="4325112" y="711200"/>
                  </a:lnTo>
                  <a:lnTo>
                    <a:pt x="4336288" y="711200"/>
                  </a:lnTo>
                  <a:lnTo>
                    <a:pt x="4336288" y="482600"/>
                  </a:lnTo>
                  <a:lnTo>
                    <a:pt x="4567047" y="482600"/>
                  </a:lnTo>
                  <a:lnTo>
                    <a:pt x="4567047" y="711200"/>
                  </a:lnTo>
                  <a:lnTo>
                    <a:pt x="4578223" y="711200"/>
                  </a:lnTo>
                  <a:lnTo>
                    <a:pt x="4578223" y="482600"/>
                  </a:lnTo>
                  <a:lnTo>
                    <a:pt x="4808982" y="482600"/>
                  </a:lnTo>
                  <a:lnTo>
                    <a:pt x="4808982" y="711200"/>
                  </a:lnTo>
                  <a:lnTo>
                    <a:pt x="4820158" y="711200"/>
                  </a:lnTo>
                  <a:lnTo>
                    <a:pt x="4820158" y="482600"/>
                  </a:lnTo>
                  <a:lnTo>
                    <a:pt x="5050917" y="482600"/>
                  </a:lnTo>
                  <a:lnTo>
                    <a:pt x="5050917" y="711200"/>
                  </a:lnTo>
                  <a:lnTo>
                    <a:pt x="5062093" y="711200"/>
                  </a:lnTo>
                  <a:lnTo>
                    <a:pt x="5062093" y="482600"/>
                  </a:lnTo>
                  <a:lnTo>
                    <a:pt x="5292979" y="482600"/>
                  </a:lnTo>
                  <a:lnTo>
                    <a:pt x="5292979" y="711200"/>
                  </a:lnTo>
                  <a:lnTo>
                    <a:pt x="5304155" y="711200"/>
                  </a:lnTo>
                  <a:lnTo>
                    <a:pt x="5304155" y="482600"/>
                  </a:lnTo>
                  <a:lnTo>
                    <a:pt x="5534787" y="482600"/>
                  </a:lnTo>
                  <a:lnTo>
                    <a:pt x="5534787" y="711200"/>
                  </a:lnTo>
                  <a:lnTo>
                    <a:pt x="5546090" y="711200"/>
                  </a:lnTo>
                  <a:lnTo>
                    <a:pt x="5546090" y="482600"/>
                  </a:lnTo>
                  <a:lnTo>
                    <a:pt x="7228459" y="482600"/>
                  </a:lnTo>
                  <a:lnTo>
                    <a:pt x="7228459" y="711200"/>
                  </a:lnTo>
                  <a:lnTo>
                    <a:pt x="7239635" y="711200"/>
                  </a:lnTo>
                  <a:lnTo>
                    <a:pt x="7239635" y="482600"/>
                  </a:lnTo>
                  <a:lnTo>
                    <a:pt x="7470394" y="482600"/>
                  </a:lnTo>
                  <a:lnTo>
                    <a:pt x="7470394" y="711200"/>
                  </a:lnTo>
                  <a:lnTo>
                    <a:pt x="7481570" y="711200"/>
                  </a:lnTo>
                  <a:lnTo>
                    <a:pt x="7481570" y="482600"/>
                  </a:lnTo>
                  <a:lnTo>
                    <a:pt x="7712329" y="482600"/>
                  </a:lnTo>
                  <a:lnTo>
                    <a:pt x="7712329" y="711200"/>
                  </a:lnTo>
                  <a:lnTo>
                    <a:pt x="7723505" y="711200"/>
                  </a:lnTo>
                  <a:lnTo>
                    <a:pt x="7723505" y="482600"/>
                  </a:lnTo>
                  <a:lnTo>
                    <a:pt x="7954391" y="482600"/>
                  </a:lnTo>
                  <a:lnTo>
                    <a:pt x="7954391" y="711200"/>
                  </a:lnTo>
                  <a:lnTo>
                    <a:pt x="7965567" y="711200"/>
                  </a:lnTo>
                  <a:lnTo>
                    <a:pt x="7965567" y="482600"/>
                  </a:lnTo>
                  <a:lnTo>
                    <a:pt x="8196199" y="482600"/>
                  </a:lnTo>
                  <a:lnTo>
                    <a:pt x="8196199" y="711200"/>
                  </a:lnTo>
                  <a:lnTo>
                    <a:pt x="8207502" y="711200"/>
                  </a:lnTo>
                  <a:lnTo>
                    <a:pt x="8207502" y="482600"/>
                  </a:lnTo>
                  <a:lnTo>
                    <a:pt x="8438134" y="482600"/>
                  </a:lnTo>
                  <a:lnTo>
                    <a:pt x="8438134" y="711200"/>
                  </a:lnTo>
                  <a:lnTo>
                    <a:pt x="8449437" y="711200"/>
                  </a:lnTo>
                  <a:lnTo>
                    <a:pt x="8449437" y="482600"/>
                  </a:lnTo>
                  <a:lnTo>
                    <a:pt x="8680069" y="482600"/>
                  </a:lnTo>
                  <a:lnTo>
                    <a:pt x="8680069" y="711200"/>
                  </a:lnTo>
                  <a:lnTo>
                    <a:pt x="8691372" y="711200"/>
                  </a:lnTo>
                  <a:lnTo>
                    <a:pt x="8691372" y="482600"/>
                  </a:lnTo>
                  <a:lnTo>
                    <a:pt x="8922004" y="482600"/>
                  </a:lnTo>
                  <a:lnTo>
                    <a:pt x="8922004" y="711200"/>
                  </a:lnTo>
                  <a:lnTo>
                    <a:pt x="8933307" y="711200"/>
                  </a:lnTo>
                  <a:lnTo>
                    <a:pt x="8933307" y="482600"/>
                  </a:lnTo>
                  <a:lnTo>
                    <a:pt x="9143987" y="482600"/>
                  </a:lnTo>
                  <a:lnTo>
                    <a:pt x="9143987" y="469900"/>
                  </a:lnTo>
                  <a:lnTo>
                    <a:pt x="8933307" y="4699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336799"/>
              <a:ext cx="9144000" cy="711200"/>
            </a:xfrm>
            <a:custGeom>
              <a:avLst/>
              <a:gdLst/>
              <a:ahLst/>
              <a:cxnLst/>
              <a:rect l="l" t="t" r="r" b="b"/>
              <a:pathLst>
                <a:path w="9144000" h="7112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469900"/>
                  </a:lnTo>
                  <a:lnTo>
                    <a:pt x="8691372" y="4699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469900"/>
                  </a:lnTo>
                  <a:lnTo>
                    <a:pt x="8449437" y="4699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469900"/>
                  </a:lnTo>
                  <a:lnTo>
                    <a:pt x="8207502" y="4699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469900"/>
                  </a:lnTo>
                  <a:lnTo>
                    <a:pt x="7965567" y="4699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469900"/>
                  </a:lnTo>
                  <a:lnTo>
                    <a:pt x="7723505" y="4699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469900"/>
                  </a:lnTo>
                  <a:lnTo>
                    <a:pt x="7481570" y="4699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469900"/>
                  </a:lnTo>
                  <a:lnTo>
                    <a:pt x="7239635" y="4699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469900"/>
                  </a:lnTo>
                  <a:lnTo>
                    <a:pt x="6997700" y="4699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469900"/>
                  </a:lnTo>
                  <a:lnTo>
                    <a:pt x="6755765" y="4699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469900"/>
                  </a:lnTo>
                  <a:lnTo>
                    <a:pt x="6513830" y="4699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469900"/>
                  </a:lnTo>
                  <a:lnTo>
                    <a:pt x="6271895" y="4699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469900"/>
                  </a:lnTo>
                  <a:lnTo>
                    <a:pt x="6029960" y="4699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469900"/>
                  </a:lnTo>
                  <a:lnTo>
                    <a:pt x="5788025" y="4699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469900"/>
                  </a:lnTo>
                  <a:lnTo>
                    <a:pt x="5546090" y="4699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469900"/>
                  </a:lnTo>
                  <a:lnTo>
                    <a:pt x="5304155" y="4699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469900"/>
                  </a:lnTo>
                  <a:lnTo>
                    <a:pt x="5062093" y="4699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469900"/>
                  </a:lnTo>
                  <a:lnTo>
                    <a:pt x="4820158" y="4699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469900"/>
                  </a:lnTo>
                  <a:lnTo>
                    <a:pt x="4578223" y="4699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469900"/>
                  </a:lnTo>
                  <a:lnTo>
                    <a:pt x="4336288" y="4699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469900"/>
                  </a:lnTo>
                  <a:lnTo>
                    <a:pt x="4094353" y="4699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469900"/>
                  </a:lnTo>
                  <a:lnTo>
                    <a:pt x="3852418" y="4699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469900"/>
                  </a:lnTo>
                  <a:lnTo>
                    <a:pt x="3610483" y="4699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469900"/>
                  </a:lnTo>
                  <a:lnTo>
                    <a:pt x="3368548" y="4699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469900"/>
                  </a:lnTo>
                  <a:lnTo>
                    <a:pt x="3126613" y="4699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469900"/>
                  </a:lnTo>
                  <a:lnTo>
                    <a:pt x="2884678" y="4699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469900"/>
                  </a:lnTo>
                  <a:lnTo>
                    <a:pt x="2642743" y="4699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469900"/>
                  </a:lnTo>
                  <a:lnTo>
                    <a:pt x="2400681" y="4699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469900"/>
                  </a:lnTo>
                  <a:lnTo>
                    <a:pt x="2158746" y="4699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469900"/>
                  </a:lnTo>
                  <a:lnTo>
                    <a:pt x="1916811" y="4699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469900"/>
                  </a:lnTo>
                  <a:lnTo>
                    <a:pt x="1674876" y="4699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469900"/>
                  </a:lnTo>
                  <a:lnTo>
                    <a:pt x="1432941" y="4699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469900"/>
                  </a:lnTo>
                  <a:lnTo>
                    <a:pt x="1191006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949020" y="4699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469900"/>
                  </a:lnTo>
                  <a:lnTo>
                    <a:pt x="707085" y="4699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469900"/>
                  </a:lnTo>
                  <a:lnTo>
                    <a:pt x="465162" y="4699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469900"/>
                  </a:lnTo>
                  <a:lnTo>
                    <a:pt x="223227" y="4699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469900"/>
                  </a:lnTo>
                  <a:lnTo>
                    <a:pt x="0" y="469900"/>
                  </a:lnTo>
                  <a:lnTo>
                    <a:pt x="0" y="482600"/>
                  </a:lnTo>
                  <a:lnTo>
                    <a:pt x="3357245" y="482600"/>
                  </a:lnTo>
                  <a:lnTo>
                    <a:pt x="3357245" y="711200"/>
                  </a:lnTo>
                  <a:lnTo>
                    <a:pt x="3368548" y="711200"/>
                  </a:lnTo>
                  <a:lnTo>
                    <a:pt x="3368548" y="482600"/>
                  </a:lnTo>
                  <a:lnTo>
                    <a:pt x="3599180" y="482600"/>
                  </a:lnTo>
                  <a:lnTo>
                    <a:pt x="3599180" y="711200"/>
                  </a:lnTo>
                  <a:lnTo>
                    <a:pt x="3610483" y="711200"/>
                  </a:lnTo>
                  <a:lnTo>
                    <a:pt x="3610483" y="482600"/>
                  </a:lnTo>
                  <a:lnTo>
                    <a:pt x="3841115" y="482600"/>
                  </a:lnTo>
                  <a:lnTo>
                    <a:pt x="3841115" y="711200"/>
                  </a:lnTo>
                  <a:lnTo>
                    <a:pt x="3852418" y="711200"/>
                  </a:lnTo>
                  <a:lnTo>
                    <a:pt x="3852418" y="482600"/>
                  </a:lnTo>
                  <a:lnTo>
                    <a:pt x="4083177" y="482600"/>
                  </a:lnTo>
                  <a:lnTo>
                    <a:pt x="4083177" y="711200"/>
                  </a:lnTo>
                  <a:lnTo>
                    <a:pt x="4094353" y="711200"/>
                  </a:lnTo>
                  <a:lnTo>
                    <a:pt x="4094353" y="482600"/>
                  </a:lnTo>
                  <a:lnTo>
                    <a:pt x="4325112" y="482600"/>
                  </a:lnTo>
                  <a:lnTo>
                    <a:pt x="4325112" y="711200"/>
                  </a:lnTo>
                  <a:lnTo>
                    <a:pt x="4336288" y="711200"/>
                  </a:lnTo>
                  <a:lnTo>
                    <a:pt x="4336288" y="482600"/>
                  </a:lnTo>
                  <a:lnTo>
                    <a:pt x="4567047" y="482600"/>
                  </a:lnTo>
                  <a:lnTo>
                    <a:pt x="4567047" y="711200"/>
                  </a:lnTo>
                  <a:lnTo>
                    <a:pt x="4578223" y="711200"/>
                  </a:lnTo>
                  <a:lnTo>
                    <a:pt x="4578223" y="482600"/>
                  </a:lnTo>
                  <a:lnTo>
                    <a:pt x="4808982" y="482600"/>
                  </a:lnTo>
                  <a:lnTo>
                    <a:pt x="4808982" y="711200"/>
                  </a:lnTo>
                  <a:lnTo>
                    <a:pt x="4820158" y="711200"/>
                  </a:lnTo>
                  <a:lnTo>
                    <a:pt x="4820158" y="482600"/>
                  </a:lnTo>
                  <a:lnTo>
                    <a:pt x="5050917" y="482600"/>
                  </a:lnTo>
                  <a:lnTo>
                    <a:pt x="5050917" y="711200"/>
                  </a:lnTo>
                  <a:lnTo>
                    <a:pt x="5062093" y="711200"/>
                  </a:lnTo>
                  <a:lnTo>
                    <a:pt x="5062093" y="482600"/>
                  </a:lnTo>
                  <a:lnTo>
                    <a:pt x="5292979" y="482600"/>
                  </a:lnTo>
                  <a:lnTo>
                    <a:pt x="5292979" y="711200"/>
                  </a:lnTo>
                  <a:lnTo>
                    <a:pt x="5304155" y="711200"/>
                  </a:lnTo>
                  <a:lnTo>
                    <a:pt x="5304155" y="482600"/>
                  </a:lnTo>
                  <a:lnTo>
                    <a:pt x="5534787" y="482600"/>
                  </a:lnTo>
                  <a:lnTo>
                    <a:pt x="5534787" y="711200"/>
                  </a:lnTo>
                  <a:lnTo>
                    <a:pt x="5546090" y="711200"/>
                  </a:lnTo>
                  <a:lnTo>
                    <a:pt x="5546090" y="482600"/>
                  </a:lnTo>
                  <a:lnTo>
                    <a:pt x="5776722" y="482600"/>
                  </a:lnTo>
                  <a:lnTo>
                    <a:pt x="5776722" y="711200"/>
                  </a:lnTo>
                  <a:lnTo>
                    <a:pt x="5788025" y="711200"/>
                  </a:lnTo>
                  <a:lnTo>
                    <a:pt x="5788025" y="482600"/>
                  </a:lnTo>
                  <a:lnTo>
                    <a:pt x="6018657" y="482600"/>
                  </a:lnTo>
                  <a:lnTo>
                    <a:pt x="6018657" y="711200"/>
                  </a:lnTo>
                  <a:lnTo>
                    <a:pt x="6029960" y="711200"/>
                  </a:lnTo>
                  <a:lnTo>
                    <a:pt x="6029960" y="482600"/>
                  </a:lnTo>
                  <a:lnTo>
                    <a:pt x="6260592" y="482600"/>
                  </a:lnTo>
                  <a:lnTo>
                    <a:pt x="6260592" y="711200"/>
                  </a:lnTo>
                  <a:lnTo>
                    <a:pt x="6271895" y="711200"/>
                  </a:lnTo>
                  <a:lnTo>
                    <a:pt x="6271895" y="482600"/>
                  </a:lnTo>
                  <a:lnTo>
                    <a:pt x="6502527" y="482600"/>
                  </a:lnTo>
                  <a:lnTo>
                    <a:pt x="6502527" y="711200"/>
                  </a:lnTo>
                  <a:lnTo>
                    <a:pt x="6513830" y="711200"/>
                  </a:lnTo>
                  <a:lnTo>
                    <a:pt x="6513830" y="482600"/>
                  </a:lnTo>
                  <a:lnTo>
                    <a:pt x="6744589" y="482600"/>
                  </a:lnTo>
                  <a:lnTo>
                    <a:pt x="6744589" y="711200"/>
                  </a:lnTo>
                  <a:lnTo>
                    <a:pt x="6755765" y="711200"/>
                  </a:lnTo>
                  <a:lnTo>
                    <a:pt x="6755765" y="482600"/>
                  </a:lnTo>
                  <a:lnTo>
                    <a:pt x="6986524" y="482600"/>
                  </a:lnTo>
                  <a:lnTo>
                    <a:pt x="6986524" y="711200"/>
                  </a:lnTo>
                  <a:lnTo>
                    <a:pt x="6997700" y="711200"/>
                  </a:lnTo>
                  <a:lnTo>
                    <a:pt x="6997700" y="482600"/>
                  </a:lnTo>
                  <a:lnTo>
                    <a:pt x="7228459" y="482600"/>
                  </a:lnTo>
                  <a:lnTo>
                    <a:pt x="7228459" y="711200"/>
                  </a:lnTo>
                  <a:lnTo>
                    <a:pt x="7239635" y="711200"/>
                  </a:lnTo>
                  <a:lnTo>
                    <a:pt x="7239635" y="482600"/>
                  </a:lnTo>
                  <a:lnTo>
                    <a:pt x="7470394" y="482600"/>
                  </a:lnTo>
                  <a:lnTo>
                    <a:pt x="7470394" y="711200"/>
                  </a:lnTo>
                  <a:lnTo>
                    <a:pt x="7481570" y="711200"/>
                  </a:lnTo>
                  <a:lnTo>
                    <a:pt x="7481570" y="482600"/>
                  </a:lnTo>
                  <a:lnTo>
                    <a:pt x="7712329" y="482600"/>
                  </a:lnTo>
                  <a:lnTo>
                    <a:pt x="7712329" y="711200"/>
                  </a:lnTo>
                  <a:lnTo>
                    <a:pt x="7723505" y="711200"/>
                  </a:lnTo>
                  <a:lnTo>
                    <a:pt x="7723505" y="482600"/>
                  </a:lnTo>
                  <a:lnTo>
                    <a:pt x="7954391" y="482600"/>
                  </a:lnTo>
                  <a:lnTo>
                    <a:pt x="7954391" y="711200"/>
                  </a:lnTo>
                  <a:lnTo>
                    <a:pt x="7965567" y="711200"/>
                  </a:lnTo>
                  <a:lnTo>
                    <a:pt x="7965567" y="482600"/>
                  </a:lnTo>
                  <a:lnTo>
                    <a:pt x="8196199" y="482600"/>
                  </a:lnTo>
                  <a:lnTo>
                    <a:pt x="8196199" y="711200"/>
                  </a:lnTo>
                  <a:lnTo>
                    <a:pt x="8207502" y="711200"/>
                  </a:lnTo>
                  <a:lnTo>
                    <a:pt x="8207502" y="482600"/>
                  </a:lnTo>
                  <a:lnTo>
                    <a:pt x="8438134" y="482600"/>
                  </a:lnTo>
                  <a:lnTo>
                    <a:pt x="8438134" y="711200"/>
                  </a:lnTo>
                  <a:lnTo>
                    <a:pt x="8449437" y="711200"/>
                  </a:lnTo>
                  <a:lnTo>
                    <a:pt x="8449437" y="482600"/>
                  </a:lnTo>
                  <a:lnTo>
                    <a:pt x="8680069" y="482600"/>
                  </a:lnTo>
                  <a:lnTo>
                    <a:pt x="8680069" y="711200"/>
                  </a:lnTo>
                  <a:lnTo>
                    <a:pt x="8691372" y="711200"/>
                  </a:lnTo>
                  <a:lnTo>
                    <a:pt x="8691372" y="482600"/>
                  </a:lnTo>
                  <a:lnTo>
                    <a:pt x="8922004" y="482600"/>
                  </a:lnTo>
                  <a:lnTo>
                    <a:pt x="8922004" y="711200"/>
                  </a:lnTo>
                  <a:lnTo>
                    <a:pt x="8933307" y="711200"/>
                  </a:lnTo>
                  <a:lnTo>
                    <a:pt x="8933307" y="482600"/>
                  </a:lnTo>
                  <a:lnTo>
                    <a:pt x="9143987" y="482600"/>
                  </a:lnTo>
                  <a:lnTo>
                    <a:pt x="9143987" y="469900"/>
                  </a:lnTo>
                  <a:lnTo>
                    <a:pt x="8933307" y="4699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384299"/>
              <a:ext cx="9144000" cy="1181100"/>
            </a:xfrm>
            <a:custGeom>
              <a:avLst/>
              <a:gdLst/>
              <a:ahLst/>
              <a:cxnLst/>
              <a:rect l="l" t="t" r="r" b="b"/>
              <a:pathLst>
                <a:path w="9144000" h="11811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939800"/>
                  </a:lnTo>
                  <a:lnTo>
                    <a:pt x="8691372" y="9398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939800"/>
                  </a:lnTo>
                  <a:lnTo>
                    <a:pt x="8449437" y="9398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939800"/>
                  </a:lnTo>
                  <a:lnTo>
                    <a:pt x="8207502" y="9398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939800"/>
                  </a:lnTo>
                  <a:lnTo>
                    <a:pt x="7965567" y="9398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939800"/>
                  </a:lnTo>
                  <a:lnTo>
                    <a:pt x="7723505" y="9398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939800"/>
                  </a:lnTo>
                  <a:lnTo>
                    <a:pt x="7481570" y="9398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939800"/>
                  </a:lnTo>
                  <a:lnTo>
                    <a:pt x="7239635" y="9398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939800"/>
                  </a:lnTo>
                  <a:lnTo>
                    <a:pt x="6997700" y="9398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939800"/>
                  </a:lnTo>
                  <a:lnTo>
                    <a:pt x="6755765" y="9398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939800"/>
                  </a:lnTo>
                  <a:lnTo>
                    <a:pt x="6513830" y="9398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939800"/>
                  </a:lnTo>
                  <a:lnTo>
                    <a:pt x="6271895" y="9398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939800"/>
                  </a:lnTo>
                  <a:lnTo>
                    <a:pt x="6029960" y="9398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939800"/>
                  </a:lnTo>
                  <a:lnTo>
                    <a:pt x="5788025" y="9398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939800"/>
                  </a:lnTo>
                  <a:lnTo>
                    <a:pt x="5546090" y="9398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939800"/>
                  </a:lnTo>
                  <a:lnTo>
                    <a:pt x="5304155" y="9398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939800"/>
                  </a:lnTo>
                  <a:lnTo>
                    <a:pt x="5062093" y="9398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939800"/>
                  </a:lnTo>
                  <a:lnTo>
                    <a:pt x="4820158" y="9398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939800"/>
                  </a:lnTo>
                  <a:lnTo>
                    <a:pt x="4578223" y="9398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939800"/>
                  </a:lnTo>
                  <a:lnTo>
                    <a:pt x="4336288" y="9398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939800"/>
                  </a:lnTo>
                  <a:lnTo>
                    <a:pt x="4094353" y="9398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939800"/>
                  </a:lnTo>
                  <a:lnTo>
                    <a:pt x="3852418" y="9398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939800"/>
                  </a:lnTo>
                  <a:lnTo>
                    <a:pt x="3610483" y="9398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939800"/>
                  </a:lnTo>
                  <a:lnTo>
                    <a:pt x="3368548" y="9398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939800"/>
                  </a:lnTo>
                  <a:lnTo>
                    <a:pt x="3126613" y="9398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939800"/>
                  </a:lnTo>
                  <a:lnTo>
                    <a:pt x="2884678" y="9398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939800"/>
                  </a:lnTo>
                  <a:lnTo>
                    <a:pt x="2642743" y="9398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939800"/>
                  </a:lnTo>
                  <a:lnTo>
                    <a:pt x="2400681" y="9398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939800"/>
                  </a:lnTo>
                  <a:lnTo>
                    <a:pt x="2158746" y="9398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939800"/>
                  </a:lnTo>
                  <a:lnTo>
                    <a:pt x="1916811" y="9398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939800"/>
                  </a:lnTo>
                  <a:lnTo>
                    <a:pt x="1674876" y="9398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939800"/>
                  </a:lnTo>
                  <a:lnTo>
                    <a:pt x="1432941" y="9398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939800"/>
                  </a:lnTo>
                  <a:lnTo>
                    <a:pt x="1191006" y="9398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939800"/>
                  </a:lnTo>
                  <a:lnTo>
                    <a:pt x="949020" y="9398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939800"/>
                  </a:lnTo>
                  <a:lnTo>
                    <a:pt x="707085" y="9398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939800"/>
                  </a:lnTo>
                  <a:lnTo>
                    <a:pt x="465162" y="9398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939800"/>
                  </a:lnTo>
                  <a:lnTo>
                    <a:pt x="223227" y="9398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939800"/>
                  </a:lnTo>
                  <a:lnTo>
                    <a:pt x="0" y="939800"/>
                  </a:lnTo>
                  <a:lnTo>
                    <a:pt x="0" y="952500"/>
                  </a:lnTo>
                  <a:lnTo>
                    <a:pt x="1905635" y="952500"/>
                  </a:lnTo>
                  <a:lnTo>
                    <a:pt x="1905635" y="1181100"/>
                  </a:lnTo>
                  <a:lnTo>
                    <a:pt x="1916811" y="1181100"/>
                  </a:lnTo>
                  <a:lnTo>
                    <a:pt x="1916811" y="952500"/>
                  </a:lnTo>
                  <a:lnTo>
                    <a:pt x="2147570" y="952500"/>
                  </a:lnTo>
                  <a:lnTo>
                    <a:pt x="2147570" y="1181100"/>
                  </a:lnTo>
                  <a:lnTo>
                    <a:pt x="2158746" y="1181100"/>
                  </a:lnTo>
                  <a:lnTo>
                    <a:pt x="2158746" y="952500"/>
                  </a:lnTo>
                  <a:lnTo>
                    <a:pt x="2389505" y="952500"/>
                  </a:lnTo>
                  <a:lnTo>
                    <a:pt x="2389505" y="1181100"/>
                  </a:lnTo>
                  <a:lnTo>
                    <a:pt x="2400681" y="1181100"/>
                  </a:lnTo>
                  <a:lnTo>
                    <a:pt x="2400681" y="952500"/>
                  </a:lnTo>
                  <a:lnTo>
                    <a:pt x="2631567" y="952500"/>
                  </a:lnTo>
                  <a:lnTo>
                    <a:pt x="2631567" y="1181100"/>
                  </a:lnTo>
                  <a:lnTo>
                    <a:pt x="2642743" y="1181100"/>
                  </a:lnTo>
                  <a:lnTo>
                    <a:pt x="2642743" y="952500"/>
                  </a:lnTo>
                  <a:lnTo>
                    <a:pt x="2873502" y="952500"/>
                  </a:lnTo>
                  <a:lnTo>
                    <a:pt x="2873502" y="1181100"/>
                  </a:lnTo>
                  <a:lnTo>
                    <a:pt x="2884678" y="1181100"/>
                  </a:lnTo>
                  <a:lnTo>
                    <a:pt x="2884678" y="952500"/>
                  </a:lnTo>
                  <a:lnTo>
                    <a:pt x="3115310" y="952500"/>
                  </a:lnTo>
                  <a:lnTo>
                    <a:pt x="3115310" y="1181100"/>
                  </a:lnTo>
                  <a:lnTo>
                    <a:pt x="3126613" y="1181100"/>
                  </a:lnTo>
                  <a:lnTo>
                    <a:pt x="3126613" y="952500"/>
                  </a:lnTo>
                  <a:lnTo>
                    <a:pt x="3357245" y="952500"/>
                  </a:lnTo>
                  <a:lnTo>
                    <a:pt x="3357245" y="1181100"/>
                  </a:lnTo>
                  <a:lnTo>
                    <a:pt x="3368548" y="1181100"/>
                  </a:lnTo>
                  <a:lnTo>
                    <a:pt x="3368548" y="952500"/>
                  </a:lnTo>
                  <a:lnTo>
                    <a:pt x="3599180" y="952500"/>
                  </a:lnTo>
                  <a:lnTo>
                    <a:pt x="3599180" y="1181100"/>
                  </a:lnTo>
                  <a:lnTo>
                    <a:pt x="3610483" y="1181100"/>
                  </a:lnTo>
                  <a:lnTo>
                    <a:pt x="3610483" y="952500"/>
                  </a:lnTo>
                  <a:lnTo>
                    <a:pt x="3841115" y="952500"/>
                  </a:lnTo>
                  <a:lnTo>
                    <a:pt x="3841115" y="1181100"/>
                  </a:lnTo>
                  <a:lnTo>
                    <a:pt x="3852418" y="1181100"/>
                  </a:lnTo>
                  <a:lnTo>
                    <a:pt x="3852418" y="952500"/>
                  </a:lnTo>
                  <a:lnTo>
                    <a:pt x="4083177" y="952500"/>
                  </a:lnTo>
                  <a:lnTo>
                    <a:pt x="4083177" y="1181100"/>
                  </a:lnTo>
                  <a:lnTo>
                    <a:pt x="4094353" y="1181100"/>
                  </a:lnTo>
                  <a:lnTo>
                    <a:pt x="4094353" y="952500"/>
                  </a:lnTo>
                  <a:lnTo>
                    <a:pt x="4325112" y="952500"/>
                  </a:lnTo>
                  <a:lnTo>
                    <a:pt x="4325112" y="1181100"/>
                  </a:lnTo>
                  <a:lnTo>
                    <a:pt x="4336288" y="1181100"/>
                  </a:lnTo>
                  <a:lnTo>
                    <a:pt x="4336288" y="952500"/>
                  </a:lnTo>
                  <a:lnTo>
                    <a:pt x="4567047" y="952500"/>
                  </a:lnTo>
                  <a:lnTo>
                    <a:pt x="4567047" y="1181100"/>
                  </a:lnTo>
                  <a:lnTo>
                    <a:pt x="4578223" y="1181100"/>
                  </a:lnTo>
                  <a:lnTo>
                    <a:pt x="4578223" y="952500"/>
                  </a:lnTo>
                  <a:lnTo>
                    <a:pt x="4808982" y="952500"/>
                  </a:lnTo>
                  <a:lnTo>
                    <a:pt x="4808982" y="1181100"/>
                  </a:lnTo>
                  <a:lnTo>
                    <a:pt x="4820158" y="1181100"/>
                  </a:lnTo>
                  <a:lnTo>
                    <a:pt x="4820158" y="952500"/>
                  </a:lnTo>
                  <a:lnTo>
                    <a:pt x="5050917" y="952500"/>
                  </a:lnTo>
                  <a:lnTo>
                    <a:pt x="5050917" y="1181100"/>
                  </a:lnTo>
                  <a:lnTo>
                    <a:pt x="5062093" y="1181100"/>
                  </a:lnTo>
                  <a:lnTo>
                    <a:pt x="5062093" y="952500"/>
                  </a:lnTo>
                  <a:lnTo>
                    <a:pt x="5292979" y="952500"/>
                  </a:lnTo>
                  <a:lnTo>
                    <a:pt x="5292979" y="1181100"/>
                  </a:lnTo>
                  <a:lnTo>
                    <a:pt x="5304155" y="1181100"/>
                  </a:lnTo>
                  <a:lnTo>
                    <a:pt x="5304155" y="952500"/>
                  </a:lnTo>
                  <a:lnTo>
                    <a:pt x="5534787" y="952500"/>
                  </a:lnTo>
                  <a:lnTo>
                    <a:pt x="5534787" y="1181100"/>
                  </a:lnTo>
                  <a:lnTo>
                    <a:pt x="5546090" y="1181100"/>
                  </a:lnTo>
                  <a:lnTo>
                    <a:pt x="5546090" y="952500"/>
                  </a:lnTo>
                  <a:lnTo>
                    <a:pt x="5776722" y="952500"/>
                  </a:lnTo>
                  <a:lnTo>
                    <a:pt x="5776722" y="1181100"/>
                  </a:lnTo>
                  <a:lnTo>
                    <a:pt x="5788025" y="1181100"/>
                  </a:lnTo>
                  <a:lnTo>
                    <a:pt x="5788025" y="952500"/>
                  </a:lnTo>
                  <a:lnTo>
                    <a:pt x="6018657" y="952500"/>
                  </a:lnTo>
                  <a:lnTo>
                    <a:pt x="6018657" y="1181100"/>
                  </a:lnTo>
                  <a:lnTo>
                    <a:pt x="6029960" y="1181100"/>
                  </a:lnTo>
                  <a:lnTo>
                    <a:pt x="6029960" y="952500"/>
                  </a:lnTo>
                  <a:lnTo>
                    <a:pt x="6260592" y="952500"/>
                  </a:lnTo>
                  <a:lnTo>
                    <a:pt x="6260592" y="1181100"/>
                  </a:lnTo>
                  <a:lnTo>
                    <a:pt x="6271895" y="1181100"/>
                  </a:lnTo>
                  <a:lnTo>
                    <a:pt x="6271895" y="952500"/>
                  </a:lnTo>
                  <a:lnTo>
                    <a:pt x="6502527" y="952500"/>
                  </a:lnTo>
                  <a:lnTo>
                    <a:pt x="6502527" y="1181100"/>
                  </a:lnTo>
                  <a:lnTo>
                    <a:pt x="6513830" y="1181100"/>
                  </a:lnTo>
                  <a:lnTo>
                    <a:pt x="6513830" y="952500"/>
                  </a:lnTo>
                  <a:lnTo>
                    <a:pt x="6744589" y="952500"/>
                  </a:lnTo>
                  <a:lnTo>
                    <a:pt x="6744589" y="1181100"/>
                  </a:lnTo>
                  <a:lnTo>
                    <a:pt x="6755765" y="1181100"/>
                  </a:lnTo>
                  <a:lnTo>
                    <a:pt x="6755765" y="952500"/>
                  </a:lnTo>
                  <a:lnTo>
                    <a:pt x="6986524" y="952500"/>
                  </a:lnTo>
                  <a:lnTo>
                    <a:pt x="6986524" y="1181100"/>
                  </a:lnTo>
                  <a:lnTo>
                    <a:pt x="6997700" y="1181100"/>
                  </a:lnTo>
                  <a:lnTo>
                    <a:pt x="6997700" y="952500"/>
                  </a:lnTo>
                  <a:lnTo>
                    <a:pt x="7228459" y="952500"/>
                  </a:lnTo>
                  <a:lnTo>
                    <a:pt x="7228459" y="1181100"/>
                  </a:lnTo>
                  <a:lnTo>
                    <a:pt x="7239635" y="1181100"/>
                  </a:lnTo>
                  <a:lnTo>
                    <a:pt x="7239635" y="952500"/>
                  </a:lnTo>
                  <a:lnTo>
                    <a:pt x="7470394" y="952500"/>
                  </a:lnTo>
                  <a:lnTo>
                    <a:pt x="7470394" y="1181100"/>
                  </a:lnTo>
                  <a:lnTo>
                    <a:pt x="7481570" y="1181100"/>
                  </a:lnTo>
                  <a:lnTo>
                    <a:pt x="7481570" y="952500"/>
                  </a:lnTo>
                  <a:lnTo>
                    <a:pt x="7712329" y="952500"/>
                  </a:lnTo>
                  <a:lnTo>
                    <a:pt x="7712329" y="1181100"/>
                  </a:lnTo>
                  <a:lnTo>
                    <a:pt x="7723505" y="1181100"/>
                  </a:lnTo>
                  <a:lnTo>
                    <a:pt x="7723505" y="952500"/>
                  </a:lnTo>
                  <a:lnTo>
                    <a:pt x="7954391" y="952500"/>
                  </a:lnTo>
                  <a:lnTo>
                    <a:pt x="7954391" y="1181100"/>
                  </a:lnTo>
                  <a:lnTo>
                    <a:pt x="7965567" y="1181100"/>
                  </a:lnTo>
                  <a:lnTo>
                    <a:pt x="7965567" y="952500"/>
                  </a:lnTo>
                  <a:lnTo>
                    <a:pt x="8196199" y="952500"/>
                  </a:lnTo>
                  <a:lnTo>
                    <a:pt x="8196199" y="1181100"/>
                  </a:lnTo>
                  <a:lnTo>
                    <a:pt x="8207502" y="1181100"/>
                  </a:lnTo>
                  <a:lnTo>
                    <a:pt x="8207502" y="952500"/>
                  </a:lnTo>
                  <a:lnTo>
                    <a:pt x="8438134" y="952500"/>
                  </a:lnTo>
                  <a:lnTo>
                    <a:pt x="8438134" y="1181100"/>
                  </a:lnTo>
                  <a:lnTo>
                    <a:pt x="8449437" y="1181100"/>
                  </a:lnTo>
                  <a:lnTo>
                    <a:pt x="8449437" y="952500"/>
                  </a:lnTo>
                  <a:lnTo>
                    <a:pt x="8680069" y="952500"/>
                  </a:lnTo>
                  <a:lnTo>
                    <a:pt x="8680069" y="1181100"/>
                  </a:lnTo>
                  <a:lnTo>
                    <a:pt x="8691372" y="1181100"/>
                  </a:lnTo>
                  <a:lnTo>
                    <a:pt x="8691372" y="952500"/>
                  </a:lnTo>
                  <a:lnTo>
                    <a:pt x="8922004" y="952500"/>
                  </a:lnTo>
                  <a:lnTo>
                    <a:pt x="8922004" y="1181100"/>
                  </a:lnTo>
                  <a:lnTo>
                    <a:pt x="8933307" y="1181100"/>
                  </a:lnTo>
                  <a:lnTo>
                    <a:pt x="8933307" y="952500"/>
                  </a:lnTo>
                  <a:lnTo>
                    <a:pt x="9143987" y="952500"/>
                  </a:lnTo>
                  <a:lnTo>
                    <a:pt x="9143987" y="939800"/>
                  </a:lnTo>
                  <a:lnTo>
                    <a:pt x="8933307" y="9398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42999"/>
              <a:ext cx="9144000" cy="469900"/>
            </a:xfrm>
            <a:custGeom>
              <a:avLst/>
              <a:gdLst/>
              <a:ahLst/>
              <a:cxnLst/>
              <a:rect l="l" t="t" r="r" b="b"/>
              <a:pathLst>
                <a:path w="9144000" h="469900">
                  <a:moveTo>
                    <a:pt x="9143987" y="228600"/>
                  </a:moveTo>
                  <a:lnTo>
                    <a:pt x="8207502" y="228600"/>
                  </a:lnTo>
                  <a:lnTo>
                    <a:pt x="8207502" y="0"/>
                  </a:lnTo>
                  <a:lnTo>
                    <a:pt x="8196199" y="0"/>
                  </a:lnTo>
                  <a:lnTo>
                    <a:pt x="8196199" y="228600"/>
                  </a:lnTo>
                  <a:lnTo>
                    <a:pt x="7965567" y="228600"/>
                  </a:lnTo>
                  <a:lnTo>
                    <a:pt x="7965567" y="0"/>
                  </a:lnTo>
                  <a:lnTo>
                    <a:pt x="7954391" y="0"/>
                  </a:lnTo>
                  <a:lnTo>
                    <a:pt x="7954391" y="228600"/>
                  </a:lnTo>
                  <a:lnTo>
                    <a:pt x="7723505" y="228600"/>
                  </a:lnTo>
                  <a:lnTo>
                    <a:pt x="7723505" y="0"/>
                  </a:lnTo>
                  <a:lnTo>
                    <a:pt x="7712329" y="0"/>
                  </a:lnTo>
                  <a:lnTo>
                    <a:pt x="7712329" y="228600"/>
                  </a:lnTo>
                  <a:lnTo>
                    <a:pt x="7481570" y="228600"/>
                  </a:lnTo>
                  <a:lnTo>
                    <a:pt x="7481570" y="0"/>
                  </a:lnTo>
                  <a:lnTo>
                    <a:pt x="7470394" y="0"/>
                  </a:lnTo>
                  <a:lnTo>
                    <a:pt x="7470394" y="228600"/>
                  </a:lnTo>
                  <a:lnTo>
                    <a:pt x="7239635" y="228600"/>
                  </a:lnTo>
                  <a:lnTo>
                    <a:pt x="7239635" y="0"/>
                  </a:lnTo>
                  <a:lnTo>
                    <a:pt x="7228459" y="0"/>
                  </a:lnTo>
                  <a:lnTo>
                    <a:pt x="7228459" y="228600"/>
                  </a:lnTo>
                  <a:lnTo>
                    <a:pt x="6997700" y="228600"/>
                  </a:lnTo>
                  <a:lnTo>
                    <a:pt x="6997700" y="0"/>
                  </a:lnTo>
                  <a:lnTo>
                    <a:pt x="6986524" y="0"/>
                  </a:lnTo>
                  <a:lnTo>
                    <a:pt x="6986524" y="228600"/>
                  </a:lnTo>
                  <a:lnTo>
                    <a:pt x="6755765" y="228600"/>
                  </a:lnTo>
                  <a:lnTo>
                    <a:pt x="6755765" y="0"/>
                  </a:lnTo>
                  <a:lnTo>
                    <a:pt x="6744589" y="0"/>
                  </a:lnTo>
                  <a:lnTo>
                    <a:pt x="6744589" y="228600"/>
                  </a:lnTo>
                  <a:lnTo>
                    <a:pt x="6513830" y="228600"/>
                  </a:lnTo>
                  <a:lnTo>
                    <a:pt x="6513830" y="0"/>
                  </a:lnTo>
                  <a:lnTo>
                    <a:pt x="6502527" y="0"/>
                  </a:lnTo>
                  <a:lnTo>
                    <a:pt x="6502527" y="228600"/>
                  </a:lnTo>
                  <a:lnTo>
                    <a:pt x="6271895" y="228600"/>
                  </a:lnTo>
                  <a:lnTo>
                    <a:pt x="6271895" y="0"/>
                  </a:lnTo>
                  <a:lnTo>
                    <a:pt x="6260592" y="0"/>
                  </a:lnTo>
                  <a:lnTo>
                    <a:pt x="6260592" y="228600"/>
                  </a:lnTo>
                  <a:lnTo>
                    <a:pt x="6029960" y="228600"/>
                  </a:lnTo>
                  <a:lnTo>
                    <a:pt x="6029960" y="0"/>
                  </a:lnTo>
                  <a:lnTo>
                    <a:pt x="6018657" y="0"/>
                  </a:lnTo>
                  <a:lnTo>
                    <a:pt x="6018657" y="228600"/>
                  </a:lnTo>
                  <a:lnTo>
                    <a:pt x="5788025" y="228600"/>
                  </a:lnTo>
                  <a:lnTo>
                    <a:pt x="5788025" y="0"/>
                  </a:lnTo>
                  <a:lnTo>
                    <a:pt x="5776722" y="0"/>
                  </a:lnTo>
                  <a:lnTo>
                    <a:pt x="5776722" y="228600"/>
                  </a:lnTo>
                  <a:lnTo>
                    <a:pt x="5546090" y="228600"/>
                  </a:lnTo>
                  <a:lnTo>
                    <a:pt x="5546090" y="0"/>
                  </a:lnTo>
                  <a:lnTo>
                    <a:pt x="5534787" y="0"/>
                  </a:lnTo>
                  <a:lnTo>
                    <a:pt x="5534787" y="228600"/>
                  </a:lnTo>
                  <a:lnTo>
                    <a:pt x="5304155" y="228600"/>
                  </a:lnTo>
                  <a:lnTo>
                    <a:pt x="5304155" y="0"/>
                  </a:lnTo>
                  <a:lnTo>
                    <a:pt x="5292979" y="0"/>
                  </a:lnTo>
                  <a:lnTo>
                    <a:pt x="5292979" y="228600"/>
                  </a:lnTo>
                  <a:lnTo>
                    <a:pt x="5062093" y="228600"/>
                  </a:lnTo>
                  <a:lnTo>
                    <a:pt x="5062093" y="0"/>
                  </a:lnTo>
                  <a:lnTo>
                    <a:pt x="5050917" y="0"/>
                  </a:lnTo>
                  <a:lnTo>
                    <a:pt x="5050917" y="228600"/>
                  </a:lnTo>
                  <a:lnTo>
                    <a:pt x="4820158" y="228600"/>
                  </a:lnTo>
                  <a:lnTo>
                    <a:pt x="4820158" y="0"/>
                  </a:lnTo>
                  <a:lnTo>
                    <a:pt x="4808982" y="0"/>
                  </a:lnTo>
                  <a:lnTo>
                    <a:pt x="4808982" y="228600"/>
                  </a:lnTo>
                  <a:lnTo>
                    <a:pt x="4578223" y="228600"/>
                  </a:lnTo>
                  <a:lnTo>
                    <a:pt x="4578223" y="0"/>
                  </a:lnTo>
                  <a:lnTo>
                    <a:pt x="4567047" y="0"/>
                  </a:lnTo>
                  <a:lnTo>
                    <a:pt x="4567047" y="228600"/>
                  </a:lnTo>
                  <a:lnTo>
                    <a:pt x="4336288" y="228600"/>
                  </a:lnTo>
                  <a:lnTo>
                    <a:pt x="4336288" y="0"/>
                  </a:lnTo>
                  <a:lnTo>
                    <a:pt x="4325112" y="0"/>
                  </a:lnTo>
                  <a:lnTo>
                    <a:pt x="4325112" y="228600"/>
                  </a:lnTo>
                  <a:lnTo>
                    <a:pt x="4094353" y="228600"/>
                  </a:lnTo>
                  <a:lnTo>
                    <a:pt x="4094353" y="0"/>
                  </a:lnTo>
                  <a:lnTo>
                    <a:pt x="4083177" y="0"/>
                  </a:lnTo>
                  <a:lnTo>
                    <a:pt x="4083177" y="228600"/>
                  </a:lnTo>
                  <a:lnTo>
                    <a:pt x="3852418" y="228600"/>
                  </a:lnTo>
                  <a:lnTo>
                    <a:pt x="3852418" y="0"/>
                  </a:lnTo>
                  <a:lnTo>
                    <a:pt x="3841115" y="0"/>
                  </a:lnTo>
                  <a:lnTo>
                    <a:pt x="3841115" y="228600"/>
                  </a:lnTo>
                  <a:lnTo>
                    <a:pt x="3610483" y="228600"/>
                  </a:lnTo>
                  <a:lnTo>
                    <a:pt x="3610483" y="0"/>
                  </a:lnTo>
                  <a:lnTo>
                    <a:pt x="3599180" y="0"/>
                  </a:lnTo>
                  <a:lnTo>
                    <a:pt x="3599180" y="228600"/>
                  </a:lnTo>
                  <a:lnTo>
                    <a:pt x="3368548" y="2286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453961" y="241300"/>
                  </a:lnTo>
                  <a:lnTo>
                    <a:pt x="453961" y="469900"/>
                  </a:lnTo>
                  <a:lnTo>
                    <a:pt x="465162" y="4699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469900"/>
                  </a:lnTo>
                  <a:lnTo>
                    <a:pt x="707085" y="4699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469900"/>
                  </a:lnTo>
                  <a:lnTo>
                    <a:pt x="949020" y="4699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1191006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469900"/>
                  </a:lnTo>
                  <a:lnTo>
                    <a:pt x="1432941" y="4699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469900"/>
                  </a:lnTo>
                  <a:lnTo>
                    <a:pt x="1674876" y="4699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469900"/>
                  </a:lnTo>
                  <a:lnTo>
                    <a:pt x="1916811" y="4699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469900"/>
                  </a:lnTo>
                  <a:lnTo>
                    <a:pt x="2158746" y="4699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469900"/>
                  </a:lnTo>
                  <a:lnTo>
                    <a:pt x="2400681" y="4699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469900"/>
                  </a:lnTo>
                  <a:lnTo>
                    <a:pt x="2642743" y="4699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469900"/>
                  </a:lnTo>
                  <a:lnTo>
                    <a:pt x="2884678" y="4699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469900"/>
                  </a:lnTo>
                  <a:lnTo>
                    <a:pt x="3126613" y="4699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469900"/>
                  </a:lnTo>
                  <a:lnTo>
                    <a:pt x="3368548" y="4699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469900"/>
                  </a:lnTo>
                  <a:lnTo>
                    <a:pt x="3610483" y="4699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469900"/>
                  </a:lnTo>
                  <a:lnTo>
                    <a:pt x="3852418" y="4699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469900"/>
                  </a:lnTo>
                  <a:lnTo>
                    <a:pt x="4094353" y="4699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469900"/>
                  </a:lnTo>
                  <a:lnTo>
                    <a:pt x="4336288" y="4699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469900"/>
                  </a:lnTo>
                  <a:lnTo>
                    <a:pt x="4578223" y="4699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469900"/>
                  </a:lnTo>
                  <a:lnTo>
                    <a:pt x="4820158" y="4699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469900"/>
                  </a:lnTo>
                  <a:lnTo>
                    <a:pt x="5062093" y="4699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469900"/>
                  </a:lnTo>
                  <a:lnTo>
                    <a:pt x="5304155" y="4699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469900"/>
                  </a:lnTo>
                  <a:lnTo>
                    <a:pt x="5546090" y="4699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469900"/>
                  </a:lnTo>
                  <a:lnTo>
                    <a:pt x="5788025" y="4699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469900"/>
                  </a:lnTo>
                  <a:lnTo>
                    <a:pt x="6029960" y="4699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469900"/>
                  </a:lnTo>
                  <a:lnTo>
                    <a:pt x="6271895" y="4699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469900"/>
                  </a:lnTo>
                  <a:lnTo>
                    <a:pt x="6513830" y="4699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469900"/>
                  </a:lnTo>
                  <a:lnTo>
                    <a:pt x="6755765" y="4699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469900"/>
                  </a:lnTo>
                  <a:lnTo>
                    <a:pt x="6997700" y="4699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469900"/>
                  </a:lnTo>
                  <a:lnTo>
                    <a:pt x="7239635" y="4699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469900"/>
                  </a:lnTo>
                  <a:lnTo>
                    <a:pt x="7481570" y="4699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469900"/>
                  </a:lnTo>
                  <a:lnTo>
                    <a:pt x="7723505" y="4699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469900"/>
                  </a:lnTo>
                  <a:lnTo>
                    <a:pt x="7965567" y="4699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469900"/>
                  </a:lnTo>
                  <a:lnTo>
                    <a:pt x="8207502" y="4699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469900"/>
                  </a:lnTo>
                  <a:lnTo>
                    <a:pt x="8449437" y="4699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469900"/>
                  </a:lnTo>
                  <a:lnTo>
                    <a:pt x="8691372" y="4699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469900"/>
                  </a:lnTo>
                  <a:lnTo>
                    <a:pt x="8933307" y="4699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60399"/>
              <a:ext cx="9144000" cy="711200"/>
            </a:xfrm>
            <a:custGeom>
              <a:avLst/>
              <a:gdLst/>
              <a:ahLst/>
              <a:cxnLst/>
              <a:rect l="l" t="t" r="r" b="b"/>
              <a:pathLst>
                <a:path w="9144000" h="7112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469900"/>
                  </a:lnTo>
                  <a:lnTo>
                    <a:pt x="8691372" y="4699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469900"/>
                  </a:lnTo>
                  <a:lnTo>
                    <a:pt x="8449437" y="4699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469900"/>
                  </a:lnTo>
                  <a:lnTo>
                    <a:pt x="8207502" y="4699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469900"/>
                  </a:lnTo>
                  <a:lnTo>
                    <a:pt x="7965567" y="4699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469900"/>
                  </a:lnTo>
                  <a:lnTo>
                    <a:pt x="7723505" y="4699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469900"/>
                  </a:lnTo>
                  <a:lnTo>
                    <a:pt x="7481570" y="4699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469900"/>
                  </a:lnTo>
                  <a:lnTo>
                    <a:pt x="7239635" y="4699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469900"/>
                  </a:lnTo>
                  <a:lnTo>
                    <a:pt x="6997700" y="4699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469900"/>
                  </a:lnTo>
                  <a:lnTo>
                    <a:pt x="6755765" y="4699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55765" y="228600"/>
                  </a:lnTo>
                  <a:lnTo>
                    <a:pt x="6755765" y="0"/>
                  </a:lnTo>
                  <a:lnTo>
                    <a:pt x="6744589" y="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469900"/>
                  </a:lnTo>
                  <a:lnTo>
                    <a:pt x="6513830" y="4699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13830" y="228600"/>
                  </a:lnTo>
                  <a:lnTo>
                    <a:pt x="6513830" y="0"/>
                  </a:lnTo>
                  <a:lnTo>
                    <a:pt x="6502527" y="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469900"/>
                  </a:lnTo>
                  <a:lnTo>
                    <a:pt x="6271895" y="4699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71895" y="228600"/>
                  </a:lnTo>
                  <a:lnTo>
                    <a:pt x="6271895" y="0"/>
                  </a:lnTo>
                  <a:lnTo>
                    <a:pt x="6260592" y="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469900"/>
                  </a:lnTo>
                  <a:lnTo>
                    <a:pt x="6029960" y="4699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29960" y="228600"/>
                  </a:lnTo>
                  <a:lnTo>
                    <a:pt x="6029960" y="0"/>
                  </a:lnTo>
                  <a:lnTo>
                    <a:pt x="6018657" y="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469900"/>
                  </a:lnTo>
                  <a:lnTo>
                    <a:pt x="5788025" y="4699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88025" y="228600"/>
                  </a:lnTo>
                  <a:lnTo>
                    <a:pt x="5788025" y="0"/>
                  </a:lnTo>
                  <a:lnTo>
                    <a:pt x="5776722" y="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469900"/>
                  </a:lnTo>
                  <a:lnTo>
                    <a:pt x="5546090" y="4699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46090" y="228600"/>
                  </a:lnTo>
                  <a:lnTo>
                    <a:pt x="5546090" y="0"/>
                  </a:lnTo>
                  <a:lnTo>
                    <a:pt x="5534787" y="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469900"/>
                  </a:lnTo>
                  <a:lnTo>
                    <a:pt x="5304155" y="4699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304155" y="228600"/>
                  </a:lnTo>
                  <a:lnTo>
                    <a:pt x="5304155" y="0"/>
                  </a:lnTo>
                  <a:lnTo>
                    <a:pt x="5292979" y="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469900"/>
                  </a:lnTo>
                  <a:lnTo>
                    <a:pt x="5062093" y="4699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62093" y="228600"/>
                  </a:lnTo>
                  <a:lnTo>
                    <a:pt x="5062093" y="0"/>
                  </a:lnTo>
                  <a:lnTo>
                    <a:pt x="5050917" y="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469900"/>
                  </a:lnTo>
                  <a:lnTo>
                    <a:pt x="4820158" y="4699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20158" y="228600"/>
                  </a:lnTo>
                  <a:lnTo>
                    <a:pt x="4820158" y="0"/>
                  </a:lnTo>
                  <a:lnTo>
                    <a:pt x="4808982" y="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469900"/>
                  </a:lnTo>
                  <a:lnTo>
                    <a:pt x="4578223" y="4699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78223" y="228600"/>
                  </a:lnTo>
                  <a:lnTo>
                    <a:pt x="4578223" y="0"/>
                  </a:lnTo>
                  <a:lnTo>
                    <a:pt x="4567047" y="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469900"/>
                  </a:lnTo>
                  <a:lnTo>
                    <a:pt x="4336288" y="4699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36288" y="228600"/>
                  </a:lnTo>
                  <a:lnTo>
                    <a:pt x="4336288" y="0"/>
                  </a:lnTo>
                  <a:lnTo>
                    <a:pt x="4325112" y="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469900"/>
                  </a:lnTo>
                  <a:lnTo>
                    <a:pt x="4094353" y="4699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94353" y="228600"/>
                  </a:lnTo>
                  <a:lnTo>
                    <a:pt x="4094353" y="0"/>
                  </a:lnTo>
                  <a:lnTo>
                    <a:pt x="4083177" y="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469900"/>
                  </a:lnTo>
                  <a:lnTo>
                    <a:pt x="3852418" y="4699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52418" y="228600"/>
                  </a:lnTo>
                  <a:lnTo>
                    <a:pt x="3852418" y="0"/>
                  </a:lnTo>
                  <a:lnTo>
                    <a:pt x="3841115" y="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469900"/>
                  </a:lnTo>
                  <a:lnTo>
                    <a:pt x="3610483" y="4699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610483" y="228600"/>
                  </a:lnTo>
                  <a:lnTo>
                    <a:pt x="3610483" y="0"/>
                  </a:lnTo>
                  <a:lnTo>
                    <a:pt x="3599180" y="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469900"/>
                  </a:lnTo>
                  <a:lnTo>
                    <a:pt x="3368548" y="4699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68548" y="2286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469900"/>
                  </a:lnTo>
                  <a:lnTo>
                    <a:pt x="3126613" y="4699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469900"/>
                  </a:lnTo>
                  <a:lnTo>
                    <a:pt x="2884678" y="4699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469900"/>
                  </a:lnTo>
                  <a:lnTo>
                    <a:pt x="2642743" y="4699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469900"/>
                  </a:lnTo>
                  <a:lnTo>
                    <a:pt x="2400681" y="4699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469900"/>
                  </a:lnTo>
                  <a:lnTo>
                    <a:pt x="2158746" y="4699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469900"/>
                  </a:lnTo>
                  <a:lnTo>
                    <a:pt x="1916811" y="4699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469900"/>
                  </a:lnTo>
                  <a:lnTo>
                    <a:pt x="1674876" y="4699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469900"/>
                  </a:lnTo>
                  <a:lnTo>
                    <a:pt x="1432941" y="4699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469900"/>
                  </a:lnTo>
                  <a:lnTo>
                    <a:pt x="1191006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949020" y="4699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469900"/>
                  </a:lnTo>
                  <a:lnTo>
                    <a:pt x="707085" y="4699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469900"/>
                  </a:lnTo>
                  <a:lnTo>
                    <a:pt x="465162" y="4699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469900"/>
                  </a:lnTo>
                  <a:lnTo>
                    <a:pt x="223227" y="4699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469900"/>
                  </a:lnTo>
                  <a:lnTo>
                    <a:pt x="0" y="469900"/>
                  </a:lnTo>
                  <a:lnTo>
                    <a:pt x="0" y="482600"/>
                  </a:lnTo>
                  <a:lnTo>
                    <a:pt x="8196199" y="482600"/>
                  </a:lnTo>
                  <a:lnTo>
                    <a:pt x="8196199" y="711200"/>
                  </a:lnTo>
                  <a:lnTo>
                    <a:pt x="8207502" y="711200"/>
                  </a:lnTo>
                  <a:lnTo>
                    <a:pt x="8207502" y="482600"/>
                  </a:lnTo>
                  <a:lnTo>
                    <a:pt x="8438134" y="482600"/>
                  </a:lnTo>
                  <a:lnTo>
                    <a:pt x="8438134" y="711200"/>
                  </a:lnTo>
                  <a:lnTo>
                    <a:pt x="8449437" y="711200"/>
                  </a:lnTo>
                  <a:lnTo>
                    <a:pt x="8449437" y="482600"/>
                  </a:lnTo>
                  <a:lnTo>
                    <a:pt x="8680069" y="482600"/>
                  </a:lnTo>
                  <a:lnTo>
                    <a:pt x="8680069" y="711200"/>
                  </a:lnTo>
                  <a:lnTo>
                    <a:pt x="8691372" y="711200"/>
                  </a:lnTo>
                  <a:lnTo>
                    <a:pt x="8691372" y="482600"/>
                  </a:lnTo>
                  <a:lnTo>
                    <a:pt x="8922004" y="482600"/>
                  </a:lnTo>
                  <a:lnTo>
                    <a:pt x="8922004" y="711200"/>
                  </a:lnTo>
                  <a:lnTo>
                    <a:pt x="8933307" y="711200"/>
                  </a:lnTo>
                  <a:lnTo>
                    <a:pt x="8933307" y="482600"/>
                  </a:lnTo>
                  <a:lnTo>
                    <a:pt x="9143987" y="482600"/>
                  </a:lnTo>
                  <a:lnTo>
                    <a:pt x="9143987" y="469900"/>
                  </a:lnTo>
                  <a:lnTo>
                    <a:pt x="8933307" y="4699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77799"/>
              <a:ext cx="9144000" cy="711200"/>
            </a:xfrm>
            <a:custGeom>
              <a:avLst/>
              <a:gdLst/>
              <a:ahLst/>
              <a:cxnLst/>
              <a:rect l="l" t="t" r="r" b="b"/>
              <a:pathLst>
                <a:path w="9144000" h="711200">
                  <a:moveTo>
                    <a:pt x="9143987" y="228600"/>
                  </a:moveTo>
                  <a:lnTo>
                    <a:pt x="8922004" y="228600"/>
                  </a:lnTo>
                  <a:lnTo>
                    <a:pt x="8922004" y="241300"/>
                  </a:lnTo>
                  <a:lnTo>
                    <a:pt x="8922004" y="469900"/>
                  </a:lnTo>
                  <a:lnTo>
                    <a:pt x="8691372" y="469900"/>
                  </a:lnTo>
                  <a:lnTo>
                    <a:pt x="8691372" y="241300"/>
                  </a:lnTo>
                  <a:lnTo>
                    <a:pt x="8922004" y="241300"/>
                  </a:lnTo>
                  <a:lnTo>
                    <a:pt x="8922004" y="228600"/>
                  </a:lnTo>
                  <a:lnTo>
                    <a:pt x="8680069" y="228600"/>
                  </a:lnTo>
                  <a:lnTo>
                    <a:pt x="8680069" y="241300"/>
                  </a:lnTo>
                  <a:lnTo>
                    <a:pt x="8680069" y="469900"/>
                  </a:lnTo>
                  <a:lnTo>
                    <a:pt x="8449437" y="469900"/>
                  </a:lnTo>
                  <a:lnTo>
                    <a:pt x="8449437" y="241300"/>
                  </a:lnTo>
                  <a:lnTo>
                    <a:pt x="8680069" y="241300"/>
                  </a:lnTo>
                  <a:lnTo>
                    <a:pt x="8680069" y="228600"/>
                  </a:lnTo>
                  <a:lnTo>
                    <a:pt x="8438134" y="228600"/>
                  </a:lnTo>
                  <a:lnTo>
                    <a:pt x="8438134" y="241300"/>
                  </a:lnTo>
                  <a:lnTo>
                    <a:pt x="8438134" y="469900"/>
                  </a:lnTo>
                  <a:lnTo>
                    <a:pt x="8207502" y="469900"/>
                  </a:lnTo>
                  <a:lnTo>
                    <a:pt x="8207502" y="241300"/>
                  </a:lnTo>
                  <a:lnTo>
                    <a:pt x="8438134" y="241300"/>
                  </a:lnTo>
                  <a:lnTo>
                    <a:pt x="8438134" y="228600"/>
                  </a:lnTo>
                  <a:lnTo>
                    <a:pt x="8196199" y="228600"/>
                  </a:lnTo>
                  <a:lnTo>
                    <a:pt x="8196199" y="241300"/>
                  </a:lnTo>
                  <a:lnTo>
                    <a:pt x="8196199" y="469900"/>
                  </a:lnTo>
                  <a:lnTo>
                    <a:pt x="7965567" y="469900"/>
                  </a:lnTo>
                  <a:lnTo>
                    <a:pt x="7965567" y="241300"/>
                  </a:lnTo>
                  <a:lnTo>
                    <a:pt x="8196199" y="241300"/>
                  </a:lnTo>
                  <a:lnTo>
                    <a:pt x="8196199" y="228600"/>
                  </a:lnTo>
                  <a:lnTo>
                    <a:pt x="7954391" y="228600"/>
                  </a:lnTo>
                  <a:lnTo>
                    <a:pt x="7954391" y="241300"/>
                  </a:lnTo>
                  <a:lnTo>
                    <a:pt x="7954391" y="469900"/>
                  </a:lnTo>
                  <a:lnTo>
                    <a:pt x="7723505" y="469900"/>
                  </a:lnTo>
                  <a:lnTo>
                    <a:pt x="7723505" y="241300"/>
                  </a:lnTo>
                  <a:lnTo>
                    <a:pt x="7954391" y="241300"/>
                  </a:lnTo>
                  <a:lnTo>
                    <a:pt x="7954391" y="228600"/>
                  </a:lnTo>
                  <a:lnTo>
                    <a:pt x="7712329" y="228600"/>
                  </a:lnTo>
                  <a:lnTo>
                    <a:pt x="7712329" y="241300"/>
                  </a:lnTo>
                  <a:lnTo>
                    <a:pt x="7712329" y="469900"/>
                  </a:lnTo>
                  <a:lnTo>
                    <a:pt x="7481570" y="469900"/>
                  </a:lnTo>
                  <a:lnTo>
                    <a:pt x="7481570" y="241300"/>
                  </a:lnTo>
                  <a:lnTo>
                    <a:pt x="7712329" y="241300"/>
                  </a:lnTo>
                  <a:lnTo>
                    <a:pt x="7712329" y="228600"/>
                  </a:lnTo>
                  <a:lnTo>
                    <a:pt x="7470394" y="228600"/>
                  </a:lnTo>
                  <a:lnTo>
                    <a:pt x="7470394" y="241300"/>
                  </a:lnTo>
                  <a:lnTo>
                    <a:pt x="7470394" y="469900"/>
                  </a:lnTo>
                  <a:lnTo>
                    <a:pt x="7239635" y="469900"/>
                  </a:lnTo>
                  <a:lnTo>
                    <a:pt x="7239635" y="241300"/>
                  </a:lnTo>
                  <a:lnTo>
                    <a:pt x="7470394" y="241300"/>
                  </a:lnTo>
                  <a:lnTo>
                    <a:pt x="7470394" y="228600"/>
                  </a:lnTo>
                  <a:lnTo>
                    <a:pt x="7228459" y="228600"/>
                  </a:lnTo>
                  <a:lnTo>
                    <a:pt x="7228459" y="241300"/>
                  </a:lnTo>
                  <a:lnTo>
                    <a:pt x="7228459" y="469900"/>
                  </a:lnTo>
                  <a:lnTo>
                    <a:pt x="6997700" y="469900"/>
                  </a:lnTo>
                  <a:lnTo>
                    <a:pt x="6997700" y="241300"/>
                  </a:lnTo>
                  <a:lnTo>
                    <a:pt x="7228459" y="241300"/>
                  </a:lnTo>
                  <a:lnTo>
                    <a:pt x="7228459" y="228600"/>
                  </a:lnTo>
                  <a:lnTo>
                    <a:pt x="6986524" y="228600"/>
                  </a:lnTo>
                  <a:lnTo>
                    <a:pt x="6986524" y="241300"/>
                  </a:lnTo>
                  <a:lnTo>
                    <a:pt x="6986524" y="469900"/>
                  </a:lnTo>
                  <a:lnTo>
                    <a:pt x="6755765" y="469900"/>
                  </a:lnTo>
                  <a:lnTo>
                    <a:pt x="6755765" y="241300"/>
                  </a:lnTo>
                  <a:lnTo>
                    <a:pt x="6986524" y="241300"/>
                  </a:lnTo>
                  <a:lnTo>
                    <a:pt x="6986524" y="228600"/>
                  </a:lnTo>
                  <a:lnTo>
                    <a:pt x="6744589" y="228600"/>
                  </a:lnTo>
                  <a:lnTo>
                    <a:pt x="6744589" y="241300"/>
                  </a:lnTo>
                  <a:lnTo>
                    <a:pt x="6744589" y="469900"/>
                  </a:lnTo>
                  <a:lnTo>
                    <a:pt x="6513830" y="469900"/>
                  </a:lnTo>
                  <a:lnTo>
                    <a:pt x="6513830" y="241300"/>
                  </a:lnTo>
                  <a:lnTo>
                    <a:pt x="6744589" y="241300"/>
                  </a:lnTo>
                  <a:lnTo>
                    <a:pt x="6744589" y="228600"/>
                  </a:lnTo>
                  <a:lnTo>
                    <a:pt x="6502527" y="228600"/>
                  </a:lnTo>
                  <a:lnTo>
                    <a:pt x="6502527" y="241300"/>
                  </a:lnTo>
                  <a:lnTo>
                    <a:pt x="6502527" y="469900"/>
                  </a:lnTo>
                  <a:lnTo>
                    <a:pt x="6271895" y="469900"/>
                  </a:lnTo>
                  <a:lnTo>
                    <a:pt x="6271895" y="241300"/>
                  </a:lnTo>
                  <a:lnTo>
                    <a:pt x="6502527" y="241300"/>
                  </a:lnTo>
                  <a:lnTo>
                    <a:pt x="6502527" y="228600"/>
                  </a:lnTo>
                  <a:lnTo>
                    <a:pt x="6260592" y="228600"/>
                  </a:lnTo>
                  <a:lnTo>
                    <a:pt x="6260592" y="241300"/>
                  </a:lnTo>
                  <a:lnTo>
                    <a:pt x="6260592" y="469900"/>
                  </a:lnTo>
                  <a:lnTo>
                    <a:pt x="6029960" y="469900"/>
                  </a:lnTo>
                  <a:lnTo>
                    <a:pt x="6029960" y="241300"/>
                  </a:lnTo>
                  <a:lnTo>
                    <a:pt x="6260592" y="241300"/>
                  </a:lnTo>
                  <a:lnTo>
                    <a:pt x="6260592" y="228600"/>
                  </a:lnTo>
                  <a:lnTo>
                    <a:pt x="6018657" y="228600"/>
                  </a:lnTo>
                  <a:lnTo>
                    <a:pt x="6018657" y="241300"/>
                  </a:lnTo>
                  <a:lnTo>
                    <a:pt x="6018657" y="469900"/>
                  </a:lnTo>
                  <a:lnTo>
                    <a:pt x="5788025" y="469900"/>
                  </a:lnTo>
                  <a:lnTo>
                    <a:pt x="5788025" y="241300"/>
                  </a:lnTo>
                  <a:lnTo>
                    <a:pt x="6018657" y="241300"/>
                  </a:lnTo>
                  <a:lnTo>
                    <a:pt x="6018657" y="228600"/>
                  </a:lnTo>
                  <a:lnTo>
                    <a:pt x="5776722" y="228600"/>
                  </a:lnTo>
                  <a:lnTo>
                    <a:pt x="5776722" y="241300"/>
                  </a:lnTo>
                  <a:lnTo>
                    <a:pt x="5776722" y="469900"/>
                  </a:lnTo>
                  <a:lnTo>
                    <a:pt x="5546090" y="469900"/>
                  </a:lnTo>
                  <a:lnTo>
                    <a:pt x="5546090" y="241300"/>
                  </a:lnTo>
                  <a:lnTo>
                    <a:pt x="5776722" y="241300"/>
                  </a:lnTo>
                  <a:lnTo>
                    <a:pt x="5776722" y="228600"/>
                  </a:lnTo>
                  <a:lnTo>
                    <a:pt x="5534787" y="228600"/>
                  </a:lnTo>
                  <a:lnTo>
                    <a:pt x="5534787" y="241300"/>
                  </a:lnTo>
                  <a:lnTo>
                    <a:pt x="5534787" y="469900"/>
                  </a:lnTo>
                  <a:lnTo>
                    <a:pt x="5304155" y="469900"/>
                  </a:lnTo>
                  <a:lnTo>
                    <a:pt x="5304155" y="241300"/>
                  </a:lnTo>
                  <a:lnTo>
                    <a:pt x="5534787" y="241300"/>
                  </a:lnTo>
                  <a:lnTo>
                    <a:pt x="5534787" y="228600"/>
                  </a:lnTo>
                  <a:lnTo>
                    <a:pt x="5304155" y="228600"/>
                  </a:lnTo>
                  <a:lnTo>
                    <a:pt x="5304155" y="0"/>
                  </a:lnTo>
                  <a:lnTo>
                    <a:pt x="5292979" y="0"/>
                  </a:lnTo>
                  <a:lnTo>
                    <a:pt x="5292979" y="228600"/>
                  </a:lnTo>
                  <a:lnTo>
                    <a:pt x="5292979" y="241300"/>
                  </a:lnTo>
                  <a:lnTo>
                    <a:pt x="5292979" y="469900"/>
                  </a:lnTo>
                  <a:lnTo>
                    <a:pt x="5062093" y="469900"/>
                  </a:lnTo>
                  <a:lnTo>
                    <a:pt x="5062093" y="241300"/>
                  </a:lnTo>
                  <a:lnTo>
                    <a:pt x="5292979" y="241300"/>
                  </a:lnTo>
                  <a:lnTo>
                    <a:pt x="5292979" y="228600"/>
                  </a:lnTo>
                  <a:lnTo>
                    <a:pt x="5062093" y="228600"/>
                  </a:lnTo>
                  <a:lnTo>
                    <a:pt x="5062093" y="0"/>
                  </a:lnTo>
                  <a:lnTo>
                    <a:pt x="5050917" y="0"/>
                  </a:lnTo>
                  <a:lnTo>
                    <a:pt x="5050917" y="228600"/>
                  </a:lnTo>
                  <a:lnTo>
                    <a:pt x="5050917" y="241300"/>
                  </a:lnTo>
                  <a:lnTo>
                    <a:pt x="5050917" y="469900"/>
                  </a:lnTo>
                  <a:lnTo>
                    <a:pt x="4820158" y="469900"/>
                  </a:lnTo>
                  <a:lnTo>
                    <a:pt x="4820158" y="241300"/>
                  </a:lnTo>
                  <a:lnTo>
                    <a:pt x="5050917" y="241300"/>
                  </a:lnTo>
                  <a:lnTo>
                    <a:pt x="5050917" y="228600"/>
                  </a:lnTo>
                  <a:lnTo>
                    <a:pt x="4820158" y="228600"/>
                  </a:lnTo>
                  <a:lnTo>
                    <a:pt x="4820158" y="0"/>
                  </a:lnTo>
                  <a:lnTo>
                    <a:pt x="4808982" y="0"/>
                  </a:lnTo>
                  <a:lnTo>
                    <a:pt x="4808982" y="228600"/>
                  </a:lnTo>
                  <a:lnTo>
                    <a:pt x="4808982" y="241300"/>
                  </a:lnTo>
                  <a:lnTo>
                    <a:pt x="4808982" y="469900"/>
                  </a:lnTo>
                  <a:lnTo>
                    <a:pt x="4578223" y="469900"/>
                  </a:lnTo>
                  <a:lnTo>
                    <a:pt x="4578223" y="241300"/>
                  </a:lnTo>
                  <a:lnTo>
                    <a:pt x="4808982" y="241300"/>
                  </a:lnTo>
                  <a:lnTo>
                    <a:pt x="4808982" y="228600"/>
                  </a:lnTo>
                  <a:lnTo>
                    <a:pt x="4578223" y="228600"/>
                  </a:lnTo>
                  <a:lnTo>
                    <a:pt x="4578223" y="0"/>
                  </a:lnTo>
                  <a:lnTo>
                    <a:pt x="4567047" y="0"/>
                  </a:lnTo>
                  <a:lnTo>
                    <a:pt x="4567047" y="228600"/>
                  </a:lnTo>
                  <a:lnTo>
                    <a:pt x="4567047" y="241300"/>
                  </a:lnTo>
                  <a:lnTo>
                    <a:pt x="4567047" y="469900"/>
                  </a:lnTo>
                  <a:lnTo>
                    <a:pt x="4336288" y="469900"/>
                  </a:lnTo>
                  <a:lnTo>
                    <a:pt x="4336288" y="241300"/>
                  </a:lnTo>
                  <a:lnTo>
                    <a:pt x="4567047" y="241300"/>
                  </a:lnTo>
                  <a:lnTo>
                    <a:pt x="4567047" y="228600"/>
                  </a:lnTo>
                  <a:lnTo>
                    <a:pt x="4336288" y="228600"/>
                  </a:lnTo>
                  <a:lnTo>
                    <a:pt x="4336288" y="0"/>
                  </a:lnTo>
                  <a:lnTo>
                    <a:pt x="4325112" y="0"/>
                  </a:lnTo>
                  <a:lnTo>
                    <a:pt x="4325112" y="228600"/>
                  </a:lnTo>
                  <a:lnTo>
                    <a:pt x="4325112" y="241300"/>
                  </a:lnTo>
                  <a:lnTo>
                    <a:pt x="4325112" y="469900"/>
                  </a:lnTo>
                  <a:lnTo>
                    <a:pt x="4094353" y="469900"/>
                  </a:lnTo>
                  <a:lnTo>
                    <a:pt x="4094353" y="241300"/>
                  </a:lnTo>
                  <a:lnTo>
                    <a:pt x="4325112" y="241300"/>
                  </a:lnTo>
                  <a:lnTo>
                    <a:pt x="4325112" y="228600"/>
                  </a:lnTo>
                  <a:lnTo>
                    <a:pt x="4094353" y="228600"/>
                  </a:lnTo>
                  <a:lnTo>
                    <a:pt x="4094353" y="0"/>
                  </a:lnTo>
                  <a:lnTo>
                    <a:pt x="4083177" y="0"/>
                  </a:lnTo>
                  <a:lnTo>
                    <a:pt x="4083177" y="228600"/>
                  </a:lnTo>
                  <a:lnTo>
                    <a:pt x="4083177" y="241300"/>
                  </a:lnTo>
                  <a:lnTo>
                    <a:pt x="4083177" y="469900"/>
                  </a:lnTo>
                  <a:lnTo>
                    <a:pt x="3852418" y="469900"/>
                  </a:lnTo>
                  <a:lnTo>
                    <a:pt x="3852418" y="241300"/>
                  </a:lnTo>
                  <a:lnTo>
                    <a:pt x="4083177" y="241300"/>
                  </a:lnTo>
                  <a:lnTo>
                    <a:pt x="4083177" y="228600"/>
                  </a:lnTo>
                  <a:lnTo>
                    <a:pt x="3852418" y="228600"/>
                  </a:lnTo>
                  <a:lnTo>
                    <a:pt x="3852418" y="0"/>
                  </a:lnTo>
                  <a:lnTo>
                    <a:pt x="3841115" y="0"/>
                  </a:lnTo>
                  <a:lnTo>
                    <a:pt x="3841115" y="228600"/>
                  </a:lnTo>
                  <a:lnTo>
                    <a:pt x="3841115" y="241300"/>
                  </a:lnTo>
                  <a:lnTo>
                    <a:pt x="3841115" y="469900"/>
                  </a:lnTo>
                  <a:lnTo>
                    <a:pt x="3610483" y="469900"/>
                  </a:lnTo>
                  <a:lnTo>
                    <a:pt x="3610483" y="241300"/>
                  </a:lnTo>
                  <a:lnTo>
                    <a:pt x="3841115" y="241300"/>
                  </a:lnTo>
                  <a:lnTo>
                    <a:pt x="3841115" y="228600"/>
                  </a:lnTo>
                  <a:lnTo>
                    <a:pt x="3610483" y="228600"/>
                  </a:lnTo>
                  <a:lnTo>
                    <a:pt x="3610483" y="0"/>
                  </a:lnTo>
                  <a:lnTo>
                    <a:pt x="3599180" y="0"/>
                  </a:lnTo>
                  <a:lnTo>
                    <a:pt x="3599180" y="228600"/>
                  </a:lnTo>
                  <a:lnTo>
                    <a:pt x="3599180" y="241300"/>
                  </a:lnTo>
                  <a:lnTo>
                    <a:pt x="3599180" y="469900"/>
                  </a:lnTo>
                  <a:lnTo>
                    <a:pt x="3368548" y="469900"/>
                  </a:lnTo>
                  <a:lnTo>
                    <a:pt x="3368548" y="241300"/>
                  </a:lnTo>
                  <a:lnTo>
                    <a:pt x="3599180" y="241300"/>
                  </a:lnTo>
                  <a:lnTo>
                    <a:pt x="3599180" y="228600"/>
                  </a:lnTo>
                  <a:lnTo>
                    <a:pt x="3368548" y="2286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228600"/>
                  </a:lnTo>
                  <a:lnTo>
                    <a:pt x="3357245" y="241300"/>
                  </a:lnTo>
                  <a:lnTo>
                    <a:pt x="3357245" y="469900"/>
                  </a:lnTo>
                  <a:lnTo>
                    <a:pt x="3126613" y="469900"/>
                  </a:lnTo>
                  <a:lnTo>
                    <a:pt x="3126613" y="241300"/>
                  </a:lnTo>
                  <a:lnTo>
                    <a:pt x="3357245" y="241300"/>
                  </a:lnTo>
                  <a:lnTo>
                    <a:pt x="3357245" y="228600"/>
                  </a:lnTo>
                  <a:lnTo>
                    <a:pt x="3126613" y="2286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228600"/>
                  </a:lnTo>
                  <a:lnTo>
                    <a:pt x="3115310" y="241300"/>
                  </a:lnTo>
                  <a:lnTo>
                    <a:pt x="3115310" y="469900"/>
                  </a:lnTo>
                  <a:lnTo>
                    <a:pt x="2884678" y="469900"/>
                  </a:lnTo>
                  <a:lnTo>
                    <a:pt x="2884678" y="241300"/>
                  </a:lnTo>
                  <a:lnTo>
                    <a:pt x="3115310" y="241300"/>
                  </a:lnTo>
                  <a:lnTo>
                    <a:pt x="3115310" y="228600"/>
                  </a:lnTo>
                  <a:lnTo>
                    <a:pt x="2884678" y="2286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228600"/>
                  </a:lnTo>
                  <a:lnTo>
                    <a:pt x="2873502" y="241300"/>
                  </a:lnTo>
                  <a:lnTo>
                    <a:pt x="2873502" y="469900"/>
                  </a:lnTo>
                  <a:lnTo>
                    <a:pt x="2642743" y="469900"/>
                  </a:lnTo>
                  <a:lnTo>
                    <a:pt x="2642743" y="241300"/>
                  </a:lnTo>
                  <a:lnTo>
                    <a:pt x="2873502" y="241300"/>
                  </a:lnTo>
                  <a:lnTo>
                    <a:pt x="2873502" y="228600"/>
                  </a:lnTo>
                  <a:lnTo>
                    <a:pt x="2642743" y="2286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228600"/>
                  </a:lnTo>
                  <a:lnTo>
                    <a:pt x="2631567" y="241300"/>
                  </a:lnTo>
                  <a:lnTo>
                    <a:pt x="2631567" y="469900"/>
                  </a:lnTo>
                  <a:lnTo>
                    <a:pt x="2400681" y="469900"/>
                  </a:lnTo>
                  <a:lnTo>
                    <a:pt x="2400681" y="241300"/>
                  </a:lnTo>
                  <a:lnTo>
                    <a:pt x="2631567" y="241300"/>
                  </a:lnTo>
                  <a:lnTo>
                    <a:pt x="2631567" y="228600"/>
                  </a:lnTo>
                  <a:lnTo>
                    <a:pt x="2400681" y="2286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228600"/>
                  </a:lnTo>
                  <a:lnTo>
                    <a:pt x="2389505" y="241300"/>
                  </a:lnTo>
                  <a:lnTo>
                    <a:pt x="2389505" y="469900"/>
                  </a:lnTo>
                  <a:lnTo>
                    <a:pt x="2158746" y="469900"/>
                  </a:lnTo>
                  <a:lnTo>
                    <a:pt x="2158746" y="241300"/>
                  </a:lnTo>
                  <a:lnTo>
                    <a:pt x="2389505" y="241300"/>
                  </a:lnTo>
                  <a:lnTo>
                    <a:pt x="2389505" y="228600"/>
                  </a:lnTo>
                  <a:lnTo>
                    <a:pt x="2158746" y="2286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228600"/>
                  </a:lnTo>
                  <a:lnTo>
                    <a:pt x="2147570" y="241300"/>
                  </a:lnTo>
                  <a:lnTo>
                    <a:pt x="2147570" y="469900"/>
                  </a:lnTo>
                  <a:lnTo>
                    <a:pt x="1916811" y="469900"/>
                  </a:lnTo>
                  <a:lnTo>
                    <a:pt x="1916811" y="241300"/>
                  </a:lnTo>
                  <a:lnTo>
                    <a:pt x="2147570" y="241300"/>
                  </a:lnTo>
                  <a:lnTo>
                    <a:pt x="2147570" y="228600"/>
                  </a:lnTo>
                  <a:lnTo>
                    <a:pt x="1916811" y="2286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228600"/>
                  </a:lnTo>
                  <a:lnTo>
                    <a:pt x="1905635" y="241300"/>
                  </a:lnTo>
                  <a:lnTo>
                    <a:pt x="1905635" y="469900"/>
                  </a:lnTo>
                  <a:lnTo>
                    <a:pt x="1674876" y="469900"/>
                  </a:lnTo>
                  <a:lnTo>
                    <a:pt x="1674876" y="241300"/>
                  </a:lnTo>
                  <a:lnTo>
                    <a:pt x="1905635" y="241300"/>
                  </a:lnTo>
                  <a:lnTo>
                    <a:pt x="1905635" y="228600"/>
                  </a:lnTo>
                  <a:lnTo>
                    <a:pt x="1674876" y="2286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228600"/>
                  </a:lnTo>
                  <a:lnTo>
                    <a:pt x="1663700" y="241300"/>
                  </a:lnTo>
                  <a:lnTo>
                    <a:pt x="1663700" y="469900"/>
                  </a:lnTo>
                  <a:lnTo>
                    <a:pt x="1432941" y="469900"/>
                  </a:lnTo>
                  <a:lnTo>
                    <a:pt x="1432941" y="241300"/>
                  </a:lnTo>
                  <a:lnTo>
                    <a:pt x="1663700" y="241300"/>
                  </a:lnTo>
                  <a:lnTo>
                    <a:pt x="1663700" y="228600"/>
                  </a:lnTo>
                  <a:lnTo>
                    <a:pt x="1432941" y="2286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228600"/>
                  </a:lnTo>
                  <a:lnTo>
                    <a:pt x="1421765" y="241300"/>
                  </a:lnTo>
                  <a:lnTo>
                    <a:pt x="1421765" y="469900"/>
                  </a:lnTo>
                  <a:lnTo>
                    <a:pt x="1191006" y="469900"/>
                  </a:lnTo>
                  <a:lnTo>
                    <a:pt x="1191006" y="241300"/>
                  </a:lnTo>
                  <a:lnTo>
                    <a:pt x="1421765" y="241300"/>
                  </a:lnTo>
                  <a:lnTo>
                    <a:pt x="1421765" y="228600"/>
                  </a:lnTo>
                  <a:lnTo>
                    <a:pt x="1191006" y="2286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228600"/>
                  </a:lnTo>
                  <a:lnTo>
                    <a:pt x="1179753" y="241300"/>
                  </a:lnTo>
                  <a:lnTo>
                    <a:pt x="1179753" y="469900"/>
                  </a:lnTo>
                  <a:lnTo>
                    <a:pt x="949020" y="469900"/>
                  </a:lnTo>
                  <a:lnTo>
                    <a:pt x="949020" y="241300"/>
                  </a:lnTo>
                  <a:lnTo>
                    <a:pt x="1179753" y="241300"/>
                  </a:lnTo>
                  <a:lnTo>
                    <a:pt x="1179753" y="228600"/>
                  </a:lnTo>
                  <a:lnTo>
                    <a:pt x="949020" y="2286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228600"/>
                  </a:lnTo>
                  <a:lnTo>
                    <a:pt x="937818" y="241300"/>
                  </a:lnTo>
                  <a:lnTo>
                    <a:pt x="937818" y="469900"/>
                  </a:lnTo>
                  <a:lnTo>
                    <a:pt x="707085" y="469900"/>
                  </a:lnTo>
                  <a:lnTo>
                    <a:pt x="707085" y="241300"/>
                  </a:lnTo>
                  <a:lnTo>
                    <a:pt x="937818" y="241300"/>
                  </a:lnTo>
                  <a:lnTo>
                    <a:pt x="937818" y="228600"/>
                  </a:lnTo>
                  <a:lnTo>
                    <a:pt x="707085" y="2286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228600"/>
                  </a:lnTo>
                  <a:lnTo>
                    <a:pt x="695883" y="241300"/>
                  </a:lnTo>
                  <a:lnTo>
                    <a:pt x="695883" y="469900"/>
                  </a:lnTo>
                  <a:lnTo>
                    <a:pt x="465162" y="469900"/>
                  </a:lnTo>
                  <a:lnTo>
                    <a:pt x="465162" y="241300"/>
                  </a:lnTo>
                  <a:lnTo>
                    <a:pt x="695883" y="241300"/>
                  </a:lnTo>
                  <a:lnTo>
                    <a:pt x="695883" y="228600"/>
                  </a:lnTo>
                  <a:lnTo>
                    <a:pt x="465162" y="2286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228600"/>
                  </a:lnTo>
                  <a:lnTo>
                    <a:pt x="453961" y="241300"/>
                  </a:lnTo>
                  <a:lnTo>
                    <a:pt x="453961" y="469900"/>
                  </a:lnTo>
                  <a:lnTo>
                    <a:pt x="223227" y="469900"/>
                  </a:lnTo>
                  <a:lnTo>
                    <a:pt x="223227" y="241300"/>
                  </a:lnTo>
                  <a:lnTo>
                    <a:pt x="453961" y="241300"/>
                  </a:lnTo>
                  <a:lnTo>
                    <a:pt x="453961" y="228600"/>
                  </a:lnTo>
                  <a:lnTo>
                    <a:pt x="223227" y="2286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228600"/>
                  </a:lnTo>
                  <a:lnTo>
                    <a:pt x="0" y="228600"/>
                  </a:lnTo>
                  <a:lnTo>
                    <a:pt x="0" y="241300"/>
                  </a:lnTo>
                  <a:lnTo>
                    <a:pt x="212026" y="241300"/>
                  </a:lnTo>
                  <a:lnTo>
                    <a:pt x="212026" y="469900"/>
                  </a:lnTo>
                  <a:lnTo>
                    <a:pt x="0" y="469900"/>
                  </a:lnTo>
                  <a:lnTo>
                    <a:pt x="0" y="482600"/>
                  </a:lnTo>
                  <a:lnTo>
                    <a:pt x="6744589" y="482600"/>
                  </a:lnTo>
                  <a:lnTo>
                    <a:pt x="6744589" y="711200"/>
                  </a:lnTo>
                  <a:lnTo>
                    <a:pt x="6755765" y="711200"/>
                  </a:lnTo>
                  <a:lnTo>
                    <a:pt x="6755765" y="482600"/>
                  </a:lnTo>
                  <a:lnTo>
                    <a:pt x="6986524" y="482600"/>
                  </a:lnTo>
                  <a:lnTo>
                    <a:pt x="6986524" y="711200"/>
                  </a:lnTo>
                  <a:lnTo>
                    <a:pt x="6997700" y="711200"/>
                  </a:lnTo>
                  <a:lnTo>
                    <a:pt x="6997700" y="482600"/>
                  </a:lnTo>
                  <a:lnTo>
                    <a:pt x="7228459" y="482600"/>
                  </a:lnTo>
                  <a:lnTo>
                    <a:pt x="7228459" y="711200"/>
                  </a:lnTo>
                  <a:lnTo>
                    <a:pt x="7239635" y="711200"/>
                  </a:lnTo>
                  <a:lnTo>
                    <a:pt x="7239635" y="482600"/>
                  </a:lnTo>
                  <a:lnTo>
                    <a:pt x="7470394" y="482600"/>
                  </a:lnTo>
                  <a:lnTo>
                    <a:pt x="7470394" y="711200"/>
                  </a:lnTo>
                  <a:lnTo>
                    <a:pt x="7481570" y="711200"/>
                  </a:lnTo>
                  <a:lnTo>
                    <a:pt x="7481570" y="482600"/>
                  </a:lnTo>
                  <a:lnTo>
                    <a:pt x="7712329" y="482600"/>
                  </a:lnTo>
                  <a:lnTo>
                    <a:pt x="7712329" y="711200"/>
                  </a:lnTo>
                  <a:lnTo>
                    <a:pt x="7723505" y="711200"/>
                  </a:lnTo>
                  <a:lnTo>
                    <a:pt x="7723505" y="482600"/>
                  </a:lnTo>
                  <a:lnTo>
                    <a:pt x="7954391" y="482600"/>
                  </a:lnTo>
                  <a:lnTo>
                    <a:pt x="7954391" y="711200"/>
                  </a:lnTo>
                  <a:lnTo>
                    <a:pt x="7965567" y="711200"/>
                  </a:lnTo>
                  <a:lnTo>
                    <a:pt x="7965567" y="482600"/>
                  </a:lnTo>
                  <a:lnTo>
                    <a:pt x="8196199" y="482600"/>
                  </a:lnTo>
                  <a:lnTo>
                    <a:pt x="8196199" y="711200"/>
                  </a:lnTo>
                  <a:lnTo>
                    <a:pt x="8207502" y="711200"/>
                  </a:lnTo>
                  <a:lnTo>
                    <a:pt x="8207502" y="482600"/>
                  </a:lnTo>
                  <a:lnTo>
                    <a:pt x="8438134" y="482600"/>
                  </a:lnTo>
                  <a:lnTo>
                    <a:pt x="8438134" y="711200"/>
                  </a:lnTo>
                  <a:lnTo>
                    <a:pt x="8449437" y="711200"/>
                  </a:lnTo>
                  <a:lnTo>
                    <a:pt x="8449437" y="482600"/>
                  </a:lnTo>
                  <a:lnTo>
                    <a:pt x="8680069" y="482600"/>
                  </a:lnTo>
                  <a:lnTo>
                    <a:pt x="8680069" y="711200"/>
                  </a:lnTo>
                  <a:lnTo>
                    <a:pt x="8691372" y="711200"/>
                  </a:lnTo>
                  <a:lnTo>
                    <a:pt x="8691372" y="482600"/>
                  </a:lnTo>
                  <a:lnTo>
                    <a:pt x="8922004" y="482600"/>
                  </a:lnTo>
                  <a:lnTo>
                    <a:pt x="8922004" y="711200"/>
                  </a:lnTo>
                  <a:lnTo>
                    <a:pt x="8933307" y="711200"/>
                  </a:lnTo>
                  <a:lnTo>
                    <a:pt x="8933307" y="482600"/>
                  </a:lnTo>
                  <a:lnTo>
                    <a:pt x="9143987" y="482600"/>
                  </a:lnTo>
                  <a:lnTo>
                    <a:pt x="9143987" y="469900"/>
                  </a:lnTo>
                  <a:lnTo>
                    <a:pt x="8933307" y="469900"/>
                  </a:lnTo>
                  <a:lnTo>
                    <a:pt x="8933307" y="241300"/>
                  </a:lnTo>
                  <a:lnTo>
                    <a:pt x="9143987" y="241300"/>
                  </a:lnTo>
                  <a:lnTo>
                    <a:pt x="9143987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2699"/>
              <a:ext cx="9144000" cy="393700"/>
            </a:xfrm>
            <a:custGeom>
              <a:avLst/>
              <a:gdLst/>
              <a:ahLst/>
              <a:cxnLst/>
              <a:rect l="l" t="t" r="r" b="b"/>
              <a:pathLst>
                <a:path w="9144000" h="393700">
                  <a:moveTo>
                    <a:pt x="9143987" y="152400"/>
                  </a:moveTo>
                  <a:lnTo>
                    <a:pt x="8933307" y="152400"/>
                  </a:lnTo>
                  <a:lnTo>
                    <a:pt x="8933307" y="0"/>
                  </a:lnTo>
                  <a:lnTo>
                    <a:pt x="8922004" y="0"/>
                  </a:lnTo>
                  <a:lnTo>
                    <a:pt x="8922004" y="152400"/>
                  </a:lnTo>
                  <a:lnTo>
                    <a:pt x="8691372" y="152400"/>
                  </a:lnTo>
                  <a:lnTo>
                    <a:pt x="8691372" y="0"/>
                  </a:lnTo>
                  <a:lnTo>
                    <a:pt x="8680069" y="0"/>
                  </a:lnTo>
                  <a:lnTo>
                    <a:pt x="8680069" y="152400"/>
                  </a:lnTo>
                  <a:lnTo>
                    <a:pt x="8449437" y="152400"/>
                  </a:lnTo>
                  <a:lnTo>
                    <a:pt x="8449437" y="0"/>
                  </a:lnTo>
                  <a:lnTo>
                    <a:pt x="8438134" y="0"/>
                  </a:lnTo>
                  <a:lnTo>
                    <a:pt x="8438134" y="152400"/>
                  </a:lnTo>
                  <a:lnTo>
                    <a:pt x="8207502" y="152400"/>
                  </a:lnTo>
                  <a:lnTo>
                    <a:pt x="8207502" y="0"/>
                  </a:lnTo>
                  <a:lnTo>
                    <a:pt x="8196199" y="0"/>
                  </a:lnTo>
                  <a:lnTo>
                    <a:pt x="8196199" y="152400"/>
                  </a:lnTo>
                  <a:lnTo>
                    <a:pt x="7965567" y="152400"/>
                  </a:lnTo>
                  <a:lnTo>
                    <a:pt x="7965567" y="0"/>
                  </a:lnTo>
                  <a:lnTo>
                    <a:pt x="7954391" y="0"/>
                  </a:lnTo>
                  <a:lnTo>
                    <a:pt x="7954391" y="152400"/>
                  </a:lnTo>
                  <a:lnTo>
                    <a:pt x="7723505" y="152400"/>
                  </a:lnTo>
                  <a:lnTo>
                    <a:pt x="7723505" y="0"/>
                  </a:lnTo>
                  <a:lnTo>
                    <a:pt x="7712329" y="0"/>
                  </a:lnTo>
                  <a:lnTo>
                    <a:pt x="7712329" y="152400"/>
                  </a:lnTo>
                  <a:lnTo>
                    <a:pt x="7481570" y="152400"/>
                  </a:lnTo>
                  <a:lnTo>
                    <a:pt x="7481570" y="0"/>
                  </a:lnTo>
                  <a:lnTo>
                    <a:pt x="7470394" y="0"/>
                  </a:lnTo>
                  <a:lnTo>
                    <a:pt x="7470394" y="152400"/>
                  </a:lnTo>
                  <a:lnTo>
                    <a:pt x="7239635" y="152400"/>
                  </a:lnTo>
                  <a:lnTo>
                    <a:pt x="7239635" y="0"/>
                  </a:lnTo>
                  <a:lnTo>
                    <a:pt x="7228459" y="0"/>
                  </a:lnTo>
                  <a:lnTo>
                    <a:pt x="7228459" y="152400"/>
                  </a:lnTo>
                  <a:lnTo>
                    <a:pt x="6997700" y="152400"/>
                  </a:lnTo>
                  <a:lnTo>
                    <a:pt x="6997700" y="0"/>
                  </a:lnTo>
                  <a:lnTo>
                    <a:pt x="6986524" y="0"/>
                  </a:lnTo>
                  <a:lnTo>
                    <a:pt x="6986524" y="152400"/>
                  </a:lnTo>
                  <a:lnTo>
                    <a:pt x="6755765" y="152400"/>
                  </a:lnTo>
                  <a:lnTo>
                    <a:pt x="6755765" y="0"/>
                  </a:lnTo>
                  <a:lnTo>
                    <a:pt x="6744589" y="0"/>
                  </a:lnTo>
                  <a:lnTo>
                    <a:pt x="6744589" y="152400"/>
                  </a:lnTo>
                  <a:lnTo>
                    <a:pt x="6513830" y="152400"/>
                  </a:lnTo>
                  <a:lnTo>
                    <a:pt x="6513830" y="0"/>
                  </a:lnTo>
                  <a:lnTo>
                    <a:pt x="6502527" y="0"/>
                  </a:lnTo>
                  <a:lnTo>
                    <a:pt x="6502527" y="152400"/>
                  </a:lnTo>
                  <a:lnTo>
                    <a:pt x="6271895" y="152400"/>
                  </a:lnTo>
                  <a:lnTo>
                    <a:pt x="6271895" y="0"/>
                  </a:lnTo>
                  <a:lnTo>
                    <a:pt x="6260592" y="0"/>
                  </a:lnTo>
                  <a:lnTo>
                    <a:pt x="6260592" y="152400"/>
                  </a:lnTo>
                  <a:lnTo>
                    <a:pt x="6029960" y="152400"/>
                  </a:lnTo>
                  <a:lnTo>
                    <a:pt x="6029960" y="0"/>
                  </a:lnTo>
                  <a:lnTo>
                    <a:pt x="6018657" y="0"/>
                  </a:lnTo>
                  <a:lnTo>
                    <a:pt x="6018657" y="152400"/>
                  </a:lnTo>
                  <a:lnTo>
                    <a:pt x="5788025" y="152400"/>
                  </a:lnTo>
                  <a:lnTo>
                    <a:pt x="5788025" y="0"/>
                  </a:lnTo>
                  <a:lnTo>
                    <a:pt x="5776722" y="0"/>
                  </a:lnTo>
                  <a:lnTo>
                    <a:pt x="5776722" y="152400"/>
                  </a:lnTo>
                  <a:lnTo>
                    <a:pt x="5546090" y="152400"/>
                  </a:lnTo>
                  <a:lnTo>
                    <a:pt x="5546090" y="0"/>
                  </a:lnTo>
                  <a:lnTo>
                    <a:pt x="5534787" y="0"/>
                  </a:lnTo>
                  <a:lnTo>
                    <a:pt x="5534787" y="152400"/>
                  </a:lnTo>
                  <a:lnTo>
                    <a:pt x="5304155" y="152400"/>
                  </a:lnTo>
                  <a:lnTo>
                    <a:pt x="5304155" y="0"/>
                  </a:lnTo>
                  <a:lnTo>
                    <a:pt x="5292979" y="0"/>
                  </a:lnTo>
                  <a:lnTo>
                    <a:pt x="5292979" y="152400"/>
                  </a:lnTo>
                  <a:lnTo>
                    <a:pt x="5062093" y="152400"/>
                  </a:lnTo>
                  <a:lnTo>
                    <a:pt x="5062093" y="0"/>
                  </a:lnTo>
                  <a:lnTo>
                    <a:pt x="5050917" y="0"/>
                  </a:lnTo>
                  <a:lnTo>
                    <a:pt x="5050917" y="152400"/>
                  </a:lnTo>
                  <a:lnTo>
                    <a:pt x="4820158" y="152400"/>
                  </a:lnTo>
                  <a:lnTo>
                    <a:pt x="4820158" y="0"/>
                  </a:lnTo>
                  <a:lnTo>
                    <a:pt x="4808982" y="0"/>
                  </a:lnTo>
                  <a:lnTo>
                    <a:pt x="4808982" y="152400"/>
                  </a:lnTo>
                  <a:lnTo>
                    <a:pt x="4578223" y="152400"/>
                  </a:lnTo>
                  <a:lnTo>
                    <a:pt x="4578223" y="0"/>
                  </a:lnTo>
                  <a:lnTo>
                    <a:pt x="4567047" y="0"/>
                  </a:lnTo>
                  <a:lnTo>
                    <a:pt x="4567047" y="152400"/>
                  </a:lnTo>
                  <a:lnTo>
                    <a:pt x="4336288" y="152400"/>
                  </a:lnTo>
                  <a:lnTo>
                    <a:pt x="4336288" y="0"/>
                  </a:lnTo>
                  <a:lnTo>
                    <a:pt x="4325112" y="0"/>
                  </a:lnTo>
                  <a:lnTo>
                    <a:pt x="4325112" y="152400"/>
                  </a:lnTo>
                  <a:lnTo>
                    <a:pt x="4094353" y="152400"/>
                  </a:lnTo>
                  <a:lnTo>
                    <a:pt x="4094353" y="0"/>
                  </a:lnTo>
                  <a:lnTo>
                    <a:pt x="4083177" y="0"/>
                  </a:lnTo>
                  <a:lnTo>
                    <a:pt x="4083177" y="152400"/>
                  </a:lnTo>
                  <a:lnTo>
                    <a:pt x="3852418" y="152400"/>
                  </a:lnTo>
                  <a:lnTo>
                    <a:pt x="3852418" y="0"/>
                  </a:lnTo>
                  <a:lnTo>
                    <a:pt x="3841115" y="0"/>
                  </a:lnTo>
                  <a:lnTo>
                    <a:pt x="3841115" y="152400"/>
                  </a:lnTo>
                  <a:lnTo>
                    <a:pt x="3610483" y="152400"/>
                  </a:lnTo>
                  <a:lnTo>
                    <a:pt x="3610483" y="0"/>
                  </a:lnTo>
                  <a:lnTo>
                    <a:pt x="3599180" y="0"/>
                  </a:lnTo>
                  <a:lnTo>
                    <a:pt x="3599180" y="152400"/>
                  </a:lnTo>
                  <a:lnTo>
                    <a:pt x="3368548" y="152400"/>
                  </a:lnTo>
                  <a:lnTo>
                    <a:pt x="3368548" y="0"/>
                  </a:lnTo>
                  <a:lnTo>
                    <a:pt x="3357245" y="0"/>
                  </a:lnTo>
                  <a:lnTo>
                    <a:pt x="3357245" y="152400"/>
                  </a:lnTo>
                  <a:lnTo>
                    <a:pt x="3126613" y="152400"/>
                  </a:lnTo>
                  <a:lnTo>
                    <a:pt x="3126613" y="0"/>
                  </a:lnTo>
                  <a:lnTo>
                    <a:pt x="3115310" y="0"/>
                  </a:lnTo>
                  <a:lnTo>
                    <a:pt x="3115310" y="152400"/>
                  </a:lnTo>
                  <a:lnTo>
                    <a:pt x="2884678" y="152400"/>
                  </a:lnTo>
                  <a:lnTo>
                    <a:pt x="2884678" y="0"/>
                  </a:lnTo>
                  <a:lnTo>
                    <a:pt x="2873502" y="0"/>
                  </a:lnTo>
                  <a:lnTo>
                    <a:pt x="2873502" y="152400"/>
                  </a:lnTo>
                  <a:lnTo>
                    <a:pt x="2642743" y="152400"/>
                  </a:lnTo>
                  <a:lnTo>
                    <a:pt x="2642743" y="0"/>
                  </a:lnTo>
                  <a:lnTo>
                    <a:pt x="2631567" y="0"/>
                  </a:lnTo>
                  <a:lnTo>
                    <a:pt x="2631567" y="152400"/>
                  </a:lnTo>
                  <a:lnTo>
                    <a:pt x="2400681" y="152400"/>
                  </a:lnTo>
                  <a:lnTo>
                    <a:pt x="2400681" y="0"/>
                  </a:lnTo>
                  <a:lnTo>
                    <a:pt x="2389505" y="0"/>
                  </a:lnTo>
                  <a:lnTo>
                    <a:pt x="2389505" y="152400"/>
                  </a:lnTo>
                  <a:lnTo>
                    <a:pt x="2158746" y="152400"/>
                  </a:lnTo>
                  <a:lnTo>
                    <a:pt x="2158746" y="0"/>
                  </a:lnTo>
                  <a:lnTo>
                    <a:pt x="2147570" y="0"/>
                  </a:lnTo>
                  <a:lnTo>
                    <a:pt x="2147570" y="152400"/>
                  </a:lnTo>
                  <a:lnTo>
                    <a:pt x="1916811" y="152400"/>
                  </a:lnTo>
                  <a:lnTo>
                    <a:pt x="1916811" y="0"/>
                  </a:lnTo>
                  <a:lnTo>
                    <a:pt x="1905635" y="0"/>
                  </a:lnTo>
                  <a:lnTo>
                    <a:pt x="1905635" y="152400"/>
                  </a:lnTo>
                  <a:lnTo>
                    <a:pt x="1674876" y="152400"/>
                  </a:lnTo>
                  <a:lnTo>
                    <a:pt x="1674876" y="0"/>
                  </a:lnTo>
                  <a:lnTo>
                    <a:pt x="1663700" y="0"/>
                  </a:lnTo>
                  <a:lnTo>
                    <a:pt x="1663700" y="152400"/>
                  </a:lnTo>
                  <a:lnTo>
                    <a:pt x="1432941" y="152400"/>
                  </a:lnTo>
                  <a:lnTo>
                    <a:pt x="1432941" y="0"/>
                  </a:lnTo>
                  <a:lnTo>
                    <a:pt x="1421765" y="0"/>
                  </a:lnTo>
                  <a:lnTo>
                    <a:pt x="1421765" y="152400"/>
                  </a:lnTo>
                  <a:lnTo>
                    <a:pt x="1191006" y="152400"/>
                  </a:lnTo>
                  <a:lnTo>
                    <a:pt x="1191006" y="0"/>
                  </a:lnTo>
                  <a:lnTo>
                    <a:pt x="1179753" y="0"/>
                  </a:lnTo>
                  <a:lnTo>
                    <a:pt x="1179753" y="152400"/>
                  </a:lnTo>
                  <a:lnTo>
                    <a:pt x="949020" y="152400"/>
                  </a:lnTo>
                  <a:lnTo>
                    <a:pt x="949020" y="0"/>
                  </a:lnTo>
                  <a:lnTo>
                    <a:pt x="937818" y="0"/>
                  </a:lnTo>
                  <a:lnTo>
                    <a:pt x="937818" y="152400"/>
                  </a:lnTo>
                  <a:lnTo>
                    <a:pt x="707085" y="152400"/>
                  </a:lnTo>
                  <a:lnTo>
                    <a:pt x="707085" y="0"/>
                  </a:lnTo>
                  <a:lnTo>
                    <a:pt x="695883" y="0"/>
                  </a:lnTo>
                  <a:lnTo>
                    <a:pt x="695883" y="152400"/>
                  </a:lnTo>
                  <a:lnTo>
                    <a:pt x="465162" y="152400"/>
                  </a:lnTo>
                  <a:lnTo>
                    <a:pt x="465162" y="0"/>
                  </a:lnTo>
                  <a:lnTo>
                    <a:pt x="453961" y="0"/>
                  </a:lnTo>
                  <a:lnTo>
                    <a:pt x="453961" y="152400"/>
                  </a:lnTo>
                  <a:lnTo>
                    <a:pt x="223227" y="152400"/>
                  </a:lnTo>
                  <a:lnTo>
                    <a:pt x="223227" y="0"/>
                  </a:lnTo>
                  <a:lnTo>
                    <a:pt x="212026" y="0"/>
                  </a:lnTo>
                  <a:lnTo>
                    <a:pt x="212026" y="152400"/>
                  </a:lnTo>
                  <a:lnTo>
                    <a:pt x="0" y="152400"/>
                  </a:lnTo>
                  <a:lnTo>
                    <a:pt x="0" y="165100"/>
                  </a:lnTo>
                  <a:lnTo>
                    <a:pt x="5292979" y="165100"/>
                  </a:lnTo>
                  <a:lnTo>
                    <a:pt x="5292979" y="393700"/>
                  </a:lnTo>
                  <a:lnTo>
                    <a:pt x="5304155" y="393700"/>
                  </a:lnTo>
                  <a:lnTo>
                    <a:pt x="5304155" y="165100"/>
                  </a:lnTo>
                  <a:lnTo>
                    <a:pt x="5534787" y="165100"/>
                  </a:lnTo>
                  <a:lnTo>
                    <a:pt x="5534787" y="393700"/>
                  </a:lnTo>
                  <a:lnTo>
                    <a:pt x="5546090" y="393700"/>
                  </a:lnTo>
                  <a:lnTo>
                    <a:pt x="5546090" y="165100"/>
                  </a:lnTo>
                  <a:lnTo>
                    <a:pt x="5776722" y="165100"/>
                  </a:lnTo>
                  <a:lnTo>
                    <a:pt x="5776722" y="393700"/>
                  </a:lnTo>
                  <a:lnTo>
                    <a:pt x="5788025" y="393700"/>
                  </a:lnTo>
                  <a:lnTo>
                    <a:pt x="5788025" y="165100"/>
                  </a:lnTo>
                  <a:lnTo>
                    <a:pt x="6018657" y="165100"/>
                  </a:lnTo>
                  <a:lnTo>
                    <a:pt x="6018657" y="393700"/>
                  </a:lnTo>
                  <a:lnTo>
                    <a:pt x="6029960" y="393700"/>
                  </a:lnTo>
                  <a:lnTo>
                    <a:pt x="6029960" y="165100"/>
                  </a:lnTo>
                  <a:lnTo>
                    <a:pt x="6260592" y="165100"/>
                  </a:lnTo>
                  <a:lnTo>
                    <a:pt x="6260592" y="393700"/>
                  </a:lnTo>
                  <a:lnTo>
                    <a:pt x="6271895" y="393700"/>
                  </a:lnTo>
                  <a:lnTo>
                    <a:pt x="6271895" y="165100"/>
                  </a:lnTo>
                  <a:lnTo>
                    <a:pt x="6502527" y="165100"/>
                  </a:lnTo>
                  <a:lnTo>
                    <a:pt x="6502527" y="393700"/>
                  </a:lnTo>
                  <a:lnTo>
                    <a:pt x="6513830" y="393700"/>
                  </a:lnTo>
                  <a:lnTo>
                    <a:pt x="6513830" y="165100"/>
                  </a:lnTo>
                  <a:lnTo>
                    <a:pt x="6744589" y="165100"/>
                  </a:lnTo>
                  <a:lnTo>
                    <a:pt x="6744589" y="393700"/>
                  </a:lnTo>
                  <a:lnTo>
                    <a:pt x="6755765" y="393700"/>
                  </a:lnTo>
                  <a:lnTo>
                    <a:pt x="6755765" y="165100"/>
                  </a:lnTo>
                  <a:lnTo>
                    <a:pt x="6986524" y="165100"/>
                  </a:lnTo>
                  <a:lnTo>
                    <a:pt x="6986524" y="393700"/>
                  </a:lnTo>
                  <a:lnTo>
                    <a:pt x="6997700" y="393700"/>
                  </a:lnTo>
                  <a:lnTo>
                    <a:pt x="6997700" y="165100"/>
                  </a:lnTo>
                  <a:lnTo>
                    <a:pt x="7228459" y="165100"/>
                  </a:lnTo>
                  <a:lnTo>
                    <a:pt x="7228459" y="393700"/>
                  </a:lnTo>
                  <a:lnTo>
                    <a:pt x="7239635" y="393700"/>
                  </a:lnTo>
                  <a:lnTo>
                    <a:pt x="7239635" y="165100"/>
                  </a:lnTo>
                  <a:lnTo>
                    <a:pt x="7470394" y="165100"/>
                  </a:lnTo>
                  <a:lnTo>
                    <a:pt x="7470394" y="393700"/>
                  </a:lnTo>
                  <a:lnTo>
                    <a:pt x="7481570" y="393700"/>
                  </a:lnTo>
                  <a:lnTo>
                    <a:pt x="7481570" y="165100"/>
                  </a:lnTo>
                  <a:lnTo>
                    <a:pt x="7712329" y="165100"/>
                  </a:lnTo>
                  <a:lnTo>
                    <a:pt x="7712329" y="393700"/>
                  </a:lnTo>
                  <a:lnTo>
                    <a:pt x="7723505" y="393700"/>
                  </a:lnTo>
                  <a:lnTo>
                    <a:pt x="7723505" y="165100"/>
                  </a:lnTo>
                  <a:lnTo>
                    <a:pt x="7954391" y="165100"/>
                  </a:lnTo>
                  <a:lnTo>
                    <a:pt x="7954391" y="393700"/>
                  </a:lnTo>
                  <a:lnTo>
                    <a:pt x="7965567" y="393700"/>
                  </a:lnTo>
                  <a:lnTo>
                    <a:pt x="7965567" y="165100"/>
                  </a:lnTo>
                  <a:lnTo>
                    <a:pt x="8196199" y="165100"/>
                  </a:lnTo>
                  <a:lnTo>
                    <a:pt x="8196199" y="393700"/>
                  </a:lnTo>
                  <a:lnTo>
                    <a:pt x="8207502" y="393700"/>
                  </a:lnTo>
                  <a:lnTo>
                    <a:pt x="8207502" y="165100"/>
                  </a:lnTo>
                  <a:lnTo>
                    <a:pt x="8438134" y="165100"/>
                  </a:lnTo>
                  <a:lnTo>
                    <a:pt x="8438134" y="393700"/>
                  </a:lnTo>
                  <a:lnTo>
                    <a:pt x="8449437" y="393700"/>
                  </a:lnTo>
                  <a:lnTo>
                    <a:pt x="8449437" y="165100"/>
                  </a:lnTo>
                  <a:lnTo>
                    <a:pt x="8680069" y="165100"/>
                  </a:lnTo>
                  <a:lnTo>
                    <a:pt x="8680069" y="393700"/>
                  </a:lnTo>
                  <a:lnTo>
                    <a:pt x="8691372" y="393700"/>
                  </a:lnTo>
                  <a:lnTo>
                    <a:pt x="8691372" y="165100"/>
                  </a:lnTo>
                  <a:lnTo>
                    <a:pt x="8922004" y="165100"/>
                  </a:lnTo>
                  <a:lnTo>
                    <a:pt x="8922004" y="393700"/>
                  </a:lnTo>
                  <a:lnTo>
                    <a:pt x="8933307" y="393700"/>
                  </a:lnTo>
                  <a:lnTo>
                    <a:pt x="8933307" y="165100"/>
                  </a:lnTo>
                  <a:lnTo>
                    <a:pt x="9143987" y="165100"/>
                  </a:lnTo>
                  <a:lnTo>
                    <a:pt x="9143987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406400"/>
            <a:ext cx="8669020" cy="4729479"/>
            <a:chOff x="0" y="406400"/>
            <a:chExt cx="8669020" cy="4729479"/>
          </a:xfrm>
        </p:grpSpPr>
        <p:sp>
          <p:nvSpPr>
            <p:cNvPr id="15" name="object 15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7861300" y="0"/>
                  </a:moveTo>
                  <a:lnTo>
                    <a:pt x="114249" y="0"/>
                  </a:lnTo>
                  <a:lnTo>
                    <a:pt x="69780" y="8983"/>
                  </a:lnTo>
                  <a:lnTo>
                    <a:pt x="33464" y="33480"/>
                  </a:lnTo>
                  <a:lnTo>
                    <a:pt x="8978" y="69812"/>
                  </a:lnTo>
                  <a:lnTo>
                    <a:pt x="0" y="114300"/>
                  </a:lnTo>
                  <a:lnTo>
                    <a:pt x="0" y="312420"/>
                  </a:lnTo>
                  <a:lnTo>
                    <a:pt x="8978" y="356907"/>
                  </a:lnTo>
                  <a:lnTo>
                    <a:pt x="33464" y="393239"/>
                  </a:lnTo>
                  <a:lnTo>
                    <a:pt x="69780" y="417736"/>
                  </a:lnTo>
                  <a:lnTo>
                    <a:pt x="114249" y="426720"/>
                  </a:lnTo>
                  <a:lnTo>
                    <a:pt x="7861300" y="426720"/>
                  </a:lnTo>
                  <a:lnTo>
                    <a:pt x="7905787" y="417736"/>
                  </a:lnTo>
                  <a:lnTo>
                    <a:pt x="7942119" y="393239"/>
                  </a:lnTo>
                  <a:lnTo>
                    <a:pt x="7966616" y="356907"/>
                  </a:lnTo>
                  <a:lnTo>
                    <a:pt x="7975600" y="312420"/>
                  </a:lnTo>
                  <a:lnTo>
                    <a:pt x="7975600" y="114300"/>
                  </a:lnTo>
                  <a:lnTo>
                    <a:pt x="7966616" y="69812"/>
                  </a:lnTo>
                  <a:lnTo>
                    <a:pt x="7942119" y="33480"/>
                  </a:lnTo>
                  <a:lnTo>
                    <a:pt x="7905787" y="8983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419" y="406400"/>
              <a:ext cx="7975600" cy="426720"/>
            </a:xfrm>
            <a:custGeom>
              <a:avLst/>
              <a:gdLst/>
              <a:ahLst/>
              <a:cxnLst/>
              <a:rect l="l" t="t" r="r" b="b"/>
              <a:pathLst>
                <a:path w="7975600" h="426719">
                  <a:moveTo>
                    <a:pt x="0" y="114300"/>
                  </a:moveTo>
                  <a:lnTo>
                    <a:pt x="8978" y="69812"/>
                  </a:lnTo>
                  <a:lnTo>
                    <a:pt x="33464" y="33480"/>
                  </a:lnTo>
                  <a:lnTo>
                    <a:pt x="69780" y="8983"/>
                  </a:lnTo>
                  <a:lnTo>
                    <a:pt x="114249" y="0"/>
                  </a:lnTo>
                  <a:lnTo>
                    <a:pt x="7861300" y="0"/>
                  </a:lnTo>
                  <a:lnTo>
                    <a:pt x="7905787" y="8983"/>
                  </a:lnTo>
                  <a:lnTo>
                    <a:pt x="7942119" y="33480"/>
                  </a:lnTo>
                  <a:lnTo>
                    <a:pt x="7966616" y="69812"/>
                  </a:lnTo>
                  <a:lnTo>
                    <a:pt x="7975600" y="114300"/>
                  </a:lnTo>
                  <a:lnTo>
                    <a:pt x="7975600" y="312420"/>
                  </a:lnTo>
                  <a:lnTo>
                    <a:pt x="7966616" y="356907"/>
                  </a:lnTo>
                  <a:lnTo>
                    <a:pt x="7942119" y="393239"/>
                  </a:lnTo>
                  <a:lnTo>
                    <a:pt x="7905787" y="417736"/>
                  </a:lnTo>
                  <a:lnTo>
                    <a:pt x="7861300" y="426720"/>
                  </a:lnTo>
                  <a:lnTo>
                    <a:pt x="114249" y="426720"/>
                  </a:lnTo>
                  <a:lnTo>
                    <a:pt x="69780" y="417736"/>
                  </a:lnTo>
                  <a:lnTo>
                    <a:pt x="33464" y="393239"/>
                  </a:lnTo>
                  <a:lnTo>
                    <a:pt x="8978" y="356907"/>
                  </a:lnTo>
                  <a:lnTo>
                    <a:pt x="0" y="31242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8500" y="739140"/>
              <a:ext cx="7749540" cy="3985260"/>
            </a:xfrm>
            <a:custGeom>
              <a:avLst/>
              <a:gdLst/>
              <a:ahLst/>
              <a:cxnLst/>
              <a:rect l="l" t="t" r="r" b="b"/>
              <a:pathLst>
                <a:path w="7749540" h="3985260">
                  <a:moveTo>
                    <a:pt x="0" y="3985260"/>
                  </a:moveTo>
                  <a:lnTo>
                    <a:pt x="7749540" y="3985260"/>
                  </a:lnTo>
                  <a:lnTo>
                    <a:pt x="774954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8500" y="739140"/>
              <a:ext cx="7970520" cy="3985260"/>
            </a:xfrm>
            <a:custGeom>
              <a:avLst/>
              <a:gdLst/>
              <a:ahLst/>
              <a:cxnLst/>
              <a:rect l="l" t="t" r="r" b="b"/>
              <a:pathLst>
                <a:path w="7970520" h="3985260">
                  <a:moveTo>
                    <a:pt x="0" y="3985260"/>
                  </a:moveTo>
                  <a:lnTo>
                    <a:pt x="7970520" y="3985260"/>
                  </a:lnTo>
                  <a:lnTo>
                    <a:pt x="797052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9140" y="480060"/>
              <a:ext cx="200659" cy="1981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1140" y="480060"/>
              <a:ext cx="198119" cy="1981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5140" y="480060"/>
              <a:ext cx="200659" cy="1981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448040" y="1389380"/>
              <a:ext cx="220979" cy="3335020"/>
            </a:xfrm>
            <a:custGeom>
              <a:avLst/>
              <a:gdLst/>
              <a:ahLst/>
              <a:cxnLst/>
              <a:rect l="l" t="t" r="r" b="b"/>
              <a:pathLst>
                <a:path w="220979" h="3335020">
                  <a:moveTo>
                    <a:pt x="0" y="3335020"/>
                  </a:moveTo>
                  <a:lnTo>
                    <a:pt x="220979" y="333502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33502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8040" y="739140"/>
              <a:ext cx="220979" cy="3985260"/>
            </a:xfrm>
            <a:custGeom>
              <a:avLst/>
              <a:gdLst/>
              <a:ahLst/>
              <a:cxnLst/>
              <a:rect l="l" t="t" r="r" b="b"/>
              <a:pathLst>
                <a:path w="220979" h="3985260">
                  <a:moveTo>
                    <a:pt x="0" y="3985260"/>
                  </a:moveTo>
                  <a:lnTo>
                    <a:pt x="220979" y="3985260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48040" y="739140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220979" y="0"/>
                  </a:moveTo>
                  <a:lnTo>
                    <a:pt x="0" y="0"/>
                  </a:lnTo>
                  <a:lnTo>
                    <a:pt x="0" y="650239"/>
                  </a:lnTo>
                  <a:lnTo>
                    <a:pt x="220979" y="650239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48040" y="739140"/>
              <a:ext cx="220979" cy="650240"/>
            </a:xfrm>
            <a:custGeom>
              <a:avLst/>
              <a:gdLst/>
              <a:ahLst/>
              <a:cxnLst/>
              <a:rect l="l" t="t" r="r" b="b"/>
              <a:pathLst>
                <a:path w="220979" h="650240">
                  <a:moveTo>
                    <a:pt x="0" y="650239"/>
                  </a:moveTo>
                  <a:lnTo>
                    <a:pt x="220979" y="650239"/>
                  </a:lnTo>
                  <a:lnTo>
                    <a:pt x="220979" y="0"/>
                  </a:lnTo>
                  <a:lnTo>
                    <a:pt x="0" y="0"/>
                  </a:lnTo>
                  <a:lnTo>
                    <a:pt x="0" y="650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679" y="4328159"/>
              <a:ext cx="810260" cy="807720"/>
            </a:xfrm>
            <a:custGeom>
              <a:avLst/>
              <a:gdLst/>
              <a:ahLst/>
              <a:cxnLst/>
              <a:rect l="l" t="t" r="r" b="b"/>
              <a:pathLst>
                <a:path w="810260" h="807720">
                  <a:moveTo>
                    <a:pt x="405130" y="0"/>
                  </a:moveTo>
                  <a:lnTo>
                    <a:pt x="357883" y="2716"/>
                  </a:lnTo>
                  <a:lnTo>
                    <a:pt x="312236" y="10666"/>
                  </a:lnTo>
                  <a:lnTo>
                    <a:pt x="268495" y="23544"/>
                  </a:lnTo>
                  <a:lnTo>
                    <a:pt x="226963" y="41048"/>
                  </a:lnTo>
                  <a:lnTo>
                    <a:pt x="187943" y="62875"/>
                  </a:lnTo>
                  <a:lnTo>
                    <a:pt x="151741" y="88722"/>
                  </a:lnTo>
                  <a:lnTo>
                    <a:pt x="118659" y="118286"/>
                  </a:lnTo>
                  <a:lnTo>
                    <a:pt x="89002" y="151264"/>
                  </a:lnTo>
                  <a:lnTo>
                    <a:pt x="63073" y="187353"/>
                  </a:lnTo>
                  <a:lnTo>
                    <a:pt x="41177" y="226250"/>
                  </a:lnTo>
                  <a:lnTo>
                    <a:pt x="23618" y="267652"/>
                  </a:lnTo>
                  <a:lnTo>
                    <a:pt x="10699" y="311257"/>
                  </a:lnTo>
                  <a:lnTo>
                    <a:pt x="2725" y="356760"/>
                  </a:lnTo>
                  <a:lnTo>
                    <a:pt x="0" y="403859"/>
                  </a:lnTo>
                  <a:lnTo>
                    <a:pt x="2725" y="450959"/>
                  </a:lnTo>
                  <a:lnTo>
                    <a:pt x="10699" y="496462"/>
                  </a:lnTo>
                  <a:lnTo>
                    <a:pt x="23618" y="540067"/>
                  </a:lnTo>
                  <a:lnTo>
                    <a:pt x="41177" y="581469"/>
                  </a:lnTo>
                  <a:lnTo>
                    <a:pt x="63073" y="620366"/>
                  </a:lnTo>
                  <a:lnTo>
                    <a:pt x="89002" y="656455"/>
                  </a:lnTo>
                  <a:lnTo>
                    <a:pt x="118659" y="689434"/>
                  </a:lnTo>
                  <a:lnTo>
                    <a:pt x="151741" y="718998"/>
                  </a:lnTo>
                  <a:lnTo>
                    <a:pt x="187943" y="744845"/>
                  </a:lnTo>
                  <a:lnTo>
                    <a:pt x="226963" y="766672"/>
                  </a:lnTo>
                  <a:lnTo>
                    <a:pt x="268495" y="784176"/>
                  </a:lnTo>
                  <a:lnTo>
                    <a:pt x="312236" y="797054"/>
                  </a:lnTo>
                  <a:lnTo>
                    <a:pt x="357883" y="805003"/>
                  </a:lnTo>
                  <a:lnTo>
                    <a:pt x="405130" y="807720"/>
                  </a:lnTo>
                  <a:lnTo>
                    <a:pt x="452376" y="805003"/>
                  </a:lnTo>
                  <a:lnTo>
                    <a:pt x="498023" y="797054"/>
                  </a:lnTo>
                  <a:lnTo>
                    <a:pt x="541764" y="784176"/>
                  </a:lnTo>
                  <a:lnTo>
                    <a:pt x="583296" y="766672"/>
                  </a:lnTo>
                  <a:lnTo>
                    <a:pt x="622316" y="744845"/>
                  </a:lnTo>
                  <a:lnTo>
                    <a:pt x="658518" y="718998"/>
                  </a:lnTo>
                  <a:lnTo>
                    <a:pt x="691600" y="689434"/>
                  </a:lnTo>
                  <a:lnTo>
                    <a:pt x="721257" y="656455"/>
                  </a:lnTo>
                  <a:lnTo>
                    <a:pt x="747186" y="620366"/>
                  </a:lnTo>
                  <a:lnTo>
                    <a:pt x="755391" y="605789"/>
                  </a:lnTo>
                  <a:lnTo>
                    <a:pt x="405130" y="605789"/>
                  </a:lnTo>
                  <a:lnTo>
                    <a:pt x="358536" y="600456"/>
                  </a:lnTo>
                  <a:lnTo>
                    <a:pt x="315765" y="585264"/>
                  </a:lnTo>
                  <a:lnTo>
                    <a:pt x="278036" y="561426"/>
                  </a:lnTo>
                  <a:lnTo>
                    <a:pt x="246568" y="530155"/>
                  </a:lnTo>
                  <a:lnTo>
                    <a:pt x="222582" y="492661"/>
                  </a:lnTo>
                  <a:lnTo>
                    <a:pt x="207296" y="450159"/>
                  </a:lnTo>
                  <a:lnTo>
                    <a:pt x="201929" y="403859"/>
                  </a:lnTo>
                  <a:lnTo>
                    <a:pt x="207296" y="357560"/>
                  </a:lnTo>
                  <a:lnTo>
                    <a:pt x="222582" y="315058"/>
                  </a:lnTo>
                  <a:lnTo>
                    <a:pt x="246568" y="277564"/>
                  </a:lnTo>
                  <a:lnTo>
                    <a:pt x="278036" y="246293"/>
                  </a:lnTo>
                  <a:lnTo>
                    <a:pt x="315765" y="222455"/>
                  </a:lnTo>
                  <a:lnTo>
                    <a:pt x="358536" y="207263"/>
                  </a:lnTo>
                  <a:lnTo>
                    <a:pt x="405130" y="201929"/>
                  </a:lnTo>
                  <a:lnTo>
                    <a:pt x="755391" y="201929"/>
                  </a:lnTo>
                  <a:lnTo>
                    <a:pt x="747186" y="187353"/>
                  </a:lnTo>
                  <a:lnTo>
                    <a:pt x="721257" y="151264"/>
                  </a:lnTo>
                  <a:lnTo>
                    <a:pt x="691600" y="118286"/>
                  </a:lnTo>
                  <a:lnTo>
                    <a:pt x="658518" y="88722"/>
                  </a:lnTo>
                  <a:lnTo>
                    <a:pt x="622316" y="62875"/>
                  </a:lnTo>
                  <a:lnTo>
                    <a:pt x="583296" y="41048"/>
                  </a:lnTo>
                  <a:lnTo>
                    <a:pt x="541764" y="23544"/>
                  </a:lnTo>
                  <a:lnTo>
                    <a:pt x="498023" y="10666"/>
                  </a:lnTo>
                  <a:lnTo>
                    <a:pt x="452376" y="2716"/>
                  </a:lnTo>
                  <a:lnTo>
                    <a:pt x="405130" y="0"/>
                  </a:lnTo>
                  <a:close/>
                </a:path>
                <a:path w="810260" h="807720">
                  <a:moveTo>
                    <a:pt x="755391" y="201929"/>
                  </a:moveTo>
                  <a:lnTo>
                    <a:pt x="405130" y="201929"/>
                  </a:lnTo>
                  <a:lnTo>
                    <a:pt x="451723" y="207263"/>
                  </a:lnTo>
                  <a:lnTo>
                    <a:pt x="494494" y="222455"/>
                  </a:lnTo>
                  <a:lnTo>
                    <a:pt x="532223" y="246293"/>
                  </a:lnTo>
                  <a:lnTo>
                    <a:pt x="563691" y="277564"/>
                  </a:lnTo>
                  <a:lnTo>
                    <a:pt x="587677" y="315058"/>
                  </a:lnTo>
                  <a:lnTo>
                    <a:pt x="602963" y="357560"/>
                  </a:lnTo>
                  <a:lnTo>
                    <a:pt x="608330" y="403859"/>
                  </a:lnTo>
                  <a:lnTo>
                    <a:pt x="602963" y="450159"/>
                  </a:lnTo>
                  <a:lnTo>
                    <a:pt x="587677" y="492661"/>
                  </a:lnTo>
                  <a:lnTo>
                    <a:pt x="563691" y="530155"/>
                  </a:lnTo>
                  <a:lnTo>
                    <a:pt x="532223" y="561426"/>
                  </a:lnTo>
                  <a:lnTo>
                    <a:pt x="494494" y="585264"/>
                  </a:lnTo>
                  <a:lnTo>
                    <a:pt x="451723" y="600456"/>
                  </a:lnTo>
                  <a:lnTo>
                    <a:pt x="405130" y="605789"/>
                  </a:lnTo>
                  <a:lnTo>
                    <a:pt x="755391" y="605789"/>
                  </a:lnTo>
                  <a:lnTo>
                    <a:pt x="786641" y="540067"/>
                  </a:lnTo>
                  <a:lnTo>
                    <a:pt x="799560" y="496462"/>
                  </a:lnTo>
                  <a:lnTo>
                    <a:pt x="807534" y="450959"/>
                  </a:lnTo>
                  <a:lnTo>
                    <a:pt x="810260" y="403859"/>
                  </a:lnTo>
                  <a:lnTo>
                    <a:pt x="807534" y="356760"/>
                  </a:lnTo>
                  <a:lnTo>
                    <a:pt x="799560" y="311257"/>
                  </a:lnTo>
                  <a:lnTo>
                    <a:pt x="786641" y="267652"/>
                  </a:lnTo>
                  <a:lnTo>
                    <a:pt x="769082" y="226250"/>
                  </a:lnTo>
                  <a:lnTo>
                    <a:pt x="755391" y="201929"/>
                  </a:lnTo>
                  <a:close/>
                </a:path>
              </a:pathLst>
            </a:custGeom>
            <a:solidFill>
              <a:srgbClr val="FFC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679" y="4328159"/>
              <a:ext cx="810260" cy="807720"/>
            </a:xfrm>
            <a:custGeom>
              <a:avLst/>
              <a:gdLst/>
              <a:ahLst/>
              <a:cxnLst/>
              <a:rect l="l" t="t" r="r" b="b"/>
              <a:pathLst>
                <a:path w="810260" h="807720">
                  <a:moveTo>
                    <a:pt x="0" y="403859"/>
                  </a:moveTo>
                  <a:lnTo>
                    <a:pt x="2725" y="356760"/>
                  </a:lnTo>
                  <a:lnTo>
                    <a:pt x="10699" y="311257"/>
                  </a:lnTo>
                  <a:lnTo>
                    <a:pt x="23618" y="267652"/>
                  </a:lnTo>
                  <a:lnTo>
                    <a:pt x="41177" y="226250"/>
                  </a:lnTo>
                  <a:lnTo>
                    <a:pt x="63073" y="187353"/>
                  </a:lnTo>
                  <a:lnTo>
                    <a:pt x="89002" y="151264"/>
                  </a:lnTo>
                  <a:lnTo>
                    <a:pt x="118659" y="118286"/>
                  </a:lnTo>
                  <a:lnTo>
                    <a:pt x="151741" y="88722"/>
                  </a:lnTo>
                  <a:lnTo>
                    <a:pt x="187943" y="62875"/>
                  </a:lnTo>
                  <a:lnTo>
                    <a:pt x="226963" y="41048"/>
                  </a:lnTo>
                  <a:lnTo>
                    <a:pt x="268495" y="23544"/>
                  </a:lnTo>
                  <a:lnTo>
                    <a:pt x="312236" y="10666"/>
                  </a:lnTo>
                  <a:lnTo>
                    <a:pt x="357883" y="2716"/>
                  </a:lnTo>
                  <a:lnTo>
                    <a:pt x="405130" y="0"/>
                  </a:lnTo>
                  <a:lnTo>
                    <a:pt x="452376" y="2716"/>
                  </a:lnTo>
                  <a:lnTo>
                    <a:pt x="498023" y="10666"/>
                  </a:lnTo>
                  <a:lnTo>
                    <a:pt x="541764" y="23544"/>
                  </a:lnTo>
                  <a:lnTo>
                    <a:pt x="583296" y="41048"/>
                  </a:lnTo>
                  <a:lnTo>
                    <a:pt x="622316" y="62875"/>
                  </a:lnTo>
                  <a:lnTo>
                    <a:pt x="658518" y="88722"/>
                  </a:lnTo>
                  <a:lnTo>
                    <a:pt x="691600" y="118286"/>
                  </a:lnTo>
                  <a:lnTo>
                    <a:pt x="721257" y="151264"/>
                  </a:lnTo>
                  <a:lnTo>
                    <a:pt x="747186" y="187353"/>
                  </a:lnTo>
                  <a:lnTo>
                    <a:pt x="769082" y="226250"/>
                  </a:lnTo>
                  <a:lnTo>
                    <a:pt x="786641" y="267652"/>
                  </a:lnTo>
                  <a:lnTo>
                    <a:pt x="799560" y="311257"/>
                  </a:lnTo>
                  <a:lnTo>
                    <a:pt x="807534" y="356760"/>
                  </a:lnTo>
                  <a:lnTo>
                    <a:pt x="810260" y="403859"/>
                  </a:lnTo>
                  <a:lnTo>
                    <a:pt x="807534" y="450959"/>
                  </a:lnTo>
                  <a:lnTo>
                    <a:pt x="799560" y="496462"/>
                  </a:lnTo>
                  <a:lnTo>
                    <a:pt x="786641" y="540067"/>
                  </a:lnTo>
                  <a:lnTo>
                    <a:pt x="769082" y="581469"/>
                  </a:lnTo>
                  <a:lnTo>
                    <a:pt x="747186" y="620366"/>
                  </a:lnTo>
                  <a:lnTo>
                    <a:pt x="721257" y="656455"/>
                  </a:lnTo>
                  <a:lnTo>
                    <a:pt x="691600" y="689434"/>
                  </a:lnTo>
                  <a:lnTo>
                    <a:pt x="658518" y="718998"/>
                  </a:lnTo>
                  <a:lnTo>
                    <a:pt x="622316" y="744845"/>
                  </a:lnTo>
                  <a:lnTo>
                    <a:pt x="583296" y="766672"/>
                  </a:lnTo>
                  <a:lnTo>
                    <a:pt x="541764" y="784176"/>
                  </a:lnTo>
                  <a:lnTo>
                    <a:pt x="498023" y="797054"/>
                  </a:lnTo>
                  <a:lnTo>
                    <a:pt x="452376" y="805003"/>
                  </a:lnTo>
                  <a:lnTo>
                    <a:pt x="405130" y="807720"/>
                  </a:lnTo>
                  <a:lnTo>
                    <a:pt x="357883" y="805003"/>
                  </a:lnTo>
                  <a:lnTo>
                    <a:pt x="312236" y="797054"/>
                  </a:lnTo>
                  <a:lnTo>
                    <a:pt x="268495" y="784176"/>
                  </a:lnTo>
                  <a:lnTo>
                    <a:pt x="226963" y="766672"/>
                  </a:lnTo>
                  <a:lnTo>
                    <a:pt x="187943" y="744845"/>
                  </a:lnTo>
                  <a:lnTo>
                    <a:pt x="151741" y="718998"/>
                  </a:lnTo>
                  <a:lnTo>
                    <a:pt x="118659" y="689434"/>
                  </a:lnTo>
                  <a:lnTo>
                    <a:pt x="89002" y="656455"/>
                  </a:lnTo>
                  <a:lnTo>
                    <a:pt x="63073" y="620366"/>
                  </a:lnTo>
                  <a:lnTo>
                    <a:pt x="41177" y="581469"/>
                  </a:lnTo>
                  <a:lnTo>
                    <a:pt x="23618" y="540067"/>
                  </a:lnTo>
                  <a:lnTo>
                    <a:pt x="10699" y="496462"/>
                  </a:lnTo>
                  <a:lnTo>
                    <a:pt x="2725" y="450959"/>
                  </a:lnTo>
                  <a:lnTo>
                    <a:pt x="0" y="403859"/>
                  </a:lnTo>
                  <a:close/>
                </a:path>
                <a:path w="810260" h="807720">
                  <a:moveTo>
                    <a:pt x="201929" y="403859"/>
                  </a:moveTo>
                  <a:lnTo>
                    <a:pt x="207296" y="450159"/>
                  </a:lnTo>
                  <a:lnTo>
                    <a:pt x="222582" y="492661"/>
                  </a:lnTo>
                  <a:lnTo>
                    <a:pt x="246568" y="530155"/>
                  </a:lnTo>
                  <a:lnTo>
                    <a:pt x="278036" y="561426"/>
                  </a:lnTo>
                  <a:lnTo>
                    <a:pt x="315765" y="585264"/>
                  </a:lnTo>
                  <a:lnTo>
                    <a:pt x="358536" y="600456"/>
                  </a:lnTo>
                  <a:lnTo>
                    <a:pt x="405130" y="605789"/>
                  </a:lnTo>
                  <a:lnTo>
                    <a:pt x="451723" y="600456"/>
                  </a:lnTo>
                  <a:lnTo>
                    <a:pt x="494494" y="585264"/>
                  </a:lnTo>
                  <a:lnTo>
                    <a:pt x="532223" y="561426"/>
                  </a:lnTo>
                  <a:lnTo>
                    <a:pt x="563691" y="530155"/>
                  </a:lnTo>
                  <a:lnTo>
                    <a:pt x="587677" y="492661"/>
                  </a:lnTo>
                  <a:lnTo>
                    <a:pt x="602963" y="450159"/>
                  </a:lnTo>
                  <a:lnTo>
                    <a:pt x="608330" y="403859"/>
                  </a:lnTo>
                  <a:lnTo>
                    <a:pt x="602963" y="357560"/>
                  </a:lnTo>
                  <a:lnTo>
                    <a:pt x="587677" y="315058"/>
                  </a:lnTo>
                  <a:lnTo>
                    <a:pt x="563691" y="277564"/>
                  </a:lnTo>
                  <a:lnTo>
                    <a:pt x="532223" y="246293"/>
                  </a:lnTo>
                  <a:lnTo>
                    <a:pt x="494494" y="222455"/>
                  </a:lnTo>
                  <a:lnTo>
                    <a:pt x="451723" y="207263"/>
                  </a:lnTo>
                  <a:lnTo>
                    <a:pt x="405130" y="201929"/>
                  </a:lnTo>
                  <a:lnTo>
                    <a:pt x="358536" y="207263"/>
                  </a:lnTo>
                  <a:lnTo>
                    <a:pt x="315765" y="222455"/>
                  </a:lnTo>
                  <a:lnTo>
                    <a:pt x="278036" y="246293"/>
                  </a:lnTo>
                  <a:lnTo>
                    <a:pt x="246568" y="277564"/>
                  </a:lnTo>
                  <a:lnTo>
                    <a:pt x="222582" y="315058"/>
                  </a:lnTo>
                  <a:lnTo>
                    <a:pt x="207296" y="357560"/>
                  </a:lnTo>
                  <a:lnTo>
                    <a:pt x="201929" y="4038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3444239"/>
              <a:ext cx="434340" cy="800100"/>
            </a:xfrm>
            <a:custGeom>
              <a:avLst/>
              <a:gdLst/>
              <a:ahLst/>
              <a:cxnLst/>
              <a:rect l="l" t="t" r="r" b="b"/>
              <a:pathLst>
                <a:path w="434340" h="800100">
                  <a:moveTo>
                    <a:pt x="298983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434314" y="800100"/>
                  </a:lnTo>
                  <a:lnTo>
                    <a:pt x="434314" y="144780"/>
                  </a:lnTo>
                  <a:lnTo>
                    <a:pt x="298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3439159"/>
              <a:ext cx="439420" cy="810260"/>
            </a:xfrm>
            <a:custGeom>
              <a:avLst/>
              <a:gdLst/>
              <a:ahLst/>
              <a:cxnLst/>
              <a:rect l="l" t="t" r="r" b="b"/>
              <a:pathLst>
                <a:path w="439420" h="810260">
                  <a:moveTo>
                    <a:pt x="342900" y="594372"/>
                  </a:moveTo>
                  <a:lnTo>
                    <a:pt x="0" y="594372"/>
                  </a:lnTo>
                  <a:lnTo>
                    <a:pt x="0" y="604520"/>
                  </a:lnTo>
                  <a:lnTo>
                    <a:pt x="342900" y="604520"/>
                  </a:lnTo>
                  <a:lnTo>
                    <a:pt x="342900" y="594372"/>
                  </a:lnTo>
                  <a:close/>
                </a:path>
                <a:path w="439420" h="810260">
                  <a:moveTo>
                    <a:pt x="342900" y="508025"/>
                  </a:moveTo>
                  <a:lnTo>
                    <a:pt x="0" y="508025"/>
                  </a:lnTo>
                  <a:lnTo>
                    <a:pt x="0" y="518160"/>
                  </a:lnTo>
                  <a:lnTo>
                    <a:pt x="342900" y="518160"/>
                  </a:lnTo>
                  <a:lnTo>
                    <a:pt x="342900" y="508025"/>
                  </a:lnTo>
                  <a:close/>
                </a:path>
                <a:path w="439420" h="810260">
                  <a:moveTo>
                    <a:pt x="342900" y="421665"/>
                  </a:moveTo>
                  <a:lnTo>
                    <a:pt x="0" y="421665"/>
                  </a:lnTo>
                  <a:lnTo>
                    <a:pt x="0" y="431800"/>
                  </a:lnTo>
                  <a:lnTo>
                    <a:pt x="342900" y="431800"/>
                  </a:lnTo>
                  <a:lnTo>
                    <a:pt x="342900" y="421665"/>
                  </a:lnTo>
                  <a:close/>
                </a:path>
                <a:path w="439420" h="810260">
                  <a:moveTo>
                    <a:pt x="342900" y="335292"/>
                  </a:moveTo>
                  <a:lnTo>
                    <a:pt x="0" y="335292"/>
                  </a:lnTo>
                  <a:lnTo>
                    <a:pt x="0" y="345440"/>
                  </a:lnTo>
                  <a:lnTo>
                    <a:pt x="342900" y="345440"/>
                  </a:lnTo>
                  <a:lnTo>
                    <a:pt x="342900" y="335292"/>
                  </a:lnTo>
                  <a:close/>
                </a:path>
                <a:path w="439420" h="810260">
                  <a:moveTo>
                    <a:pt x="439420" y="147828"/>
                  </a:moveTo>
                  <a:lnTo>
                    <a:pt x="427342" y="134912"/>
                  </a:lnTo>
                  <a:lnTo>
                    <a:pt x="427342" y="149860"/>
                  </a:lnTo>
                  <a:lnTo>
                    <a:pt x="304736" y="149860"/>
                  </a:lnTo>
                  <a:lnTo>
                    <a:pt x="304736" y="18669"/>
                  </a:lnTo>
                  <a:lnTo>
                    <a:pt x="427342" y="149860"/>
                  </a:lnTo>
                  <a:lnTo>
                    <a:pt x="427342" y="134912"/>
                  </a:lnTo>
                  <a:lnTo>
                    <a:pt x="304736" y="3797"/>
                  </a:lnTo>
                  <a:lnTo>
                    <a:pt x="304736" y="2540"/>
                  </a:lnTo>
                  <a:lnTo>
                    <a:pt x="303568" y="2540"/>
                  </a:lnTo>
                  <a:lnTo>
                    <a:pt x="301193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294640" y="10160"/>
                  </a:lnTo>
                  <a:lnTo>
                    <a:pt x="294640" y="149860"/>
                  </a:lnTo>
                  <a:lnTo>
                    <a:pt x="294640" y="160020"/>
                  </a:lnTo>
                  <a:lnTo>
                    <a:pt x="429247" y="160020"/>
                  </a:lnTo>
                  <a:lnTo>
                    <a:pt x="429247" y="800112"/>
                  </a:lnTo>
                  <a:lnTo>
                    <a:pt x="0" y="800112"/>
                  </a:lnTo>
                  <a:lnTo>
                    <a:pt x="0" y="810260"/>
                  </a:lnTo>
                  <a:lnTo>
                    <a:pt x="439420" y="810260"/>
                  </a:lnTo>
                  <a:lnTo>
                    <a:pt x="439420" y="147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81600" y="1198880"/>
              <a:ext cx="3177540" cy="383540"/>
            </a:xfrm>
            <a:custGeom>
              <a:avLst/>
              <a:gdLst/>
              <a:ahLst/>
              <a:cxnLst/>
              <a:rect l="l" t="t" r="r" b="b"/>
              <a:pathLst>
                <a:path w="2547620" h="375919">
                  <a:moveTo>
                    <a:pt x="2446908" y="0"/>
                  </a:moveTo>
                  <a:lnTo>
                    <a:pt x="100711" y="0"/>
                  </a:lnTo>
                  <a:lnTo>
                    <a:pt x="61507" y="7913"/>
                  </a:lnTo>
                  <a:lnTo>
                    <a:pt x="29495" y="29495"/>
                  </a:lnTo>
                  <a:lnTo>
                    <a:pt x="7913" y="61507"/>
                  </a:lnTo>
                  <a:lnTo>
                    <a:pt x="0" y="100711"/>
                  </a:lnTo>
                  <a:lnTo>
                    <a:pt x="0" y="275209"/>
                  </a:lnTo>
                  <a:lnTo>
                    <a:pt x="7913" y="314412"/>
                  </a:lnTo>
                  <a:lnTo>
                    <a:pt x="29495" y="346424"/>
                  </a:lnTo>
                  <a:lnTo>
                    <a:pt x="61507" y="368006"/>
                  </a:lnTo>
                  <a:lnTo>
                    <a:pt x="100711" y="375920"/>
                  </a:lnTo>
                  <a:lnTo>
                    <a:pt x="2446908" y="375920"/>
                  </a:lnTo>
                  <a:lnTo>
                    <a:pt x="2486112" y="368006"/>
                  </a:lnTo>
                  <a:lnTo>
                    <a:pt x="2518124" y="346424"/>
                  </a:lnTo>
                  <a:lnTo>
                    <a:pt x="2539706" y="314412"/>
                  </a:lnTo>
                  <a:lnTo>
                    <a:pt x="2547620" y="275209"/>
                  </a:lnTo>
                  <a:lnTo>
                    <a:pt x="2547620" y="100711"/>
                  </a:lnTo>
                  <a:lnTo>
                    <a:pt x="2539706" y="61507"/>
                  </a:lnTo>
                  <a:lnTo>
                    <a:pt x="2518124" y="29495"/>
                  </a:lnTo>
                  <a:lnTo>
                    <a:pt x="2486112" y="7913"/>
                  </a:lnTo>
                  <a:lnTo>
                    <a:pt x="2446908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81600" y="1198880"/>
              <a:ext cx="3177540" cy="289559"/>
            </a:xfrm>
            <a:custGeom>
              <a:avLst/>
              <a:gdLst/>
              <a:ahLst/>
              <a:cxnLst/>
              <a:rect l="l" t="t" r="r" b="b"/>
              <a:pathLst>
                <a:path w="2547620" h="375919">
                  <a:moveTo>
                    <a:pt x="0" y="100711"/>
                  </a:moveTo>
                  <a:lnTo>
                    <a:pt x="7913" y="61507"/>
                  </a:lnTo>
                  <a:lnTo>
                    <a:pt x="29495" y="29495"/>
                  </a:lnTo>
                  <a:lnTo>
                    <a:pt x="61507" y="7913"/>
                  </a:lnTo>
                  <a:lnTo>
                    <a:pt x="100711" y="0"/>
                  </a:lnTo>
                  <a:lnTo>
                    <a:pt x="2446908" y="0"/>
                  </a:lnTo>
                  <a:lnTo>
                    <a:pt x="2486112" y="7913"/>
                  </a:lnTo>
                  <a:lnTo>
                    <a:pt x="2518124" y="29495"/>
                  </a:lnTo>
                  <a:lnTo>
                    <a:pt x="2539706" y="61507"/>
                  </a:lnTo>
                  <a:lnTo>
                    <a:pt x="2547620" y="100711"/>
                  </a:lnTo>
                  <a:lnTo>
                    <a:pt x="2547620" y="275209"/>
                  </a:lnTo>
                  <a:lnTo>
                    <a:pt x="2539706" y="314412"/>
                  </a:lnTo>
                  <a:lnTo>
                    <a:pt x="2518124" y="346424"/>
                  </a:lnTo>
                  <a:lnTo>
                    <a:pt x="2486112" y="368006"/>
                  </a:lnTo>
                  <a:lnTo>
                    <a:pt x="2446908" y="375920"/>
                  </a:lnTo>
                  <a:lnTo>
                    <a:pt x="100711" y="375920"/>
                  </a:lnTo>
                  <a:lnTo>
                    <a:pt x="61507" y="368006"/>
                  </a:lnTo>
                  <a:lnTo>
                    <a:pt x="29495" y="346424"/>
                  </a:lnTo>
                  <a:lnTo>
                    <a:pt x="7913" y="314412"/>
                  </a:lnTo>
                  <a:lnTo>
                    <a:pt x="0" y="275209"/>
                  </a:lnTo>
                  <a:lnTo>
                    <a:pt x="0" y="10071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13400" y="1518919"/>
              <a:ext cx="2745740" cy="2997200"/>
            </a:xfrm>
            <a:custGeom>
              <a:avLst/>
              <a:gdLst/>
              <a:ahLst/>
              <a:cxnLst/>
              <a:rect l="l" t="t" r="r" b="b"/>
              <a:pathLst>
                <a:path w="2547620" h="2997200">
                  <a:moveTo>
                    <a:pt x="2547620" y="0"/>
                  </a:moveTo>
                  <a:lnTo>
                    <a:pt x="2293607" y="0"/>
                  </a:lnTo>
                  <a:lnTo>
                    <a:pt x="2293607" y="55880"/>
                  </a:lnTo>
                  <a:lnTo>
                    <a:pt x="2153920" y="55880"/>
                  </a:lnTo>
                  <a:lnTo>
                    <a:pt x="2153920" y="0"/>
                  </a:lnTo>
                  <a:lnTo>
                    <a:pt x="2105647" y="0"/>
                  </a:lnTo>
                  <a:lnTo>
                    <a:pt x="2105647" y="55880"/>
                  </a:lnTo>
                  <a:lnTo>
                    <a:pt x="1965960" y="55880"/>
                  </a:lnTo>
                  <a:lnTo>
                    <a:pt x="1965960" y="0"/>
                  </a:lnTo>
                  <a:lnTo>
                    <a:pt x="0" y="0"/>
                  </a:lnTo>
                  <a:lnTo>
                    <a:pt x="0" y="55880"/>
                  </a:lnTo>
                  <a:lnTo>
                    <a:pt x="0" y="2997200"/>
                  </a:lnTo>
                  <a:lnTo>
                    <a:pt x="2547620" y="2997200"/>
                  </a:lnTo>
                  <a:lnTo>
                    <a:pt x="2547620" y="55880"/>
                  </a:lnTo>
                  <a:lnTo>
                    <a:pt x="2547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5181600" y="1582419"/>
              <a:ext cx="3177540" cy="2933699"/>
            </a:xfrm>
            <a:custGeom>
              <a:avLst/>
              <a:gdLst/>
              <a:ahLst/>
              <a:cxnLst/>
              <a:rect l="l" t="t" r="r" b="b"/>
              <a:pathLst>
                <a:path w="2547620" h="2997200">
                  <a:moveTo>
                    <a:pt x="0" y="2997199"/>
                  </a:moveTo>
                  <a:lnTo>
                    <a:pt x="2547620" y="2997199"/>
                  </a:lnTo>
                  <a:lnTo>
                    <a:pt x="2547620" y="0"/>
                  </a:lnTo>
                  <a:lnTo>
                    <a:pt x="0" y="0"/>
                  </a:lnTo>
                  <a:lnTo>
                    <a:pt x="0" y="29971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52740" y="1305610"/>
              <a:ext cx="139700" cy="269240"/>
            </a:xfrm>
            <a:custGeom>
              <a:avLst/>
              <a:gdLst/>
              <a:ahLst/>
              <a:cxnLst/>
              <a:rect l="l" t="t" r="r" b="b"/>
              <a:pathLst>
                <a:path w="139700" h="269240">
                  <a:moveTo>
                    <a:pt x="139687" y="0"/>
                  </a:moveTo>
                  <a:lnTo>
                    <a:pt x="0" y="0"/>
                  </a:lnTo>
                  <a:lnTo>
                    <a:pt x="0" y="269189"/>
                  </a:lnTo>
                  <a:lnTo>
                    <a:pt x="139687" y="269189"/>
                  </a:lnTo>
                  <a:lnTo>
                    <a:pt x="139687" y="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50200" y="1297939"/>
              <a:ext cx="147320" cy="284480"/>
            </a:xfrm>
            <a:custGeom>
              <a:avLst/>
              <a:gdLst/>
              <a:ahLst/>
              <a:cxnLst/>
              <a:rect l="l" t="t" r="r" b="b"/>
              <a:pathLst>
                <a:path w="147320" h="284480">
                  <a:moveTo>
                    <a:pt x="145669" y="0"/>
                  </a:moveTo>
                  <a:lnTo>
                    <a:pt x="1650" y="0"/>
                  </a:lnTo>
                  <a:lnTo>
                    <a:pt x="0" y="3175"/>
                  </a:lnTo>
                  <a:lnTo>
                    <a:pt x="0" y="281305"/>
                  </a:lnTo>
                  <a:lnTo>
                    <a:pt x="1650" y="284480"/>
                  </a:lnTo>
                  <a:lnTo>
                    <a:pt x="145669" y="284480"/>
                  </a:lnTo>
                  <a:lnTo>
                    <a:pt x="147320" y="281305"/>
                  </a:lnTo>
                  <a:lnTo>
                    <a:pt x="147320" y="270510"/>
                  </a:lnTo>
                  <a:lnTo>
                    <a:pt x="7239" y="270510"/>
                  </a:lnTo>
                  <a:lnTo>
                    <a:pt x="7239" y="13970"/>
                  </a:lnTo>
                  <a:lnTo>
                    <a:pt x="147320" y="13970"/>
                  </a:lnTo>
                  <a:lnTo>
                    <a:pt x="147320" y="3175"/>
                  </a:lnTo>
                  <a:lnTo>
                    <a:pt x="145669" y="0"/>
                  </a:lnTo>
                  <a:close/>
                </a:path>
                <a:path w="147320" h="284480">
                  <a:moveTo>
                    <a:pt x="147320" y="13970"/>
                  </a:moveTo>
                  <a:lnTo>
                    <a:pt x="140080" y="13970"/>
                  </a:lnTo>
                  <a:lnTo>
                    <a:pt x="140080" y="270510"/>
                  </a:lnTo>
                  <a:lnTo>
                    <a:pt x="147320" y="270510"/>
                  </a:lnTo>
                  <a:lnTo>
                    <a:pt x="147320" y="13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8300" y="1374139"/>
              <a:ext cx="71120" cy="13208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579359" y="1305610"/>
              <a:ext cx="139700" cy="269240"/>
            </a:xfrm>
            <a:custGeom>
              <a:avLst/>
              <a:gdLst/>
              <a:ahLst/>
              <a:cxnLst/>
              <a:rect l="l" t="t" r="r" b="b"/>
              <a:pathLst>
                <a:path w="139700" h="269240">
                  <a:moveTo>
                    <a:pt x="139687" y="0"/>
                  </a:moveTo>
                  <a:lnTo>
                    <a:pt x="0" y="0"/>
                  </a:lnTo>
                  <a:lnTo>
                    <a:pt x="0" y="269189"/>
                  </a:lnTo>
                  <a:lnTo>
                    <a:pt x="139687" y="269189"/>
                  </a:lnTo>
                  <a:lnTo>
                    <a:pt x="139687" y="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76820" y="1297939"/>
              <a:ext cx="144780" cy="284480"/>
            </a:xfrm>
            <a:custGeom>
              <a:avLst/>
              <a:gdLst/>
              <a:ahLst/>
              <a:cxnLst/>
              <a:rect l="l" t="t" r="r" b="b"/>
              <a:pathLst>
                <a:path w="144779" h="284480">
                  <a:moveTo>
                    <a:pt x="119380" y="209169"/>
                  </a:moveTo>
                  <a:lnTo>
                    <a:pt x="117729" y="205740"/>
                  </a:lnTo>
                  <a:lnTo>
                    <a:pt x="29083" y="205740"/>
                  </a:lnTo>
                  <a:lnTo>
                    <a:pt x="27051" y="205740"/>
                  </a:lnTo>
                  <a:lnTo>
                    <a:pt x="25400" y="209169"/>
                  </a:lnTo>
                  <a:lnTo>
                    <a:pt x="25400" y="217551"/>
                  </a:lnTo>
                  <a:lnTo>
                    <a:pt x="27051" y="220980"/>
                  </a:lnTo>
                  <a:lnTo>
                    <a:pt x="117729" y="220980"/>
                  </a:lnTo>
                  <a:lnTo>
                    <a:pt x="119380" y="217551"/>
                  </a:lnTo>
                  <a:lnTo>
                    <a:pt x="119380" y="209169"/>
                  </a:lnTo>
                  <a:close/>
                </a:path>
                <a:path w="144779" h="284480">
                  <a:moveTo>
                    <a:pt x="144780" y="3175"/>
                  </a:moveTo>
                  <a:lnTo>
                    <a:pt x="143129" y="0"/>
                  </a:lnTo>
                  <a:lnTo>
                    <a:pt x="137668" y="0"/>
                  </a:lnTo>
                  <a:lnTo>
                    <a:pt x="137668" y="13970"/>
                  </a:lnTo>
                  <a:lnTo>
                    <a:pt x="137668" y="270510"/>
                  </a:lnTo>
                  <a:lnTo>
                    <a:pt x="7112" y="270510"/>
                  </a:lnTo>
                  <a:lnTo>
                    <a:pt x="7112" y="13970"/>
                  </a:lnTo>
                  <a:lnTo>
                    <a:pt x="137668" y="13970"/>
                  </a:lnTo>
                  <a:lnTo>
                    <a:pt x="137668" y="0"/>
                  </a:lnTo>
                  <a:lnTo>
                    <a:pt x="1651" y="0"/>
                  </a:lnTo>
                  <a:lnTo>
                    <a:pt x="0" y="3175"/>
                  </a:lnTo>
                  <a:lnTo>
                    <a:pt x="0" y="281305"/>
                  </a:lnTo>
                  <a:lnTo>
                    <a:pt x="1651" y="284480"/>
                  </a:lnTo>
                  <a:lnTo>
                    <a:pt x="143129" y="284480"/>
                  </a:lnTo>
                  <a:lnTo>
                    <a:pt x="144780" y="281305"/>
                  </a:lnTo>
                  <a:lnTo>
                    <a:pt x="144780" y="270510"/>
                  </a:lnTo>
                  <a:lnTo>
                    <a:pt x="144780" y="13970"/>
                  </a:lnTo>
                  <a:lnTo>
                    <a:pt x="144780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67319" y="1305610"/>
              <a:ext cx="139700" cy="269240"/>
            </a:xfrm>
            <a:custGeom>
              <a:avLst/>
              <a:gdLst/>
              <a:ahLst/>
              <a:cxnLst/>
              <a:rect l="l" t="t" r="r" b="b"/>
              <a:pathLst>
                <a:path w="139700" h="269240">
                  <a:moveTo>
                    <a:pt x="139687" y="0"/>
                  </a:moveTo>
                  <a:lnTo>
                    <a:pt x="0" y="0"/>
                  </a:lnTo>
                  <a:lnTo>
                    <a:pt x="0" y="269189"/>
                  </a:lnTo>
                  <a:lnTo>
                    <a:pt x="139687" y="269189"/>
                  </a:lnTo>
                  <a:lnTo>
                    <a:pt x="139687" y="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64780" y="1297939"/>
              <a:ext cx="144780" cy="284480"/>
            </a:xfrm>
            <a:custGeom>
              <a:avLst/>
              <a:gdLst/>
              <a:ahLst/>
              <a:cxnLst/>
              <a:rect l="l" t="t" r="r" b="b"/>
              <a:pathLst>
                <a:path w="144779" h="284480">
                  <a:moveTo>
                    <a:pt x="114300" y="71755"/>
                  </a:moveTo>
                  <a:lnTo>
                    <a:pt x="112649" y="68580"/>
                  </a:lnTo>
                  <a:lnTo>
                    <a:pt x="107315" y="68580"/>
                  </a:lnTo>
                  <a:lnTo>
                    <a:pt x="107315" y="99060"/>
                  </a:lnTo>
                  <a:lnTo>
                    <a:pt x="107315" y="204470"/>
                  </a:lnTo>
                  <a:lnTo>
                    <a:pt x="37465" y="204470"/>
                  </a:lnTo>
                  <a:lnTo>
                    <a:pt x="37465" y="99060"/>
                  </a:lnTo>
                  <a:lnTo>
                    <a:pt x="107315" y="99060"/>
                  </a:lnTo>
                  <a:lnTo>
                    <a:pt x="107315" y="68580"/>
                  </a:lnTo>
                  <a:lnTo>
                    <a:pt x="32004" y="68580"/>
                  </a:lnTo>
                  <a:lnTo>
                    <a:pt x="30480" y="71755"/>
                  </a:lnTo>
                  <a:lnTo>
                    <a:pt x="30480" y="215265"/>
                  </a:lnTo>
                  <a:lnTo>
                    <a:pt x="32004" y="218440"/>
                  </a:lnTo>
                  <a:lnTo>
                    <a:pt x="112649" y="218440"/>
                  </a:lnTo>
                  <a:lnTo>
                    <a:pt x="114300" y="215265"/>
                  </a:lnTo>
                  <a:lnTo>
                    <a:pt x="114300" y="204470"/>
                  </a:lnTo>
                  <a:lnTo>
                    <a:pt x="114300" y="82550"/>
                  </a:lnTo>
                  <a:lnTo>
                    <a:pt x="114300" y="71755"/>
                  </a:lnTo>
                  <a:close/>
                </a:path>
                <a:path w="144779" h="284480">
                  <a:moveTo>
                    <a:pt x="144780" y="3175"/>
                  </a:moveTo>
                  <a:lnTo>
                    <a:pt x="143129" y="0"/>
                  </a:lnTo>
                  <a:lnTo>
                    <a:pt x="137668" y="0"/>
                  </a:lnTo>
                  <a:lnTo>
                    <a:pt x="137668" y="13970"/>
                  </a:lnTo>
                  <a:lnTo>
                    <a:pt x="137668" y="270510"/>
                  </a:lnTo>
                  <a:lnTo>
                    <a:pt x="7112" y="270510"/>
                  </a:lnTo>
                  <a:lnTo>
                    <a:pt x="7112" y="13970"/>
                  </a:lnTo>
                  <a:lnTo>
                    <a:pt x="137668" y="13970"/>
                  </a:lnTo>
                  <a:lnTo>
                    <a:pt x="137668" y="0"/>
                  </a:lnTo>
                  <a:lnTo>
                    <a:pt x="1651" y="0"/>
                  </a:lnTo>
                  <a:lnTo>
                    <a:pt x="0" y="3175"/>
                  </a:lnTo>
                  <a:lnTo>
                    <a:pt x="0" y="281305"/>
                  </a:lnTo>
                  <a:lnTo>
                    <a:pt x="1651" y="284480"/>
                  </a:lnTo>
                  <a:lnTo>
                    <a:pt x="143129" y="284480"/>
                  </a:lnTo>
                  <a:lnTo>
                    <a:pt x="144780" y="281305"/>
                  </a:lnTo>
                  <a:lnTo>
                    <a:pt x="144780" y="270510"/>
                  </a:lnTo>
                  <a:lnTo>
                    <a:pt x="144780" y="13970"/>
                  </a:lnTo>
                  <a:lnTo>
                    <a:pt x="144780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797680" y="813815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PEMBAHASAN</a:t>
            </a:r>
          </a:p>
        </p:txBody>
      </p:sp>
      <p:grpSp>
        <p:nvGrpSpPr>
          <p:cNvPr id="50" name="object 50"/>
          <p:cNvGrpSpPr/>
          <p:nvPr/>
        </p:nvGrpSpPr>
        <p:grpSpPr>
          <a:xfrm>
            <a:off x="869393" y="1236359"/>
            <a:ext cx="4204811" cy="3370933"/>
            <a:chOff x="939800" y="1165860"/>
            <a:chExt cx="4587240" cy="3370933"/>
          </a:xfrm>
        </p:grpSpPr>
        <p:sp>
          <p:nvSpPr>
            <p:cNvPr id="51" name="object 51"/>
            <p:cNvSpPr/>
            <p:nvPr/>
          </p:nvSpPr>
          <p:spPr>
            <a:xfrm>
              <a:off x="939800" y="1165860"/>
              <a:ext cx="4587240" cy="403860"/>
            </a:xfrm>
            <a:custGeom>
              <a:avLst/>
              <a:gdLst/>
              <a:ahLst/>
              <a:cxnLst/>
              <a:rect l="l" t="t" r="r" b="b"/>
              <a:pathLst>
                <a:path w="4587240" h="403859">
                  <a:moveTo>
                    <a:pt x="4479163" y="0"/>
                  </a:moveTo>
                  <a:lnTo>
                    <a:pt x="108127" y="0"/>
                  </a:lnTo>
                  <a:lnTo>
                    <a:pt x="66040" y="8493"/>
                  </a:lnTo>
                  <a:lnTo>
                    <a:pt x="31670" y="31654"/>
                  </a:lnTo>
                  <a:lnTo>
                    <a:pt x="8497" y="66008"/>
                  </a:lnTo>
                  <a:lnTo>
                    <a:pt x="0" y="108076"/>
                  </a:lnTo>
                  <a:lnTo>
                    <a:pt x="0" y="295782"/>
                  </a:lnTo>
                  <a:lnTo>
                    <a:pt x="8497" y="337851"/>
                  </a:lnTo>
                  <a:lnTo>
                    <a:pt x="31670" y="372205"/>
                  </a:lnTo>
                  <a:lnTo>
                    <a:pt x="66040" y="395366"/>
                  </a:lnTo>
                  <a:lnTo>
                    <a:pt x="108127" y="403860"/>
                  </a:lnTo>
                  <a:lnTo>
                    <a:pt x="4479163" y="403860"/>
                  </a:lnTo>
                  <a:lnTo>
                    <a:pt x="4521231" y="395366"/>
                  </a:lnTo>
                  <a:lnTo>
                    <a:pt x="4555585" y="372205"/>
                  </a:lnTo>
                  <a:lnTo>
                    <a:pt x="4578746" y="337851"/>
                  </a:lnTo>
                  <a:lnTo>
                    <a:pt x="4587240" y="295782"/>
                  </a:lnTo>
                  <a:lnTo>
                    <a:pt x="4587240" y="108076"/>
                  </a:lnTo>
                  <a:lnTo>
                    <a:pt x="4578746" y="66008"/>
                  </a:lnTo>
                  <a:lnTo>
                    <a:pt x="4555585" y="31654"/>
                  </a:lnTo>
                  <a:lnTo>
                    <a:pt x="4521231" y="8493"/>
                  </a:lnTo>
                  <a:lnTo>
                    <a:pt x="4479163" y="0"/>
                  </a:lnTo>
                  <a:close/>
                </a:path>
              </a:pathLst>
            </a:custGeom>
            <a:solidFill>
              <a:srgbClr val="5D7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39800" y="1165860"/>
              <a:ext cx="4587240" cy="403860"/>
            </a:xfrm>
            <a:custGeom>
              <a:avLst/>
              <a:gdLst/>
              <a:ahLst/>
              <a:cxnLst/>
              <a:rect l="l" t="t" r="r" b="b"/>
              <a:pathLst>
                <a:path w="4587240" h="403859">
                  <a:moveTo>
                    <a:pt x="0" y="108076"/>
                  </a:moveTo>
                  <a:lnTo>
                    <a:pt x="8497" y="66008"/>
                  </a:lnTo>
                  <a:lnTo>
                    <a:pt x="31670" y="31654"/>
                  </a:lnTo>
                  <a:lnTo>
                    <a:pt x="66040" y="8493"/>
                  </a:lnTo>
                  <a:lnTo>
                    <a:pt x="108127" y="0"/>
                  </a:lnTo>
                  <a:lnTo>
                    <a:pt x="4479163" y="0"/>
                  </a:lnTo>
                  <a:lnTo>
                    <a:pt x="4521231" y="8493"/>
                  </a:lnTo>
                  <a:lnTo>
                    <a:pt x="4555585" y="31654"/>
                  </a:lnTo>
                  <a:lnTo>
                    <a:pt x="4578746" y="66008"/>
                  </a:lnTo>
                  <a:lnTo>
                    <a:pt x="4587240" y="108076"/>
                  </a:lnTo>
                  <a:lnTo>
                    <a:pt x="4587240" y="295782"/>
                  </a:lnTo>
                  <a:lnTo>
                    <a:pt x="4578746" y="337851"/>
                  </a:lnTo>
                  <a:lnTo>
                    <a:pt x="4555585" y="372205"/>
                  </a:lnTo>
                  <a:lnTo>
                    <a:pt x="4521231" y="395366"/>
                  </a:lnTo>
                  <a:lnTo>
                    <a:pt x="4479163" y="403860"/>
                  </a:lnTo>
                  <a:lnTo>
                    <a:pt x="108127" y="403860"/>
                  </a:lnTo>
                  <a:lnTo>
                    <a:pt x="66040" y="395366"/>
                  </a:lnTo>
                  <a:lnTo>
                    <a:pt x="31670" y="372205"/>
                  </a:lnTo>
                  <a:lnTo>
                    <a:pt x="8497" y="337851"/>
                  </a:lnTo>
                  <a:lnTo>
                    <a:pt x="0" y="295782"/>
                  </a:lnTo>
                  <a:lnTo>
                    <a:pt x="0" y="1080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39800" y="1509113"/>
              <a:ext cx="4584700" cy="3027680"/>
            </a:xfrm>
            <a:custGeom>
              <a:avLst/>
              <a:gdLst/>
              <a:ahLst/>
              <a:cxnLst/>
              <a:rect l="l" t="t" r="r" b="b"/>
              <a:pathLst>
                <a:path w="4584700" h="3027679">
                  <a:moveTo>
                    <a:pt x="4584700" y="0"/>
                  </a:moveTo>
                  <a:lnTo>
                    <a:pt x="4132554" y="0"/>
                  </a:lnTo>
                  <a:lnTo>
                    <a:pt x="4132554" y="55880"/>
                  </a:lnTo>
                  <a:lnTo>
                    <a:pt x="3881120" y="55880"/>
                  </a:lnTo>
                  <a:lnTo>
                    <a:pt x="3881120" y="0"/>
                  </a:lnTo>
                  <a:lnTo>
                    <a:pt x="3792194" y="0"/>
                  </a:lnTo>
                  <a:lnTo>
                    <a:pt x="3792194" y="55880"/>
                  </a:lnTo>
                  <a:lnTo>
                    <a:pt x="3543300" y="55880"/>
                  </a:lnTo>
                  <a:lnTo>
                    <a:pt x="3543300" y="0"/>
                  </a:lnTo>
                  <a:lnTo>
                    <a:pt x="0" y="0"/>
                  </a:lnTo>
                  <a:lnTo>
                    <a:pt x="0" y="55880"/>
                  </a:lnTo>
                  <a:lnTo>
                    <a:pt x="0" y="3027680"/>
                  </a:lnTo>
                  <a:lnTo>
                    <a:pt x="4584700" y="3027680"/>
                  </a:lnTo>
                  <a:lnTo>
                    <a:pt x="4584700" y="55880"/>
                  </a:lnTo>
                  <a:lnTo>
                    <a:pt x="4584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39800" y="1488440"/>
              <a:ext cx="4584700" cy="3027680"/>
            </a:xfrm>
            <a:custGeom>
              <a:avLst/>
              <a:gdLst/>
              <a:ahLst/>
              <a:cxnLst/>
              <a:rect l="l" t="t" r="r" b="b"/>
              <a:pathLst>
                <a:path w="4584700" h="3027679">
                  <a:moveTo>
                    <a:pt x="0" y="3027680"/>
                  </a:moveTo>
                  <a:lnTo>
                    <a:pt x="4584700" y="3027680"/>
                  </a:lnTo>
                  <a:lnTo>
                    <a:pt x="4584700" y="0"/>
                  </a:lnTo>
                  <a:lnTo>
                    <a:pt x="0" y="0"/>
                  </a:lnTo>
                  <a:lnTo>
                    <a:pt x="0" y="30276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56200" y="1272590"/>
              <a:ext cx="251460" cy="271780"/>
            </a:xfrm>
            <a:custGeom>
              <a:avLst/>
              <a:gdLst/>
              <a:ahLst/>
              <a:cxnLst/>
              <a:rect l="l" t="t" r="r" b="b"/>
              <a:pathLst>
                <a:path w="251460" h="271780">
                  <a:moveTo>
                    <a:pt x="251434" y="0"/>
                  </a:moveTo>
                  <a:lnTo>
                    <a:pt x="0" y="0"/>
                  </a:lnTo>
                  <a:lnTo>
                    <a:pt x="0" y="271729"/>
                  </a:lnTo>
                  <a:lnTo>
                    <a:pt x="251434" y="271729"/>
                  </a:lnTo>
                  <a:lnTo>
                    <a:pt x="251434" y="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48579" y="1267460"/>
              <a:ext cx="264160" cy="284480"/>
            </a:xfrm>
            <a:custGeom>
              <a:avLst/>
              <a:gdLst/>
              <a:ahLst/>
              <a:cxnLst/>
              <a:rect l="l" t="t" r="r" b="b"/>
              <a:pathLst>
                <a:path w="264160" h="284480">
                  <a:moveTo>
                    <a:pt x="261239" y="0"/>
                  </a:moveTo>
                  <a:lnTo>
                    <a:pt x="2921" y="0"/>
                  </a:lnTo>
                  <a:lnTo>
                    <a:pt x="0" y="3175"/>
                  </a:lnTo>
                  <a:lnTo>
                    <a:pt x="0" y="281304"/>
                  </a:lnTo>
                  <a:lnTo>
                    <a:pt x="2921" y="284479"/>
                  </a:lnTo>
                  <a:lnTo>
                    <a:pt x="261239" y="284479"/>
                  </a:lnTo>
                  <a:lnTo>
                    <a:pt x="264160" y="281304"/>
                  </a:lnTo>
                  <a:lnTo>
                    <a:pt x="264160" y="270510"/>
                  </a:lnTo>
                  <a:lnTo>
                    <a:pt x="12954" y="270510"/>
                  </a:lnTo>
                  <a:lnTo>
                    <a:pt x="12954" y="13969"/>
                  </a:lnTo>
                  <a:lnTo>
                    <a:pt x="264160" y="13969"/>
                  </a:lnTo>
                  <a:lnTo>
                    <a:pt x="264160" y="3175"/>
                  </a:lnTo>
                  <a:lnTo>
                    <a:pt x="261239" y="0"/>
                  </a:lnTo>
                  <a:close/>
                </a:path>
                <a:path w="264160" h="284480">
                  <a:moveTo>
                    <a:pt x="264160" y="13969"/>
                  </a:moveTo>
                  <a:lnTo>
                    <a:pt x="251206" y="13969"/>
                  </a:lnTo>
                  <a:lnTo>
                    <a:pt x="251206" y="270510"/>
                  </a:lnTo>
                  <a:lnTo>
                    <a:pt x="264160" y="270510"/>
                  </a:lnTo>
                  <a:lnTo>
                    <a:pt x="264160" y="13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7159" y="1341120"/>
              <a:ext cx="129539" cy="13461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483100" y="1272590"/>
              <a:ext cx="248920" cy="271780"/>
            </a:xfrm>
            <a:custGeom>
              <a:avLst/>
              <a:gdLst/>
              <a:ahLst/>
              <a:cxnLst/>
              <a:rect l="l" t="t" r="r" b="b"/>
              <a:pathLst>
                <a:path w="248920" h="271780">
                  <a:moveTo>
                    <a:pt x="248894" y="0"/>
                  </a:moveTo>
                  <a:lnTo>
                    <a:pt x="0" y="0"/>
                  </a:lnTo>
                  <a:lnTo>
                    <a:pt x="0" y="271729"/>
                  </a:lnTo>
                  <a:lnTo>
                    <a:pt x="248894" y="271729"/>
                  </a:lnTo>
                  <a:lnTo>
                    <a:pt x="248894" y="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75480" y="1267459"/>
              <a:ext cx="264160" cy="284480"/>
            </a:xfrm>
            <a:custGeom>
              <a:avLst/>
              <a:gdLst/>
              <a:ahLst/>
              <a:cxnLst/>
              <a:rect l="l" t="t" r="r" b="b"/>
              <a:pathLst>
                <a:path w="264160" h="284480">
                  <a:moveTo>
                    <a:pt x="215900" y="209169"/>
                  </a:moveTo>
                  <a:lnTo>
                    <a:pt x="212979" y="205740"/>
                  </a:lnTo>
                  <a:lnTo>
                    <a:pt x="54737" y="205740"/>
                  </a:lnTo>
                  <a:lnTo>
                    <a:pt x="51181" y="205740"/>
                  </a:lnTo>
                  <a:lnTo>
                    <a:pt x="48260" y="209169"/>
                  </a:lnTo>
                  <a:lnTo>
                    <a:pt x="48260" y="217551"/>
                  </a:lnTo>
                  <a:lnTo>
                    <a:pt x="51181" y="220980"/>
                  </a:lnTo>
                  <a:lnTo>
                    <a:pt x="212979" y="220980"/>
                  </a:lnTo>
                  <a:lnTo>
                    <a:pt x="215900" y="217551"/>
                  </a:lnTo>
                  <a:lnTo>
                    <a:pt x="215900" y="209169"/>
                  </a:lnTo>
                  <a:close/>
                </a:path>
                <a:path w="264160" h="284480">
                  <a:moveTo>
                    <a:pt x="264160" y="3175"/>
                  </a:moveTo>
                  <a:lnTo>
                    <a:pt x="261239" y="0"/>
                  </a:lnTo>
                  <a:lnTo>
                    <a:pt x="251079" y="0"/>
                  </a:lnTo>
                  <a:lnTo>
                    <a:pt x="251079" y="13970"/>
                  </a:lnTo>
                  <a:lnTo>
                    <a:pt x="251079" y="270510"/>
                  </a:lnTo>
                  <a:lnTo>
                    <a:pt x="12954" y="270510"/>
                  </a:lnTo>
                  <a:lnTo>
                    <a:pt x="12954" y="13970"/>
                  </a:lnTo>
                  <a:lnTo>
                    <a:pt x="251079" y="13970"/>
                  </a:lnTo>
                  <a:lnTo>
                    <a:pt x="251079" y="0"/>
                  </a:lnTo>
                  <a:lnTo>
                    <a:pt x="2921" y="0"/>
                  </a:lnTo>
                  <a:lnTo>
                    <a:pt x="0" y="3175"/>
                  </a:lnTo>
                  <a:lnTo>
                    <a:pt x="0" y="281305"/>
                  </a:lnTo>
                  <a:lnTo>
                    <a:pt x="2921" y="284480"/>
                  </a:lnTo>
                  <a:lnTo>
                    <a:pt x="261239" y="284480"/>
                  </a:lnTo>
                  <a:lnTo>
                    <a:pt x="264160" y="281305"/>
                  </a:lnTo>
                  <a:lnTo>
                    <a:pt x="264160" y="270510"/>
                  </a:lnTo>
                  <a:lnTo>
                    <a:pt x="264160" y="13970"/>
                  </a:lnTo>
                  <a:lnTo>
                    <a:pt x="264160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20920" y="1272590"/>
              <a:ext cx="251460" cy="271780"/>
            </a:xfrm>
            <a:custGeom>
              <a:avLst/>
              <a:gdLst/>
              <a:ahLst/>
              <a:cxnLst/>
              <a:rect l="l" t="t" r="r" b="b"/>
              <a:pathLst>
                <a:path w="251460" h="271780">
                  <a:moveTo>
                    <a:pt x="251434" y="0"/>
                  </a:moveTo>
                  <a:lnTo>
                    <a:pt x="0" y="0"/>
                  </a:lnTo>
                  <a:lnTo>
                    <a:pt x="0" y="271729"/>
                  </a:lnTo>
                  <a:lnTo>
                    <a:pt x="251434" y="271729"/>
                  </a:lnTo>
                  <a:lnTo>
                    <a:pt x="251434" y="0"/>
                  </a:lnTo>
                  <a:close/>
                </a:path>
              </a:pathLst>
            </a:custGeom>
            <a:solidFill>
              <a:srgbClr val="2F3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13300" y="1267459"/>
              <a:ext cx="264160" cy="284480"/>
            </a:xfrm>
            <a:custGeom>
              <a:avLst/>
              <a:gdLst/>
              <a:ahLst/>
              <a:cxnLst/>
              <a:rect l="l" t="t" r="r" b="b"/>
              <a:pathLst>
                <a:path w="264160" h="284480">
                  <a:moveTo>
                    <a:pt x="210820" y="69215"/>
                  </a:moveTo>
                  <a:lnTo>
                    <a:pt x="207899" y="66040"/>
                  </a:lnTo>
                  <a:lnTo>
                    <a:pt x="197866" y="66040"/>
                  </a:lnTo>
                  <a:lnTo>
                    <a:pt x="197866" y="96520"/>
                  </a:lnTo>
                  <a:lnTo>
                    <a:pt x="197866" y="201930"/>
                  </a:lnTo>
                  <a:lnTo>
                    <a:pt x="68834" y="201930"/>
                  </a:lnTo>
                  <a:lnTo>
                    <a:pt x="68834" y="96520"/>
                  </a:lnTo>
                  <a:lnTo>
                    <a:pt x="197866" y="96520"/>
                  </a:lnTo>
                  <a:lnTo>
                    <a:pt x="197866" y="66040"/>
                  </a:lnTo>
                  <a:lnTo>
                    <a:pt x="58801" y="66040"/>
                  </a:lnTo>
                  <a:lnTo>
                    <a:pt x="55880" y="69215"/>
                  </a:lnTo>
                  <a:lnTo>
                    <a:pt x="55880" y="212725"/>
                  </a:lnTo>
                  <a:lnTo>
                    <a:pt x="58801" y="215900"/>
                  </a:lnTo>
                  <a:lnTo>
                    <a:pt x="207899" y="215900"/>
                  </a:lnTo>
                  <a:lnTo>
                    <a:pt x="210820" y="212725"/>
                  </a:lnTo>
                  <a:lnTo>
                    <a:pt x="210820" y="201930"/>
                  </a:lnTo>
                  <a:lnTo>
                    <a:pt x="210820" y="80010"/>
                  </a:lnTo>
                  <a:lnTo>
                    <a:pt x="210820" y="69215"/>
                  </a:lnTo>
                  <a:close/>
                </a:path>
                <a:path w="264160" h="284480">
                  <a:moveTo>
                    <a:pt x="264160" y="3175"/>
                  </a:moveTo>
                  <a:lnTo>
                    <a:pt x="261239" y="0"/>
                  </a:lnTo>
                  <a:lnTo>
                    <a:pt x="251206" y="0"/>
                  </a:lnTo>
                  <a:lnTo>
                    <a:pt x="251206" y="13970"/>
                  </a:lnTo>
                  <a:lnTo>
                    <a:pt x="251206" y="270510"/>
                  </a:lnTo>
                  <a:lnTo>
                    <a:pt x="12954" y="270510"/>
                  </a:lnTo>
                  <a:lnTo>
                    <a:pt x="12954" y="13970"/>
                  </a:lnTo>
                  <a:lnTo>
                    <a:pt x="251206" y="13970"/>
                  </a:lnTo>
                  <a:lnTo>
                    <a:pt x="251206" y="0"/>
                  </a:lnTo>
                  <a:lnTo>
                    <a:pt x="2921" y="0"/>
                  </a:lnTo>
                  <a:lnTo>
                    <a:pt x="0" y="3175"/>
                  </a:lnTo>
                  <a:lnTo>
                    <a:pt x="0" y="281305"/>
                  </a:lnTo>
                  <a:lnTo>
                    <a:pt x="2921" y="284480"/>
                  </a:lnTo>
                  <a:lnTo>
                    <a:pt x="261239" y="284480"/>
                  </a:lnTo>
                  <a:lnTo>
                    <a:pt x="264160" y="281305"/>
                  </a:lnTo>
                  <a:lnTo>
                    <a:pt x="264160" y="270510"/>
                  </a:lnTo>
                  <a:lnTo>
                    <a:pt x="264160" y="13970"/>
                  </a:lnTo>
                  <a:lnTo>
                    <a:pt x="264160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8816340" y="2717800"/>
            <a:ext cx="271780" cy="271780"/>
            <a:chOff x="8816340" y="2717800"/>
            <a:chExt cx="271780" cy="271780"/>
          </a:xfrm>
        </p:grpSpPr>
        <p:sp>
          <p:nvSpPr>
            <p:cNvPr id="68" name="object 68"/>
            <p:cNvSpPr/>
            <p:nvPr/>
          </p:nvSpPr>
          <p:spPr>
            <a:xfrm>
              <a:off x="8826500" y="272796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729" y="0"/>
                  </a:moveTo>
                  <a:lnTo>
                    <a:pt x="0" y="125729"/>
                  </a:lnTo>
                  <a:lnTo>
                    <a:pt x="125729" y="251459"/>
                  </a:lnTo>
                  <a:lnTo>
                    <a:pt x="251459" y="125729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816340" y="271780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80">
                  <a:moveTo>
                    <a:pt x="135889" y="0"/>
                  </a:moveTo>
                  <a:lnTo>
                    <a:pt x="0" y="135889"/>
                  </a:lnTo>
                  <a:lnTo>
                    <a:pt x="135889" y="271780"/>
                  </a:lnTo>
                  <a:lnTo>
                    <a:pt x="155320" y="252349"/>
                  </a:lnTo>
                  <a:lnTo>
                    <a:pt x="135889" y="252349"/>
                  </a:lnTo>
                  <a:lnTo>
                    <a:pt x="19430" y="135889"/>
                  </a:lnTo>
                  <a:lnTo>
                    <a:pt x="135889" y="19431"/>
                  </a:lnTo>
                  <a:lnTo>
                    <a:pt x="155320" y="19431"/>
                  </a:lnTo>
                  <a:lnTo>
                    <a:pt x="135889" y="0"/>
                  </a:lnTo>
                  <a:close/>
                </a:path>
                <a:path w="271779" h="271780">
                  <a:moveTo>
                    <a:pt x="155320" y="19431"/>
                  </a:moveTo>
                  <a:lnTo>
                    <a:pt x="135889" y="19431"/>
                  </a:lnTo>
                  <a:lnTo>
                    <a:pt x="252349" y="135889"/>
                  </a:lnTo>
                  <a:lnTo>
                    <a:pt x="135889" y="252349"/>
                  </a:lnTo>
                  <a:lnTo>
                    <a:pt x="155320" y="252349"/>
                  </a:lnTo>
                  <a:lnTo>
                    <a:pt x="271779" y="135889"/>
                  </a:lnTo>
                  <a:lnTo>
                    <a:pt x="155320" y="19431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0" name="object 7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29040" y="2059939"/>
            <a:ext cx="243839" cy="243840"/>
          </a:xfrm>
          <a:prstGeom prst="rect">
            <a:avLst/>
          </a:prstGeom>
        </p:spPr>
      </p:pic>
      <p:grpSp>
        <p:nvGrpSpPr>
          <p:cNvPr id="71" name="object 71"/>
          <p:cNvGrpSpPr/>
          <p:nvPr/>
        </p:nvGrpSpPr>
        <p:grpSpPr>
          <a:xfrm>
            <a:off x="180657" y="0"/>
            <a:ext cx="8737282" cy="5143563"/>
            <a:chOff x="180657" y="0"/>
            <a:chExt cx="8737282" cy="5143563"/>
          </a:xfrm>
        </p:grpSpPr>
        <p:sp>
          <p:nvSpPr>
            <p:cNvPr id="72" name="object 72"/>
            <p:cNvSpPr/>
            <p:nvPr/>
          </p:nvSpPr>
          <p:spPr>
            <a:xfrm>
              <a:off x="8252460" y="4338320"/>
              <a:ext cx="640080" cy="551180"/>
            </a:xfrm>
            <a:custGeom>
              <a:avLst/>
              <a:gdLst/>
              <a:ahLst/>
              <a:cxnLst/>
              <a:rect l="l" t="t" r="r" b="b"/>
              <a:pathLst>
                <a:path w="640079" h="551179">
                  <a:moveTo>
                    <a:pt x="38862" y="0"/>
                  </a:moveTo>
                  <a:lnTo>
                    <a:pt x="23735" y="3051"/>
                  </a:lnTo>
                  <a:lnTo>
                    <a:pt x="11382" y="11369"/>
                  </a:lnTo>
                  <a:lnTo>
                    <a:pt x="3053" y="23702"/>
                  </a:lnTo>
                  <a:lnTo>
                    <a:pt x="0" y="38798"/>
                  </a:lnTo>
                  <a:lnTo>
                    <a:pt x="0" y="512368"/>
                  </a:lnTo>
                  <a:lnTo>
                    <a:pt x="3053" y="527482"/>
                  </a:lnTo>
                  <a:lnTo>
                    <a:pt x="11382" y="539818"/>
                  </a:lnTo>
                  <a:lnTo>
                    <a:pt x="23735" y="548132"/>
                  </a:lnTo>
                  <a:lnTo>
                    <a:pt x="38862" y="551179"/>
                  </a:lnTo>
                  <a:lnTo>
                    <a:pt x="601218" y="551179"/>
                  </a:lnTo>
                  <a:lnTo>
                    <a:pt x="616344" y="548132"/>
                  </a:lnTo>
                  <a:lnTo>
                    <a:pt x="628697" y="539818"/>
                  </a:lnTo>
                  <a:lnTo>
                    <a:pt x="637026" y="527482"/>
                  </a:lnTo>
                  <a:lnTo>
                    <a:pt x="640080" y="512368"/>
                  </a:lnTo>
                  <a:lnTo>
                    <a:pt x="640080" y="104203"/>
                  </a:lnTo>
                  <a:lnTo>
                    <a:pt x="616344" y="68465"/>
                  </a:lnTo>
                  <a:lnTo>
                    <a:pt x="283718" y="65417"/>
                  </a:lnTo>
                  <a:lnTo>
                    <a:pt x="244094" y="23393"/>
                  </a:lnTo>
                  <a:lnTo>
                    <a:pt x="235799" y="15430"/>
                  </a:lnTo>
                  <a:lnTo>
                    <a:pt x="226123" y="8115"/>
                  </a:lnTo>
                  <a:lnTo>
                    <a:pt x="215590" y="2762"/>
                  </a:lnTo>
                  <a:lnTo>
                    <a:pt x="204724" y="685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44839" y="4330700"/>
              <a:ext cx="652780" cy="566420"/>
            </a:xfrm>
            <a:custGeom>
              <a:avLst/>
              <a:gdLst/>
              <a:ahLst/>
              <a:cxnLst/>
              <a:rect l="l" t="t" r="r" b="b"/>
              <a:pathLst>
                <a:path w="652779" h="566420">
                  <a:moveTo>
                    <a:pt x="45338" y="0"/>
                  </a:moveTo>
                  <a:lnTo>
                    <a:pt x="27699" y="3575"/>
                  </a:lnTo>
                  <a:lnTo>
                    <a:pt x="13287" y="13319"/>
                  </a:lnTo>
                  <a:lnTo>
                    <a:pt x="3565" y="27753"/>
                  </a:lnTo>
                  <a:lnTo>
                    <a:pt x="0" y="45402"/>
                  </a:lnTo>
                  <a:lnTo>
                    <a:pt x="0" y="521017"/>
                  </a:lnTo>
                  <a:lnTo>
                    <a:pt x="3565" y="538664"/>
                  </a:lnTo>
                  <a:lnTo>
                    <a:pt x="13287" y="553094"/>
                  </a:lnTo>
                  <a:lnTo>
                    <a:pt x="27699" y="562833"/>
                  </a:lnTo>
                  <a:lnTo>
                    <a:pt x="45338" y="566407"/>
                  </a:lnTo>
                  <a:lnTo>
                    <a:pt x="607440" y="566407"/>
                  </a:lnTo>
                  <a:lnTo>
                    <a:pt x="625080" y="562833"/>
                  </a:lnTo>
                  <a:lnTo>
                    <a:pt x="638830" y="553542"/>
                  </a:lnTo>
                  <a:lnTo>
                    <a:pt x="45338" y="553542"/>
                  </a:lnTo>
                  <a:lnTo>
                    <a:pt x="32704" y="550980"/>
                  </a:lnTo>
                  <a:lnTo>
                    <a:pt x="22367" y="543999"/>
                  </a:lnTo>
                  <a:lnTo>
                    <a:pt x="15388" y="533659"/>
                  </a:lnTo>
                  <a:lnTo>
                    <a:pt x="12826" y="521017"/>
                  </a:lnTo>
                  <a:lnTo>
                    <a:pt x="12826" y="45402"/>
                  </a:lnTo>
                  <a:lnTo>
                    <a:pt x="15386" y="32749"/>
                  </a:lnTo>
                  <a:lnTo>
                    <a:pt x="22351" y="22410"/>
                  </a:lnTo>
                  <a:lnTo>
                    <a:pt x="32650" y="15436"/>
                  </a:lnTo>
                  <a:lnTo>
                    <a:pt x="45211" y="12877"/>
                  </a:lnTo>
                  <a:lnTo>
                    <a:pt x="240794" y="12877"/>
                  </a:lnTo>
                  <a:lnTo>
                    <a:pt x="235442" y="8856"/>
                  </a:lnTo>
                  <a:lnTo>
                    <a:pt x="223621" y="2973"/>
                  </a:lnTo>
                  <a:lnTo>
                    <a:pt x="211074" y="685"/>
                  </a:lnTo>
                  <a:lnTo>
                    <a:pt x="45338" y="0"/>
                  </a:lnTo>
                  <a:close/>
                </a:path>
                <a:path w="652779" h="566420">
                  <a:moveTo>
                    <a:pt x="240794" y="12877"/>
                  </a:moveTo>
                  <a:lnTo>
                    <a:pt x="45211" y="12877"/>
                  </a:lnTo>
                  <a:lnTo>
                    <a:pt x="211074" y="13550"/>
                  </a:lnTo>
                  <a:lnTo>
                    <a:pt x="220974" y="15710"/>
                  </a:lnTo>
                  <a:lnTo>
                    <a:pt x="285495" y="76517"/>
                  </a:lnTo>
                  <a:lnTo>
                    <a:pt x="286638" y="77812"/>
                  </a:lnTo>
                  <a:lnTo>
                    <a:pt x="288289" y="78536"/>
                  </a:lnTo>
                  <a:lnTo>
                    <a:pt x="607440" y="78536"/>
                  </a:lnTo>
                  <a:lnTo>
                    <a:pt x="620075" y="81099"/>
                  </a:lnTo>
                  <a:lnTo>
                    <a:pt x="630412" y="88080"/>
                  </a:lnTo>
                  <a:lnTo>
                    <a:pt x="637391" y="98425"/>
                  </a:lnTo>
                  <a:lnTo>
                    <a:pt x="639952" y="111074"/>
                  </a:lnTo>
                  <a:lnTo>
                    <a:pt x="639952" y="521017"/>
                  </a:lnTo>
                  <a:lnTo>
                    <a:pt x="637391" y="533659"/>
                  </a:lnTo>
                  <a:lnTo>
                    <a:pt x="630412" y="543999"/>
                  </a:lnTo>
                  <a:lnTo>
                    <a:pt x="620075" y="550980"/>
                  </a:lnTo>
                  <a:lnTo>
                    <a:pt x="607440" y="553542"/>
                  </a:lnTo>
                  <a:lnTo>
                    <a:pt x="638830" y="553542"/>
                  </a:lnTo>
                  <a:lnTo>
                    <a:pt x="639492" y="553094"/>
                  </a:lnTo>
                  <a:lnTo>
                    <a:pt x="649214" y="538664"/>
                  </a:lnTo>
                  <a:lnTo>
                    <a:pt x="652779" y="521017"/>
                  </a:lnTo>
                  <a:lnTo>
                    <a:pt x="652774" y="111074"/>
                  </a:lnTo>
                  <a:lnTo>
                    <a:pt x="649214" y="93430"/>
                  </a:lnTo>
                  <a:lnTo>
                    <a:pt x="639492" y="78989"/>
                  </a:lnTo>
                  <a:lnTo>
                    <a:pt x="625080" y="69246"/>
                  </a:lnTo>
                  <a:lnTo>
                    <a:pt x="607440" y="65671"/>
                  </a:lnTo>
                  <a:lnTo>
                    <a:pt x="292861" y="65671"/>
                  </a:lnTo>
                  <a:lnTo>
                    <a:pt x="255142" y="25514"/>
                  </a:lnTo>
                  <a:lnTo>
                    <a:pt x="246096" y="16861"/>
                  </a:lnTo>
                  <a:lnTo>
                    <a:pt x="240794" y="12877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252460" y="4450079"/>
              <a:ext cx="657860" cy="439420"/>
            </a:xfrm>
            <a:custGeom>
              <a:avLst/>
              <a:gdLst/>
              <a:ahLst/>
              <a:cxnLst/>
              <a:rect l="l" t="t" r="r" b="b"/>
              <a:pathLst>
                <a:path w="657859" h="439420">
                  <a:moveTo>
                    <a:pt x="627888" y="0"/>
                  </a:moveTo>
                  <a:lnTo>
                    <a:pt x="275209" y="0"/>
                  </a:lnTo>
                  <a:lnTo>
                    <a:pt x="266894" y="913"/>
                  </a:lnTo>
                  <a:lnTo>
                    <a:pt x="259080" y="3575"/>
                  </a:lnTo>
                  <a:lnTo>
                    <a:pt x="252027" y="7865"/>
                  </a:lnTo>
                  <a:lnTo>
                    <a:pt x="245999" y="13665"/>
                  </a:lnTo>
                  <a:lnTo>
                    <a:pt x="214884" y="52425"/>
                  </a:lnTo>
                  <a:lnTo>
                    <a:pt x="0" y="52425"/>
                  </a:lnTo>
                  <a:lnTo>
                    <a:pt x="0" y="401485"/>
                  </a:lnTo>
                  <a:lnTo>
                    <a:pt x="2964" y="416139"/>
                  </a:lnTo>
                  <a:lnTo>
                    <a:pt x="11049" y="428112"/>
                  </a:lnTo>
                  <a:lnTo>
                    <a:pt x="23038" y="436191"/>
                  </a:lnTo>
                  <a:lnTo>
                    <a:pt x="37719" y="439166"/>
                  </a:lnTo>
                  <a:lnTo>
                    <a:pt x="622935" y="439420"/>
                  </a:lnTo>
                  <a:lnTo>
                    <a:pt x="636535" y="436676"/>
                  </a:lnTo>
                  <a:lnTo>
                    <a:pt x="647636" y="429193"/>
                  </a:lnTo>
                  <a:lnTo>
                    <a:pt x="655117" y="418095"/>
                  </a:lnTo>
                  <a:lnTo>
                    <a:pt x="657860" y="404507"/>
                  </a:lnTo>
                  <a:lnTo>
                    <a:pt x="657860" y="30035"/>
                  </a:lnTo>
                  <a:lnTo>
                    <a:pt x="655498" y="18350"/>
                  </a:lnTo>
                  <a:lnTo>
                    <a:pt x="649065" y="8802"/>
                  </a:lnTo>
                  <a:lnTo>
                    <a:pt x="639536" y="2362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244839" y="4445012"/>
              <a:ext cx="673100" cy="452120"/>
            </a:xfrm>
            <a:custGeom>
              <a:avLst/>
              <a:gdLst/>
              <a:ahLst/>
              <a:cxnLst/>
              <a:rect l="l" t="t" r="r" b="b"/>
              <a:pathLst>
                <a:path w="673100" h="452120">
                  <a:moveTo>
                    <a:pt x="636524" y="0"/>
                  </a:moveTo>
                  <a:lnTo>
                    <a:pt x="282575" y="0"/>
                  </a:lnTo>
                  <a:lnTo>
                    <a:pt x="272843" y="1070"/>
                  </a:lnTo>
                  <a:lnTo>
                    <a:pt x="240075" y="26066"/>
                  </a:lnTo>
                  <a:lnTo>
                    <a:pt x="218948" y="52400"/>
                  </a:lnTo>
                  <a:lnTo>
                    <a:pt x="2920" y="52400"/>
                  </a:lnTo>
                  <a:lnTo>
                    <a:pt x="0" y="55283"/>
                  </a:lnTo>
                  <a:lnTo>
                    <a:pt x="0" y="407784"/>
                  </a:lnTo>
                  <a:lnTo>
                    <a:pt x="27003" y="448360"/>
                  </a:lnTo>
                  <a:lnTo>
                    <a:pt x="631698" y="452094"/>
                  </a:lnTo>
                  <a:lnTo>
                    <a:pt x="639833" y="451300"/>
                  </a:lnTo>
                  <a:lnTo>
                    <a:pt x="647541" y="448968"/>
                  </a:lnTo>
                  <a:lnTo>
                    <a:pt x="654629" y="445177"/>
                  </a:lnTo>
                  <a:lnTo>
                    <a:pt x="660907" y="440004"/>
                  </a:lnTo>
                  <a:lnTo>
                    <a:pt x="661509" y="439280"/>
                  </a:lnTo>
                  <a:lnTo>
                    <a:pt x="44195" y="439026"/>
                  </a:lnTo>
                  <a:lnTo>
                    <a:pt x="32007" y="436564"/>
                  </a:lnTo>
                  <a:lnTo>
                    <a:pt x="22034" y="429858"/>
                  </a:lnTo>
                  <a:lnTo>
                    <a:pt x="15299" y="419925"/>
                  </a:lnTo>
                  <a:lnTo>
                    <a:pt x="12826" y="407784"/>
                  </a:lnTo>
                  <a:lnTo>
                    <a:pt x="12826" y="65227"/>
                  </a:lnTo>
                  <a:lnTo>
                    <a:pt x="224154" y="65227"/>
                  </a:lnTo>
                  <a:lnTo>
                    <a:pt x="225932" y="64325"/>
                  </a:lnTo>
                  <a:lnTo>
                    <a:pt x="227202" y="62776"/>
                  </a:lnTo>
                  <a:lnTo>
                    <a:pt x="230243" y="58909"/>
                  </a:lnTo>
                  <a:lnTo>
                    <a:pt x="237902" y="49268"/>
                  </a:lnTo>
                  <a:lnTo>
                    <a:pt x="263304" y="19345"/>
                  </a:lnTo>
                  <a:lnTo>
                    <a:pt x="282575" y="12814"/>
                  </a:lnTo>
                  <a:lnTo>
                    <a:pt x="663836" y="12814"/>
                  </a:lnTo>
                  <a:lnTo>
                    <a:pt x="662384" y="10671"/>
                  </a:lnTo>
                  <a:lnTo>
                    <a:pt x="650757" y="2863"/>
                  </a:lnTo>
                  <a:lnTo>
                    <a:pt x="636524" y="0"/>
                  </a:lnTo>
                  <a:close/>
                </a:path>
                <a:path w="673100" h="452120">
                  <a:moveTo>
                    <a:pt x="663836" y="12814"/>
                  </a:moveTo>
                  <a:lnTo>
                    <a:pt x="636524" y="12814"/>
                  </a:lnTo>
                  <a:lnTo>
                    <a:pt x="645753" y="14672"/>
                  </a:lnTo>
                  <a:lnTo>
                    <a:pt x="653303" y="19735"/>
                  </a:lnTo>
                  <a:lnTo>
                    <a:pt x="658401" y="27237"/>
                  </a:lnTo>
                  <a:lnTo>
                    <a:pt x="660273" y="36410"/>
                  </a:lnTo>
                  <a:lnTo>
                    <a:pt x="660273" y="418426"/>
                  </a:lnTo>
                  <a:lnTo>
                    <a:pt x="657225" y="425564"/>
                  </a:lnTo>
                  <a:lnTo>
                    <a:pt x="651890" y="430936"/>
                  </a:lnTo>
                  <a:lnTo>
                    <a:pt x="646429" y="436308"/>
                  </a:lnTo>
                  <a:lnTo>
                    <a:pt x="639317" y="439280"/>
                  </a:lnTo>
                  <a:lnTo>
                    <a:pt x="661509" y="439280"/>
                  </a:lnTo>
                  <a:lnTo>
                    <a:pt x="666134" y="433709"/>
                  </a:lnTo>
                  <a:lnTo>
                    <a:pt x="669956" y="426624"/>
                  </a:lnTo>
                  <a:lnTo>
                    <a:pt x="672302" y="418930"/>
                  </a:lnTo>
                  <a:lnTo>
                    <a:pt x="673100" y="410806"/>
                  </a:lnTo>
                  <a:lnTo>
                    <a:pt x="673100" y="36410"/>
                  </a:lnTo>
                  <a:lnTo>
                    <a:pt x="670224" y="22245"/>
                  </a:lnTo>
                  <a:lnTo>
                    <a:pt x="663836" y="12814"/>
                  </a:lnTo>
                  <a:close/>
                </a:path>
              </a:pathLst>
            </a:custGeom>
            <a:solidFill>
              <a:srgbClr val="2D30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8039" y="4724450"/>
              <a:ext cx="243839" cy="24378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120" y="4701540"/>
              <a:ext cx="192976" cy="19551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599503" y="4701540"/>
              <a:ext cx="2321560" cy="441959"/>
            </a:xfrm>
            <a:custGeom>
              <a:avLst/>
              <a:gdLst/>
              <a:ahLst/>
              <a:cxnLst/>
              <a:rect l="l" t="t" r="r" b="b"/>
              <a:pathLst>
                <a:path w="2321560" h="441960">
                  <a:moveTo>
                    <a:pt x="34925" y="11772"/>
                  </a:moveTo>
                  <a:lnTo>
                    <a:pt x="49782" y="29738"/>
                  </a:lnTo>
                  <a:lnTo>
                    <a:pt x="61037" y="50425"/>
                  </a:lnTo>
                  <a:lnTo>
                    <a:pt x="68139" y="73194"/>
                  </a:lnTo>
                  <a:lnTo>
                    <a:pt x="70624" y="97675"/>
                  </a:lnTo>
                  <a:lnTo>
                    <a:pt x="65440" y="132834"/>
                  </a:lnTo>
                  <a:lnTo>
                    <a:pt x="50914" y="163937"/>
                  </a:lnTo>
                  <a:lnTo>
                    <a:pt x="28587" y="189469"/>
                  </a:lnTo>
                  <a:lnTo>
                    <a:pt x="0" y="207911"/>
                  </a:lnTo>
                  <a:lnTo>
                    <a:pt x="17747" y="220759"/>
                  </a:lnTo>
                  <a:lnTo>
                    <a:pt x="35526" y="238083"/>
                  </a:lnTo>
                  <a:lnTo>
                    <a:pt x="54437" y="259946"/>
                  </a:lnTo>
                  <a:lnTo>
                    <a:pt x="100499" y="317630"/>
                  </a:lnTo>
                  <a:lnTo>
                    <a:pt x="128830" y="349875"/>
                  </a:lnTo>
                  <a:lnTo>
                    <a:pt x="161487" y="381019"/>
                  </a:lnTo>
                  <a:lnTo>
                    <a:pt x="199390" y="408940"/>
                  </a:lnTo>
                  <a:lnTo>
                    <a:pt x="243457" y="431512"/>
                  </a:lnTo>
                  <a:lnTo>
                    <a:pt x="278840" y="441959"/>
                  </a:lnTo>
                  <a:lnTo>
                    <a:pt x="428671" y="441959"/>
                  </a:lnTo>
                  <a:lnTo>
                    <a:pt x="508116" y="408940"/>
                  </a:lnTo>
                  <a:lnTo>
                    <a:pt x="546017" y="381019"/>
                  </a:lnTo>
                  <a:lnTo>
                    <a:pt x="578674" y="349875"/>
                  </a:lnTo>
                  <a:lnTo>
                    <a:pt x="607004" y="317630"/>
                  </a:lnTo>
                  <a:lnTo>
                    <a:pt x="631926" y="286410"/>
                  </a:lnTo>
                  <a:lnTo>
                    <a:pt x="655794" y="257060"/>
                  </a:lnTo>
                  <a:lnTo>
                    <a:pt x="353758" y="257060"/>
                  </a:lnTo>
                  <a:lnTo>
                    <a:pt x="319300" y="251464"/>
                  </a:lnTo>
                  <a:lnTo>
                    <a:pt x="289966" y="234529"/>
                  </a:lnTo>
                  <a:lnTo>
                    <a:pt x="261204" y="206038"/>
                  </a:lnTo>
                  <a:lnTo>
                    <a:pt x="228460" y="165773"/>
                  </a:lnTo>
                  <a:lnTo>
                    <a:pt x="200769" y="131225"/>
                  </a:lnTo>
                  <a:lnTo>
                    <a:pt x="168801" y="95700"/>
                  </a:lnTo>
                  <a:lnTo>
                    <a:pt x="131324" y="62049"/>
                  </a:lnTo>
                  <a:lnTo>
                    <a:pt x="87109" y="33122"/>
                  </a:lnTo>
                  <a:lnTo>
                    <a:pt x="34925" y="11772"/>
                  </a:lnTo>
                  <a:close/>
                </a:path>
                <a:path w="2321560" h="441960">
                  <a:moveTo>
                    <a:pt x="1059250" y="195122"/>
                  </a:moveTo>
                  <a:lnTo>
                    <a:pt x="757237" y="195122"/>
                  </a:lnTo>
                  <a:lnTo>
                    <a:pt x="791646" y="200719"/>
                  </a:lnTo>
                  <a:lnTo>
                    <a:pt x="820959" y="217654"/>
                  </a:lnTo>
                  <a:lnTo>
                    <a:pt x="849749" y="246145"/>
                  </a:lnTo>
                  <a:lnTo>
                    <a:pt x="882586" y="286410"/>
                  </a:lnTo>
                  <a:lnTo>
                    <a:pt x="907497" y="317630"/>
                  </a:lnTo>
                  <a:lnTo>
                    <a:pt x="935815" y="349875"/>
                  </a:lnTo>
                  <a:lnTo>
                    <a:pt x="968461" y="381019"/>
                  </a:lnTo>
                  <a:lnTo>
                    <a:pt x="1006354" y="408940"/>
                  </a:lnTo>
                  <a:lnTo>
                    <a:pt x="1050415" y="431512"/>
                  </a:lnTo>
                  <a:lnTo>
                    <a:pt x="1085796" y="441959"/>
                  </a:lnTo>
                  <a:lnTo>
                    <a:pt x="1235636" y="441959"/>
                  </a:lnTo>
                  <a:lnTo>
                    <a:pt x="1315078" y="408940"/>
                  </a:lnTo>
                  <a:lnTo>
                    <a:pt x="1352971" y="381019"/>
                  </a:lnTo>
                  <a:lnTo>
                    <a:pt x="1385617" y="349875"/>
                  </a:lnTo>
                  <a:lnTo>
                    <a:pt x="1413935" y="317630"/>
                  </a:lnTo>
                  <a:lnTo>
                    <a:pt x="1438846" y="286410"/>
                  </a:lnTo>
                  <a:lnTo>
                    <a:pt x="1462743" y="257060"/>
                  </a:lnTo>
                  <a:lnTo>
                    <a:pt x="1160716" y="257060"/>
                  </a:lnTo>
                  <a:lnTo>
                    <a:pt x="1126236" y="251464"/>
                  </a:lnTo>
                  <a:lnTo>
                    <a:pt x="1096898" y="234529"/>
                  </a:lnTo>
                  <a:lnTo>
                    <a:pt x="1068133" y="206038"/>
                  </a:lnTo>
                  <a:lnTo>
                    <a:pt x="1059250" y="195122"/>
                  </a:lnTo>
                  <a:close/>
                </a:path>
                <a:path w="2321560" h="441960">
                  <a:moveTo>
                    <a:pt x="1866261" y="195122"/>
                  </a:moveTo>
                  <a:lnTo>
                    <a:pt x="1564195" y="195122"/>
                  </a:lnTo>
                  <a:lnTo>
                    <a:pt x="1598622" y="200719"/>
                  </a:lnTo>
                  <a:lnTo>
                    <a:pt x="1627965" y="217654"/>
                  </a:lnTo>
                  <a:lnTo>
                    <a:pt x="1656760" y="246145"/>
                  </a:lnTo>
                  <a:lnTo>
                    <a:pt x="1689544" y="286410"/>
                  </a:lnTo>
                  <a:lnTo>
                    <a:pt x="1714455" y="317630"/>
                  </a:lnTo>
                  <a:lnTo>
                    <a:pt x="1742773" y="349875"/>
                  </a:lnTo>
                  <a:lnTo>
                    <a:pt x="1775419" y="381019"/>
                  </a:lnTo>
                  <a:lnTo>
                    <a:pt x="1813312" y="408940"/>
                  </a:lnTo>
                  <a:lnTo>
                    <a:pt x="1857373" y="431512"/>
                  </a:lnTo>
                  <a:lnTo>
                    <a:pt x="1892754" y="441959"/>
                  </a:lnTo>
                  <a:lnTo>
                    <a:pt x="2042594" y="441959"/>
                  </a:lnTo>
                  <a:lnTo>
                    <a:pt x="2122036" y="408940"/>
                  </a:lnTo>
                  <a:lnTo>
                    <a:pt x="2159929" y="381019"/>
                  </a:lnTo>
                  <a:lnTo>
                    <a:pt x="2192575" y="349875"/>
                  </a:lnTo>
                  <a:lnTo>
                    <a:pt x="2220893" y="317630"/>
                  </a:lnTo>
                  <a:lnTo>
                    <a:pt x="2266971" y="259946"/>
                  </a:lnTo>
                  <a:lnTo>
                    <a:pt x="2269469" y="257060"/>
                  </a:lnTo>
                  <a:lnTo>
                    <a:pt x="1967674" y="257060"/>
                  </a:lnTo>
                  <a:lnTo>
                    <a:pt x="1933265" y="251464"/>
                  </a:lnTo>
                  <a:lnTo>
                    <a:pt x="1903952" y="234529"/>
                  </a:lnTo>
                  <a:lnTo>
                    <a:pt x="1875162" y="206038"/>
                  </a:lnTo>
                  <a:lnTo>
                    <a:pt x="1866261" y="195122"/>
                  </a:lnTo>
                  <a:close/>
                </a:path>
                <a:path w="2321560" h="441960">
                  <a:moveTo>
                    <a:pt x="757237" y="0"/>
                  </a:moveTo>
                  <a:lnTo>
                    <a:pt x="698065" y="5509"/>
                  </a:lnTo>
                  <a:lnTo>
                    <a:pt x="646905" y="20619"/>
                  </a:lnTo>
                  <a:lnTo>
                    <a:pt x="602837" y="43204"/>
                  </a:lnTo>
                  <a:lnTo>
                    <a:pt x="564938" y="71138"/>
                  </a:lnTo>
                  <a:lnTo>
                    <a:pt x="532287" y="102295"/>
                  </a:lnTo>
                  <a:lnTo>
                    <a:pt x="503963" y="134548"/>
                  </a:lnTo>
                  <a:lnTo>
                    <a:pt x="479044" y="165773"/>
                  </a:lnTo>
                  <a:lnTo>
                    <a:pt x="446273" y="206038"/>
                  </a:lnTo>
                  <a:lnTo>
                    <a:pt x="417515" y="234529"/>
                  </a:lnTo>
                  <a:lnTo>
                    <a:pt x="388200" y="251464"/>
                  </a:lnTo>
                  <a:lnTo>
                    <a:pt x="353758" y="257060"/>
                  </a:lnTo>
                  <a:lnTo>
                    <a:pt x="655794" y="257060"/>
                  </a:lnTo>
                  <a:lnTo>
                    <a:pt x="664670" y="246145"/>
                  </a:lnTo>
                  <a:lnTo>
                    <a:pt x="693424" y="217654"/>
                  </a:lnTo>
                  <a:lnTo>
                    <a:pt x="722757" y="200719"/>
                  </a:lnTo>
                  <a:lnTo>
                    <a:pt x="757237" y="195122"/>
                  </a:lnTo>
                  <a:lnTo>
                    <a:pt x="1059250" y="195122"/>
                  </a:lnTo>
                  <a:lnTo>
                    <a:pt x="1035367" y="165773"/>
                  </a:lnTo>
                  <a:lnTo>
                    <a:pt x="1010456" y="134548"/>
                  </a:lnTo>
                  <a:lnTo>
                    <a:pt x="982138" y="102295"/>
                  </a:lnTo>
                  <a:lnTo>
                    <a:pt x="949492" y="71138"/>
                  </a:lnTo>
                  <a:lnTo>
                    <a:pt x="911599" y="43204"/>
                  </a:lnTo>
                  <a:lnTo>
                    <a:pt x="867538" y="20619"/>
                  </a:lnTo>
                  <a:lnTo>
                    <a:pt x="816391" y="5509"/>
                  </a:lnTo>
                  <a:lnTo>
                    <a:pt x="757237" y="0"/>
                  </a:lnTo>
                  <a:close/>
                </a:path>
                <a:path w="2321560" h="441960">
                  <a:moveTo>
                    <a:pt x="1564195" y="0"/>
                  </a:moveTo>
                  <a:lnTo>
                    <a:pt x="1505041" y="5509"/>
                  </a:lnTo>
                  <a:lnTo>
                    <a:pt x="1453891" y="20619"/>
                  </a:lnTo>
                  <a:lnTo>
                    <a:pt x="1409823" y="43204"/>
                  </a:lnTo>
                  <a:lnTo>
                    <a:pt x="1371916" y="71138"/>
                  </a:lnTo>
                  <a:lnTo>
                    <a:pt x="1339248" y="102295"/>
                  </a:lnTo>
                  <a:lnTo>
                    <a:pt x="1310896" y="134548"/>
                  </a:lnTo>
                  <a:lnTo>
                    <a:pt x="1285938" y="165773"/>
                  </a:lnTo>
                  <a:lnTo>
                    <a:pt x="1253228" y="206038"/>
                  </a:lnTo>
                  <a:lnTo>
                    <a:pt x="1224470" y="234529"/>
                  </a:lnTo>
                  <a:lnTo>
                    <a:pt x="1195141" y="251464"/>
                  </a:lnTo>
                  <a:lnTo>
                    <a:pt x="1160716" y="257060"/>
                  </a:lnTo>
                  <a:lnTo>
                    <a:pt x="1462743" y="257060"/>
                  </a:lnTo>
                  <a:lnTo>
                    <a:pt x="1471630" y="246145"/>
                  </a:lnTo>
                  <a:lnTo>
                    <a:pt x="1500425" y="217654"/>
                  </a:lnTo>
                  <a:lnTo>
                    <a:pt x="1529768" y="200719"/>
                  </a:lnTo>
                  <a:lnTo>
                    <a:pt x="1564195" y="195122"/>
                  </a:lnTo>
                  <a:lnTo>
                    <a:pt x="1866261" y="195122"/>
                  </a:lnTo>
                  <a:lnTo>
                    <a:pt x="1842325" y="165773"/>
                  </a:lnTo>
                  <a:lnTo>
                    <a:pt x="1817414" y="134548"/>
                  </a:lnTo>
                  <a:lnTo>
                    <a:pt x="1789096" y="102295"/>
                  </a:lnTo>
                  <a:lnTo>
                    <a:pt x="1756450" y="71138"/>
                  </a:lnTo>
                  <a:lnTo>
                    <a:pt x="1718557" y="43204"/>
                  </a:lnTo>
                  <a:lnTo>
                    <a:pt x="1674496" y="20619"/>
                  </a:lnTo>
                  <a:lnTo>
                    <a:pt x="1623349" y="5509"/>
                  </a:lnTo>
                  <a:lnTo>
                    <a:pt x="1564195" y="0"/>
                  </a:lnTo>
                  <a:close/>
                </a:path>
                <a:path w="2321560" h="441960">
                  <a:moveTo>
                    <a:pt x="2286190" y="11899"/>
                  </a:moveTo>
                  <a:lnTo>
                    <a:pt x="2234109" y="33237"/>
                  </a:lnTo>
                  <a:lnTo>
                    <a:pt x="2189977" y="62144"/>
                  </a:lnTo>
                  <a:lnTo>
                    <a:pt x="2152569" y="95768"/>
                  </a:lnTo>
                  <a:lnTo>
                    <a:pt x="2120659" y="131261"/>
                  </a:lnTo>
                  <a:lnTo>
                    <a:pt x="2093023" y="165773"/>
                  </a:lnTo>
                  <a:lnTo>
                    <a:pt x="2060257" y="206038"/>
                  </a:lnTo>
                  <a:lnTo>
                    <a:pt x="2031491" y="234529"/>
                  </a:lnTo>
                  <a:lnTo>
                    <a:pt x="2002154" y="251464"/>
                  </a:lnTo>
                  <a:lnTo>
                    <a:pt x="1967674" y="257060"/>
                  </a:lnTo>
                  <a:lnTo>
                    <a:pt x="2269469" y="257060"/>
                  </a:lnTo>
                  <a:lnTo>
                    <a:pt x="2285888" y="238083"/>
                  </a:lnTo>
                  <a:lnTo>
                    <a:pt x="2303686" y="220759"/>
                  </a:lnTo>
                  <a:lnTo>
                    <a:pt x="2321496" y="207911"/>
                  </a:lnTo>
                  <a:lnTo>
                    <a:pt x="2292889" y="189458"/>
                  </a:lnTo>
                  <a:lnTo>
                    <a:pt x="2270569" y="163899"/>
                  </a:lnTo>
                  <a:lnTo>
                    <a:pt x="2256059" y="132759"/>
                  </a:lnTo>
                  <a:lnTo>
                    <a:pt x="2250884" y="97561"/>
                  </a:lnTo>
                  <a:lnTo>
                    <a:pt x="2253329" y="73164"/>
                  </a:lnTo>
                  <a:lnTo>
                    <a:pt x="2260369" y="50380"/>
                  </a:lnTo>
                  <a:lnTo>
                    <a:pt x="2271458" y="29838"/>
                  </a:lnTo>
                  <a:lnTo>
                    <a:pt x="2286190" y="11899"/>
                  </a:lnTo>
                  <a:close/>
                </a:path>
              </a:pathLst>
            </a:custGeom>
            <a:solidFill>
              <a:srgbClr val="FF67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75280" y="4701540"/>
              <a:ext cx="193039" cy="195516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546163" y="4678743"/>
              <a:ext cx="2425700" cy="464820"/>
            </a:xfrm>
            <a:custGeom>
              <a:avLst/>
              <a:gdLst/>
              <a:ahLst/>
              <a:cxnLst/>
              <a:rect l="l" t="t" r="r" b="b"/>
              <a:pathLst>
                <a:path w="2425700" h="464820">
                  <a:moveTo>
                    <a:pt x="333946" y="464756"/>
                  </a:moveTo>
                  <a:lnTo>
                    <a:pt x="295783" y="453555"/>
                  </a:lnTo>
                  <a:lnTo>
                    <a:pt x="251714" y="431101"/>
                  </a:lnTo>
                  <a:lnTo>
                    <a:pt x="213817" y="403313"/>
                  </a:lnTo>
                  <a:lnTo>
                    <a:pt x="181178" y="372338"/>
                  </a:lnTo>
                  <a:lnTo>
                    <a:pt x="152857" y="340258"/>
                  </a:lnTo>
                  <a:lnTo>
                    <a:pt x="106794" y="282867"/>
                  </a:lnTo>
                  <a:lnTo>
                    <a:pt x="87884" y="261124"/>
                  </a:lnTo>
                  <a:lnTo>
                    <a:pt x="70104" y="243890"/>
                  </a:lnTo>
                  <a:lnTo>
                    <a:pt x="52362" y="231101"/>
                  </a:lnTo>
                  <a:lnTo>
                    <a:pt x="40652" y="235750"/>
                  </a:lnTo>
                  <a:lnTo>
                    <a:pt x="28384" y="239179"/>
                  </a:lnTo>
                  <a:lnTo>
                    <a:pt x="15646" y="241312"/>
                  </a:lnTo>
                  <a:lnTo>
                    <a:pt x="2540" y="242100"/>
                  </a:lnTo>
                  <a:lnTo>
                    <a:pt x="27698" y="245694"/>
                  </a:lnTo>
                  <a:lnTo>
                    <a:pt x="50546" y="258483"/>
                  </a:lnTo>
                  <a:lnTo>
                    <a:pt x="76085" y="283527"/>
                  </a:lnTo>
                  <a:lnTo>
                    <a:pt x="109283" y="323875"/>
                  </a:lnTo>
                  <a:lnTo>
                    <a:pt x="132092" y="352425"/>
                  </a:lnTo>
                  <a:lnTo>
                    <a:pt x="157619" y="382003"/>
                  </a:lnTo>
                  <a:lnTo>
                    <a:pt x="186524" y="411137"/>
                  </a:lnTo>
                  <a:lnTo>
                    <a:pt x="219519" y="438327"/>
                  </a:lnTo>
                  <a:lnTo>
                    <a:pt x="257276" y="462064"/>
                  </a:lnTo>
                  <a:lnTo>
                    <a:pt x="263461" y="464756"/>
                  </a:lnTo>
                  <a:lnTo>
                    <a:pt x="333946" y="464756"/>
                  </a:lnTo>
                  <a:close/>
                </a:path>
                <a:path w="2425700" h="464820">
                  <a:moveTo>
                    <a:pt x="1140891" y="464756"/>
                  </a:moveTo>
                  <a:lnTo>
                    <a:pt x="1102728" y="453555"/>
                  </a:lnTo>
                  <a:lnTo>
                    <a:pt x="1058659" y="431101"/>
                  </a:lnTo>
                  <a:lnTo>
                    <a:pt x="1020749" y="403313"/>
                  </a:lnTo>
                  <a:lnTo>
                    <a:pt x="988085" y="372338"/>
                  </a:lnTo>
                  <a:lnTo>
                    <a:pt x="959739" y="340258"/>
                  </a:lnTo>
                  <a:lnTo>
                    <a:pt x="934783" y="309194"/>
                  </a:lnTo>
                  <a:lnTo>
                    <a:pt x="902017" y="269138"/>
                  </a:lnTo>
                  <a:lnTo>
                    <a:pt x="874585" y="242100"/>
                  </a:lnTo>
                  <a:lnTo>
                    <a:pt x="873264" y="240804"/>
                  </a:lnTo>
                  <a:lnTo>
                    <a:pt x="843965" y="223951"/>
                  </a:lnTo>
                  <a:lnTo>
                    <a:pt x="809561" y="218376"/>
                  </a:lnTo>
                  <a:lnTo>
                    <a:pt x="775081" y="223951"/>
                  </a:lnTo>
                  <a:lnTo>
                    <a:pt x="745744" y="240804"/>
                  </a:lnTo>
                  <a:lnTo>
                    <a:pt x="716991" y="269138"/>
                  </a:lnTo>
                  <a:lnTo>
                    <a:pt x="684263" y="309194"/>
                  </a:lnTo>
                  <a:lnTo>
                    <a:pt x="659333" y="340258"/>
                  </a:lnTo>
                  <a:lnTo>
                    <a:pt x="630999" y="372338"/>
                  </a:lnTo>
                  <a:lnTo>
                    <a:pt x="598347" y="403313"/>
                  </a:lnTo>
                  <a:lnTo>
                    <a:pt x="560451" y="431101"/>
                  </a:lnTo>
                  <a:lnTo>
                    <a:pt x="516382" y="453555"/>
                  </a:lnTo>
                  <a:lnTo>
                    <a:pt x="478231" y="464756"/>
                  </a:lnTo>
                  <a:lnTo>
                    <a:pt x="548690" y="464756"/>
                  </a:lnTo>
                  <a:lnTo>
                    <a:pt x="592632" y="438327"/>
                  </a:lnTo>
                  <a:lnTo>
                    <a:pt x="625614" y="411137"/>
                  </a:lnTo>
                  <a:lnTo>
                    <a:pt x="654507" y="382003"/>
                  </a:lnTo>
                  <a:lnTo>
                    <a:pt x="680034" y="352425"/>
                  </a:lnTo>
                  <a:lnTo>
                    <a:pt x="702856" y="323875"/>
                  </a:lnTo>
                  <a:lnTo>
                    <a:pt x="736053" y="283527"/>
                  </a:lnTo>
                  <a:lnTo>
                    <a:pt x="761593" y="258483"/>
                  </a:lnTo>
                  <a:lnTo>
                    <a:pt x="784440" y="245694"/>
                  </a:lnTo>
                  <a:lnTo>
                    <a:pt x="809561" y="242100"/>
                  </a:lnTo>
                  <a:lnTo>
                    <a:pt x="834618" y="245694"/>
                  </a:lnTo>
                  <a:lnTo>
                    <a:pt x="857453" y="258483"/>
                  </a:lnTo>
                  <a:lnTo>
                    <a:pt x="882980" y="283527"/>
                  </a:lnTo>
                  <a:lnTo>
                    <a:pt x="916114" y="323875"/>
                  </a:lnTo>
                  <a:lnTo>
                    <a:pt x="938987" y="352425"/>
                  </a:lnTo>
                  <a:lnTo>
                    <a:pt x="964539" y="382003"/>
                  </a:lnTo>
                  <a:lnTo>
                    <a:pt x="993470" y="411137"/>
                  </a:lnTo>
                  <a:lnTo>
                    <a:pt x="1026477" y="438327"/>
                  </a:lnTo>
                  <a:lnTo>
                    <a:pt x="1064234" y="462064"/>
                  </a:lnTo>
                  <a:lnTo>
                    <a:pt x="1070419" y="464756"/>
                  </a:lnTo>
                  <a:lnTo>
                    <a:pt x="1140891" y="464756"/>
                  </a:lnTo>
                  <a:close/>
                </a:path>
                <a:path w="2425700" h="464820">
                  <a:moveTo>
                    <a:pt x="1947811" y="464756"/>
                  </a:moveTo>
                  <a:lnTo>
                    <a:pt x="1909635" y="453555"/>
                  </a:lnTo>
                  <a:lnTo>
                    <a:pt x="1865566" y="431101"/>
                  </a:lnTo>
                  <a:lnTo>
                    <a:pt x="1827669" y="403313"/>
                  </a:lnTo>
                  <a:lnTo>
                    <a:pt x="1795018" y="372338"/>
                  </a:lnTo>
                  <a:lnTo>
                    <a:pt x="1766684" y="340258"/>
                  </a:lnTo>
                  <a:lnTo>
                    <a:pt x="1741741" y="309194"/>
                  </a:lnTo>
                  <a:lnTo>
                    <a:pt x="1708975" y="269138"/>
                  </a:lnTo>
                  <a:lnTo>
                    <a:pt x="1681530" y="242100"/>
                  </a:lnTo>
                  <a:lnTo>
                    <a:pt x="1680210" y="240804"/>
                  </a:lnTo>
                  <a:lnTo>
                    <a:pt x="1650873" y="223951"/>
                  </a:lnTo>
                  <a:lnTo>
                    <a:pt x="1616392" y="218376"/>
                  </a:lnTo>
                  <a:lnTo>
                    <a:pt x="1581975" y="223951"/>
                  </a:lnTo>
                  <a:lnTo>
                    <a:pt x="1552676" y="240804"/>
                  </a:lnTo>
                  <a:lnTo>
                    <a:pt x="1523923" y="269138"/>
                  </a:lnTo>
                  <a:lnTo>
                    <a:pt x="1491170" y="309194"/>
                  </a:lnTo>
                  <a:lnTo>
                    <a:pt x="1466253" y="340258"/>
                  </a:lnTo>
                  <a:lnTo>
                    <a:pt x="1437906" y="372338"/>
                  </a:lnTo>
                  <a:lnTo>
                    <a:pt x="1405255" y="403313"/>
                  </a:lnTo>
                  <a:lnTo>
                    <a:pt x="1367345" y="431101"/>
                  </a:lnTo>
                  <a:lnTo>
                    <a:pt x="1323276" y="453555"/>
                  </a:lnTo>
                  <a:lnTo>
                    <a:pt x="1285125" y="464756"/>
                  </a:lnTo>
                  <a:lnTo>
                    <a:pt x="1355585" y="464756"/>
                  </a:lnTo>
                  <a:lnTo>
                    <a:pt x="1399540" y="438327"/>
                  </a:lnTo>
                  <a:lnTo>
                    <a:pt x="1432534" y="411137"/>
                  </a:lnTo>
                  <a:lnTo>
                    <a:pt x="1461452" y="382003"/>
                  </a:lnTo>
                  <a:lnTo>
                    <a:pt x="1486992" y="352425"/>
                  </a:lnTo>
                  <a:lnTo>
                    <a:pt x="1509839" y="323875"/>
                  </a:lnTo>
                  <a:lnTo>
                    <a:pt x="1542961" y="283527"/>
                  </a:lnTo>
                  <a:lnTo>
                    <a:pt x="1568488" y="258483"/>
                  </a:lnTo>
                  <a:lnTo>
                    <a:pt x="1591322" y="245694"/>
                  </a:lnTo>
                  <a:lnTo>
                    <a:pt x="1616392" y="242100"/>
                  </a:lnTo>
                  <a:lnTo>
                    <a:pt x="1641500" y="245694"/>
                  </a:lnTo>
                  <a:lnTo>
                    <a:pt x="1664360" y="258483"/>
                  </a:lnTo>
                  <a:lnTo>
                    <a:pt x="1689925" y="283527"/>
                  </a:lnTo>
                  <a:lnTo>
                    <a:pt x="1723199" y="323875"/>
                  </a:lnTo>
                  <a:lnTo>
                    <a:pt x="1745983" y="352425"/>
                  </a:lnTo>
                  <a:lnTo>
                    <a:pt x="1771497" y="382003"/>
                  </a:lnTo>
                  <a:lnTo>
                    <a:pt x="1800402" y="411137"/>
                  </a:lnTo>
                  <a:lnTo>
                    <a:pt x="1833397" y="438327"/>
                  </a:lnTo>
                  <a:lnTo>
                    <a:pt x="1871167" y="462064"/>
                  </a:lnTo>
                  <a:lnTo>
                    <a:pt x="1877352" y="464756"/>
                  </a:lnTo>
                  <a:lnTo>
                    <a:pt x="1947811" y="464756"/>
                  </a:lnTo>
                  <a:close/>
                </a:path>
                <a:path w="2425700" h="464820">
                  <a:moveTo>
                    <a:pt x="2418016" y="114"/>
                  </a:moveTo>
                  <a:lnTo>
                    <a:pt x="2355875" y="6743"/>
                  </a:lnTo>
                  <a:lnTo>
                    <a:pt x="2302256" y="22999"/>
                  </a:lnTo>
                  <a:lnTo>
                    <a:pt x="2256167" y="46761"/>
                  </a:lnTo>
                  <a:lnTo>
                    <a:pt x="2216620" y="75857"/>
                  </a:lnTo>
                  <a:lnTo>
                    <a:pt x="2182596" y="108165"/>
                  </a:lnTo>
                  <a:lnTo>
                    <a:pt x="2153120" y="141541"/>
                  </a:lnTo>
                  <a:lnTo>
                    <a:pt x="2127186" y="173837"/>
                  </a:lnTo>
                  <a:lnTo>
                    <a:pt x="2093912" y="214198"/>
                  </a:lnTo>
                  <a:lnTo>
                    <a:pt x="2068347" y="239242"/>
                  </a:lnTo>
                  <a:lnTo>
                    <a:pt x="2045487" y="252031"/>
                  </a:lnTo>
                  <a:lnTo>
                    <a:pt x="2020379" y="255612"/>
                  </a:lnTo>
                  <a:lnTo>
                    <a:pt x="1995258" y="252031"/>
                  </a:lnTo>
                  <a:lnTo>
                    <a:pt x="1972411" y="239242"/>
                  </a:lnTo>
                  <a:lnTo>
                    <a:pt x="1946884" y="214198"/>
                  </a:lnTo>
                  <a:lnTo>
                    <a:pt x="1913699" y="173837"/>
                  </a:lnTo>
                  <a:lnTo>
                    <a:pt x="1890852" y="145300"/>
                  </a:lnTo>
                  <a:lnTo>
                    <a:pt x="1865312" y="115722"/>
                  </a:lnTo>
                  <a:lnTo>
                    <a:pt x="1836381" y="86588"/>
                  </a:lnTo>
                  <a:lnTo>
                    <a:pt x="1803374" y="59397"/>
                  </a:lnTo>
                  <a:lnTo>
                    <a:pt x="1765604" y="35661"/>
                  </a:lnTo>
                  <a:lnTo>
                    <a:pt x="1722361" y="16852"/>
                  </a:lnTo>
                  <a:lnTo>
                    <a:pt x="1672983" y="4470"/>
                  </a:lnTo>
                  <a:lnTo>
                    <a:pt x="1616773" y="0"/>
                  </a:lnTo>
                  <a:lnTo>
                    <a:pt x="1560550" y="4470"/>
                  </a:lnTo>
                  <a:lnTo>
                    <a:pt x="1511185" y="16852"/>
                  </a:lnTo>
                  <a:lnTo>
                    <a:pt x="1467980" y="35661"/>
                  </a:lnTo>
                  <a:lnTo>
                    <a:pt x="1430223" y="59397"/>
                  </a:lnTo>
                  <a:lnTo>
                    <a:pt x="1397228" y="86588"/>
                  </a:lnTo>
                  <a:lnTo>
                    <a:pt x="1368323" y="115722"/>
                  </a:lnTo>
                  <a:lnTo>
                    <a:pt x="1342796" y="145300"/>
                  </a:lnTo>
                  <a:lnTo>
                    <a:pt x="1319974" y="173837"/>
                  </a:lnTo>
                  <a:lnTo>
                    <a:pt x="1286764" y="214198"/>
                  </a:lnTo>
                  <a:lnTo>
                    <a:pt x="1261186" y="239242"/>
                  </a:lnTo>
                  <a:lnTo>
                    <a:pt x="1238300" y="252031"/>
                  </a:lnTo>
                  <a:lnTo>
                    <a:pt x="1213167" y="255612"/>
                  </a:lnTo>
                  <a:lnTo>
                    <a:pt x="1188059" y="252031"/>
                  </a:lnTo>
                  <a:lnTo>
                    <a:pt x="1165250" y="239242"/>
                  </a:lnTo>
                  <a:lnTo>
                    <a:pt x="1139723" y="214198"/>
                  </a:lnTo>
                  <a:lnTo>
                    <a:pt x="1106487" y="173837"/>
                  </a:lnTo>
                  <a:lnTo>
                    <a:pt x="1083640" y="145300"/>
                  </a:lnTo>
                  <a:lnTo>
                    <a:pt x="1058100" y="115722"/>
                  </a:lnTo>
                  <a:lnTo>
                    <a:pt x="1029182" y="86588"/>
                  </a:lnTo>
                  <a:lnTo>
                    <a:pt x="996188" y="59397"/>
                  </a:lnTo>
                  <a:lnTo>
                    <a:pt x="958418" y="35661"/>
                  </a:lnTo>
                  <a:lnTo>
                    <a:pt x="915212" y="16852"/>
                  </a:lnTo>
                  <a:lnTo>
                    <a:pt x="865860" y="4470"/>
                  </a:lnTo>
                  <a:lnTo>
                    <a:pt x="809688" y="0"/>
                  </a:lnTo>
                  <a:lnTo>
                    <a:pt x="753440" y="4470"/>
                  </a:lnTo>
                  <a:lnTo>
                    <a:pt x="704049" y="16852"/>
                  </a:lnTo>
                  <a:lnTo>
                    <a:pt x="660793" y="35661"/>
                  </a:lnTo>
                  <a:lnTo>
                    <a:pt x="623023" y="59397"/>
                  </a:lnTo>
                  <a:lnTo>
                    <a:pt x="590016" y="86588"/>
                  </a:lnTo>
                  <a:lnTo>
                    <a:pt x="561086" y="115722"/>
                  </a:lnTo>
                  <a:lnTo>
                    <a:pt x="535546" y="145300"/>
                  </a:lnTo>
                  <a:lnTo>
                    <a:pt x="512724" y="173837"/>
                  </a:lnTo>
                  <a:lnTo>
                    <a:pt x="479526" y="214198"/>
                  </a:lnTo>
                  <a:lnTo>
                    <a:pt x="453986" y="239242"/>
                  </a:lnTo>
                  <a:lnTo>
                    <a:pt x="431152" y="252031"/>
                  </a:lnTo>
                  <a:lnTo>
                    <a:pt x="406069" y="255612"/>
                  </a:lnTo>
                  <a:lnTo>
                    <a:pt x="380949" y="252031"/>
                  </a:lnTo>
                  <a:lnTo>
                    <a:pt x="358101" y="239242"/>
                  </a:lnTo>
                  <a:lnTo>
                    <a:pt x="332549" y="214198"/>
                  </a:lnTo>
                  <a:lnTo>
                    <a:pt x="299351" y="173837"/>
                  </a:lnTo>
                  <a:lnTo>
                    <a:pt x="276517" y="145300"/>
                  </a:lnTo>
                  <a:lnTo>
                    <a:pt x="250977" y="115722"/>
                  </a:lnTo>
                  <a:lnTo>
                    <a:pt x="222059" y="86588"/>
                  </a:lnTo>
                  <a:lnTo>
                    <a:pt x="189052" y="59397"/>
                  </a:lnTo>
                  <a:lnTo>
                    <a:pt x="151269" y="35661"/>
                  </a:lnTo>
                  <a:lnTo>
                    <a:pt x="108038" y="16852"/>
                  </a:lnTo>
                  <a:lnTo>
                    <a:pt x="58661" y="4470"/>
                  </a:lnTo>
                  <a:lnTo>
                    <a:pt x="4673" y="177"/>
                  </a:lnTo>
                  <a:lnTo>
                    <a:pt x="2438" y="0"/>
                  </a:lnTo>
                  <a:lnTo>
                    <a:pt x="1600" y="0"/>
                  </a:lnTo>
                  <a:lnTo>
                    <a:pt x="774" y="50"/>
                  </a:lnTo>
                  <a:lnTo>
                    <a:pt x="0" y="228"/>
                  </a:lnTo>
                  <a:lnTo>
                    <a:pt x="596" y="228"/>
                  </a:lnTo>
                  <a:lnTo>
                    <a:pt x="1244" y="177"/>
                  </a:lnTo>
                  <a:lnTo>
                    <a:pt x="1841" y="177"/>
                  </a:lnTo>
                  <a:lnTo>
                    <a:pt x="26111" y="2628"/>
                  </a:lnTo>
                  <a:lnTo>
                    <a:pt x="48729" y="9613"/>
                  </a:lnTo>
                  <a:lnTo>
                    <a:pt x="69215" y="20675"/>
                  </a:lnTo>
                  <a:lnTo>
                    <a:pt x="87096" y="35318"/>
                  </a:lnTo>
                  <a:lnTo>
                    <a:pt x="139319" y="56565"/>
                  </a:lnTo>
                  <a:lnTo>
                    <a:pt x="183565" y="85344"/>
                  </a:lnTo>
                  <a:lnTo>
                    <a:pt x="221145" y="118897"/>
                  </a:lnTo>
                  <a:lnTo>
                    <a:pt x="253072" y="154203"/>
                  </a:lnTo>
                  <a:lnTo>
                    <a:pt x="280746" y="188518"/>
                  </a:lnTo>
                  <a:lnTo>
                    <a:pt x="313486" y="228587"/>
                  </a:lnTo>
                  <a:lnTo>
                    <a:pt x="342265" y="256921"/>
                  </a:lnTo>
                  <a:lnTo>
                    <a:pt x="371602" y="273773"/>
                  </a:lnTo>
                  <a:lnTo>
                    <a:pt x="406069" y="279336"/>
                  </a:lnTo>
                  <a:lnTo>
                    <a:pt x="440524" y="273773"/>
                  </a:lnTo>
                  <a:lnTo>
                    <a:pt x="469849" y="256921"/>
                  </a:lnTo>
                  <a:lnTo>
                    <a:pt x="471170" y="255612"/>
                  </a:lnTo>
                  <a:lnTo>
                    <a:pt x="498614" y="228587"/>
                  </a:lnTo>
                  <a:lnTo>
                    <a:pt x="531393" y="188518"/>
                  </a:lnTo>
                  <a:lnTo>
                    <a:pt x="556310" y="157467"/>
                  </a:lnTo>
                  <a:lnTo>
                    <a:pt x="584644" y="125374"/>
                  </a:lnTo>
                  <a:lnTo>
                    <a:pt x="617308" y="94386"/>
                  </a:lnTo>
                  <a:lnTo>
                    <a:pt x="655218" y="66598"/>
                  </a:lnTo>
                  <a:lnTo>
                    <a:pt x="699300" y="44132"/>
                  </a:lnTo>
                  <a:lnTo>
                    <a:pt x="750481" y="29095"/>
                  </a:lnTo>
                  <a:lnTo>
                    <a:pt x="809688" y="23609"/>
                  </a:lnTo>
                  <a:lnTo>
                    <a:pt x="868832" y="29095"/>
                  </a:lnTo>
                  <a:lnTo>
                    <a:pt x="919988" y="44132"/>
                  </a:lnTo>
                  <a:lnTo>
                    <a:pt x="964057" y="66598"/>
                  </a:lnTo>
                  <a:lnTo>
                    <a:pt x="1001966" y="94386"/>
                  </a:lnTo>
                  <a:lnTo>
                    <a:pt x="1034630" y="125374"/>
                  </a:lnTo>
                  <a:lnTo>
                    <a:pt x="1062977" y="157467"/>
                  </a:lnTo>
                  <a:lnTo>
                    <a:pt x="1087932" y="188518"/>
                  </a:lnTo>
                  <a:lnTo>
                    <a:pt x="1120648" y="228587"/>
                  </a:lnTo>
                  <a:lnTo>
                    <a:pt x="1149413" y="256921"/>
                  </a:lnTo>
                  <a:lnTo>
                    <a:pt x="1178737" y="273773"/>
                  </a:lnTo>
                  <a:lnTo>
                    <a:pt x="1213167" y="279336"/>
                  </a:lnTo>
                  <a:lnTo>
                    <a:pt x="1247648" y="273773"/>
                  </a:lnTo>
                  <a:lnTo>
                    <a:pt x="1276985" y="256921"/>
                  </a:lnTo>
                  <a:lnTo>
                    <a:pt x="1278305" y="255612"/>
                  </a:lnTo>
                  <a:lnTo>
                    <a:pt x="1305750" y="228587"/>
                  </a:lnTo>
                  <a:lnTo>
                    <a:pt x="1338516" y="188518"/>
                  </a:lnTo>
                  <a:lnTo>
                    <a:pt x="1363459" y="157467"/>
                  </a:lnTo>
                  <a:lnTo>
                    <a:pt x="1391793" y="125374"/>
                  </a:lnTo>
                  <a:lnTo>
                    <a:pt x="1424444" y="94386"/>
                  </a:lnTo>
                  <a:lnTo>
                    <a:pt x="1462341" y="66598"/>
                  </a:lnTo>
                  <a:lnTo>
                    <a:pt x="1506410" y="44132"/>
                  </a:lnTo>
                  <a:lnTo>
                    <a:pt x="1557578" y="29095"/>
                  </a:lnTo>
                  <a:lnTo>
                    <a:pt x="1616773" y="23609"/>
                  </a:lnTo>
                  <a:lnTo>
                    <a:pt x="1675968" y="29095"/>
                  </a:lnTo>
                  <a:lnTo>
                    <a:pt x="1727149" y="44132"/>
                  </a:lnTo>
                  <a:lnTo>
                    <a:pt x="1771230" y="66598"/>
                  </a:lnTo>
                  <a:lnTo>
                    <a:pt x="1809140" y="94386"/>
                  </a:lnTo>
                  <a:lnTo>
                    <a:pt x="1841792" y="125374"/>
                  </a:lnTo>
                  <a:lnTo>
                    <a:pt x="1870113" y="157467"/>
                  </a:lnTo>
                  <a:lnTo>
                    <a:pt x="1895030" y="188518"/>
                  </a:lnTo>
                  <a:lnTo>
                    <a:pt x="1927847" y="228587"/>
                  </a:lnTo>
                  <a:lnTo>
                    <a:pt x="1956600" y="256921"/>
                  </a:lnTo>
                  <a:lnTo>
                    <a:pt x="1985911" y="273773"/>
                  </a:lnTo>
                  <a:lnTo>
                    <a:pt x="2020379" y="279336"/>
                  </a:lnTo>
                  <a:lnTo>
                    <a:pt x="2054860" y="273773"/>
                  </a:lnTo>
                  <a:lnTo>
                    <a:pt x="2084197" y="256921"/>
                  </a:lnTo>
                  <a:lnTo>
                    <a:pt x="2085517" y="255612"/>
                  </a:lnTo>
                  <a:lnTo>
                    <a:pt x="2112962" y="228587"/>
                  </a:lnTo>
                  <a:lnTo>
                    <a:pt x="2145728" y="188518"/>
                  </a:lnTo>
                  <a:lnTo>
                    <a:pt x="2173452" y="154152"/>
                  </a:lnTo>
                  <a:lnTo>
                    <a:pt x="2205367" y="118897"/>
                  </a:lnTo>
                  <a:lnTo>
                    <a:pt x="2242794" y="85458"/>
                  </a:lnTo>
                  <a:lnTo>
                    <a:pt x="2286939" y="56705"/>
                  </a:lnTo>
                  <a:lnTo>
                    <a:pt x="2339022" y="35445"/>
                  </a:lnTo>
                  <a:lnTo>
                    <a:pt x="2355646" y="21539"/>
                  </a:lnTo>
                  <a:lnTo>
                    <a:pt x="2374608" y="10731"/>
                  </a:lnTo>
                  <a:lnTo>
                    <a:pt x="2395524" y="3467"/>
                  </a:lnTo>
                  <a:lnTo>
                    <a:pt x="2418016" y="114"/>
                  </a:lnTo>
                  <a:close/>
                </a:path>
                <a:path w="2425700" h="464820">
                  <a:moveTo>
                    <a:pt x="2423096" y="242100"/>
                  </a:moveTo>
                  <a:lnTo>
                    <a:pt x="2410104" y="241287"/>
                  </a:lnTo>
                  <a:lnTo>
                    <a:pt x="2397480" y="239153"/>
                  </a:lnTo>
                  <a:lnTo>
                    <a:pt x="2385314" y="235737"/>
                  </a:lnTo>
                  <a:lnTo>
                    <a:pt x="2373693" y="231101"/>
                  </a:lnTo>
                  <a:lnTo>
                    <a:pt x="2355939" y="243890"/>
                  </a:lnTo>
                  <a:lnTo>
                    <a:pt x="2338146" y="261124"/>
                  </a:lnTo>
                  <a:lnTo>
                    <a:pt x="2319236" y="282867"/>
                  </a:lnTo>
                  <a:lnTo>
                    <a:pt x="2273211" y="340258"/>
                  </a:lnTo>
                  <a:lnTo>
                    <a:pt x="2244890" y="372338"/>
                  </a:lnTo>
                  <a:lnTo>
                    <a:pt x="2212251" y="403313"/>
                  </a:lnTo>
                  <a:lnTo>
                    <a:pt x="2174354" y="431101"/>
                  </a:lnTo>
                  <a:lnTo>
                    <a:pt x="2130298" y="453555"/>
                  </a:lnTo>
                  <a:lnTo>
                    <a:pt x="2092134" y="464756"/>
                  </a:lnTo>
                  <a:lnTo>
                    <a:pt x="2162543" y="464756"/>
                  </a:lnTo>
                  <a:lnTo>
                    <a:pt x="2206498" y="438327"/>
                  </a:lnTo>
                  <a:lnTo>
                    <a:pt x="2239492" y="411137"/>
                  </a:lnTo>
                  <a:lnTo>
                    <a:pt x="2268410" y="382003"/>
                  </a:lnTo>
                  <a:lnTo>
                    <a:pt x="2293950" y="352425"/>
                  </a:lnTo>
                  <a:lnTo>
                    <a:pt x="2316797" y="323875"/>
                  </a:lnTo>
                  <a:lnTo>
                    <a:pt x="2349843" y="283654"/>
                  </a:lnTo>
                  <a:lnTo>
                    <a:pt x="2375319" y="258622"/>
                  </a:lnTo>
                  <a:lnTo>
                    <a:pt x="2398103" y="245783"/>
                  </a:lnTo>
                  <a:lnTo>
                    <a:pt x="2423096" y="242100"/>
                  </a:lnTo>
                  <a:close/>
                </a:path>
                <a:path w="2425700" h="464820">
                  <a:moveTo>
                    <a:pt x="2424480" y="23647"/>
                  </a:moveTo>
                  <a:lnTo>
                    <a:pt x="2424239" y="23647"/>
                  </a:lnTo>
                  <a:lnTo>
                    <a:pt x="2423858" y="24485"/>
                  </a:lnTo>
                  <a:lnTo>
                    <a:pt x="2424112" y="24485"/>
                  </a:lnTo>
                  <a:lnTo>
                    <a:pt x="2424480" y="23647"/>
                  </a:lnTo>
                  <a:close/>
                </a:path>
                <a:path w="2425700" h="464820">
                  <a:moveTo>
                    <a:pt x="2425382" y="22796"/>
                  </a:moveTo>
                  <a:lnTo>
                    <a:pt x="2424874" y="22796"/>
                  </a:lnTo>
                  <a:lnTo>
                    <a:pt x="2424480" y="23647"/>
                  </a:lnTo>
                  <a:lnTo>
                    <a:pt x="2425128" y="23647"/>
                  </a:lnTo>
                  <a:lnTo>
                    <a:pt x="2425382" y="22796"/>
                  </a:lnTo>
                  <a:close/>
                </a:path>
              </a:pathLst>
            </a:custGeom>
            <a:solidFill>
              <a:srgbClr val="1215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49880" y="4678743"/>
              <a:ext cx="243839" cy="24123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260" y="4678679"/>
              <a:ext cx="241300" cy="24130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657" y="155257"/>
              <a:ext cx="210172" cy="20764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67597" y="4686617"/>
              <a:ext cx="210184" cy="207632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548640" y="27635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271398" y="0"/>
                  </a:moveTo>
                  <a:lnTo>
                    <a:pt x="171437" y="99949"/>
                  </a:lnTo>
                  <a:lnTo>
                    <a:pt x="71450" y="0"/>
                  </a:lnTo>
                  <a:lnTo>
                    <a:pt x="0" y="71500"/>
                  </a:lnTo>
                  <a:lnTo>
                    <a:pt x="99987" y="171450"/>
                  </a:lnTo>
                  <a:lnTo>
                    <a:pt x="0" y="271399"/>
                  </a:lnTo>
                  <a:lnTo>
                    <a:pt x="71450" y="342900"/>
                  </a:lnTo>
                  <a:lnTo>
                    <a:pt x="171437" y="242950"/>
                  </a:lnTo>
                  <a:lnTo>
                    <a:pt x="271398" y="342900"/>
                  </a:lnTo>
                  <a:lnTo>
                    <a:pt x="342874" y="271399"/>
                  </a:lnTo>
                  <a:lnTo>
                    <a:pt x="242900" y="171450"/>
                  </a:lnTo>
                  <a:lnTo>
                    <a:pt x="342874" y="71500"/>
                  </a:lnTo>
                  <a:lnTo>
                    <a:pt x="271398" y="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48640" y="27635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71450" y="0"/>
                  </a:moveTo>
                  <a:lnTo>
                    <a:pt x="0" y="71500"/>
                  </a:lnTo>
                  <a:lnTo>
                    <a:pt x="99987" y="171450"/>
                  </a:lnTo>
                  <a:lnTo>
                    <a:pt x="0" y="271399"/>
                  </a:lnTo>
                  <a:lnTo>
                    <a:pt x="71450" y="342900"/>
                  </a:lnTo>
                  <a:lnTo>
                    <a:pt x="171437" y="242950"/>
                  </a:lnTo>
                  <a:lnTo>
                    <a:pt x="271398" y="342900"/>
                  </a:lnTo>
                  <a:lnTo>
                    <a:pt x="342874" y="271399"/>
                  </a:lnTo>
                  <a:lnTo>
                    <a:pt x="242900" y="171450"/>
                  </a:lnTo>
                  <a:lnTo>
                    <a:pt x="342874" y="71500"/>
                  </a:lnTo>
                  <a:lnTo>
                    <a:pt x="271398" y="0"/>
                  </a:lnTo>
                  <a:lnTo>
                    <a:pt x="171437" y="99949"/>
                  </a:lnTo>
                  <a:lnTo>
                    <a:pt x="714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21779" y="0"/>
              <a:ext cx="810260" cy="662940"/>
            </a:xfrm>
            <a:custGeom>
              <a:avLst/>
              <a:gdLst/>
              <a:ahLst/>
              <a:cxnLst/>
              <a:rect l="l" t="t" r="r" b="b"/>
              <a:pathLst>
                <a:path w="810259" h="662940">
                  <a:moveTo>
                    <a:pt x="715420" y="0"/>
                  </a:moveTo>
                  <a:lnTo>
                    <a:pt x="94839" y="0"/>
                  </a:lnTo>
                  <a:lnTo>
                    <a:pt x="88994" y="6500"/>
                  </a:lnTo>
                  <a:lnTo>
                    <a:pt x="63067" y="42590"/>
                  </a:lnTo>
                  <a:lnTo>
                    <a:pt x="41173" y="81487"/>
                  </a:lnTo>
                  <a:lnTo>
                    <a:pt x="23615" y="122888"/>
                  </a:lnTo>
                  <a:lnTo>
                    <a:pt x="10698" y="166489"/>
                  </a:lnTo>
                  <a:lnTo>
                    <a:pt x="2725" y="211987"/>
                  </a:lnTo>
                  <a:lnTo>
                    <a:pt x="0" y="259079"/>
                  </a:lnTo>
                  <a:lnTo>
                    <a:pt x="2725" y="306172"/>
                  </a:lnTo>
                  <a:lnTo>
                    <a:pt x="10698" y="351670"/>
                  </a:lnTo>
                  <a:lnTo>
                    <a:pt x="23615" y="395271"/>
                  </a:lnTo>
                  <a:lnTo>
                    <a:pt x="41173" y="436672"/>
                  </a:lnTo>
                  <a:lnTo>
                    <a:pt x="63067" y="475569"/>
                  </a:lnTo>
                  <a:lnTo>
                    <a:pt x="88994" y="511659"/>
                  </a:lnTo>
                  <a:lnTo>
                    <a:pt x="118649" y="544639"/>
                  </a:lnTo>
                  <a:lnTo>
                    <a:pt x="151730" y="574205"/>
                  </a:lnTo>
                  <a:lnTo>
                    <a:pt x="187932" y="600055"/>
                  </a:lnTo>
                  <a:lnTo>
                    <a:pt x="226952" y="621885"/>
                  </a:lnTo>
                  <a:lnTo>
                    <a:pt x="268485" y="639391"/>
                  </a:lnTo>
                  <a:lnTo>
                    <a:pt x="312228" y="652272"/>
                  </a:lnTo>
                  <a:lnTo>
                    <a:pt x="357878" y="660222"/>
                  </a:lnTo>
                  <a:lnTo>
                    <a:pt x="405129" y="662939"/>
                  </a:lnTo>
                  <a:lnTo>
                    <a:pt x="452381" y="660222"/>
                  </a:lnTo>
                  <a:lnTo>
                    <a:pt x="498031" y="652272"/>
                  </a:lnTo>
                  <a:lnTo>
                    <a:pt x="541774" y="639391"/>
                  </a:lnTo>
                  <a:lnTo>
                    <a:pt x="583307" y="621885"/>
                  </a:lnTo>
                  <a:lnTo>
                    <a:pt x="622327" y="600055"/>
                  </a:lnTo>
                  <a:lnTo>
                    <a:pt x="658529" y="574205"/>
                  </a:lnTo>
                  <a:lnTo>
                    <a:pt x="691610" y="544639"/>
                  </a:lnTo>
                  <a:lnTo>
                    <a:pt x="721265" y="511659"/>
                  </a:lnTo>
                  <a:lnTo>
                    <a:pt x="747192" y="475569"/>
                  </a:lnTo>
                  <a:lnTo>
                    <a:pt x="755387" y="461010"/>
                  </a:lnTo>
                  <a:lnTo>
                    <a:pt x="405129" y="461010"/>
                  </a:lnTo>
                  <a:lnTo>
                    <a:pt x="358524" y="455675"/>
                  </a:lnTo>
                  <a:lnTo>
                    <a:pt x="315748" y="440482"/>
                  </a:lnTo>
                  <a:lnTo>
                    <a:pt x="278020" y="416642"/>
                  </a:lnTo>
                  <a:lnTo>
                    <a:pt x="246556" y="385369"/>
                  </a:lnTo>
                  <a:lnTo>
                    <a:pt x="222575" y="347876"/>
                  </a:lnTo>
                  <a:lnTo>
                    <a:pt x="207294" y="305375"/>
                  </a:lnTo>
                  <a:lnTo>
                    <a:pt x="201929" y="259079"/>
                  </a:lnTo>
                  <a:lnTo>
                    <a:pt x="207294" y="212784"/>
                  </a:lnTo>
                  <a:lnTo>
                    <a:pt x="222575" y="170283"/>
                  </a:lnTo>
                  <a:lnTo>
                    <a:pt x="246556" y="132790"/>
                  </a:lnTo>
                  <a:lnTo>
                    <a:pt x="278020" y="101517"/>
                  </a:lnTo>
                  <a:lnTo>
                    <a:pt x="315748" y="77677"/>
                  </a:lnTo>
                  <a:lnTo>
                    <a:pt x="358524" y="62484"/>
                  </a:lnTo>
                  <a:lnTo>
                    <a:pt x="405129" y="57150"/>
                  </a:lnTo>
                  <a:lnTo>
                    <a:pt x="755387" y="57150"/>
                  </a:lnTo>
                  <a:lnTo>
                    <a:pt x="747192" y="42590"/>
                  </a:lnTo>
                  <a:lnTo>
                    <a:pt x="721265" y="6500"/>
                  </a:lnTo>
                  <a:lnTo>
                    <a:pt x="715420" y="0"/>
                  </a:lnTo>
                  <a:close/>
                </a:path>
                <a:path w="810259" h="662940">
                  <a:moveTo>
                    <a:pt x="755387" y="57150"/>
                  </a:moveTo>
                  <a:lnTo>
                    <a:pt x="405129" y="57150"/>
                  </a:lnTo>
                  <a:lnTo>
                    <a:pt x="451735" y="62484"/>
                  </a:lnTo>
                  <a:lnTo>
                    <a:pt x="494511" y="77677"/>
                  </a:lnTo>
                  <a:lnTo>
                    <a:pt x="532239" y="101517"/>
                  </a:lnTo>
                  <a:lnTo>
                    <a:pt x="563703" y="132790"/>
                  </a:lnTo>
                  <a:lnTo>
                    <a:pt x="587684" y="170283"/>
                  </a:lnTo>
                  <a:lnTo>
                    <a:pt x="602965" y="212784"/>
                  </a:lnTo>
                  <a:lnTo>
                    <a:pt x="608329" y="259079"/>
                  </a:lnTo>
                  <a:lnTo>
                    <a:pt x="602965" y="305375"/>
                  </a:lnTo>
                  <a:lnTo>
                    <a:pt x="587684" y="347876"/>
                  </a:lnTo>
                  <a:lnTo>
                    <a:pt x="563703" y="385369"/>
                  </a:lnTo>
                  <a:lnTo>
                    <a:pt x="532239" y="416642"/>
                  </a:lnTo>
                  <a:lnTo>
                    <a:pt x="494511" y="440482"/>
                  </a:lnTo>
                  <a:lnTo>
                    <a:pt x="451735" y="455675"/>
                  </a:lnTo>
                  <a:lnTo>
                    <a:pt x="405129" y="461010"/>
                  </a:lnTo>
                  <a:lnTo>
                    <a:pt x="755387" y="461010"/>
                  </a:lnTo>
                  <a:lnTo>
                    <a:pt x="786644" y="395271"/>
                  </a:lnTo>
                  <a:lnTo>
                    <a:pt x="799561" y="351670"/>
                  </a:lnTo>
                  <a:lnTo>
                    <a:pt x="807534" y="306172"/>
                  </a:lnTo>
                  <a:lnTo>
                    <a:pt x="810260" y="259079"/>
                  </a:lnTo>
                  <a:lnTo>
                    <a:pt x="807534" y="211987"/>
                  </a:lnTo>
                  <a:lnTo>
                    <a:pt x="799561" y="166489"/>
                  </a:lnTo>
                  <a:lnTo>
                    <a:pt x="786644" y="122888"/>
                  </a:lnTo>
                  <a:lnTo>
                    <a:pt x="769086" y="81487"/>
                  </a:lnTo>
                  <a:lnTo>
                    <a:pt x="755387" y="57150"/>
                  </a:lnTo>
                  <a:close/>
                </a:path>
              </a:pathLst>
            </a:custGeom>
            <a:solidFill>
              <a:srgbClr val="835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621779" y="0"/>
              <a:ext cx="810260" cy="662940"/>
            </a:xfrm>
            <a:custGeom>
              <a:avLst/>
              <a:gdLst/>
              <a:ahLst/>
              <a:cxnLst/>
              <a:rect l="l" t="t" r="r" b="b"/>
              <a:pathLst>
                <a:path w="810259" h="662940">
                  <a:moveTo>
                    <a:pt x="0" y="259079"/>
                  </a:moveTo>
                  <a:lnTo>
                    <a:pt x="2725" y="211987"/>
                  </a:lnTo>
                  <a:lnTo>
                    <a:pt x="10698" y="166489"/>
                  </a:lnTo>
                  <a:lnTo>
                    <a:pt x="23615" y="122888"/>
                  </a:lnTo>
                  <a:lnTo>
                    <a:pt x="41173" y="81487"/>
                  </a:lnTo>
                  <a:lnTo>
                    <a:pt x="63067" y="42590"/>
                  </a:lnTo>
                  <a:lnTo>
                    <a:pt x="88994" y="6500"/>
                  </a:lnTo>
                  <a:lnTo>
                    <a:pt x="94839" y="0"/>
                  </a:lnTo>
                </a:path>
                <a:path w="810259" h="662940">
                  <a:moveTo>
                    <a:pt x="715420" y="0"/>
                  </a:moveTo>
                  <a:lnTo>
                    <a:pt x="747192" y="42590"/>
                  </a:lnTo>
                  <a:lnTo>
                    <a:pt x="769086" y="81487"/>
                  </a:lnTo>
                  <a:lnTo>
                    <a:pt x="786644" y="122888"/>
                  </a:lnTo>
                  <a:lnTo>
                    <a:pt x="799561" y="166489"/>
                  </a:lnTo>
                  <a:lnTo>
                    <a:pt x="807534" y="211987"/>
                  </a:lnTo>
                  <a:lnTo>
                    <a:pt x="810260" y="259079"/>
                  </a:lnTo>
                  <a:lnTo>
                    <a:pt x="807534" y="306172"/>
                  </a:lnTo>
                  <a:lnTo>
                    <a:pt x="799561" y="351670"/>
                  </a:lnTo>
                  <a:lnTo>
                    <a:pt x="786644" y="395271"/>
                  </a:lnTo>
                  <a:lnTo>
                    <a:pt x="769086" y="436672"/>
                  </a:lnTo>
                  <a:lnTo>
                    <a:pt x="747192" y="475569"/>
                  </a:lnTo>
                  <a:lnTo>
                    <a:pt x="721265" y="511659"/>
                  </a:lnTo>
                  <a:lnTo>
                    <a:pt x="691610" y="544639"/>
                  </a:lnTo>
                  <a:lnTo>
                    <a:pt x="658529" y="574205"/>
                  </a:lnTo>
                  <a:lnTo>
                    <a:pt x="622327" y="600055"/>
                  </a:lnTo>
                  <a:lnTo>
                    <a:pt x="583307" y="621885"/>
                  </a:lnTo>
                  <a:lnTo>
                    <a:pt x="541774" y="639391"/>
                  </a:lnTo>
                  <a:lnTo>
                    <a:pt x="498031" y="652271"/>
                  </a:lnTo>
                  <a:lnTo>
                    <a:pt x="452381" y="660222"/>
                  </a:lnTo>
                  <a:lnTo>
                    <a:pt x="405129" y="662939"/>
                  </a:lnTo>
                  <a:lnTo>
                    <a:pt x="357878" y="660222"/>
                  </a:lnTo>
                  <a:lnTo>
                    <a:pt x="312228" y="652272"/>
                  </a:lnTo>
                  <a:lnTo>
                    <a:pt x="268485" y="639391"/>
                  </a:lnTo>
                  <a:lnTo>
                    <a:pt x="226952" y="621885"/>
                  </a:lnTo>
                  <a:lnTo>
                    <a:pt x="187932" y="600055"/>
                  </a:lnTo>
                  <a:lnTo>
                    <a:pt x="151730" y="574205"/>
                  </a:lnTo>
                  <a:lnTo>
                    <a:pt x="118649" y="544639"/>
                  </a:lnTo>
                  <a:lnTo>
                    <a:pt x="88994" y="511659"/>
                  </a:lnTo>
                  <a:lnTo>
                    <a:pt x="63067" y="475569"/>
                  </a:lnTo>
                  <a:lnTo>
                    <a:pt x="41173" y="436672"/>
                  </a:lnTo>
                  <a:lnTo>
                    <a:pt x="23615" y="395271"/>
                  </a:lnTo>
                  <a:lnTo>
                    <a:pt x="10698" y="351670"/>
                  </a:lnTo>
                  <a:lnTo>
                    <a:pt x="2725" y="306172"/>
                  </a:lnTo>
                  <a:lnTo>
                    <a:pt x="0" y="259079"/>
                  </a:lnTo>
                </a:path>
                <a:path w="810259" h="662940">
                  <a:moveTo>
                    <a:pt x="201929" y="259079"/>
                  </a:moveTo>
                  <a:lnTo>
                    <a:pt x="207294" y="305375"/>
                  </a:lnTo>
                  <a:lnTo>
                    <a:pt x="222575" y="347876"/>
                  </a:lnTo>
                  <a:lnTo>
                    <a:pt x="246556" y="385369"/>
                  </a:lnTo>
                  <a:lnTo>
                    <a:pt x="278020" y="416642"/>
                  </a:lnTo>
                  <a:lnTo>
                    <a:pt x="315748" y="440482"/>
                  </a:lnTo>
                  <a:lnTo>
                    <a:pt x="358524" y="455675"/>
                  </a:lnTo>
                  <a:lnTo>
                    <a:pt x="405129" y="461010"/>
                  </a:lnTo>
                  <a:lnTo>
                    <a:pt x="451735" y="455675"/>
                  </a:lnTo>
                  <a:lnTo>
                    <a:pt x="494511" y="440482"/>
                  </a:lnTo>
                  <a:lnTo>
                    <a:pt x="532239" y="416642"/>
                  </a:lnTo>
                  <a:lnTo>
                    <a:pt x="563703" y="385369"/>
                  </a:lnTo>
                  <a:lnTo>
                    <a:pt x="587684" y="347876"/>
                  </a:lnTo>
                  <a:lnTo>
                    <a:pt x="602965" y="305375"/>
                  </a:lnTo>
                  <a:lnTo>
                    <a:pt x="608329" y="259079"/>
                  </a:lnTo>
                  <a:lnTo>
                    <a:pt x="602965" y="212784"/>
                  </a:lnTo>
                  <a:lnTo>
                    <a:pt x="587684" y="170283"/>
                  </a:lnTo>
                  <a:lnTo>
                    <a:pt x="563703" y="132790"/>
                  </a:lnTo>
                  <a:lnTo>
                    <a:pt x="532239" y="101517"/>
                  </a:lnTo>
                  <a:lnTo>
                    <a:pt x="494511" y="77677"/>
                  </a:lnTo>
                  <a:lnTo>
                    <a:pt x="451735" y="62483"/>
                  </a:lnTo>
                  <a:lnTo>
                    <a:pt x="405129" y="57150"/>
                  </a:lnTo>
                  <a:lnTo>
                    <a:pt x="358524" y="62484"/>
                  </a:lnTo>
                  <a:lnTo>
                    <a:pt x="315748" y="77677"/>
                  </a:lnTo>
                  <a:lnTo>
                    <a:pt x="278020" y="101517"/>
                  </a:lnTo>
                  <a:lnTo>
                    <a:pt x="246556" y="132790"/>
                  </a:lnTo>
                  <a:lnTo>
                    <a:pt x="222575" y="170283"/>
                  </a:lnTo>
                  <a:lnTo>
                    <a:pt x="207294" y="212784"/>
                  </a:lnTo>
                  <a:lnTo>
                    <a:pt x="201929" y="25907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20116" y="239966"/>
              <a:ext cx="230377" cy="23050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975982" y="1625625"/>
              <a:ext cx="4081157" cy="442595"/>
            </a:xfrm>
            <a:custGeom>
              <a:avLst/>
              <a:gdLst/>
              <a:ahLst/>
              <a:cxnLst/>
              <a:rect l="l" t="t" r="r" b="b"/>
              <a:pathLst>
                <a:path w="4481830" h="442594">
                  <a:moveTo>
                    <a:pt x="4481703" y="0"/>
                  </a:moveTo>
                  <a:lnTo>
                    <a:pt x="0" y="0"/>
                  </a:lnTo>
                  <a:lnTo>
                    <a:pt x="0" y="442061"/>
                  </a:lnTo>
                  <a:lnTo>
                    <a:pt x="4481703" y="442061"/>
                  </a:lnTo>
                  <a:lnTo>
                    <a:pt x="4481703" y="0"/>
                  </a:lnTo>
                  <a:close/>
                </a:path>
              </a:pathLst>
            </a:custGeom>
            <a:solidFill>
              <a:srgbClr val="BDC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3728" y="1778635"/>
              <a:ext cx="3191510" cy="12204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257800" y="1625625"/>
              <a:ext cx="3047999" cy="442595"/>
            </a:xfrm>
            <a:custGeom>
              <a:avLst/>
              <a:gdLst/>
              <a:ahLst/>
              <a:cxnLst/>
              <a:rect l="l" t="t" r="r" b="b"/>
              <a:pathLst>
                <a:path w="2485390" h="442594">
                  <a:moveTo>
                    <a:pt x="2485263" y="0"/>
                  </a:moveTo>
                  <a:lnTo>
                    <a:pt x="0" y="0"/>
                  </a:lnTo>
                  <a:lnTo>
                    <a:pt x="0" y="442061"/>
                  </a:lnTo>
                  <a:lnTo>
                    <a:pt x="2485263" y="442061"/>
                  </a:lnTo>
                  <a:lnTo>
                    <a:pt x="2485263" y="0"/>
                  </a:lnTo>
                  <a:close/>
                </a:path>
              </a:pathLst>
            </a:custGeom>
            <a:solidFill>
              <a:srgbClr val="BDC6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38139" y="1778635"/>
              <a:ext cx="1952497" cy="122046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772477" y="480695"/>
            <a:ext cx="15278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latin typeface="Courier New"/>
                <a:cs typeface="Courier New"/>
              </a:rPr>
              <a:t>https:</a:t>
            </a:r>
            <a:r>
              <a:rPr sz="1000" spc="-15" dirty="0">
                <a:latin typeface="Calibri"/>
                <a:cs typeface="Calibri"/>
              </a:rPr>
              <a:t>//</a:t>
            </a:r>
            <a:r>
              <a:rPr sz="1000" spc="-15" dirty="0">
                <a:latin typeface="Courier New"/>
                <a:cs typeface="Courier New"/>
              </a:rPr>
              <a:t>slidesgo.com</a:t>
            </a:r>
            <a:r>
              <a:rPr sz="1000" spc="-15" dirty="0">
                <a:latin typeface="Calibri"/>
                <a:cs typeface="Calibri"/>
              </a:rPr>
              <a:t>/</a:t>
            </a:r>
            <a:endParaRPr sz="10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257800" y="2068221"/>
                <a:ext cx="3101339" cy="2472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Pengujian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sistem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dilakukan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dengan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menguji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blackbox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menggunakan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31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pertanyaan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.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Hasil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pengujian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pengembangan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model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chatbot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berbasis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teks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menunjukkan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akurasi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yang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cukup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baik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sebesar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93,54%. </a:t>
                </a:r>
              </a:p>
              <a:p>
                <a:pPr algn="ctr"/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Akurasi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</a:p>
              <a:p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/>
                          </a:rPr>
                          <m:t>𝑗𝑢𝑚𝑙𝑎h</m:t>
                        </m:r>
                        <m:r>
                          <a:rPr lang="en-US" sz="11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/>
                          </a:rPr>
                          <m:t>𝑝𝑒𝑛𝑔𝑢𝑗𝑖𝑎𝑛</m:t>
                        </m:r>
                        <m:r>
                          <a:rPr lang="en-US" sz="11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/>
                          </a:rPr>
                          <m:t>𝑏𝑒𝑛𝑎𝑟</m:t>
                        </m:r>
                      </m:num>
                      <m:den>
                        <m:r>
                          <a:rPr lang="en-US" sz="1100" b="0" i="1" smtClean="0">
                            <a:latin typeface="Cambria Math"/>
                          </a:rPr>
                          <m:t>𝑗𝑢𝑚𝑙𝑎h</m:t>
                        </m:r>
                        <m:r>
                          <a:rPr lang="en-US" sz="11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/>
                          </a:rPr>
                          <m:t>𝑠𝑒𝑙𝑢𝑟𝑢h</m:t>
                        </m:r>
                        <m:r>
                          <a:rPr lang="en-US" sz="11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/>
                          </a:rPr>
                          <m:t>𝑝𝑒𝑛𝑔𝑢𝑗𝑖𝑎𝑛</m:t>
                        </m:r>
                      </m:den>
                    </m:f>
                  </m:oMath>
                </a14:m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x 100%</a:t>
                </a:r>
              </a:p>
              <a:p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Akurasi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/>
                          </a:rPr>
                          <m:t>29</m:t>
                        </m:r>
                      </m:num>
                      <m:den>
                        <m:r>
                          <a:rPr lang="en-US" sz="1100" b="0" i="1" smtClean="0">
                            <a:latin typeface="Cambria Math"/>
                          </a:rPr>
                          <m:t>31</m:t>
                        </m:r>
                      </m:den>
                    </m:f>
                    <m:r>
                      <a:rPr lang="en-US" sz="1100" b="0" i="1" smtClean="0">
                        <a:latin typeface="Cambria Math"/>
                      </a:rPr>
                      <m:t>𝑥</m:t>
                    </m:r>
                    <m:r>
                      <a:rPr lang="en-US" sz="1100" b="0" i="1" smtClean="0">
                        <a:latin typeface="Cambria Math"/>
                      </a:rPr>
                      <m:t> 100%=93,54%</m:t>
                    </m:r>
                  </m:oMath>
                </a14:m>
                <a:endParaRPr lang="en-US" sz="1100" b="0" dirty="0">
                  <a:latin typeface="Calibri" pitchFamily="34" charset="0"/>
                  <a:cs typeface="Calibri" pitchFamily="34" charset="0"/>
                </a:endParaRPr>
              </a:p>
              <a:p>
                <a:endParaRPr lang="en-US" sz="1100" b="0" dirty="0">
                  <a:latin typeface="Calibri" pitchFamily="34" charset="0"/>
                  <a:cs typeface="Calibri" pitchFamily="34" charset="0"/>
                </a:endParaRPr>
              </a:p>
              <a:p>
                <a:pPr algn="ctr"/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Kesalahan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</a:t>
                </a:r>
              </a:p>
              <a:p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/>
                          </a:rPr>
                          <m:t>𝑗𝑢𝑚𝑙𝑎h</m:t>
                        </m:r>
                        <m:r>
                          <a:rPr lang="en-US" sz="11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/>
                          </a:rPr>
                          <m:t>𝑝𝑒𝑛𝑔𝑢𝑗𝑖𝑎𝑛</m:t>
                        </m:r>
                        <m:r>
                          <a:rPr lang="en-US" sz="11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/>
                          </a:rPr>
                          <m:t>𝑦𝑎𝑛𝑔</m:t>
                        </m:r>
                        <m:r>
                          <a:rPr lang="en-US" sz="11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/>
                          </a:rPr>
                          <m:t>𝑠𝑎𝑙𝑎h</m:t>
                        </m:r>
                      </m:num>
                      <m:den>
                        <m:r>
                          <a:rPr lang="en-US" sz="1100" b="0" i="1" smtClean="0">
                            <a:latin typeface="Cambria Math"/>
                          </a:rPr>
                          <m:t>𝑗𝑢𝑚𝑙𝑎h</m:t>
                        </m:r>
                        <m:r>
                          <a:rPr lang="en-US" sz="11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/>
                          </a:rPr>
                          <m:t>𝑠𝑒𝑙𝑢𝑟𝑢h</m:t>
                        </m:r>
                        <m:r>
                          <a:rPr lang="en-US" sz="11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/>
                          </a:rPr>
                          <m:t>𝑝𝑒𝑛𝑔𝑢𝑗𝑖𝑎𝑛</m:t>
                        </m:r>
                      </m:den>
                    </m:f>
                    <m:r>
                      <a:rPr lang="en-US" sz="1100" b="0" i="1" smtClean="0">
                        <a:latin typeface="Cambria Math"/>
                      </a:rPr>
                      <m:t> </m:t>
                    </m:r>
                    <m:r>
                      <a:rPr lang="en-US" sz="1100" b="0" i="1" smtClean="0">
                        <a:latin typeface="Cambria Math"/>
                      </a:rPr>
                      <m:t>𝑥</m:t>
                    </m:r>
                    <m:r>
                      <a:rPr lang="en-US" sz="1100" b="0" i="1" smtClean="0">
                        <a:latin typeface="Cambria Math"/>
                      </a:rPr>
                      <m:t> 100%</m:t>
                    </m:r>
                  </m:oMath>
                </a14:m>
                <a:endParaRPr lang="en-US" sz="1100" b="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1100" dirty="0" err="1">
                    <a:latin typeface="Calibri" pitchFamily="34" charset="0"/>
                    <a:cs typeface="Calibri" pitchFamily="34" charset="0"/>
                  </a:rPr>
                  <a:t>Akurasi</a:t>
                </a:r>
                <a:r>
                  <a:rPr lang="en-US" sz="1100" dirty="0">
                    <a:latin typeface="Calibri" pitchFamily="34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100" b="0" i="1" smtClean="0">
                            <a:latin typeface="Cambria Math"/>
                          </a:rPr>
                          <m:t>31</m:t>
                        </m:r>
                      </m:den>
                    </m:f>
                    <m:r>
                      <a:rPr lang="en-US" sz="1100" b="0" i="1" smtClean="0">
                        <a:latin typeface="Cambria Math"/>
                      </a:rPr>
                      <m:t> </m:t>
                    </m:r>
                    <m:r>
                      <a:rPr lang="en-US" sz="1100" b="0" i="1" smtClean="0">
                        <a:latin typeface="Cambria Math"/>
                      </a:rPr>
                      <m:t>𝑥</m:t>
                    </m:r>
                    <m:r>
                      <a:rPr lang="en-US" sz="1100" b="0" i="1" smtClean="0">
                        <a:latin typeface="Cambria Math"/>
                      </a:rPr>
                      <m:t> 100%=6,46%</m:t>
                    </m:r>
                  </m:oMath>
                </a14:m>
                <a:endParaRPr lang="en-US" sz="11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068221"/>
                <a:ext cx="3101339" cy="2472600"/>
              </a:xfrm>
              <a:prstGeom prst="rect">
                <a:avLst/>
              </a:prstGeom>
              <a:blipFill rotWithShape="1">
                <a:blip r:embed="rId18"/>
                <a:stretch>
                  <a:fillRect t="-246" r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947A37AE-F216-F4A3-92C7-A5ACBDAD50E0}"/>
              </a:ext>
            </a:extLst>
          </p:cNvPr>
          <p:cNvSpPr txBox="1"/>
          <p:nvPr/>
        </p:nvSpPr>
        <p:spPr>
          <a:xfrm>
            <a:off x="904261" y="2207836"/>
            <a:ext cx="23804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D" sz="1200" dirty="0">
                <a:latin typeface="Calibri"/>
                <a:cs typeface="Calibri"/>
              </a:rPr>
              <a:t>Hasil</a:t>
            </a:r>
            <a:r>
              <a:rPr lang="en-ID" sz="1200" spc="-10" dirty="0">
                <a:latin typeface="Calibri"/>
                <a:cs typeface="Calibri"/>
              </a:rPr>
              <a:t> </a:t>
            </a:r>
            <a:r>
              <a:rPr lang="en-ID" sz="1200" dirty="0">
                <a:latin typeface="Calibri"/>
                <a:cs typeface="Calibri"/>
              </a:rPr>
              <a:t>yang</a:t>
            </a:r>
            <a:r>
              <a:rPr lang="en-ID" sz="1200" spc="-10" dirty="0">
                <a:latin typeface="Calibri"/>
                <a:cs typeface="Calibri"/>
              </a:rPr>
              <a:t> </a:t>
            </a:r>
            <a:r>
              <a:rPr lang="en-ID" sz="1200" dirty="0" err="1">
                <a:latin typeface="Calibri"/>
                <a:cs typeface="Calibri"/>
              </a:rPr>
              <a:t>didapatkan</a:t>
            </a:r>
            <a:r>
              <a:rPr lang="en-ID" sz="1200" spc="5" dirty="0">
                <a:latin typeface="Calibri"/>
                <a:cs typeface="Calibri"/>
              </a:rPr>
              <a:t> </a:t>
            </a:r>
            <a:r>
              <a:rPr lang="en-ID" sz="1200" spc="-5" dirty="0" err="1">
                <a:latin typeface="Calibri"/>
                <a:cs typeface="Calibri"/>
              </a:rPr>
              <a:t>dari</a:t>
            </a:r>
            <a:r>
              <a:rPr lang="en-ID" sz="1200" spc="-5" dirty="0">
                <a:latin typeface="Calibri"/>
                <a:cs typeface="Calibri"/>
              </a:rPr>
              <a:t> </a:t>
            </a:r>
            <a:r>
              <a:rPr lang="en-ID" sz="1200" dirty="0" err="1">
                <a:latin typeface="Calibri"/>
                <a:cs typeface="Calibri"/>
              </a:rPr>
              <a:t>pelatihan</a:t>
            </a:r>
            <a:r>
              <a:rPr lang="en-ID" sz="1200" dirty="0">
                <a:latin typeface="Calibri"/>
                <a:cs typeface="Calibri"/>
              </a:rPr>
              <a:t> </a:t>
            </a:r>
            <a:r>
              <a:rPr lang="en-ID" sz="1200" spc="-5" dirty="0" err="1">
                <a:latin typeface="Calibri"/>
                <a:cs typeface="Calibri"/>
              </a:rPr>
              <a:t>dengan</a:t>
            </a:r>
            <a:r>
              <a:rPr lang="en-ID" sz="1200" spc="-15" dirty="0">
                <a:latin typeface="Calibri"/>
                <a:cs typeface="Calibri"/>
              </a:rPr>
              <a:t> </a:t>
            </a:r>
            <a:r>
              <a:rPr lang="en-ID" sz="1200" i="1" spc="-5" dirty="0">
                <a:latin typeface="Calibri"/>
                <a:cs typeface="Calibri"/>
              </a:rPr>
              <a:t>epoch </a:t>
            </a:r>
            <a:r>
              <a:rPr lang="en-ID" sz="1200" dirty="0" err="1">
                <a:latin typeface="Calibri"/>
                <a:cs typeface="Calibri"/>
              </a:rPr>
              <a:t>sebanyak</a:t>
            </a:r>
            <a:r>
              <a:rPr lang="en-ID" sz="1200" dirty="0">
                <a:latin typeface="Calibri"/>
                <a:cs typeface="Calibri"/>
              </a:rPr>
              <a:t>  500 </a:t>
            </a:r>
            <a:r>
              <a:rPr lang="en-ID" sz="1200" dirty="0" err="1">
                <a:latin typeface="Calibri"/>
                <a:cs typeface="Calibri"/>
              </a:rPr>
              <a:t>menunjukkan</a:t>
            </a:r>
            <a:r>
              <a:rPr lang="en-ID" sz="1200" dirty="0">
                <a:latin typeface="Calibri"/>
                <a:cs typeface="Calibri"/>
              </a:rPr>
              <a:t> model yang </a:t>
            </a:r>
            <a:r>
              <a:rPr lang="en-ID" sz="1200" dirty="0" err="1">
                <a:latin typeface="Calibri"/>
                <a:cs typeface="Calibri"/>
              </a:rPr>
              <a:t>lebih</a:t>
            </a:r>
            <a:r>
              <a:rPr lang="en-ID" sz="1200" dirty="0">
                <a:latin typeface="Calibri"/>
                <a:cs typeface="Calibri"/>
              </a:rPr>
              <a:t> </a:t>
            </a:r>
            <a:r>
              <a:rPr lang="en-ID" sz="1200" dirty="0" err="1">
                <a:latin typeface="Calibri"/>
                <a:cs typeface="Calibri"/>
              </a:rPr>
              <a:t>baik</a:t>
            </a:r>
            <a:r>
              <a:rPr lang="en-ID" sz="1200" dirty="0">
                <a:latin typeface="Calibri"/>
                <a:cs typeface="Calibri"/>
              </a:rPr>
              <a:t> </a:t>
            </a:r>
            <a:r>
              <a:rPr lang="en-ID" sz="1200" dirty="0" err="1">
                <a:latin typeface="Calibri"/>
                <a:cs typeface="Calibri"/>
              </a:rPr>
              <a:t>dengan</a:t>
            </a:r>
            <a:r>
              <a:rPr lang="en-ID" sz="1200" dirty="0">
                <a:latin typeface="Calibri"/>
                <a:cs typeface="Calibri"/>
              </a:rPr>
              <a:t> </a:t>
            </a:r>
            <a:r>
              <a:rPr lang="en-ID" sz="1200" dirty="0" err="1">
                <a:latin typeface="Calibri"/>
                <a:cs typeface="Calibri"/>
              </a:rPr>
              <a:t>tingkat</a:t>
            </a:r>
            <a:r>
              <a:rPr lang="en-ID" sz="1200" dirty="0">
                <a:latin typeface="Calibri"/>
                <a:cs typeface="Calibri"/>
              </a:rPr>
              <a:t> </a:t>
            </a:r>
            <a:r>
              <a:rPr lang="en-ID" sz="1200" dirty="0" err="1">
                <a:latin typeface="Calibri"/>
                <a:cs typeface="Calibri"/>
              </a:rPr>
              <a:t>akurasi</a:t>
            </a:r>
            <a:r>
              <a:rPr lang="en-ID" sz="1200" dirty="0">
                <a:latin typeface="Calibri"/>
                <a:cs typeface="Calibri"/>
              </a:rPr>
              <a:t> paling </a:t>
            </a:r>
            <a:r>
              <a:rPr lang="en-ID" sz="1200" dirty="0" err="1">
                <a:latin typeface="Calibri"/>
                <a:cs typeface="Calibri"/>
              </a:rPr>
              <a:t>besar</a:t>
            </a:r>
            <a:r>
              <a:rPr lang="en-ID" sz="1200" dirty="0">
                <a:latin typeface="Calibri"/>
                <a:cs typeface="Calibri"/>
              </a:rPr>
              <a:t> </a:t>
            </a:r>
            <a:r>
              <a:rPr lang="en-ID" sz="1200" dirty="0" err="1">
                <a:latin typeface="Calibri"/>
                <a:cs typeface="Calibri"/>
              </a:rPr>
              <a:t>yaitu</a:t>
            </a:r>
            <a:r>
              <a:rPr lang="en-ID" sz="1200" dirty="0">
                <a:latin typeface="Calibri"/>
                <a:cs typeface="Calibri"/>
              </a:rPr>
              <a:t> 0.9246 dan </a:t>
            </a:r>
            <a:r>
              <a:rPr lang="en-ID" sz="1200" i="1" dirty="0">
                <a:latin typeface="Calibri"/>
                <a:cs typeface="Calibri"/>
              </a:rPr>
              <a:t>loss</a:t>
            </a:r>
            <a:r>
              <a:rPr lang="en-ID" sz="1200" dirty="0">
                <a:latin typeface="Calibri"/>
                <a:cs typeface="Calibri"/>
              </a:rPr>
              <a:t> 0.0964 pada </a:t>
            </a:r>
            <a:r>
              <a:rPr lang="en-ID" sz="1200" i="1" dirty="0">
                <a:latin typeface="Calibri"/>
                <a:cs typeface="Calibri"/>
              </a:rPr>
              <a:t>epoch</a:t>
            </a:r>
            <a:r>
              <a:rPr lang="en-ID" sz="1200" dirty="0">
                <a:latin typeface="Calibri"/>
                <a:cs typeface="Calibri"/>
              </a:rPr>
              <a:t> 500.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13BDBA8E-D914-C8E0-1771-EF2EF7483EE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7" t="39040" r="43356" b="44542"/>
          <a:stretch/>
        </p:blipFill>
        <p:spPr bwMode="auto">
          <a:xfrm>
            <a:off x="3432008" y="2476568"/>
            <a:ext cx="1566545" cy="979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417</Words>
  <Application>Microsoft Office PowerPoint</Application>
  <PresentationFormat>On-screen Show (16:9)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Cambria Math</vt:lpstr>
      <vt:lpstr>Courier New</vt:lpstr>
      <vt:lpstr>Office Theme</vt:lpstr>
      <vt:lpstr>4th Grade</vt:lpstr>
      <vt:lpstr>01</vt:lpstr>
      <vt:lpstr>02</vt:lpstr>
      <vt:lpstr>PowerPoint Presentation</vt:lpstr>
      <vt:lpstr>03</vt:lpstr>
      <vt:lpstr>METODE PENELITIAN</vt:lpstr>
      <vt:lpstr>METODE PENELITIAN</vt:lpstr>
      <vt:lpstr>04</vt:lpstr>
      <vt:lpstr>PEMBAHASAN</vt:lpstr>
      <vt:lpstr>05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Wants &amp; Needs</dc:title>
  <dc:creator>AGS3-W09</dc:creator>
  <cp:lastModifiedBy>Muhammad Tegar</cp:lastModifiedBy>
  <cp:revision>10</cp:revision>
  <dcterms:created xsi:type="dcterms:W3CDTF">2022-06-14T13:43:14Z</dcterms:created>
  <dcterms:modified xsi:type="dcterms:W3CDTF">2022-06-16T13:51:53Z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2022-06-14T00:00:00Z</vt:filetime>
  </property>
</Properties>
</file>