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0" r:id="rId3"/>
    <p:sldId id="291" r:id="rId4"/>
    <p:sldId id="292" r:id="rId5"/>
    <p:sldId id="293" r:id="rId6"/>
    <p:sldId id="257" r:id="rId7"/>
    <p:sldId id="294" r:id="rId8"/>
    <p:sldId id="272" r:id="rId9"/>
    <p:sldId id="295" r:id="rId10"/>
    <p:sldId id="296" r:id="rId11"/>
    <p:sldId id="297" r:id="rId12"/>
    <p:sldId id="303" r:id="rId13"/>
    <p:sldId id="298" r:id="rId14"/>
    <p:sldId id="299" r:id="rId15"/>
    <p:sldId id="300" r:id="rId16"/>
    <p:sldId id="301" r:id="rId17"/>
    <p:sldId id="302" r:id="rId18"/>
  </p:sldIdLst>
  <p:sldSz cx="9144000" cy="5143500" type="screen16x9"/>
  <p:notesSz cx="6858000" cy="9144000"/>
  <p:embeddedFontLst>
    <p:embeddedFont>
      <p:font typeface="Cooper Black" panose="0208090404030B020404" pitchFamily="18" charset="0"/>
      <p:regular r:id="rId20"/>
    </p:embeddedFont>
    <p:embeddedFont>
      <p:font typeface="Fira Sans Extra Condensed" panose="020B0503050000020004" pitchFamily="34" charset="0"/>
      <p:regular r:id="rId21"/>
      <p:bold r:id="rId22"/>
    </p:embeddedFont>
    <p:embeddedFont>
      <p:font typeface="Fira Sans Extra Condensed Medium" panose="020B0604020202020204" charset="0"/>
      <p:regular r:id="rId23"/>
      <p:bold r:id="rId24"/>
      <p:italic r:id="rId25"/>
      <p:boldItalic r:id="rId26"/>
    </p:embeddedFont>
    <p:embeddedFont>
      <p:font typeface="Fira Sans Extra Condensed SemiBold" panose="020B0604020202020204" charset="0"/>
      <p:regular r:id="rId27"/>
      <p:bold r:id="rId28"/>
      <p:italic r:id="rId29"/>
      <p:boldItalic r:id="rId30"/>
    </p:embeddedFont>
    <p:embeddedFont>
      <p:font typeface="Fira Sans SemiBold" panose="020B06030500000200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Stanberry" panose="03050601040601010101" pitchFamily="66"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B3FC55-DB91-4C07-8823-45FF8A83803A}">
  <a:tblStyle styleId="{33B3FC55-DB91-4C07-8823-45FF8A8380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04b968a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f04b968a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13592f7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13592f7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9011f7f9b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9011f7f9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5413" y="1282750"/>
            <a:ext cx="4456800" cy="2229000"/>
          </a:xfrm>
          <a:prstGeom prst="rect">
            <a:avLst/>
          </a:prstGeom>
        </p:spPr>
        <p:txBody>
          <a:bodyPr spcFirstLastPara="1" wrap="square" lIns="91425" tIns="91425" rIns="91425" bIns="91425" anchor="b" anchorCtr="0">
            <a:noAutofit/>
          </a:bodyPr>
          <a:lstStyle>
            <a:lvl1pPr lvl="0" algn="l">
              <a:spcBef>
                <a:spcPts val="0"/>
              </a:spcBef>
              <a:spcAft>
                <a:spcPts val="0"/>
              </a:spcAft>
              <a:buSzPts val="4000"/>
              <a:buNone/>
              <a:defRPr sz="48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1" name="Google Shape;11;p2"/>
          <p:cNvSpPr txBox="1">
            <a:spLocks noGrp="1"/>
          </p:cNvSpPr>
          <p:nvPr>
            <p:ph type="subTitle" idx="1"/>
          </p:nvPr>
        </p:nvSpPr>
        <p:spPr>
          <a:xfrm>
            <a:off x="915413" y="3527010"/>
            <a:ext cx="3929700" cy="40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3012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4"/>
          <p:cNvSpPr txBox="1">
            <a:spLocks noGrp="1"/>
          </p:cNvSpPr>
          <p:nvPr>
            <p:ph type="body" idx="1"/>
          </p:nvPr>
        </p:nvSpPr>
        <p:spPr>
          <a:xfrm>
            <a:off x="457200" y="1397625"/>
            <a:ext cx="8229600" cy="336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3012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3012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solidFill>
                  <a:schemeClr val="dk1"/>
                </a:solidFill>
              </a:defRPr>
            </a:lvl1pPr>
            <a:lvl2pPr lvl="1" algn="ctr">
              <a:spcBef>
                <a:spcPts val="0"/>
              </a:spcBef>
              <a:spcAft>
                <a:spcPts val="0"/>
              </a:spcAft>
              <a:buSzPts val="2600"/>
              <a:buNone/>
              <a:defRPr/>
            </a:lvl2pPr>
            <a:lvl3pPr lvl="2" algn="ctr">
              <a:spcBef>
                <a:spcPts val="0"/>
              </a:spcBef>
              <a:spcAft>
                <a:spcPts val="0"/>
              </a:spcAft>
              <a:buSzPts val="2600"/>
              <a:buNone/>
              <a:defRPr/>
            </a:lvl3pPr>
            <a:lvl4pPr lvl="3" algn="ctr">
              <a:spcBef>
                <a:spcPts val="0"/>
              </a:spcBef>
              <a:spcAft>
                <a:spcPts val="0"/>
              </a:spcAft>
              <a:buSzPts val="2600"/>
              <a:buNone/>
              <a:defRPr/>
            </a:lvl4pPr>
            <a:lvl5pPr lvl="4" algn="ctr">
              <a:spcBef>
                <a:spcPts val="0"/>
              </a:spcBef>
              <a:spcAft>
                <a:spcPts val="0"/>
              </a:spcAft>
              <a:buSzPts val="2600"/>
              <a:buNone/>
              <a:defRPr/>
            </a:lvl5pPr>
            <a:lvl6pPr lvl="5" algn="ctr">
              <a:spcBef>
                <a:spcPts val="0"/>
              </a:spcBef>
              <a:spcAft>
                <a:spcPts val="0"/>
              </a:spcAft>
              <a:buSzPts val="2600"/>
              <a:buNone/>
              <a:defRPr/>
            </a:lvl6pPr>
            <a:lvl7pPr lvl="6" algn="ctr">
              <a:spcBef>
                <a:spcPts val="0"/>
              </a:spcBef>
              <a:spcAft>
                <a:spcPts val="0"/>
              </a:spcAft>
              <a:buSzPts val="2600"/>
              <a:buNone/>
              <a:defRPr/>
            </a:lvl7pPr>
            <a:lvl8pPr lvl="7" algn="ctr">
              <a:spcBef>
                <a:spcPts val="0"/>
              </a:spcBef>
              <a:spcAft>
                <a:spcPts val="0"/>
              </a:spcAft>
              <a:buSzPts val="2600"/>
              <a:buNone/>
              <a:defRPr/>
            </a:lvl8pPr>
            <a:lvl9pPr lvl="8" algn="ctr">
              <a:spcBef>
                <a:spcPts val="0"/>
              </a:spcBef>
              <a:spcAft>
                <a:spcPts val="0"/>
              </a:spcAft>
              <a:buSzPts val="26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301200"/>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SzPts val="2600"/>
              <a:buFont typeface="Fira Sans Extra Condensed Medium"/>
              <a:buNone/>
              <a:defRPr sz="26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57200" y="1397625"/>
            <a:ext cx="8229600" cy="3368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oboto"/>
              <a:buChar char="●"/>
              <a:defRPr sz="1200">
                <a:latin typeface="Roboto"/>
                <a:ea typeface="Roboto"/>
                <a:cs typeface="Roboto"/>
                <a:sym typeface="Roboto"/>
              </a:defRPr>
            </a:lvl1pPr>
            <a:lvl2pPr marL="914400" lvl="1" indent="-304800">
              <a:lnSpc>
                <a:spcPct val="115000"/>
              </a:lnSpc>
              <a:spcBef>
                <a:spcPts val="1600"/>
              </a:spcBef>
              <a:spcAft>
                <a:spcPts val="0"/>
              </a:spcAft>
              <a:buSzPts val="1200"/>
              <a:buFont typeface="Roboto"/>
              <a:buChar char="○"/>
              <a:defRPr sz="1200">
                <a:latin typeface="Roboto"/>
                <a:ea typeface="Roboto"/>
                <a:cs typeface="Roboto"/>
                <a:sym typeface="Roboto"/>
              </a:defRPr>
            </a:lvl2pPr>
            <a:lvl3pPr marL="1371600" lvl="2" indent="-304800">
              <a:lnSpc>
                <a:spcPct val="115000"/>
              </a:lnSpc>
              <a:spcBef>
                <a:spcPts val="1600"/>
              </a:spcBef>
              <a:spcAft>
                <a:spcPts val="0"/>
              </a:spcAft>
              <a:buSzPts val="1200"/>
              <a:buFont typeface="Roboto"/>
              <a:buChar char="■"/>
              <a:defRPr sz="1200">
                <a:latin typeface="Roboto"/>
                <a:ea typeface="Roboto"/>
                <a:cs typeface="Roboto"/>
                <a:sym typeface="Roboto"/>
              </a:defRPr>
            </a:lvl3pPr>
            <a:lvl4pPr marL="1828800" lvl="3" indent="-304800">
              <a:lnSpc>
                <a:spcPct val="115000"/>
              </a:lnSpc>
              <a:spcBef>
                <a:spcPts val="1600"/>
              </a:spcBef>
              <a:spcAft>
                <a:spcPts val="0"/>
              </a:spcAft>
              <a:buSzPts val="1200"/>
              <a:buFont typeface="Roboto"/>
              <a:buChar char="●"/>
              <a:defRPr sz="1200">
                <a:latin typeface="Roboto"/>
                <a:ea typeface="Roboto"/>
                <a:cs typeface="Roboto"/>
                <a:sym typeface="Roboto"/>
              </a:defRPr>
            </a:lvl4pPr>
            <a:lvl5pPr marL="2286000" lvl="4" indent="-304800">
              <a:lnSpc>
                <a:spcPct val="115000"/>
              </a:lnSpc>
              <a:spcBef>
                <a:spcPts val="1600"/>
              </a:spcBef>
              <a:spcAft>
                <a:spcPts val="0"/>
              </a:spcAft>
              <a:buSzPts val="1200"/>
              <a:buFont typeface="Roboto"/>
              <a:buChar char="○"/>
              <a:defRPr sz="1200">
                <a:latin typeface="Roboto"/>
                <a:ea typeface="Roboto"/>
                <a:cs typeface="Roboto"/>
                <a:sym typeface="Roboto"/>
              </a:defRPr>
            </a:lvl5pPr>
            <a:lvl6pPr marL="2743200" lvl="5" indent="-304800">
              <a:lnSpc>
                <a:spcPct val="115000"/>
              </a:lnSpc>
              <a:spcBef>
                <a:spcPts val="1600"/>
              </a:spcBef>
              <a:spcAft>
                <a:spcPts val="0"/>
              </a:spcAft>
              <a:buSzPts val="1200"/>
              <a:buFont typeface="Roboto"/>
              <a:buChar char="■"/>
              <a:defRPr sz="1200">
                <a:latin typeface="Roboto"/>
                <a:ea typeface="Roboto"/>
                <a:cs typeface="Roboto"/>
                <a:sym typeface="Roboto"/>
              </a:defRPr>
            </a:lvl6pPr>
            <a:lvl7pPr marL="3200400" lvl="6" indent="-304800">
              <a:lnSpc>
                <a:spcPct val="115000"/>
              </a:lnSpc>
              <a:spcBef>
                <a:spcPts val="1600"/>
              </a:spcBef>
              <a:spcAft>
                <a:spcPts val="0"/>
              </a:spcAft>
              <a:buSzPts val="1200"/>
              <a:buFont typeface="Roboto"/>
              <a:buChar char="●"/>
              <a:defRPr sz="1200">
                <a:latin typeface="Roboto"/>
                <a:ea typeface="Roboto"/>
                <a:cs typeface="Roboto"/>
                <a:sym typeface="Roboto"/>
              </a:defRPr>
            </a:lvl7pPr>
            <a:lvl8pPr marL="3657600" lvl="7" indent="-304800">
              <a:lnSpc>
                <a:spcPct val="115000"/>
              </a:lnSpc>
              <a:spcBef>
                <a:spcPts val="1600"/>
              </a:spcBef>
              <a:spcAft>
                <a:spcPts val="0"/>
              </a:spcAft>
              <a:buSzPts val="1200"/>
              <a:buFont typeface="Roboto"/>
              <a:buChar char="○"/>
              <a:defRPr sz="1200">
                <a:latin typeface="Roboto"/>
                <a:ea typeface="Roboto"/>
                <a:cs typeface="Roboto"/>
                <a:sym typeface="Roboto"/>
              </a:defRPr>
            </a:lvl8pPr>
            <a:lvl9pPr marL="4114800" lvl="8" indent="-304800">
              <a:lnSpc>
                <a:spcPct val="115000"/>
              </a:lnSpc>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1" name="Google Shape;2473;p29">
            <a:extLst>
              <a:ext uri="{FF2B5EF4-FFF2-40B4-BE49-F238E27FC236}">
                <a16:creationId xmlns:a16="http://schemas.microsoft.com/office/drawing/2014/main" id="{9C71CC05-AEB9-4972-BAC8-DAA668841E3F}"/>
              </a:ext>
            </a:extLst>
          </p:cNvPr>
          <p:cNvSpPr txBox="1">
            <a:spLocks/>
          </p:cNvSpPr>
          <p:nvPr/>
        </p:nvSpPr>
        <p:spPr>
          <a:xfrm>
            <a:off x="1062985" y="1578205"/>
            <a:ext cx="7184704" cy="1585800"/>
          </a:xfrm>
          <a:prstGeom prst="rect">
            <a:avLst/>
          </a:prstGeom>
          <a:noFill/>
          <a:ln>
            <a:noFill/>
          </a:ln>
        </p:spPr>
        <p:txBody>
          <a:bodyPr spcFirstLastPara="1" wrap="square" lIns="228600" tIns="228600" rIns="228600" bIns="2286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000"/>
              <a:buFont typeface="Fira Sans Extra Condensed Medium"/>
              <a:buNone/>
              <a:defRPr sz="4800" b="0" i="0" u="none" strike="noStrike" cap="none">
                <a:solidFill>
                  <a:srgbClr val="000000"/>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2pPr>
            <a:lvl3pPr marR="0" lvl="2"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3pPr>
            <a:lvl4pPr marR="0" lvl="3"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4pPr>
            <a:lvl5pPr marR="0" lvl="4"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5pPr>
            <a:lvl6pPr marR="0" lvl="5"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6pPr>
            <a:lvl7pPr marR="0" lvl="6"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7pPr>
            <a:lvl8pPr marR="0" lvl="7"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8pPr>
            <a:lvl9pPr marR="0" lvl="8" algn="ctr" rtl="0">
              <a:lnSpc>
                <a:spcPct val="100000"/>
              </a:lnSpc>
              <a:spcBef>
                <a:spcPts val="0"/>
              </a:spcBef>
              <a:spcAft>
                <a:spcPts val="0"/>
              </a:spcAft>
              <a:buClr>
                <a:srgbClr val="000000"/>
              </a:buClr>
              <a:buSzPts val="4000"/>
              <a:buFont typeface="Fira Sans SemiBold"/>
              <a:buNone/>
              <a:defRPr sz="4000" b="0" i="0" u="none" strike="noStrike" cap="none">
                <a:solidFill>
                  <a:srgbClr val="000000"/>
                </a:solidFill>
                <a:latin typeface="Fira Sans SemiBold"/>
                <a:ea typeface="Fira Sans SemiBold"/>
                <a:cs typeface="Fira Sans SemiBold"/>
                <a:sym typeface="Fira Sans SemiBold"/>
              </a:defRPr>
            </a:lvl9pPr>
          </a:lstStyle>
          <a:p>
            <a:pPr algn="ctr"/>
            <a:r>
              <a:rPr lang="en-US" sz="3600" dirty="0">
                <a:latin typeface="Cooper Black" panose="0208090404030B020404" pitchFamily="18" charset="0"/>
              </a:rPr>
              <a:t>Pengenalan CSS </a:t>
            </a:r>
          </a:p>
          <a:p>
            <a:pPr algn="ctr"/>
            <a:r>
              <a:rPr lang="en-US" sz="3600" dirty="0">
                <a:latin typeface="Cooper Black" panose="0208090404030B020404" pitchFamily="18" charset="0"/>
              </a:rPr>
              <a:t>(Cascading Style Sheet) </a:t>
            </a:r>
          </a:p>
        </p:txBody>
      </p:sp>
      <p:grpSp>
        <p:nvGrpSpPr>
          <p:cNvPr id="53" name="Google Shape;2475;p29">
            <a:extLst>
              <a:ext uri="{FF2B5EF4-FFF2-40B4-BE49-F238E27FC236}">
                <a16:creationId xmlns:a16="http://schemas.microsoft.com/office/drawing/2014/main" id="{FE71845E-7DB2-47B0-93C2-777DAB53E0C4}"/>
              </a:ext>
            </a:extLst>
          </p:cNvPr>
          <p:cNvGrpSpPr/>
          <p:nvPr/>
        </p:nvGrpSpPr>
        <p:grpSpPr>
          <a:xfrm rot="-1882721">
            <a:off x="395767" y="2506533"/>
            <a:ext cx="1470097" cy="960854"/>
            <a:chOff x="3127100" y="283800"/>
            <a:chExt cx="1110500" cy="725775"/>
          </a:xfrm>
        </p:grpSpPr>
        <p:sp>
          <p:nvSpPr>
            <p:cNvPr id="54" name="Google Shape;2476;p29">
              <a:extLst>
                <a:ext uri="{FF2B5EF4-FFF2-40B4-BE49-F238E27FC236}">
                  <a16:creationId xmlns:a16="http://schemas.microsoft.com/office/drawing/2014/main" id="{27537D4F-1E3A-4553-A27D-EB998C113C60}"/>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55" name="Google Shape;2477;p29">
              <a:extLst>
                <a:ext uri="{FF2B5EF4-FFF2-40B4-BE49-F238E27FC236}">
                  <a16:creationId xmlns:a16="http://schemas.microsoft.com/office/drawing/2014/main" id="{C7F75FAF-213E-4E1F-A489-D95D60E9296E}"/>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56" name="Google Shape;2478;p29">
              <a:extLst>
                <a:ext uri="{FF2B5EF4-FFF2-40B4-BE49-F238E27FC236}">
                  <a16:creationId xmlns:a16="http://schemas.microsoft.com/office/drawing/2014/main" id="{B16705D6-2777-41D8-BC64-DBF32FED28D1}"/>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57" name="Google Shape;2479;p29">
            <a:extLst>
              <a:ext uri="{FF2B5EF4-FFF2-40B4-BE49-F238E27FC236}">
                <a16:creationId xmlns:a16="http://schemas.microsoft.com/office/drawing/2014/main" id="{4D2A01B5-1ACD-4A81-8CD3-6EA02F982E65}"/>
              </a:ext>
            </a:extLst>
          </p:cNvPr>
          <p:cNvSpPr/>
          <p:nvPr/>
        </p:nvSpPr>
        <p:spPr>
          <a:xfrm rot="18900000">
            <a:off x="1572213" y="3579265"/>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80;p29">
            <a:extLst>
              <a:ext uri="{FF2B5EF4-FFF2-40B4-BE49-F238E27FC236}">
                <a16:creationId xmlns:a16="http://schemas.microsoft.com/office/drawing/2014/main" id="{42FEF75E-BE6C-43BD-9D0E-D4FE37B40DA8}"/>
              </a:ext>
            </a:extLst>
          </p:cNvPr>
          <p:cNvSpPr/>
          <p:nvPr/>
        </p:nvSpPr>
        <p:spPr>
          <a:xfrm rot="16997549">
            <a:off x="7519709" y="2917289"/>
            <a:ext cx="444591" cy="1312808"/>
          </a:xfrm>
          <a:custGeom>
            <a:avLst/>
            <a:gdLst/>
            <a:ahLst/>
            <a:cxnLst/>
            <a:rect l="l" t="t" r="r" b="b"/>
            <a:pathLst>
              <a:path w="11593" h="34228" extrusionOk="0">
                <a:moveTo>
                  <a:pt x="7512" y="244"/>
                </a:moveTo>
                <a:lnTo>
                  <a:pt x="7735" y="264"/>
                </a:lnTo>
                <a:lnTo>
                  <a:pt x="7837" y="264"/>
                </a:lnTo>
                <a:lnTo>
                  <a:pt x="7918" y="284"/>
                </a:lnTo>
                <a:lnTo>
                  <a:pt x="9217" y="568"/>
                </a:lnTo>
                <a:lnTo>
                  <a:pt x="10496" y="914"/>
                </a:lnTo>
                <a:lnTo>
                  <a:pt x="10699" y="995"/>
                </a:lnTo>
                <a:lnTo>
                  <a:pt x="10983" y="1340"/>
                </a:lnTo>
                <a:lnTo>
                  <a:pt x="11044" y="1563"/>
                </a:lnTo>
                <a:lnTo>
                  <a:pt x="11085" y="1847"/>
                </a:lnTo>
                <a:lnTo>
                  <a:pt x="11085" y="2132"/>
                </a:lnTo>
                <a:lnTo>
                  <a:pt x="11004" y="2923"/>
                </a:lnTo>
                <a:lnTo>
                  <a:pt x="10902" y="3675"/>
                </a:lnTo>
                <a:lnTo>
                  <a:pt x="10882" y="3776"/>
                </a:lnTo>
                <a:lnTo>
                  <a:pt x="10740" y="3878"/>
                </a:lnTo>
                <a:lnTo>
                  <a:pt x="10638" y="3878"/>
                </a:lnTo>
                <a:lnTo>
                  <a:pt x="10516" y="3837"/>
                </a:lnTo>
                <a:lnTo>
                  <a:pt x="10374" y="3796"/>
                </a:lnTo>
                <a:lnTo>
                  <a:pt x="9298" y="3512"/>
                </a:lnTo>
                <a:lnTo>
                  <a:pt x="8222" y="3289"/>
                </a:lnTo>
                <a:lnTo>
                  <a:pt x="7410" y="3106"/>
                </a:lnTo>
                <a:lnTo>
                  <a:pt x="6314" y="2802"/>
                </a:lnTo>
                <a:lnTo>
                  <a:pt x="6212" y="2761"/>
                </a:lnTo>
                <a:lnTo>
                  <a:pt x="6131" y="2619"/>
                </a:lnTo>
                <a:lnTo>
                  <a:pt x="6172" y="2517"/>
                </a:lnTo>
                <a:lnTo>
                  <a:pt x="6436" y="1766"/>
                </a:lnTo>
                <a:lnTo>
                  <a:pt x="6740" y="995"/>
                </a:lnTo>
                <a:lnTo>
                  <a:pt x="6822" y="792"/>
                </a:lnTo>
                <a:lnTo>
                  <a:pt x="6964" y="609"/>
                </a:lnTo>
                <a:lnTo>
                  <a:pt x="7106" y="426"/>
                </a:lnTo>
                <a:lnTo>
                  <a:pt x="7512" y="244"/>
                </a:lnTo>
                <a:close/>
                <a:moveTo>
                  <a:pt x="5746" y="2984"/>
                </a:moveTo>
                <a:lnTo>
                  <a:pt x="5969" y="3005"/>
                </a:lnTo>
                <a:lnTo>
                  <a:pt x="6355" y="3066"/>
                </a:lnTo>
                <a:lnTo>
                  <a:pt x="6720" y="3167"/>
                </a:lnTo>
                <a:lnTo>
                  <a:pt x="7837" y="3472"/>
                </a:lnTo>
                <a:lnTo>
                  <a:pt x="8973" y="3715"/>
                </a:lnTo>
                <a:lnTo>
                  <a:pt x="9826" y="3898"/>
                </a:lnTo>
                <a:lnTo>
                  <a:pt x="10658" y="4162"/>
                </a:lnTo>
                <a:lnTo>
                  <a:pt x="10821" y="4223"/>
                </a:lnTo>
                <a:lnTo>
                  <a:pt x="10963" y="4284"/>
                </a:lnTo>
                <a:lnTo>
                  <a:pt x="11186" y="4405"/>
                </a:lnTo>
                <a:lnTo>
                  <a:pt x="11349" y="4669"/>
                </a:lnTo>
                <a:lnTo>
                  <a:pt x="11308" y="4933"/>
                </a:lnTo>
                <a:lnTo>
                  <a:pt x="11267" y="5075"/>
                </a:lnTo>
                <a:lnTo>
                  <a:pt x="11207" y="5238"/>
                </a:lnTo>
                <a:lnTo>
                  <a:pt x="11085" y="5705"/>
                </a:lnTo>
                <a:lnTo>
                  <a:pt x="10801" y="5847"/>
                </a:lnTo>
                <a:lnTo>
                  <a:pt x="10374" y="5705"/>
                </a:lnTo>
                <a:lnTo>
                  <a:pt x="9258" y="5360"/>
                </a:lnTo>
                <a:lnTo>
                  <a:pt x="8507" y="5177"/>
                </a:lnTo>
                <a:lnTo>
                  <a:pt x="7004" y="4893"/>
                </a:lnTo>
                <a:lnTo>
                  <a:pt x="5563" y="4487"/>
                </a:lnTo>
                <a:lnTo>
                  <a:pt x="5360" y="4426"/>
                </a:lnTo>
                <a:lnTo>
                  <a:pt x="5238" y="4223"/>
                </a:lnTo>
                <a:lnTo>
                  <a:pt x="5279" y="4020"/>
                </a:lnTo>
                <a:lnTo>
                  <a:pt x="5360" y="3675"/>
                </a:lnTo>
                <a:lnTo>
                  <a:pt x="5461" y="3350"/>
                </a:lnTo>
                <a:lnTo>
                  <a:pt x="5522" y="3126"/>
                </a:lnTo>
                <a:lnTo>
                  <a:pt x="5746" y="2984"/>
                </a:lnTo>
                <a:close/>
                <a:moveTo>
                  <a:pt x="5522" y="4811"/>
                </a:moveTo>
                <a:lnTo>
                  <a:pt x="6131" y="4913"/>
                </a:lnTo>
                <a:lnTo>
                  <a:pt x="6720" y="5096"/>
                </a:lnTo>
                <a:lnTo>
                  <a:pt x="6801" y="5157"/>
                </a:lnTo>
                <a:lnTo>
                  <a:pt x="6801" y="5258"/>
                </a:lnTo>
                <a:lnTo>
                  <a:pt x="6781" y="5481"/>
                </a:lnTo>
                <a:lnTo>
                  <a:pt x="6720" y="5705"/>
                </a:lnTo>
                <a:lnTo>
                  <a:pt x="6415" y="6862"/>
                </a:lnTo>
                <a:lnTo>
                  <a:pt x="6131" y="8019"/>
                </a:lnTo>
                <a:lnTo>
                  <a:pt x="5238" y="11348"/>
                </a:lnTo>
                <a:lnTo>
                  <a:pt x="4345" y="14698"/>
                </a:lnTo>
                <a:lnTo>
                  <a:pt x="3715" y="17134"/>
                </a:lnTo>
                <a:lnTo>
                  <a:pt x="3086" y="19570"/>
                </a:lnTo>
                <a:lnTo>
                  <a:pt x="2579" y="21540"/>
                </a:lnTo>
                <a:lnTo>
                  <a:pt x="2071" y="23509"/>
                </a:lnTo>
                <a:lnTo>
                  <a:pt x="2010" y="23671"/>
                </a:lnTo>
                <a:lnTo>
                  <a:pt x="1848" y="23935"/>
                </a:lnTo>
                <a:lnTo>
                  <a:pt x="1726" y="24037"/>
                </a:lnTo>
                <a:lnTo>
                  <a:pt x="1198" y="24463"/>
                </a:lnTo>
                <a:lnTo>
                  <a:pt x="670" y="24889"/>
                </a:lnTo>
                <a:lnTo>
                  <a:pt x="630" y="24930"/>
                </a:lnTo>
                <a:lnTo>
                  <a:pt x="569" y="24910"/>
                </a:lnTo>
                <a:lnTo>
                  <a:pt x="488" y="24869"/>
                </a:lnTo>
                <a:lnTo>
                  <a:pt x="488" y="24768"/>
                </a:lnTo>
                <a:lnTo>
                  <a:pt x="528" y="24544"/>
                </a:lnTo>
                <a:lnTo>
                  <a:pt x="589" y="24321"/>
                </a:lnTo>
                <a:lnTo>
                  <a:pt x="2010" y="17926"/>
                </a:lnTo>
                <a:lnTo>
                  <a:pt x="3411" y="12445"/>
                </a:lnTo>
                <a:lnTo>
                  <a:pt x="3756" y="11024"/>
                </a:lnTo>
                <a:lnTo>
                  <a:pt x="4101" y="9623"/>
                </a:lnTo>
                <a:lnTo>
                  <a:pt x="4670" y="7430"/>
                </a:lnTo>
                <a:lnTo>
                  <a:pt x="5218" y="5238"/>
                </a:lnTo>
                <a:lnTo>
                  <a:pt x="5258" y="5116"/>
                </a:lnTo>
                <a:lnTo>
                  <a:pt x="5299" y="4994"/>
                </a:lnTo>
                <a:lnTo>
                  <a:pt x="5319" y="4913"/>
                </a:lnTo>
                <a:lnTo>
                  <a:pt x="5441" y="4811"/>
                </a:lnTo>
                <a:close/>
                <a:moveTo>
                  <a:pt x="7309" y="5217"/>
                </a:moveTo>
                <a:lnTo>
                  <a:pt x="8100" y="5360"/>
                </a:lnTo>
                <a:lnTo>
                  <a:pt x="8872" y="5603"/>
                </a:lnTo>
                <a:lnTo>
                  <a:pt x="8953" y="5644"/>
                </a:lnTo>
                <a:lnTo>
                  <a:pt x="9034" y="5786"/>
                </a:lnTo>
                <a:lnTo>
                  <a:pt x="9014" y="5867"/>
                </a:lnTo>
                <a:lnTo>
                  <a:pt x="9014" y="5948"/>
                </a:lnTo>
                <a:lnTo>
                  <a:pt x="8973" y="6050"/>
                </a:lnTo>
                <a:lnTo>
                  <a:pt x="8364" y="8466"/>
                </a:lnTo>
                <a:lnTo>
                  <a:pt x="7735" y="10861"/>
                </a:lnTo>
                <a:lnTo>
                  <a:pt x="7431" y="12120"/>
                </a:lnTo>
                <a:lnTo>
                  <a:pt x="7106" y="13379"/>
                </a:lnTo>
                <a:lnTo>
                  <a:pt x="6131" y="17195"/>
                </a:lnTo>
                <a:lnTo>
                  <a:pt x="5177" y="21012"/>
                </a:lnTo>
                <a:lnTo>
                  <a:pt x="4791" y="22453"/>
                </a:lnTo>
                <a:lnTo>
                  <a:pt x="4426" y="23895"/>
                </a:lnTo>
                <a:lnTo>
                  <a:pt x="4365" y="24077"/>
                </a:lnTo>
                <a:lnTo>
                  <a:pt x="4182" y="24362"/>
                </a:lnTo>
                <a:lnTo>
                  <a:pt x="4040" y="24483"/>
                </a:lnTo>
                <a:lnTo>
                  <a:pt x="3492" y="24930"/>
                </a:lnTo>
                <a:lnTo>
                  <a:pt x="2964" y="25417"/>
                </a:lnTo>
                <a:lnTo>
                  <a:pt x="2842" y="25559"/>
                </a:lnTo>
                <a:lnTo>
                  <a:pt x="2660" y="25620"/>
                </a:lnTo>
                <a:lnTo>
                  <a:pt x="2538" y="25478"/>
                </a:lnTo>
                <a:lnTo>
                  <a:pt x="2518" y="25295"/>
                </a:lnTo>
                <a:lnTo>
                  <a:pt x="2416" y="24585"/>
                </a:lnTo>
                <a:lnTo>
                  <a:pt x="2294" y="23895"/>
                </a:lnTo>
                <a:lnTo>
                  <a:pt x="2294" y="23631"/>
                </a:lnTo>
                <a:lnTo>
                  <a:pt x="2355" y="23387"/>
                </a:lnTo>
                <a:lnTo>
                  <a:pt x="2741" y="21844"/>
                </a:lnTo>
                <a:lnTo>
                  <a:pt x="3147" y="20322"/>
                </a:lnTo>
                <a:lnTo>
                  <a:pt x="3492" y="18982"/>
                </a:lnTo>
                <a:lnTo>
                  <a:pt x="3858" y="17642"/>
                </a:lnTo>
                <a:lnTo>
                  <a:pt x="4994" y="13216"/>
                </a:lnTo>
                <a:lnTo>
                  <a:pt x="6152" y="8811"/>
                </a:lnTo>
                <a:lnTo>
                  <a:pt x="6558" y="7227"/>
                </a:lnTo>
                <a:lnTo>
                  <a:pt x="6984" y="5623"/>
                </a:lnTo>
                <a:lnTo>
                  <a:pt x="7025" y="5502"/>
                </a:lnTo>
                <a:lnTo>
                  <a:pt x="7065" y="5380"/>
                </a:lnTo>
                <a:lnTo>
                  <a:pt x="7085" y="5299"/>
                </a:lnTo>
                <a:lnTo>
                  <a:pt x="7228" y="5217"/>
                </a:lnTo>
                <a:close/>
                <a:moveTo>
                  <a:pt x="9461" y="5766"/>
                </a:moveTo>
                <a:lnTo>
                  <a:pt x="9542" y="5786"/>
                </a:lnTo>
                <a:lnTo>
                  <a:pt x="9603" y="5806"/>
                </a:lnTo>
                <a:lnTo>
                  <a:pt x="9664" y="5806"/>
                </a:lnTo>
                <a:lnTo>
                  <a:pt x="10090" y="5908"/>
                </a:lnTo>
                <a:lnTo>
                  <a:pt x="10557" y="6029"/>
                </a:lnTo>
                <a:lnTo>
                  <a:pt x="10638" y="6375"/>
                </a:lnTo>
                <a:lnTo>
                  <a:pt x="10455" y="7024"/>
                </a:lnTo>
                <a:lnTo>
                  <a:pt x="9501" y="10942"/>
                </a:lnTo>
                <a:lnTo>
                  <a:pt x="8425" y="14840"/>
                </a:lnTo>
                <a:lnTo>
                  <a:pt x="7816" y="17155"/>
                </a:lnTo>
                <a:lnTo>
                  <a:pt x="7228" y="19449"/>
                </a:lnTo>
                <a:lnTo>
                  <a:pt x="6801" y="21012"/>
                </a:lnTo>
                <a:lnTo>
                  <a:pt x="5908" y="24077"/>
                </a:lnTo>
                <a:lnTo>
                  <a:pt x="5380" y="25580"/>
                </a:lnTo>
                <a:lnTo>
                  <a:pt x="5360" y="25701"/>
                </a:lnTo>
                <a:lnTo>
                  <a:pt x="5258" y="25945"/>
                </a:lnTo>
                <a:lnTo>
                  <a:pt x="5116" y="25945"/>
                </a:lnTo>
                <a:lnTo>
                  <a:pt x="5015" y="25925"/>
                </a:lnTo>
                <a:lnTo>
                  <a:pt x="4933" y="25701"/>
                </a:lnTo>
                <a:lnTo>
                  <a:pt x="4913" y="25580"/>
                </a:lnTo>
                <a:lnTo>
                  <a:pt x="4791" y="25072"/>
                </a:lnTo>
                <a:lnTo>
                  <a:pt x="4649" y="24585"/>
                </a:lnTo>
                <a:lnTo>
                  <a:pt x="4609" y="24301"/>
                </a:lnTo>
                <a:lnTo>
                  <a:pt x="4649" y="24016"/>
                </a:lnTo>
                <a:lnTo>
                  <a:pt x="5299" y="21540"/>
                </a:lnTo>
                <a:lnTo>
                  <a:pt x="5928" y="19063"/>
                </a:lnTo>
                <a:lnTo>
                  <a:pt x="6415" y="17134"/>
                </a:lnTo>
                <a:lnTo>
                  <a:pt x="6903" y="15185"/>
                </a:lnTo>
                <a:lnTo>
                  <a:pt x="7674" y="12120"/>
                </a:lnTo>
                <a:lnTo>
                  <a:pt x="8466" y="9054"/>
                </a:lnTo>
                <a:lnTo>
                  <a:pt x="8791" y="7796"/>
                </a:lnTo>
                <a:lnTo>
                  <a:pt x="9116" y="6557"/>
                </a:lnTo>
                <a:lnTo>
                  <a:pt x="9197" y="6233"/>
                </a:lnTo>
                <a:lnTo>
                  <a:pt x="9298" y="5928"/>
                </a:lnTo>
                <a:lnTo>
                  <a:pt x="9319" y="5847"/>
                </a:lnTo>
                <a:lnTo>
                  <a:pt x="9461" y="5766"/>
                </a:lnTo>
                <a:close/>
                <a:moveTo>
                  <a:pt x="1970" y="24179"/>
                </a:moveTo>
                <a:lnTo>
                  <a:pt x="2112" y="24240"/>
                </a:lnTo>
                <a:lnTo>
                  <a:pt x="2132" y="24362"/>
                </a:lnTo>
                <a:lnTo>
                  <a:pt x="2193" y="24808"/>
                </a:lnTo>
                <a:lnTo>
                  <a:pt x="2254" y="25255"/>
                </a:lnTo>
                <a:lnTo>
                  <a:pt x="2294" y="25478"/>
                </a:lnTo>
                <a:lnTo>
                  <a:pt x="2355" y="25701"/>
                </a:lnTo>
                <a:lnTo>
                  <a:pt x="2376" y="25803"/>
                </a:lnTo>
                <a:lnTo>
                  <a:pt x="2477" y="25925"/>
                </a:lnTo>
                <a:lnTo>
                  <a:pt x="2639" y="25965"/>
                </a:lnTo>
                <a:lnTo>
                  <a:pt x="2802" y="25925"/>
                </a:lnTo>
                <a:lnTo>
                  <a:pt x="2863" y="25844"/>
                </a:lnTo>
                <a:lnTo>
                  <a:pt x="3208" y="25539"/>
                </a:lnTo>
                <a:lnTo>
                  <a:pt x="3533" y="25255"/>
                </a:lnTo>
                <a:lnTo>
                  <a:pt x="3817" y="24991"/>
                </a:lnTo>
                <a:lnTo>
                  <a:pt x="4121" y="24747"/>
                </a:lnTo>
                <a:lnTo>
                  <a:pt x="4243" y="24646"/>
                </a:lnTo>
                <a:lnTo>
                  <a:pt x="4406" y="24686"/>
                </a:lnTo>
                <a:lnTo>
                  <a:pt x="4467" y="24849"/>
                </a:lnTo>
                <a:lnTo>
                  <a:pt x="4588" y="25377"/>
                </a:lnTo>
                <a:lnTo>
                  <a:pt x="4751" y="25904"/>
                </a:lnTo>
                <a:lnTo>
                  <a:pt x="4893" y="26250"/>
                </a:lnTo>
                <a:lnTo>
                  <a:pt x="4873" y="26554"/>
                </a:lnTo>
                <a:lnTo>
                  <a:pt x="4670" y="26879"/>
                </a:lnTo>
                <a:lnTo>
                  <a:pt x="3208" y="29214"/>
                </a:lnTo>
                <a:lnTo>
                  <a:pt x="1746" y="31528"/>
                </a:lnTo>
                <a:lnTo>
                  <a:pt x="1665" y="31629"/>
                </a:lnTo>
                <a:lnTo>
                  <a:pt x="1604" y="31751"/>
                </a:lnTo>
                <a:lnTo>
                  <a:pt x="1543" y="31853"/>
                </a:lnTo>
                <a:lnTo>
                  <a:pt x="1340" y="31914"/>
                </a:lnTo>
                <a:lnTo>
                  <a:pt x="1218" y="31873"/>
                </a:lnTo>
                <a:lnTo>
                  <a:pt x="1076" y="31832"/>
                </a:lnTo>
                <a:lnTo>
                  <a:pt x="914" y="31792"/>
                </a:lnTo>
                <a:lnTo>
                  <a:pt x="467" y="31690"/>
                </a:lnTo>
                <a:lnTo>
                  <a:pt x="244" y="31447"/>
                </a:lnTo>
                <a:lnTo>
                  <a:pt x="264" y="30980"/>
                </a:lnTo>
                <a:lnTo>
                  <a:pt x="325" y="28402"/>
                </a:lnTo>
                <a:lnTo>
                  <a:pt x="386" y="25823"/>
                </a:lnTo>
                <a:lnTo>
                  <a:pt x="386" y="25641"/>
                </a:lnTo>
                <a:lnTo>
                  <a:pt x="548" y="25336"/>
                </a:lnTo>
                <a:lnTo>
                  <a:pt x="670" y="25214"/>
                </a:lnTo>
                <a:lnTo>
                  <a:pt x="1279" y="24747"/>
                </a:lnTo>
                <a:lnTo>
                  <a:pt x="1888" y="24240"/>
                </a:lnTo>
                <a:lnTo>
                  <a:pt x="1970" y="24179"/>
                </a:lnTo>
                <a:close/>
                <a:moveTo>
                  <a:pt x="467" y="31954"/>
                </a:moveTo>
                <a:lnTo>
                  <a:pt x="894" y="32015"/>
                </a:lnTo>
                <a:lnTo>
                  <a:pt x="1279" y="32198"/>
                </a:lnTo>
                <a:lnTo>
                  <a:pt x="914" y="32908"/>
                </a:lnTo>
                <a:lnTo>
                  <a:pt x="467" y="33578"/>
                </a:lnTo>
                <a:lnTo>
                  <a:pt x="406" y="33660"/>
                </a:lnTo>
                <a:lnTo>
                  <a:pt x="264" y="33639"/>
                </a:lnTo>
                <a:lnTo>
                  <a:pt x="264" y="32137"/>
                </a:lnTo>
                <a:lnTo>
                  <a:pt x="285" y="32056"/>
                </a:lnTo>
                <a:lnTo>
                  <a:pt x="366" y="31954"/>
                </a:lnTo>
                <a:close/>
                <a:moveTo>
                  <a:pt x="7634" y="0"/>
                </a:moveTo>
                <a:lnTo>
                  <a:pt x="7309" y="41"/>
                </a:lnTo>
                <a:lnTo>
                  <a:pt x="7004" y="203"/>
                </a:lnTo>
                <a:lnTo>
                  <a:pt x="6761" y="426"/>
                </a:lnTo>
                <a:lnTo>
                  <a:pt x="6679" y="589"/>
                </a:lnTo>
                <a:lnTo>
                  <a:pt x="6517" y="914"/>
                </a:lnTo>
                <a:lnTo>
                  <a:pt x="6395" y="1238"/>
                </a:lnTo>
                <a:lnTo>
                  <a:pt x="6152" y="1868"/>
                </a:lnTo>
                <a:lnTo>
                  <a:pt x="5908" y="2497"/>
                </a:lnTo>
                <a:lnTo>
                  <a:pt x="5888" y="2599"/>
                </a:lnTo>
                <a:lnTo>
                  <a:pt x="5746" y="2720"/>
                </a:lnTo>
                <a:lnTo>
                  <a:pt x="5644" y="2741"/>
                </a:lnTo>
                <a:lnTo>
                  <a:pt x="5482" y="2781"/>
                </a:lnTo>
                <a:lnTo>
                  <a:pt x="5319" y="2964"/>
                </a:lnTo>
                <a:lnTo>
                  <a:pt x="5258" y="3126"/>
                </a:lnTo>
                <a:lnTo>
                  <a:pt x="5177" y="3472"/>
                </a:lnTo>
                <a:lnTo>
                  <a:pt x="5096" y="3817"/>
                </a:lnTo>
                <a:lnTo>
                  <a:pt x="5055" y="3979"/>
                </a:lnTo>
                <a:lnTo>
                  <a:pt x="4994" y="4344"/>
                </a:lnTo>
                <a:lnTo>
                  <a:pt x="5035" y="4507"/>
                </a:lnTo>
                <a:lnTo>
                  <a:pt x="5076" y="4649"/>
                </a:lnTo>
                <a:lnTo>
                  <a:pt x="5055" y="4933"/>
                </a:lnTo>
                <a:lnTo>
                  <a:pt x="5015" y="5075"/>
                </a:lnTo>
                <a:lnTo>
                  <a:pt x="4710" y="6273"/>
                </a:lnTo>
                <a:lnTo>
                  <a:pt x="4385" y="7451"/>
                </a:lnTo>
                <a:lnTo>
                  <a:pt x="4020" y="8953"/>
                </a:lnTo>
                <a:lnTo>
                  <a:pt x="3634" y="10475"/>
                </a:lnTo>
                <a:lnTo>
                  <a:pt x="2294" y="15734"/>
                </a:lnTo>
                <a:lnTo>
                  <a:pt x="2315" y="15734"/>
                </a:lnTo>
                <a:lnTo>
                  <a:pt x="1949" y="17195"/>
                </a:lnTo>
                <a:lnTo>
                  <a:pt x="1604" y="18677"/>
                </a:lnTo>
                <a:lnTo>
                  <a:pt x="954" y="21540"/>
                </a:lnTo>
                <a:lnTo>
                  <a:pt x="305" y="24422"/>
                </a:lnTo>
                <a:lnTo>
                  <a:pt x="224" y="24869"/>
                </a:lnTo>
                <a:lnTo>
                  <a:pt x="183" y="25316"/>
                </a:lnTo>
                <a:lnTo>
                  <a:pt x="122" y="26473"/>
                </a:lnTo>
                <a:lnTo>
                  <a:pt x="82" y="27630"/>
                </a:lnTo>
                <a:lnTo>
                  <a:pt x="0" y="30635"/>
                </a:lnTo>
                <a:lnTo>
                  <a:pt x="21" y="33639"/>
                </a:lnTo>
                <a:lnTo>
                  <a:pt x="21" y="33863"/>
                </a:lnTo>
                <a:lnTo>
                  <a:pt x="61" y="34106"/>
                </a:lnTo>
                <a:lnTo>
                  <a:pt x="102" y="34187"/>
                </a:lnTo>
                <a:lnTo>
                  <a:pt x="183" y="34228"/>
                </a:lnTo>
                <a:lnTo>
                  <a:pt x="264" y="34228"/>
                </a:lnTo>
                <a:lnTo>
                  <a:pt x="345" y="34187"/>
                </a:lnTo>
                <a:lnTo>
                  <a:pt x="548" y="33923"/>
                </a:lnTo>
                <a:lnTo>
                  <a:pt x="731" y="33660"/>
                </a:lnTo>
                <a:lnTo>
                  <a:pt x="1706" y="32096"/>
                </a:lnTo>
                <a:lnTo>
                  <a:pt x="2680" y="30533"/>
                </a:lnTo>
                <a:lnTo>
                  <a:pt x="3918" y="28564"/>
                </a:lnTo>
                <a:lnTo>
                  <a:pt x="5157" y="26595"/>
                </a:lnTo>
                <a:lnTo>
                  <a:pt x="5441" y="26087"/>
                </a:lnTo>
                <a:lnTo>
                  <a:pt x="5664" y="25559"/>
                </a:lnTo>
                <a:lnTo>
                  <a:pt x="6355" y="23428"/>
                </a:lnTo>
                <a:lnTo>
                  <a:pt x="6964" y="21296"/>
                </a:lnTo>
                <a:lnTo>
                  <a:pt x="7552" y="19144"/>
                </a:lnTo>
                <a:lnTo>
                  <a:pt x="8121" y="16972"/>
                </a:lnTo>
                <a:lnTo>
                  <a:pt x="8425" y="15794"/>
                </a:lnTo>
                <a:lnTo>
                  <a:pt x="8730" y="14597"/>
                </a:lnTo>
                <a:lnTo>
                  <a:pt x="9704" y="11085"/>
                </a:lnTo>
                <a:lnTo>
                  <a:pt x="10577" y="7532"/>
                </a:lnTo>
                <a:lnTo>
                  <a:pt x="10699" y="7065"/>
                </a:lnTo>
                <a:lnTo>
                  <a:pt x="10801" y="6578"/>
                </a:lnTo>
                <a:lnTo>
                  <a:pt x="10841" y="6436"/>
                </a:lnTo>
                <a:lnTo>
                  <a:pt x="11004" y="6172"/>
                </a:lnTo>
                <a:lnTo>
                  <a:pt x="11146" y="6070"/>
                </a:lnTo>
                <a:lnTo>
                  <a:pt x="11247" y="5989"/>
                </a:lnTo>
                <a:lnTo>
                  <a:pt x="11288" y="5887"/>
                </a:lnTo>
                <a:lnTo>
                  <a:pt x="11430" y="5319"/>
                </a:lnTo>
                <a:lnTo>
                  <a:pt x="11572" y="4751"/>
                </a:lnTo>
                <a:lnTo>
                  <a:pt x="11592" y="4568"/>
                </a:lnTo>
                <a:lnTo>
                  <a:pt x="11470" y="4243"/>
                </a:lnTo>
                <a:lnTo>
                  <a:pt x="11308" y="4162"/>
                </a:lnTo>
                <a:lnTo>
                  <a:pt x="11227" y="4101"/>
                </a:lnTo>
                <a:lnTo>
                  <a:pt x="11146" y="3938"/>
                </a:lnTo>
                <a:lnTo>
                  <a:pt x="11146" y="3837"/>
                </a:lnTo>
                <a:lnTo>
                  <a:pt x="11227" y="3187"/>
                </a:lnTo>
                <a:lnTo>
                  <a:pt x="11308" y="2558"/>
                </a:lnTo>
                <a:lnTo>
                  <a:pt x="11349" y="2030"/>
                </a:lnTo>
                <a:lnTo>
                  <a:pt x="11288" y="1523"/>
                </a:lnTo>
                <a:lnTo>
                  <a:pt x="11227" y="1238"/>
                </a:lnTo>
                <a:lnTo>
                  <a:pt x="10861" y="792"/>
                </a:lnTo>
                <a:lnTo>
                  <a:pt x="10577" y="690"/>
                </a:lnTo>
                <a:lnTo>
                  <a:pt x="9298" y="345"/>
                </a:lnTo>
                <a:lnTo>
                  <a:pt x="8019" y="41"/>
                </a:lnTo>
                <a:lnTo>
                  <a:pt x="7918" y="20"/>
                </a:lnTo>
                <a:lnTo>
                  <a:pt x="7816" y="20"/>
                </a:lnTo>
                <a:lnTo>
                  <a:pt x="763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81;p29">
            <a:extLst>
              <a:ext uri="{FF2B5EF4-FFF2-40B4-BE49-F238E27FC236}">
                <a16:creationId xmlns:a16="http://schemas.microsoft.com/office/drawing/2014/main" id="{DC591303-9237-4593-8374-3C0BC6BF8A66}"/>
              </a:ext>
            </a:extLst>
          </p:cNvPr>
          <p:cNvSpPr/>
          <p:nvPr/>
        </p:nvSpPr>
        <p:spPr>
          <a:xfrm rot="21416830">
            <a:off x="7496715" y="1411823"/>
            <a:ext cx="885316" cy="1897585"/>
          </a:xfrm>
          <a:custGeom>
            <a:avLst/>
            <a:gdLst/>
            <a:ahLst/>
            <a:cxnLst/>
            <a:rect l="l" t="t" r="r" b="b"/>
            <a:pathLst>
              <a:path w="23084" h="49475" extrusionOk="0">
                <a:moveTo>
                  <a:pt x="427" y="1990"/>
                </a:moveTo>
                <a:lnTo>
                  <a:pt x="447" y="2011"/>
                </a:lnTo>
                <a:lnTo>
                  <a:pt x="427" y="2051"/>
                </a:lnTo>
                <a:lnTo>
                  <a:pt x="427" y="2102"/>
                </a:lnTo>
                <a:lnTo>
                  <a:pt x="366" y="2071"/>
                </a:lnTo>
                <a:lnTo>
                  <a:pt x="386" y="1990"/>
                </a:lnTo>
                <a:close/>
                <a:moveTo>
                  <a:pt x="1158" y="1178"/>
                </a:moveTo>
                <a:lnTo>
                  <a:pt x="1402" y="1341"/>
                </a:lnTo>
                <a:lnTo>
                  <a:pt x="1605" y="1544"/>
                </a:lnTo>
                <a:lnTo>
                  <a:pt x="1990" y="1889"/>
                </a:lnTo>
                <a:lnTo>
                  <a:pt x="2924" y="2741"/>
                </a:lnTo>
                <a:lnTo>
                  <a:pt x="3777" y="3696"/>
                </a:lnTo>
                <a:lnTo>
                  <a:pt x="4102" y="4061"/>
                </a:lnTo>
                <a:lnTo>
                  <a:pt x="4609" y="4853"/>
                </a:lnTo>
                <a:lnTo>
                  <a:pt x="4812" y="5299"/>
                </a:lnTo>
                <a:lnTo>
                  <a:pt x="5015" y="5746"/>
                </a:lnTo>
                <a:lnTo>
                  <a:pt x="5238" y="6680"/>
                </a:lnTo>
                <a:lnTo>
                  <a:pt x="5299" y="7634"/>
                </a:lnTo>
                <a:lnTo>
                  <a:pt x="5178" y="8608"/>
                </a:lnTo>
                <a:lnTo>
                  <a:pt x="5035" y="9075"/>
                </a:lnTo>
                <a:lnTo>
                  <a:pt x="4711" y="8223"/>
                </a:lnTo>
                <a:lnTo>
                  <a:pt x="4508" y="7472"/>
                </a:lnTo>
                <a:lnTo>
                  <a:pt x="4203" y="6619"/>
                </a:lnTo>
                <a:lnTo>
                  <a:pt x="3817" y="5827"/>
                </a:lnTo>
                <a:lnTo>
                  <a:pt x="3290" y="4812"/>
                </a:lnTo>
                <a:lnTo>
                  <a:pt x="2112" y="2823"/>
                </a:lnTo>
                <a:lnTo>
                  <a:pt x="1462" y="1868"/>
                </a:lnTo>
                <a:lnTo>
                  <a:pt x="1300" y="1605"/>
                </a:lnTo>
                <a:lnTo>
                  <a:pt x="1158" y="1320"/>
                </a:lnTo>
                <a:lnTo>
                  <a:pt x="1158" y="1259"/>
                </a:lnTo>
                <a:lnTo>
                  <a:pt x="1158" y="1178"/>
                </a:lnTo>
                <a:close/>
                <a:moveTo>
                  <a:pt x="691" y="1097"/>
                </a:moveTo>
                <a:lnTo>
                  <a:pt x="792" y="1198"/>
                </a:lnTo>
                <a:lnTo>
                  <a:pt x="833" y="1259"/>
                </a:lnTo>
                <a:lnTo>
                  <a:pt x="1767" y="2741"/>
                </a:lnTo>
                <a:lnTo>
                  <a:pt x="2680" y="4244"/>
                </a:lnTo>
                <a:lnTo>
                  <a:pt x="3249" y="5238"/>
                </a:lnTo>
                <a:lnTo>
                  <a:pt x="4000" y="6781"/>
                </a:lnTo>
                <a:lnTo>
                  <a:pt x="4386" y="7878"/>
                </a:lnTo>
                <a:lnTo>
                  <a:pt x="4528" y="8446"/>
                </a:lnTo>
                <a:lnTo>
                  <a:pt x="4629" y="8791"/>
                </a:lnTo>
                <a:lnTo>
                  <a:pt x="4711" y="9116"/>
                </a:lnTo>
                <a:lnTo>
                  <a:pt x="4751" y="9238"/>
                </a:lnTo>
                <a:lnTo>
                  <a:pt x="4650" y="9400"/>
                </a:lnTo>
                <a:lnTo>
                  <a:pt x="4528" y="9461"/>
                </a:lnTo>
                <a:lnTo>
                  <a:pt x="4345" y="9563"/>
                </a:lnTo>
                <a:lnTo>
                  <a:pt x="4081" y="9502"/>
                </a:lnTo>
                <a:lnTo>
                  <a:pt x="3939" y="9339"/>
                </a:lnTo>
                <a:lnTo>
                  <a:pt x="3249" y="8324"/>
                </a:lnTo>
                <a:lnTo>
                  <a:pt x="2071" y="6152"/>
                </a:lnTo>
                <a:lnTo>
                  <a:pt x="1605" y="5015"/>
                </a:lnTo>
                <a:lnTo>
                  <a:pt x="1280" y="4122"/>
                </a:lnTo>
                <a:lnTo>
                  <a:pt x="772" y="2274"/>
                </a:lnTo>
                <a:lnTo>
                  <a:pt x="589" y="1341"/>
                </a:lnTo>
                <a:lnTo>
                  <a:pt x="549" y="1219"/>
                </a:lnTo>
                <a:lnTo>
                  <a:pt x="589" y="1097"/>
                </a:lnTo>
                <a:close/>
                <a:moveTo>
                  <a:pt x="431" y="2123"/>
                </a:moveTo>
                <a:lnTo>
                  <a:pt x="671" y="2802"/>
                </a:lnTo>
                <a:lnTo>
                  <a:pt x="853" y="3513"/>
                </a:lnTo>
                <a:lnTo>
                  <a:pt x="1016" y="4122"/>
                </a:lnTo>
                <a:lnTo>
                  <a:pt x="1239" y="4731"/>
                </a:lnTo>
                <a:lnTo>
                  <a:pt x="1645" y="5766"/>
                </a:lnTo>
                <a:lnTo>
                  <a:pt x="2112" y="6781"/>
                </a:lnTo>
                <a:lnTo>
                  <a:pt x="2762" y="7999"/>
                </a:lnTo>
                <a:lnTo>
                  <a:pt x="3513" y="9136"/>
                </a:lnTo>
                <a:lnTo>
                  <a:pt x="3696" y="9380"/>
                </a:lnTo>
                <a:lnTo>
                  <a:pt x="3797" y="9664"/>
                </a:lnTo>
                <a:lnTo>
                  <a:pt x="3493" y="9563"/>
                </a:lnTo>
                <a:lnTo>
                  <a:pt x="2965" y="9238"/>
                </a:lnTo>
                <a:lnTo>
                  <a:pt x="2721" y="9035"/>
                </a:lnTo>
                <a:lnTo>
                  <a:pt x="2437" y="8771"/>
                </a:lnTo>
                <a:lnTo>
                  <a:pt x="1929" y="8182"/>
                </a:lnTo>
                <a:lnTo>
                  <a:pt x="1483" y="7532"/>
                </a:lnTo>
                <a:lnTo>
                  <a:pt x="1158" y="6822"/>
                </a:lnTo>
                <a:lnTo>
                  <a:pt x="1016" y="6457"/>
                </a:lnTo>
                <a:lnTo>
                  <a:pt x="792" y="5766"/>
                </a:lnTo>
                <a:lnTo>
                  <a:pt x="488" y="4325"/>
                </a:lnTo>
                <a:lnTo>
                  <a:pt x="427" y="3594"/>
                </a:lnTo>
                <a:lnTo>
                  <a:pt x="386" y="2965"/>
                </a:lnTo>
                <a:lnTo>
                  <a:pt x="346" y="2315"/>
                </a:lnTo>
                <a:lnTo>
                  <a:pt x="326" y="2193"/>
                </a:lnTo>
                <a:lnTo>
                  <a:pt x="431" y="2123"/>
                </a:lnTo>
                <a:close/>
                <a:moveTo>
                  <a:pt x="4812" y="9603"/>
                </a:moveTo>
                <a:lnTo>
                  <a:pt x="4995" y="9664"/>
                </a:lnTo>
                <a:lnTo>
                  <a:pt x="5056" y="9725"/>
                </a:lnTo>
                <a:lnTo>
                  <a:pt x="5665" y="10598"/>
                </a:lnTo>
                <a:lnTo>
                  <a:pt x="6254" y="11471"/>
                </a:lnTo>
                <a:lnTo>
                  <a:pt x="7086" y="12770"/>
                </a:lnTo>
                <a:lnTo>
                  <a:pt x="7898" y="14069"/>
                </a:lnTo>
                <a:lnTo>
                  <a:pt x="8162" y="14496"/>
                </a:lnTo>
                <a:lnTo>
                  <a:pt x="8405" y="14942"/>
                </a:lnTo>
                <a:lnTo>
                  <a:pt x="8466" y="15064"/>
                </a:lnTo>
                <a:lnTo>
                  <a:pt x="8405" y="15227"/>
                </a:lnTo>
                <a:lnTo>
                  <a:pt x="8284" y="15308"/>
                </a:lnTo>
                <a:lnTo>
                  <a:pt x="7715" y="15592"/>
                </a:lnTo>
                <a:lnTo>
                  <a:pt x="7147" y="15876"/>
                </a:lnTo>
                <a:lnTo>
                  <a:pt x="6619" y="16120"/>
                </a:lnTo>
                <a:lnTo>
                  <a:pt x="6111" y="16384"/>
                </a:lnTo>
                <a:lnTo>
                  <a:pt x="5969" y="16445"/>
                </a:lnTo>
                <a:lnTo>
                  <a:pt x="5787" y="16384"/>
                </a:lnTo>
                <a:lnTo>
                  <a:pt x="5726" y="16242"/>
                </a:lnTo>
                <a:lnTo>
                  <a:pt x="5421" y="15288"/>
                </a:lnTo>
                <a:lnTo>
                  <a:pt x="5137" y="14354"/>
                </a:lnTo>
                <a:lnTo>
                  <a:pt x="4650" y="12466"/>
                </a:lnTo>
                <a:lnTo>
                  <a:pt x="4183" y="10557"/>
                </a:lnTo>
                <a:lnTo>
                  <a:pt x="4122" y="10334"/>
                </a:lnTo>
                <a:lnTo>
                  <a:pt x="4102" y="10030"/>
                </a:lnTo>
                <a:lnTo>
                  <a:pt x="4203" y="9847"/>
                </a:lnTo>
                <a:lnTo>
                  <a:pt x="4487" y="9705"/>
                </a:lnTo>
                <a:lnTo>
                  <a:pt x="4731" y="9624"/>
                </a:lnTo>
                <a:lnTo>
                  <a:pt x="4812" y="9603"/>
                </a:lnTo>
                <a:close/>
                <a:moveTo>
                  <a:pt x="8527" y="15409"/>
                </a:moveTo>
                <a:lnTo>
                  <a:pt x="8751" y="15470"/>
                </a:lnTo>
                <a:lnTo>
                  <a:pt x="8872" y="15653"/>
                </a:lnTo>
                <a:lnTo>
                  <a:pt x="9542" y="16810"/>
                </a:lnTo>
                <a:lnTo>
                  <a:pt x="10212" y="17988"/>
                </a:lnTo>
                <a:lnTo>
                  <a:pt x="10699" y="18840"/>
                </a:lnTo>
                <a:lnTo>
                  <a:pt x="11187" y="19713"/>
                </a:lnTo>
                <a:lnTo>
                  <a:pt x="12405" y="21926"/>
                </a:lnTo>
                <a:lnTo>
                  <a:pt x="13562" y="24159"/>
                </a:lnTo>
                <a:lnTo>
                  <a:pt x="13887" y="24789"/>
                </a:lnTo>
                <a:lnTo>
                  <a:pt x="14191" y="25438"/>
                </a:lnTo>
                <a:lnTo>
                  <a:pt x="14841" y="26778"/>
                </a:lnTo>
                <a:lnTo>
                  <a:pt x="15511" y="28138"/>
                </a:lnTo>
                <a:lnTo>
                  <a:pt x="16100" y="29356"/>
                </a:lnTo>
                <a:lnTo>
                  <a:pt x="16648" y="30595"/>
                </a:lnTo>
                <a:lnTo>
                  <a:pt x="17196" y="31853"/>
                </a:lnTo>
                <a:lnTo>
                  <a:pt x="17703" y="33132"/>
                </a:lnTo>
                <a:lnTo>
                  <a:pt x="18292" y="34655"/>
                </a:lnTo>
                <a:lnTo>
                  <a:pt x="18861" y="36178"/>
                </a:lnTo>
                <a:lnTo>
                  <a:pt x="19307" y="37436"/>
                </a:lnTo>
                <a:lnTo>
                  <a:pt x="19734" y="38715"/>
                </a:lnTo>
                <a:lnTo>
                  <a:pt x="20241" y="40055"/>
                </a:lnTo>
                <a:lnTo>
                  <a:pt x="20728" y="41415"/>
                </a:lnTo>
                <a:lnTo>
                  <a:pt x="21053" y="42370"/>
                </a:lnTo>
                <a:lnTo>
                  <a:pt x="21378" y="43344"/>
                </a:lnTo>
                <a:lnTo>
                  <a:pt x="21682" y="44258"/>
                </a:lnTo>
                <a:lnTo>
                  <a:pt x="21946" y="45171"/>
                </a:lnTo>
                <a:lnTo>
                  <a:pt x="22393" y="46714"/>
                </a:lnTo>
                <a:lnTo>
                  <a:pt x="22738" y="48277"/>
                </a:lnTo>
                <a:lnTo>
                  <a:pt x="22779" y="48460"/>
                </a:lnTo>
                <a:lnTo>
                  <a:pt x="22819" y="48643"/>
                </a:lnTo>
                <a:lnTo>
                  <a:pt x="22840" y="48846"/>
                </a:lnTo>
                <a:lnTo>
                  <a:pt x="22718" y="49089"/>
                </a:lnTo>
                <a:lnTo>
                  <a:pt x="22576" y="49170"/>
                </a:lnTo>
                <a:lnTo>
                  <a:pt x="22413" y="49272"/>
                </a:lnTo>
                <a:lnTo>
                  <a:pt x="22068" y="49211"/>
                </a:lnTo>
                <a:lnTo>
                  <a:pt x="21926" y="49089"/>
                </a:lnTo>
                <a:lnTo>
                  <a:pt x="21723" y="48846"/>
                </a:lnTo>
                <a:lnTo>
                  <a:pt x="21540" y="48582"/>
                </a:lnTo>
                <a:lnTo>
                  <a:pt x="21073" y="47891"/>
                </a:lnTo>
                <a:lnTo>
                  <a:pt x="20606" y="47201"/>
                </a:lnTo>
                <a:lnTo>
                  <a:pt x="19835" y="46064"/>
                </a:lnTo>
                <a:lnTo>
                  <a:pt x="19165" y="44867"/>
                </a:lnTo>
                <a:lnTo>
                  <a:pt x="18373" y="43486"/>
                </a:lnTo>
                <a:lnTo>
                  <a:pt x="17582" y="42085"/>
                </a:lnTo>
                <a:lnTo>
                  <a:pt x="17013" y="41131"/>
                </a:lnTo>
                <a:lnTo>
                  <a:pt x="16465" y="40157"/>
                </a:lnTo>
                <a:lnTo>
                  <a:pt x="15024" y="37558"/>
                </a:lnTo>
                <a:lnTo>
                  <a:pt x="13542" y="34980"/>
                </a:lnTo>
                <a:lnTo>
                  <a:pt x="12527" y="33092"/>
                </a:lnTo>
                <a:lnTo>
                  <a:pt x="11572" y="31163"/>
                </a:lnTo>
                <a:lnTo>
                  <a:pt x="10923" y="29722"/>
                </a:lnTo>
                <a:lnTo>
                  <a:pt x="10334" y="28280"/>
                </a:lnTo>
                <a:lnTo>
                  <a:pt x="9766" y="26859"/>
                </a:lnTo>
                <a:lnTo>
                  <a:pt x="9157" y="25459"/>
                </a:lnTo>
                <a:lnTo>
                  <a:pt x="8345" y="23550"/>
                </a:lnTo>
                <a:lnTo>
                  <a:pt x="7634" y="21642"/>
                </a:lnTo>
                <a:lnTo>
                  <a:pt x="7248" y="20464"/>
                </a:lnTo>
                <a:lnTo>
                  <a:pt x="6842" y="19287"/>
                </a:lnTo>
                <a:lnTo>
                  <a:pt x="6680" y="18840"/>
                </a:lnTo>
                <a:lnTo>
                  <a:pt x="6497" y="18394"/>
                </a:lnTo>
                <a:lnTo>
                  <a:pt x="6233" y="17663"/>
                </a:lnTo>
                <a:lnTo>
                  <a:pt x="5969" y="16952"/>
                </a:lnTo>
                <a:lnTo>
                  <a:pt x="5929" y="16830"/>
                </a:lnTo>
                <a:lnTo>
                  <a:pt x="5990" y="16668"/>
                </a:lnTo>
                <a:lnTo>
                  <a:pt x="6132" y="16587"/>
                </a:lnTo>
                <a:lnTo>
                  <a:pt x="6436" y="16424"/>
                </a:lnTo>
                <a:lnTo>
                  <a:pt x="6761" y="16262"/>
                </a:lnTo>
                <a:lnTo>
                  <a:pt x="7532" y="15897"/>
                </a:lnTo>
                <a:lnTo>
                  <a:pt x="8304" y="15511"/>
                </a:lnTo>
                <a:lnTo>
                  <a:pt x="8527" y="15409"/>
                </a:lnTo>
                <a:close/>
                <a:moveTo>
                  <a:pt x="123" y="1"/>
                </a:moveTo>
                <a:lnTo>
                  <a:pt x="21" y="82"/>
                </a:lnTo>
                <a:lnTo>
                  <a:pt x="1" y="143"/>
                </a:lnTo>
                <a:lnTo>
                  <a:pt x="1" y="265"/>
                </a:lnTo>
                <a:lnTo>
                  <a:pt x="1" y="386"/>
                </a:lnTo>
                <a:lnTo>
                  <a:pt x="102" y="2092"/>
                </a:lnTo>
                <a:lnTo>
                  <a:pt x="204" y="3777"/>
                </a:lnTo>
                <a:lnTo>
                  <a:pt x="305" y="4731"/>
                </a:lnTo>
                <a:lnTo>
                  <a:pt x="813" y="6578"/>
                </a:lnTo>
                <a:lnTo>
                  <a:pt x="1199" y="7451"/>
                </a:lnTo>
                <a:lnTo>
                  <a:pt x="1381" y="7837"/>
                </a:lnTo>
                <a:lnTo>
                  <a:pt x="1868" y="8527"/>
                </a:lnTo>
                <a:lnTo>
                  <a:pt x="2457" y="9136"/>
                </a:lnTo>
                <a:lnTo>
                  <a:pt x="3147" y="9624"/>
                </a:lnTo>
                <a:lnTo>
                  <a:pt x="3533" y="9827"/>
                </a:lnTo>
                <a:lnTo>
                  <a:pt x="3655" y="9887"/>
                </a:lnTo>
                <a:lnTo>
                  <a:pt x="3838" y="10111"/>
                </a:lnTo>
                <a:lnTo>
                  <a:pt x="3858" y="10253"/>
                </a:lnTo>
                <a:lnTo>
                  <a:pt x="4162" y="11512"/>
                </a:lnTo>
                <a:lnTo>
                  <a:pt x="4487" y="12791"/>
                </a:lnTo>
                <a:lnTo>
                  <a:pt x="4893" y="14293"/>
                </a:lnTo>
                <a:lnTo>
                  <a:pt x="5340" y="15795"/>
                </a:lnTo>
                <a:lnTo>
                  <a:pt x="5705" y="16952"/>
                </a:lnTo>
                <a:lnTo>
                  <a:pt x="6132" y="18089"/>
                </a:lnTo>
                <a:lnTo>
                  <a:pt x="6781" y="19835"/>
                </a:lnTo>
                <a:lnTo>
                  <a:pt x="7370" y="21581"/>
                </a:lnTo>
                <a:lnTo>
                  <a:pt x="8081" y="23510"/>
                </a:lnTo>
                <a:lnTo>
                  <a:pt x="8893" y="25398"/>
                </a:lnTo>
                <a:lnTo>
                  <a:pt x="9421" y="26595"/>
                </a:lnTo>
                <a:lnTo>
                  <a:pt x="9908" y="27813"/>
                </a:lnTo>
                <a:lnTo>
                  <a:pt x="10273" y="28808"/>
                </a:lnTo>
                <a:lnTo>
                  <a:pt x="11106" y="30757"/>
                </a:lnTo>
                <a:lnTo>
                  <a:pt x="12527" y="33620"/>
                </a:lnTo>
                <a:lnTo>
                  <a:pt x="13521" y="35508"/>
                </a:lnTo>
                <a:lnTo>
                  <a:pt x="14212" y="36787"/>
                </a:lnTo>
                <a:lnTo>
                  <a:pt x="14963" y="38066"/>
                </a:lnTo>
                <a:lnTo>
                  <a:pt x="16161" y="40136"/>
                </a:lnTo>
                <a:lnTo>
                  <a:pt x="17318" y="42248"/>
                </a:lnTo>
                <a:lnTo>
                  <a:pt x="17480" y="42552"/>
                </a:lnTo>
                <a:lnTo>
                  <a:pt x="17663" y="42857"/>
                </a:lnTo>
                <a:lnTo>
                  <a:pt x="18333" y="43973"/>
                </a:lnTo>
                <a:lnTo>
                  <a:pt x="19003" y="45090"/>
                </a:lnTo>
                <a:lnTo>
                  <a:pt x="19632" y="46146"/>
                </a:lnTo>
                <a:lnTo>
                  <a:pt x="20282" y="47161"/>
                </a:lnTo>
                <a:lnTo>
                  <a:pt x="20830" y="47952"/>
                </a:lnTo>
                <a:lnTo>
                  <a:pt x="21358" y="48744"/>
                </a:lnTo>
                <a:lnTo>
                  <a:pt x="21540" y="49008"/>
                </a:lnTo>
                <a:lnTo>
                  <a:pt x="21764" y="49252"/>
                </a:lnTo>
                <a:lnTo>
                  <a:pt x="21926" y="49394"/>
                </a:lnTo>
                <a:lnTo>
                  <a:pt x="22149" y="49455"/>
                </a:lnTo>
                <a:lnTo>
                  <a:pt x="22352" y="49475"/>
                </a:lnTo>
                <a:lnTo>
                  <a:pt x="22718" y="49353"/>
                </a:lnTo>
                <a:lnTo>
                  <a:pt x="22982" y="49089"/>
                </a:lnTo>
                <a:lnTo>
                  <a:pt x="23083" y="48724"/>
                </a:lnTo>
                <a:lnTo>
                  <a:pt x="23043" y="48521"/>
                </a:lnTo>
                <a:lnTo>
                  <a:pt x="22901" y="47709"/>
                </a:lnTo>
                <a:lnTo>
                  <a:pt x="22697" y="46917"/>
                </a:lnTo>
                <a:lnTo>
                  <a:pt x="22149" y="45029"/>
                </a:lnTo>
                <a:lnTo>
                  <a:pt x="21581" y="43161"/>
                </a:lnTo>
                <a:lnTo>
                  <a:pt x="21053" y="41557"/>
                </a:lnTo>
                <a:lnTo>
                  <a:pt x="20485" y="39954"/>
                </a:lnTo>
                <a:lnTo>
                  <a:pt x="20200" y="39223"/>
                </a:lnTo>
                <a:lnTo>
                  <a:pt x="19916" y="38472"/>
                </a:lnTo>
                <a:lnTo>
                  <a:pt x="19531" y="37274"/>
                </a:lnTo>
                <a:lnTo>
                  <a:pt x="19124" y="36096"/>
                </a:lnTo>
                <a:lnTo>
                  <a:pt x="18170" y="33518"/>
                </a:lnTo>
                <a:lnTo>
                  <a:pt x="17115" y="30980"/>
                </a:lnTo>
                <a:lnTo>
                  <a:pt x="16161" y="28747"/>
                </a:lnTo>
                <a:lnTo>
                  <a:pt x="15125" y="26555"/>
                </a:lnTo>
                <a:lnTo>
                  <a:pt x="14333" y="24992"/>
                </a:lnTo>
                <a:lnTo>
                  <a:pt x="13562" y="23408"/>
                </a:lnTo>
                <a:lnTo>
                  <a:pt x="13542" y="23428"/>
                </a:lnTo>
                <a:lnTo>
                  <a:pt x="13075" y="22555"/>
                </a:lnTo>
                <a:lnTo>
                  <a:pt x="12608" y="21662"/>
                </a:lnTo>
                <a:lnTo>
                  <a:pt x="12080" y="20688"/>
                </a:lnTo>
                <a:lnTo>
                  <a:pt x="11532" y="19713"/>
                </a:lnTo>
                <a:lnTo>
                  <a:pt x="10882" y="18576"/>
                </a:lnTo>
                <a:lnTo>
                  <a:pt x="10233" y="17419"/>
                </a:lnTo>
                <a:lnTo>
                  <a:pt x="9339" y="15917"/>
                </a:lnTo>
                <a:lnTo>
                  <a:pt x="8426" y="14415"/>
                </a:lnTo>
                <a:lnTo>
                  <a:pt x="7756" y="13359"/>
                </a:lnTo>
                <a:lnTo>
                  <a:pt x="7086" y="12303"/>
                </a:lnTo>
                <a:lnTo>
                  <a:pt x="6335" y="11187"/>
                </a:lnTo>
                <a:lnTo>
                  <a:pt x="5584" y="10090"/>
                </a:lnTo>
                <a:lnTo>
                  <a:pt x="5360" y="9745"/>
                </a:lnTo>
                <a:lnTo>
                  <a:pt x="5279" y="9299"/>
                </a:lnTo>
                <a:lnTo>
                  <a:pt x="5360" y="8893"/>
                </a:lnTo>
                <a:lnTo>
                  <a:pt x="5441" y="8487"/>
                </a:lnTo>
                <a:lnTo>
                  <a:pt x="5543" y="7675"/>
                </a:lnTo>
                <a:lnTo>
                  <a:pt x="5543" y="7248"/>
                </a:lnTo>
                <a:lnTo>
                  <a:pt x="5482" y="6558"/>
                </a:lnTo>
                <a:lnTo>
                  <a:pt x="5076" y="5198"/>
                </a:lnTo>
                <a:lnTo>
                  <a:pt x="4731" y="4589"/>
                </a:lnTo>
                <a:lnTo>
                  <a:pt x="4305" y="3939"/>
                </a:lnTo>
                <a:lnTo>
                  <a:pt x="3817" y="3350"/>
                </a:lnTo>
                <a:lnTo>
                  <a:pt x="3005" y="2518"/>
                </a:lnTo>
                <a:lnTo>
                  <a:pt x="1341" y="935"/>
                </a:lnTo>
                <a:lnTo>
                  <a:pt x="468" y="183"/>
                </a:lnTo>
                <a:lnTo>
                  <a:pt x="346" y="82"/>
                </a:lnTo>
                <a:lnTo>
                  <a:pt x="204" y="21"/>
                </a:lnTo>
                <a:lnTo>
                  <a:pt x="123" y="1"/>
                </a:lnTo>
                <a:close/>
              </a:path>
            </a:pathLst>
          </a:custGeom>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82;p29">
            <a:extLst>
              <a:ext uri="{FF2B5EF4-FFF2-40B4-BE49-F238E27FC236}">
                <a16:creationId xmlns:a16="http://schemas.microsoft.com/office/drawing/2014/main" id="{CBFC8891-1091-48B9-960D-DFE0102E5398}"/>
              </a:ext>
            </a:extLst>
          </p:cNvPr>
          <p:cNvSpPr/>
          <p:nvPr/>
        </p:nvSpPr>
        <p:spPr>
          <a:xfrm>
            <a:off x="809886" y="602248"/>
            <a:ext cx="641860" cy="443529"/>
          </a:xfrm>
          <a:custGeom>
            <a:avLst/>
            <a:gdLst/>
            <a:ahLst/>
            <a:cxnLst/>
            <a:rect l="l" t="t" r="r" b="b"/>
            <a:pathLst>
              <a:path w="13400" h="9259" extrusionOk="0">
                <a:moveTo>
                  <a:pt x="4386" y="265"/>
                </a:moveTo>
                <a:lnTo>
                  <a:pt x="4589" y="366"/>
                </a:lnTo>
                <a:lnTo>
                  <a:pt x="5705" y="955"/>
                </a:lnTo>
                <a:lnTo>
                  <a:pt x="6822" y="1544"/>
                </a:lnTo>
                <a:lnTo>
                  <a:pt x="7045" y="1645"/>
                </a:lnTo>
                <a:lnTo>
                  <a:pt x="7248" y="1828"/>
                </a:lnTo>
                <a:lnTo>
                  <a:pt x="6903" y="2112"/>
                </a:lnTo>
                <a:lnTo>
                  <a:pt x="6497" y="2295"/>
                </a:lnTo>
                <a:lnTo>
                  <a:pt x="5218" y="3066"/>
                </a:lnTo>
                <a:lnTo>
                  <a:pt x="3919" y="3817"/>
                </a:lnTo>
                <a:lnTo>
                  <a:pt x="3533" y="4061"/>
                </a:lnTo>
                <a:lnTo>
                  <a:pt x="3147" y="4081"/>
                </a:lnTo>
                <a:lnTo>
                  <a:pt x="2741" y="3777"/>
                </a:lnTo>
                <a:lnTo>
                  <a:pt x="1706" y="3086"/>
                </a:lnTo>
                <a:lnTo>
                  <a:pt x="671" y="2376"/>
                </a:lnTo>
                <a:lnTo>
                  <a:pt x="488" y="2274"/>
                </a:lnTo>
                <a:lnTo>
                  <a:pt x="366" y="2071"/>
                </a:lnTo>
                <a:lnTo>
                  <a:pt x="569" y="1889"/>
                </a:lnTo>
                <a:lnTo>
                  <a:pt x="813" y="1787"/>
                </a:lnTo>
                <a:lnTo>
                  <a:pt x="2274" y="1077"/>
                </a:lnTo>
                <a:lnTo>
                  <a:pt x="3736" y="366"/>
                </a:lnTo>
                <a:lnTo>
                  <a:pt x="3939" y="265"/>
                </a:lnTo>
                <a:close/>
                <a:moveTo>
                  <a:pt x="589" y="2599"/>
                </a:moveTo>
                <a:lnTo>
                  <a:pt x="752" y="2701"/>
                </a:lnTo>
                <a:lnTo>
                  <a:pt x="813" y="2762"/>
                </a:lnTo>
                <a:lnTo>
                  <a:pt x="1909" y="3533"/>
                </a:lnTo>
                <a:lnTo>
                  <a:pt x="3026" y="4284"/>
                </a:lnTo>
                <a:lnTo>
                  <a:pt x="3168" y="4386"/>
                </a:lnTo>
                <a:lnTo>
                  <a:pt x="3371" y="4690"/>
                </a:lnTo>
                <a:lnTo>
                  <a:pt x="3391" y="4873"/>
                </a:lnTo>
                <a:lnTo>
                  <a:pt x="3432" y="5279"/>
                </a:lnTo>
                <a:lnTo>
                  <a:pt x="3493" y="5665"/>
                </a:lnTo>
                <a:lnTo>
                  <a:pt x="3513" y="5807"/>
                </a:lnTo>
                <a:lnTo>
                  <a:pt x="3436" y="5941"/>
                </a:lnTo>
                <a:lnTo>
                  <a:pt x="3436" y="5941"/>
                </a:lnTo>
                <a:lnTo>
                  <a:pt x="2924" y="5665"/>
                </a:lnTo>
                <a:lnTo>
                  <a:pt x="1929" y="5015"/>
                </a:lnTo>
                <a:lnTo>
                  <a:pt x="1462" y="4650"/>
                </a:lnTo>
                <a:lnTo>
                  <a:pt x="1259" y="4406"/>
                </a:lnTo>
                <a:lnTo>
                  <a:pt x="914" y="3858"/>
                </a:lnTo>
                <a:lnTo>
                  <a:pt x="792" y="3574"/>
                </a:lnTo>
                <a:lnTo>
                  <a:pt x="671" y="3289"/>
                </a:lnTo>
                <a:lnTo>
                  <a:pt x="569" y="3005"/>
                </a:lnTo>
                <a:lnTo>
                  <a:pt x="529" y="2904"/>
                </a:lnTo>
                <a:lnTo>
                  <a:pt x="427" y="2721"/>
                </a:lnTo>
                <a:lnTo>
                  <a:pt x="508" y="2619"/>
                </a:lnTo>
                <a:lnTo>
                  <a:pt x="589" y="2599"/>
                </a:lnTo>
                <a:close/>
                <a:moveTo>
                  <a:pt x="7472" y="2051"/>
                </a:moveTo>
                <a:lnTo>
                  <a:pt x="7898" y="2071"/>
                </a:lnTo>
                <a:lnTo>
                  <a:pt x="8345" y="2335"/>
                </a:lnTo>
                <a:lnTo>
                  <a:pt x="10293" y="3432"/>
                </a:lnTo>
                <a:lnTo>
                  <a:pt x="12263" y="4568"/>
                </a:lnTo>
                <a:lnTo>
                  <a:pt x="12364" y="4629"/>
                </a:lnTo>
                <a:lnTo>
                  <a:pt x="12405" y="4751"/>
                </a:lnTo>
                <a:lnTo>
                  <a:pt x="12364" y="4853"/>
                </a:lnTo>
                <a:lnTo>
                  <a:pt x="12242" y="4893"/>
                </a:lnTo>
                <a:lnTo>
                  <a:pt x="10212" y="5868"/>
                </a:lnTo>
                <a:lnTo>
                  <a:pt x="8202" y="6923"/>
                </a:lnTo>
                <a:lnTo>
                  <a:pt x="8040" y="7025"/>
                </a:lnTo>
                <a:lnTo>
                  <a:pt x="7695" y="7025"/>
                </a:lnTo>
                <a:lnTo>
                  <a:pt x="7532" y="6923"/>
                </a:lnTo>
                <a:lnTo>
                  <a:pt x="5665" y="5705"/>
                </a:lnTo>
                <a:lnTo>
                  <a:pt x="3797" y="4467"/>
                </a:lnTo>
                <a:lnTo>
                  <a:pt x="3736" y="4426"/>
                </a:lnTo>
                <a:lnTo>
                  <a:pt x="3696" y="4345"/>
                </a:lnTo>
                <a:lnTo>
                  <a:pt x="3858" y="4162"/>
                </a:lnTo>
                <a:lnTo>
                  <a:pt x="4061" y="4041"/>
                </a:lnTo>
                <a:lnTo>
                  <a:pt x="6639" y="2518"/>
                </a:lnTo>
                <a:lnTo>
                  <a:pt x="6822" y="2416"/>
                </a:lnTo>
                <a:lnTo>
                  <a:pt x="7005" y="2295"/>
                </a:lnTo>
                <a:lnTo>
                  <a:pt x="7472" y="2051"/>
                </a:lnTo>
                <a:close/>
                <a:moveTo>
                  <a:pt x="12608" y="4995"/>
                </a:moveTo>
                <a:lnTo>
                  <a:pt x="12750" y="5035"/>
                </a:lnTo>
                <a:lnTo>
                  <a:pt x="12811" y="5157"/>
                </a:lnTo>
                <a:lnTo>
                  <a:pt x="12912" y="5441"/>
                </a:lnTo>
                <a:lnTo>
                  <a:pt x="12953" y="5604"/>
                </a:lnTo>
                <a:lnTo>
                  <a:pt x="12973" y="5604"/>
                </a:lnTo>
                <a:lnTo>
                  <a:pt x="13054" y="5908"/>
                </a:lnTo>
                <a:lnTo>
                  <a:pt x="13156" y="6314"/>
                </a:lnTo>
                <a:lnTo>
                  <a:pt x="13075" y="6558"/>
                </a:lnTo>
                <a:lnTo>
                  <a:pt x="12790" y="6761"/>
                </a:lnTo>
                <a:lnTo>
                  <a:pt x="12567" y="6903"/>
                </a:lnTo>
                <a:lnTo>
                  <a:pt x="10943" y="7817"/>
                </a:lnTo>
                <a:lnTo>
                  <a:pt x="9278" y="8669"/>
                </a:lnTo>
                <a:lnTo>
                  <a:pt x="9177" y="8730"/>
                </a:lnTo>
                <a:lnTo>
                  <a:pt x="9055" y="8771"/>
                </a:lnTo>
                <a:lnTo>
                  <a:pt x="8933" y="8811"/>
                </a:lnTo>
                <a:lnTo>
                  <a:pt x="8852" y="8730"/>
                </a:lnTo>
                <a:lnTo>
                  <a:pt x="8507" y="8081"/>
                </a:lnTo>
                <a:lnTo>
                  <a:pt x="8162" y="7431"/>
                </a:lnTo>
                <a:lnTo>
                  <a:pt x="8142" y="7350"/>
                </a:lnTo>
                <a:lnTo>
                  <a:pt x="8202" y="7208"/>
                </a:lnTo>
                <a:lnTo>
                  <a:pt x="8284" y="7167"/>
                </a:lnTo>
                <a:lnTo>
                  <a:pt x="8669" y="6944"/>
                </a:lnTo>
                <a:lnTo>
                  <a:pt x="9075" y="6741"/>
                </a:lnTo>
                <a:lnTo>
                  <a:pt x="10781" y="5888"/>
                </a:lnTo>
                <a:lnTo>
                  <a:pt x="12466" y="5056"/>
                </a:lnTo>
                <a:lnTo>
                  <a:pt x="12608" y="4995"/>
                </a:lnTo>
                <a:close/>
                <a:moveTo>
                  <a:pt x="3756" y="4792"/>
                </a:moveTo>
                <a:lnTo>
                  <a:pt x="3838" y="4832"/>
                </a:lnTo>
                <a:lnTo>
                  <a:pt x="4000" y="4914"/>
                </a:lnTo>
                <a:lnTo>
                  <a:pt x="4142" y="5015"/>
                </a:lnTo>
                <a:lnTo>
                  <a:pt x="5787" y="6091"/>
                </a:lnTo>
                <a:lnTo>
                  <a:pt x="7431" y="7167"/>
                </a:lnTo>
                <a:lnTo>
                  <a:pt x="7593" y="7268"/>
                </a:lnTo>
                <a:lnTo>
                  <a:pt x="7878" y="7553"/>
                </a:lnTo>
                <a:lnTo>
                  <a:pt x="7959" y="7735"/>
                </a:lnTo>
                <a:lnTo>
                  <a:pt x="8223" y="8223"/>
                </a:lnTo>
                <a:lnTo>
                  <a:pt x="8487" y="8710"/>
                </a:lnTo>
                <a:lnTo>
                  <a:pt x="8527" y="8771"/>
                </a:lnTo>
                <a:lnTo>
                  <a:pt x="8588" y="8913"/>
                </a:lnTo>
                <a:lnTo>
                  <a:pt x="8548" y="8974"/>
                </a:lnTo>
                <a:lnTo>
                  <a:pt x="8405" y="9014"/>
                </a:lnTo>
                <a:lnTo>
                  <a:pt x="8263" y="8954"/>
                </a:lnTo>
                <a:lnTo>
                  <a:pt x="7918" y="8811"/>
                </a:lnTo>
                <a:lnTo>
                  <a:pt x="7593" y="8649"/>
                </a:lnTo>
                <a:lnTo>
                  <a:pt x="5807" y="7573"/>
                </a:lnTo>
                <a:lnTo>
                  <a:pt x="4081" y="6396"/>
                </a:lnTo>
                <a:lnTo>
                  <a:pt x="3919" y="6294"/>
                </a:lnTo>
                <a:lnTo>
                  <a:pt x="3797" y="6152"/>
                </a:lnTo>
                <a:lnTo>
                  <a:pt x="3777" y="6030"/>
                </a:lnTo>
                <a:lnTo>
                  <a:pt x="3696" y="5462"/>
                </a:lnTo>
                <a:lnTo>
                  <a:pt x="3614" y="4954"/>
                </a:lnTo>
                <a:lnTo>
                  <a:pt x="3614" y="4853"/>
                </a:lnTo>
                <a:lnTo>
                  <a:pt x="3675" y="4792"/>
                </a:lnTo>
                <a:close/>
                <a:moveTo>
                  <a:pt x="3980" y="1"/>
                </a:moveTo>
                <a:lnTo>
                  <a:pt x="3777" y="82"/>
                </a:lnTo>
                <a:lnTo>
                  <a:pt x="2396" y="752"/>
                </a:lnTo>
                <a:lnTo>
                  <a:pt x="1036" y="1422"/>
                </a:lnTo>
                <a:lnTo>
                  <a:pt x="610" y="1625"/>
                </a:lnTo>
                <a:lnTo>
                  <a:pt x="204" y="1828"/>
                </a:lnTo>
                <a:lnTo>
                  <a:pt x="82" y="1909"/>
                </a:lnTo>
                <a:lnTo>
                  <a:pt x="1" y="2092"/>
                </a:lnTo>
                <a:lnTo>
                  <a:pt x="21" y="2234"/>
                </a:lnTo>
                <a:lnTo>
                  <a:pt x="224" y="2965"/>
                </a:lnTo>
                <a:lnTo>
                  <a:pt x="508" y="3675"/>
                </a:lnTo>
                <a:lnTo>
                  <a:pt x="732" y="4162"/>
                </a:lnTo>
                <a:lnTo>
                  <a:pt x="1422" y="4995"/>
                </a:lnTo>
                <a:lnTo>
                  <a:pt x="1868" y="5299"/>
                </a:lnTo>
                <a:lnTo>
                  <a:pt x="3980" y="6659"/>
                </a:lnTo>
                <a:lnTo>
                  <a:pt x="6071" y="8020"/>
                </a:lnTo>
                <a:lnTo>
                  <a:pt x="6619" y="8365"/>
                </a:lnTo>
                <a:lnTo>
                  <a:pt x="7167" y="8690"/>
                </a:lnTo>
                <a:lnTo>
                  <a:pt x="7634" y="8933"/>
                </a:lnTo>
                <a:lnTo>
                  <a:pt x="8101" y="9157"/>
                </a:lnTo>
                <a:lnTo>
                  <a:pt x="8345" y="9258"/>
                </a:lnTo>
                <a:lnTo>
                  <a:pt x="8852" y="9217"/>
                </a:lnTo>
                <a:lnTo>
                  <a:pt x="9096" y="9096"/>
                </a:lnTo>
                <a:lnTo>
                  <a:pt x="10172" y="8527"/>
                </a:lnTo>
                <a:lnTo>
                  <a:pt x="11268" y="7959"/>
                </a:lnTo>
                <a:lnTo>
                  <a:pt x="11918" y="7614"/>
                </a:lnTo>
                <a:lnTo>
                  <a:pt x="12547" y="7268"/>
                </a:lnTo>
                <a:lnTo>
                  <a:pt x="12953" y="7025"/>
                </a:lnTo>
                <a:lnTo>
                  <a:pt x="13278" y="6700"/>
                </a:lnTo>
                <a:lnTo>
                  <a:pt x="13359" y="6599"/>
                </a:lnTo>
                <a:lnTo>
                  <a:pt x="13400" y="6375"/>
                </a:lnTo>
                <a:lnTo>
                  <a:pt x="13379" y="6253"/>
                </a:lnTo>
                <a:lnTo>
                  <a:pt x="13278" y="5908"/>
                </a:lnTo>
                <a:lnTo>
                  <a:pt x="13176" y="5543"/>
                </a:lnTo>
                <a:lnTo>
                  <a:pt x="13176" y="5563"/>
                </a:lnTo>
                <a:lnTo>
                  <a:pt x="13075" y="5238"/>
                </a:lnTo>
                <a:lnTo>
                  <a:pt x="12993" y="4914"/>
                </a:lnTo>
                <a:lnTo>
                  <a:pt x="12933" y="4771"/>
                </a:lnTo>
                <a:lnTo>
                  <a:pt x="12750" y="4548"/>
                </a:lnTo>
                <a:lnTo>
                  <a:pt x="12608" y="4467"/>
                </a:lnTo>
                <a:lnTo>
                  <a:pt x="12222" y="4284"/>
                </a:lnTo>
                <a:lnTo>
                  <a:pt x="11836" y="4061"/>
                </a:lnTo>
                <a:lnTo>
                  <a:pt x="10639" y="3350"/>
                </a:lnTo>
                <a:lnTo>
                  <a:pt x="9400" y="2640"/>
                </a:lnTo>
                <a:lnTo>
                  <a:pt x="6984" y="1361"/>
                </a:lnTo>
                <a:lnTo>
                  <a:pt x="4589" y="82"/>
                </a:lnTo>
                <a:lnTo>
                  <a:pt x="4386"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2483;p29">
            <a:extLst>
              <a:ext uri="{FF2B5EF4-FFF2-40B4-BE49-F238E27FC236}">
                <a16:creationId xmlns:a16="http://schemas.microsoft.com/office/drawing/2014/main" id="{8A3AF4DE-1114-43E7-860F-0E64E4055922}"/>
              </a:ext>
            </a:extLst>
          </p:cNvPr>
          <p:cNvGrpSpPr/>
          <p:nvPr/>
        </p:nvGrpSpPr>
        <p:grpSpPr>
          <a:xfrm>
            <a:off x="639956" y="1289753"/>
            <a:ext cx="846058" cy="660336"/>
            <a:chOff x="2522125" y="924300"/>
            <a:chExt cx="441575" cy="344625"/>
          </a:xfrm>
        </p:grpSpPr>
        <p:sp>
          <p:nvSpPr>
            <p:cNvPr id="107" name="Google Shape;2484;p29">
              <a:extLst>
                <a:ext uri="{FF2B5EF4-FFF2-40B4-BE49-F238E27FC236}">
                  <a16:creationId xmlns:a16="http://schemas.microsoft.com/office/drawing/2014/main" id="{E1F135E2-1D79-4A2E-AF4E-23EB65BA8EB2}"/>
                </a:ext>
              </a:extLst>
            </p:cNvPr>
            <p:cNvSpPr/>
            <p:nvPr/>
          </p:nvSpPr>
          <p:spPr>
            <a:xfrm>
              <a:off x="2522125" y="924300"/>
              <a:ext cx="441575" cy="344625"/>
            </a:xfrm>
            <a:custGeom>
              <a:avLst/>
              <a:gdLst/>
              <a:ahLst/>
              <a:cxnLst/>
              <a:rect l="l" t="t" r="r" b="b"/>
              <a:pathLst>
                <a:path w="17663" h="13785" extrusionOk="0">
                  <a:moveTo>
                    <a:pt x="15856" y="3350"/>
                  </a:moveTo>
                  <a:lnTo>
                    <a:pt x="16079" y="3492"/>
                  </a:lnTo>
                  <a:lnTo>
                    <a:pt x="16140" y="3797"/>
                  </a:lnTo>
                  <a:lnTo>
                    <a:pt x="16303" y="4528"/>
                  </a:lnTo>
                  <a:lnTo>
                    <a:pt x="16445" y="5258"/>
                  </a:lnTo>
                  <a:lnTo>
                    <a:pt x="16465" y="5421"/>
                  </a:lnTo>
                  <a:lnTo>
                    <a:pt x="16384" y="5583"/>
                  </a:lnTo>
                  <a:lnTo>
                    <a:pt x="16221" y="5624"/>
                  </a:lnTo>
                  <a:lnTo>
                    <a:pt x="15206" y="5867"/>
                  </a:lnTo>
                  <a:lnTo>
                    <a:pt x="14212" y="6111"/>
                  </a:lnTo>
                  <a:lnTo>
                    <a:pt x="12120" y="6558"/>
                  </a:lnTo>
                  <a:lnTo>
                    <a:pt x="10050" y="7025"/>
                  </a:lnTo>
                  <a:lnTo>
                    <a:pt x="10050" y="7045"/>
                  </a:lnTo>
                  <a:lnTo>
                    <a:pt x="7715" y="7532"/>
                  </a:lnTo>
                  <a:lnTo>
                    <a:pt x="5401" y="8040"/>
                  </a:lnTo>
                  <a:lnTo>
                    <a:pt x="4792" y="8182"/>
                  </a:lnTo>
                  <a:lnTo>
                    <a:pt x="4162" y="8324"/>
                  </a:lnTo>
                  <a:lnTo>
                    <a:pt x="4061" y="8344"/>
                  </a:lnTo>
                  <a:lnTo>
                    <a:pt x="3939" y="8263"/>
                  </a:lnTo>
                  <a:lnTo>
                    <a:pt x="3919" y="8182"/>
                  </a:lnTo>
                  <a:lnTo>
                    <a:pt x="3858" y="7877"/>
                  </a:lnTo>
                  <a:lnTo>
                    <a:pt x="3878" y="7289"/>
                  </a:lnTo>
                  <a:lnTo>
                    <a:pt x="3959" y="6984"/>
                  </a:lnTo>
                  <a:lnTo>
                    <a:pt x="4041" y="6761"/>
                  </a:lnTo>
                  <a:lnTo>
                    <a:pt x="4345" y="6395"/>
                  </a:lnTo>
                  <a:lnTo>
                    <a:pt x="4568" y="6253"/>
                  </a:lnTo>
                  <a:lnTo>
                    <a:pt x="5218" y="5908"/>
                  </a:lnTo>
                  <a:lnTo>
                    <a:pt x="5929" y="5685"/>
                  </a:lnTo>
                  <a:lnTo>
                    <a:pt x="7431" y="5279"/>
                  </a:lnTo>
                  <a:lnTo>
                    <a:pt x="8953" y="4954"/>
                  </a:lnTo>
                  <a:lnTo>
                    <a:pt x="15551" y="3431"/>
                  </a:lnTo>
                  <a:lnTo>
                    <a:pt x="15856" y="3350"/>
                  </a:lnTo>
                  <a:close/>
                  <a:moveTo>
                    <a:pt x="16404" y="5827"/>
                  </a:moveTo>
                  <a:lnTo>
                    <a:pt x="16546" y="5908"/>
                  </a:lnTo>
                  <a:lnTo>
                    <a:pt x="16587" y="6010"/>
                  </a:lnTo>
                  <a:lnTo>
                    <a:pt x="16668" y="6436"/>
                  </a:lnTo>
                  <a:lnTo>
                    <a:pt x="16749" y="6862"/>
                  </a:lnTo>
                  <a:lnTo>
                    <a:pt x="16749" y="6943"/>
                  </a:lnTo>
                  <a:lnTo>
                    <a:pt x="16648" y="7086"/>
                  </a:lnTo>
                  <a:lnTo>
                    <a:pt x="16566" y="7106"/>
                  </a:lnTo>
                  <a:lnTo>
                    <a:pt x="16343" y="7167"/>
                  </a:lnTo>
                  <a:lnTo>
                    <a:pt x="16120" y="7228"/>
                  </a:lnTo>
                  <a:lnTo>
                    <a:pt x="12567" y="8019"/>
                  </a:lnTo>
                  <a:lnTo>
                    <a:pt x="9014" y="8872"/>
                  </a:lnTo>
                  <a:lnTo>
                    <a:pt x="8284" y="9055"/>
                  </a:lnTo>
                  <a:lnTo>
                    <a:pt x="6781" y="9339"/>
                  </a:lnTo>
                  <a:lnTo>
                    <a:pt x="6030" y="9440"/>
                  </a:lnTo>
                  <a:lnTo>
                    <a:pt x="5563" y="9481"/>
                  </a:lnTo>
                  <a:lnTo>
                    <a:pt x="5117" y="9461"/>
                  </a:lnTo>
                  <a:lnTo>
                    <a:pt x="4792" y="9440"/>
                  </a:lnTo>
                  <a:lnTo>
                    <a:pt x="4264" y="9095"/>
                  </a:lnTo>
                  <a:lnTo>
                    <a:pt x="4122" y="8811"/>
                  </a:lnTo>
                  <a:lnTo>
                    <a:pt x="4081" y="8730"/>
                  </a:lnTo>
                  <a:lnTo>
                    <a:pt x="4142" y="8568"/>
                  </a:lnTo>
                  <a:lnTo>
                    <a:pt x="4223" y="8547"/>
                  </a:lnTo>
                  <a:lnTo>
                    <a:pt x="4568" y="8446"/>
                  </a:lnTo>
                  <a:lnTo>
                    <a:pt x="4893" y="8385"/>
                  </a:lnTo>
                  <a:lnTo>
                    <a:pt x="6842" y="7979"/>
                  </a:lnTo>
                  <a:lnTo>
                    <a:pt x="8771" y="7552"/>
                  </a:lnTo>
                  <a:lnTo>
                    <a:pt x="9563" y="7370"/>
                  </a:lnTo>
                  <a:lnTo>
                    <a:pt x="10334" y="7187"/>
                  </a:lnTo>
                  <a:lnTo>
                    <a:pt x="10354" y="7187"/>
                  </a:lnTo>
                  <a:lnTo>
                    <a:pt x="12445" y="6720"/>
                  </a:lnTo>
                  <a:lnTo>
                    <a:pt x="14557" y="6253"/>
                  </a:lnTo>
                  <a:lnTo>
                    <a:pt x="15409" y="6050"/>
                  </a:lnTo>
                  <a:lnTo>
                    <a:pt x="16282" y="5847"/>
                  </a:lnTo>
                  <a:lnTo>
                    <a:pt x="16404" y="5827"/>
                  </a:lnTo>
                  <a:close/>
                  <a:moveTo>
                    <a:pt x="15267" y="224"/>
                  </a:moveTo>
                  <a:lnTo>
                    <a:pt x="15450" y="345"/>
                  </a:lnTo>
                  <a:lnTo>
                    <a:pt x="15490" y="548"/>
                  </a:lnTo>
                  <a:lnTo>
                    <a:pt x="15673" y="1482"/>
                  </a:lnTo>
                  <a:lnTo>
                    <a:pt x="15856" y="2416"/>
                  </a:lnTo>
                  <a:lnTo>
                    <a:pt x="15917" y="2660"/>
                  </a:lnTo>
                  <a:lnTo>
                    <a:pt x="15957" y="2924"/>
                  </a:lnTo>
                  <a:lnTo>
                    <a:pt x="15978" y="3005"/>
                  </a:lnTo>
                  <a:lnTo>
                    <a:pt x="15876" y="3147"/>
                  </a:lnTo>
                  <a:lnTo>
                    <a:pt x="15795" y="3167"/>
                  </a:lnTo>
                  <a:lnTo>
                    <a:pt x="15348" y="3289"/>
                  </a:lnTo>
                  <a:lnTo>
                    <a:pt x="14902" y="3391"/>
                  </a:lnTo>
                  <a:lnTo>
                    <a:pt x="11146" y="4243"/>
                  </a:lnTo>
                  <a:lnTo>
                    <a:pt x="7390" y="5096"/>
                  </a:lnTo>
                  <a:lnTo>
                    <a:pt x="6822" y="5218"/>
                  </a:lnTo>
                  <a:lnTo>
                    <a:pt x="5685" y="5543"/>
                  </a:lnTo>
                  <a:lnTo>
                    <a:pt x="5137" y="5746"/>
                  </a:lnTo>
                  <a:lnTo>
                    <a:pt x="4751" y="5928"/>
                  </a:lnTo>
                  <a:lnTo>
                    <a:pt x="4365" y="6131"/>
                  </a:lnTo>
                  <a:lnTo>
                    <a:pt x="4081" y="6334"/>
                  </a:lnTo>
                  <a:lnTo>
                    <a:pt x="3716" y="6903"/>
                  </a:lnTo>
                  <a:lnTo>
                    <a:pt x="3655" y="7248"/>
                  </a:lnTo>
                  <a:lnTo>
                    <a:pt x="3614" y="7654"/>
                  </a:lnTo>
                  <a:lnTo>
                    <a:pt x="3716" y="8446"/>
                  </a:lnTo>
                  <a:lnTo>
                    <a:pt x="3858" y="8831"/>
                  </a:lnTo>
                  <a:lnTo>
                    <a:pt x="3959" y="9014"/>
                  </a:lnTo>
                  <a:lnTo>
                    <a:pt x="4203" y="9319"/>
                  </a:lnTo>
                  <a:lnTo>
                    <a:pt x="4528" y="9562"/>
                  </a:lnTo>
                  <a:lnTo>
                    <a:pt x="4914" y="9684"/>
                  </a:lnTo>
                  <a:lnTo>
                    <a:pt x="5117" y="9704"/>
                  </a:lnTo>
                  <a:lnTo>
                    <a:pt x="5563" y="9704"/>
                  </a:lnTo>
                  <a:lnTo>
                    <a:pt x="6030" y="9664"/>
                  </a:lnTo>
                  <a:lnTo>
                    <a:pt x="6720" y="9583"/>
                  </a:lnTo>
                  <a:lnTo>
                    <a:pt x="8081" y="9319"/>
                  </a:lnTo>
                  <a:lnTo>
                    <a:pt x="8750" y="9156"/>
                  </a:lnTo>
                  <a:lnTo>
                    <a:pt x="10029" y="8831"/>
                  </a:lnTo>
                  <a:lnTo>
                    <a:pt x="11308" y="8527"/>
                  </a:lnTo>
                  <a:lnTo>
                    <a:pt x="16343" y="7390"/>
                  </a:lnTo>
                  <a:lnTo>
                    <a:pt x="16445" y="7370"/>
                  </a:lnTo>
                  <a:lnTo>
                    <a:pt x="16566" y="7349"/>
                  </a:lnTo>
                  <a:lnTo>
                    <a:pt x="16709" y="7349"/>
                  </a:lnTo>
                  <a:lnTo>
                    <a:pt x="16851" y="7451"/>
                  </a:lnTo>
                  <a:lnTo>
                    <a:pt x="16891" y="7593"/>
                  </a:lnTo>
                  <a:lnTo>
                    <a:pt x="17094" y="8628"/>
                  </a:lnTo>
                  <a:lnTo>
                    <a:pt x="17297" y="9664"/>
                  </a:lnTo>
                  <a:lnTo>
                    <a:pt x="17318" y="9826"/>
                  </a:lnTo>
                  <a:lnTo>
                    <a:pt x="17216" y="9989"/>
                  </a:lnTo>
                  <a:lnTo>
                    <a:pt x="17033" y="10029"/>
                  </a:lnTo>
                  <a:lnTo>
                    <a:pt x="15633" y="10293"/>
                  </a:lnTo>
                  <a:lnTo>
                    <a:pt x="14212" y="10476"/>
                  </a:lnTo>
                  <a:lnTo>
                    <a:pt x="14009" y="10476"/>
                  </a:lnTo>
                  <a:lnTo>
                    <a:pt x="13846" y="10354"/>
                  </a:lnTo>
                  <a:lnTo>
                    <a:pt x="13602" y="10151"/>
                  </a:lnTo>
                  <a:lnTo>
                    <a:pt x="13054" y="9846"/>
                  </a:lnTo>
                  <a:lnTo>
                    <a:pt x="12202" y="9522"/>
                  </a:lnTo>
                  <a:lnTo>
                    <a:pt x="11613" y="9339"/>
                  </a:lnTo>
                  <a:lnTo>
                    <a:pt x="11349" y="9258"/>
                  </a:lnTo>
                  <a:lnTo>
                    <a:pt x="10801" y="9217"/>
                  </a:lnTo>
                  <a:lnTo>
                    <a:pt x="10537" y="9258"/>
                  </a:lnTo>
                  <a:lnTo>
                    <a:pt x="9766" y="9339"/>
                  </a:lnTo>
                  <a:lnTo>
                    <a:pt x="8324" y="9786"/>
                  </a:lnTo>
                  <a:lnTo>
                    <a:pt x="7634" y="10131"/>
                  </a:lnTo>
                  <a:lnTo>
                    <a:pt x="7126" y="10435"/>
                  </a:lnTo>
                  <a:lnTo>
                    <a:pt x="6294" y="11268"/>
                  </a:lnTo>
                  <a:lnTo>
                    <a:pt x="6010" y="11775"/>
                  </a:lnTo>
                  <a:lnTo>
                    <a:pt x="5787" y="12141"/>
                  </a:lnTo>
                  <a:lnTo>
                    <a:pt x="5462" y="12344"/>
                  </a:lnTo>
                  <a:lnTo>
                    <a:pt x="5076" y="12404"/>
                  </a:lnTo>
                  <a:lnTo>
                    <a:pt x="3959" y="12607"/>
                  </a:lnTo>
                  <a:lnTo>
                    <a:pt x="2802" y="12790"/>
                  </a:lnTo>
                  <a:lnTo>
                    <a:pt x="2599" y="12831"/>
                  </a:lnTo>
                  <a:lnTo>
                    <a:pt x="2417" y="12851"/>
                  </a:lnTo>
                  <a:lnTo>
                    <a:pt x="2295" y="12851"/>
                  </a:lnTo>
                  <a:lnTo>
                    <a:pt x="2234" y="12750"/>
                  </a:lnTo>
                  <a:lnTo>
                    <a:pt x="2193" y="12607"/>
                  </a:lnTo>
                  <a:lnTo>
                    <a:pt x="2153" y="12465"/>
                  </a:lnTo>
                  <a:lnTo>
                    <a:pt x="1239" y="8263"/>
                  </a:lnTo>
                  <a:lnTo>
                    <a:pt x="346" y="4040"/>
                  </a:lnTo>
                  <a:lnTo>
                    <a:pt x="244" y="3594"/>
                  </a:lnTo>
                  <a:lnTo>
                    <a:pt x="427" y="3309"/>
                  </a:lnTo>
                  <a:lnTo>
                    <a:pt x="874" y="3228"/>
                  </a:lnTo>
                  <a:lnTo>
                    <a:pt x="2112" y="3005"/>
                  </a:lnTo>
                  <a:lnTo>
                    <a:pt x="3350" y="2761"/>
                  </a:lnTo>
                  <a:lnTo>
                    <a:pt x="3553" y="2721"/>
                  </a:lnTo>
                  <a:lnTo>
                    <a:pt x="3939" y="2782"/>
                  </a:lnTo>
                  <a:lnTo>
                    <a:pt x="4122" y="2903"/>
                  </a:lnTo>
                  <a:lnTo>
                    <a:pt x="4406" y="3106"/>
                  </a:lnTo>
                  <a:lnTo>
                    <a:pt x="4711" y="3269"/>
                  </a:lnTo>
                  <a:lnTo>
                    <a:pt x="5035" y="3452"/>
                  </a:lnTo>
                  <a:lnTo>
                    <a:pt x="5746" y="3695"/>
                  </a:lnTo>
                  <a:lnTo>
                    <a:pt x="6477" y="3858"/>
                  </a:lnTo>
                  <a:lnTo>
                    <a:pt x="7208" y="3878"/>
                  </a:lnTo>
                  <a:lnTo>
                    <a:pt x="7959" y="3797"/>
                  </a:lnTo>
                  <a:lnTo>
                    <a:pt x="8669" y="3614"/>
                  </a:lnTo>
                  <a:lnTo>
                    <a:pt x="9339" y="3330"/>
                  </a:lnTo>
                  <a:lnTo>
                    <a:pt x="9989" y="2924"/>
                  </a:lnTo>
                  <a:lnTo>
                    <a:pt x="10293" y="2680"/>
                  </a:lnTo>
                  <a:lnTo>
                    <a:pt x="10618" y="2376"/>
                  </a:lnTo>
                  <a:lnTo>
                    <a:pt x="11126" y="1665"/>
                  </a:lnTo>
                  <a:lnTo>
                    <a:pt x="11329" y="1259"/>
                  </a:lnTo>
                  <a:lnTo>
                    <a:pt x="11410" y="1036"/>
                  </a:lnTo>
                  <a:lnTo>
                    <a:pt x="11775" y="792"/>
                  </a:lnTo>
                  <a:lnTo>
                    <a:pt x="11999" y="752"/>
                  </a:lnTo>
                  <a:lnTo>
                    <a:pt x="13054" y="609"/>
                  </a:lnTo>
                  <a:lnTo>
                    <a:pt x="14110" y="447"/>
                  </a:lnTo>
                  <a:lnTo>
                    <a:pt x="14577" y="366"/>
                  </a:lnTo>
                  <a:lnTo>
                    <a:pt x="15064" y="264"/>
                  </a:lnTo>
                  <a:lnTo>
                    <a:pt x="15267" y="224"/>
                  </a:lnTo>
                  <a:close/>
                  <a:moveTo>
                    <a:pt x="10760" y="9440"/>
                  </a:moveTo>
                  <a:lnTo>
                    <a:pt x="11511" y="9522"/>
                  </a:lnTo>
                  <a:lnTo>
                    <a:pt x="11857" y="9623"/>
                  </a:lnTo>
                  <a:lnTo>
                    <a:pt x="12344" y="9786"/>
                  </a:lnTo>
                  <a:lnTo>
                    <a:pt x="12831" y="9968"/>
                  </a:lnTo>
                  <a:lnTo>
                    <a:pt x="13278" y="10171"/>
                  </a:lnTo>
                  <a:lnTo>
                    <a:pt x="13663" y="10476"/>
                  </a:lnTo>
                  <a:lnTo>
                    <a:pt x="13805" y="10598"/>
                  </a:lnTo>
                  <a:lnTo>
                    <a:pt x="14151" y="10699"/>
                  </a:lnTo>
                  <a:lnTo>
                    <a:pt x="14354" y="10659"/>
                  </a:lnTo>
                  <a:lnTo>
                    <a:pt x="15653" y="10456"/>
                  </a:lnTo>
                  <a:lnTo>
                    <a:pt x="16952" y="10253"/>
                  </a:lnTo>
                  <a:lnTo>
                    <a:pt x="17054" y="10232"/>
                  </a:lnTo>
                  <a:lnTo>
                    <a:pt x="17175" y="10212"/>
                  </a:lnTo>
                  <a:lnTo>
                    <a:pt x="17257" y="10192"/>
                  </a:lnTo>
                  <a:lnTo>
                    <a:pt x="17379" y="10253"/>
                  </a:lnTo>
                  <a:lnTo>
                    <a:pt x="17399" y="10313"/>
                  </a:lnTo>
                  <a:lnTo>
                    <a:pt x="17379" y="10395"/>
                  </a:lnTo>
                  <a:lnTo>
                    <a:pt x="17277" y="10476"/>
                  </a:lnTo>
                  <a:lnTo>
                    <a:pt x="17216" y="10496"/>
                  </a:lnTo>
                  <a:lnTo>
                    <a:pt x="15633" y="10821"/>
                  </a:lnTo>
                  <a:lnTo>
                    <a:pt x="15633" y="10780"/>
                  </a:lnTo>
                  <a:lnTo>
                    <a:pt x="15003" y="10902"/>
                  </a:lnTo>
                  <a:lnTo>
                    <a:pt x="14394" y="11044"/>
                  </a:lnTo>
                  <a:lnTo>
                    <a:pt x="14171" y="11105"/>
                  </a:lnTo>
                  <a:lnTo>
                    <a:pt x="13684" y="11024"/>
                  </a:lnTo>
                  <a:lnTo>
                    <a:pt x="13501" y="10882"/>
                  </a:lnTo>
                  <a:lnTo>
                    <a:pt x="13359" y="10780"/>
                  </a:lnTo>
                  <a:lnTo>
                    <a:pt x="13196" y="10699"/>
                  </a:lnTo>
                  <a:lnTo>
                    <a:pt x="12790" y="10456"/>
                  </a:lnTo>
                  <a:lnTo>
                    <a:pt x="11917" y="10110"/>
                  </a:lnTo>
                  <a:lnTo>
                    <a:pt x="10984" y="9948"/>
                  </a:lnTo>
                  <a:lnTo>
                    <a:pt x="10029" y="9968"/>
                  </a:lnTo>
                  <a:lnTo>
                    <a:pt x="9563" y="10070"/>
                  </a:lnTo>
                  <a:lnTo>
                    <a:pt x="9055" y="10171"/>
                  </a:lnTo>
                  <a:lnTo>
                    <a:pt x="8141" y="10577"/>
                  </a:lnTo>
                  <a:lnTo>
                    <a:pt x="7350" y="11166"/>
                  </a:lnTo>
                  <a:lnTo>
                    <a:pt x="6700" y="11938"/>
                  </a:lnTo>
                  <a:lnTo>
                    <a:pt x="6456" y="12384"/>
                  </a:lnTo>
                  <a:lnTo>
                    <a:pt x="6375" y="12547"/>
                  </a:lnTo>
                  <a:lnTo>
                    <a:pt x="6294" y="12709"/>
                  </a:lnTo>
                  <a:lnTo>
                    <a:pt x="6253" y="12831"/>
                  </a:lnTo>
                  <a:lnTo>
                    <a:pt x="6030" y="13013"/>
                  </a:lnTo>
                  <a:lnTo>
                    <a:pt x="5888" y="13034"/>
                  </a:lnTo>
                  <a:lnTo>
                    <a:pt x="4873" y="13176"/>
                  </a:lnTo>
                  <a:lnTo>
                    <a:pt x="3838" y="13338"/>
                  </a:lnTo>
                  <a:lnTo>
                    <a:pt x="3249" y="13440"/>
                  </a:lnTo>
                  <a:lnTo>
                    <a:pt x="2660" y="13541"/>
                  </a:lnTo>
                  <a:lnTo>
                    <a:pt x="2518" y="13562"/>
                  </a:lnTo>
                  <a:lnTo>
                    <a:pt x="2376" y="13440"/>
                  </a:lnTo>
                  <a:lnTo>
                    <a:pt x="2356" y="13298"/>
                  </a:lnTo>
                  <a:lnTo>
                    <a:pt x="2356" y="13237"/>
                  </a:lnTo>
                  <a:lnTo>
                    <a:pt x="2396" y="13115"/>
                  </a:lnTo>
                  <a:lnTo>
                    <a:pt x="2477" y="13074"/>
                  </a:lnTo>
                  <a:lnTo>
                    <a:pt x="2660" y="13034"/>
                  </a:lnTo>
                  <a:lnTo>
                    <a:pt x="2863" y="12993"/>
                  </a:lnTo>
                  <a:lnTo>
                    <a:pt x="4122" y="12770"/>
                  </a:lnTo>
                  <a:lnTo>
                    <a:pt x="5401" y="12567"/>
                  </a:lnTo>
                  <a:lnTo>
                    <a:pt x="5624" y="12526"/>
                  </a:lnTo>
                  <a:lnTo>
                    <a:pt x="5969" y="12283"/>
                  </a:lnTo>
                  <a:lnTo>
                    <a:pt x="6071" y="12100"/>
                  </a:lnTo>
                  <a:lnTo>
                    <a:pt x="6294" y="11694"/>
                  </a:lnTo>
                  <a:lnTo>
                    <a:pt x="6862" y="10983"/>
                  </a:lnTo>
                  <a:lnTo>
                    <a:pt x="7208" y="10679"/>
                  </a:lnTo>
                  <a:lnTo>
                    <a:pt x="7492" y="10435"/>
                  </a:lnTo>
                  <a:lnTo>
                    <a:pt x="7817" y="10253"/>
                  </a:lnTo>
                  <a:lnTo>
                    <a:pt x="8426" y="9968"/>
                  </a:lnTo>
                  <a:lnTo>
                    <a:pt x="9725" y="9583"/>
                  </a:lnTo>
                  <a:lnTo>
                    <a:pt x="10395" y="9481"/>
                  </a:lnTo>
                  <a:lnTo>
                    <a:pt x="10760" y="9440"/>
                  </a:lnTo>
                  <a:close/>
                  <a:moveTo>
                    <a:pt x="15369" y="0"/>
                  </a:moveTo>
                  <a:lnTo>
                    <a:pt x="15247" y="21"/>
                  </a:lnTo>
                  <a:lnTo>
                    <a:pt x="13521" y="285"/>
                  </a:lnTo>
                  <a:lnTo>
                    <a:pt x="11796" y="548"/>
                  </a:lnTo>
                  <a:lnTo>
                    <a:pt x="11572" y="569"/>
                  </a:lnTo>
                  <a:lnTo>
                    <a:pt x="11248" y="833"/>
                  </a:lnTo>
                  <a:lnTo>
                    <a:pt x="11166" y="1036"/>
                  </a:lnTo>
                  <a:lnTo>
                    <a:pt x="10943" y="1503"/>
                  </a:lnTo>
                  <a:lnTo>
                    <a:pt x="10334" y="2315"/>
                  </a:lnTo>
                  <a:lnTo>
                    <a:pt x="9928" y="2660"/>
                  </a:lnTo>
                  <a:lnTo>
                    <a:pt x="9664" y="2863"/>
                  </a:lnTo>
                  <a:lnTo>
                    <a:pt x="9055" y="3188"/>
                  </a:lnTo>
                  <a:lnTo>
                    <a:pt x="8121" y="3533"/>
                  </a:lnTo>
                  <a:lnTo>
                    <a:pt x="6802" y="3634"/>
                  </a:lnTo>
                  <a:lnTo>
                    <a:pt x="5807" y="3452"/>
                  </a:lnTo>
                  <a:lnTo>
                    <a:pt x="5157" y="3228"/>
                  </a:lnTo>
                  <a:lnTo>
                    <a:pt x="4853" y="3066"/>
                  </a:lnTo>
                  <a:lnTo>
                    <a:pt x="4487" y="2863"/>
                  </a:lnTo>
                  <a:lnTo>
                    <a:pt x="4122" y="2619"/>
                  </a:lnTo>
                  <a:lnTo>
                    <a:pt x="4000" y="2538"/>
                  </a:lnTo>
                  <a:lnTo>
                    <a:pt x="3675" y="2457"/>
                  </a:lnTo>
                  <a:lnTo>
                    <a:pt x="3533" y="2497"/>
                  </a:lnTo>
                  <a:lnTo>
                    <a:pt x="1909" y="2802"/>
                  </a:lnTo>
                  <a:lnTo>
                    <a:pt x="305" y="3106"/>
                  </a:lnTo>
                  <a:lnTo>
                    <a:pt x="122" y="3167"/>
                  </a:lnTo>
                  <a:lnTo>
                    <a:pt x="1" y="3350"/>
                  </a:lnTo>
                  <a:lnTo>
                    <a:pt x="41" y="3573"/>
                  </a:lnTo>
                  <a:lnTo>
                    <a:pt x="82" y="3776"/>
                  </a:lnTo>
                  <a:lnTo>
                    <a:pt x="122" y="3959"/>
                  </a:lnTo>
                  <a:lnTo>
                    <a:pt x="1097" y="8507"/>
                  </a:lnTo>
                  <a:lnTo>
                    <a:pt x="2112" y="13277"/>
                  </a:lnTo>
                  <a:lnTo>
                    <a:pt x="2132" y="13420"/>
                  </a:lnTo>
                  <a:lnTo>
                    <a:pt x="2173" y="13562"/>
                  </a:lnTo>
                  <a:lnTo>
                    <a:pt x="2213" y="13683"/>
                  </a:lnTo>
                  <a:lnTo>
                    <a:pt x="2356" y="13785"/>
                  </a:lnTo>
                  <a:lnTo>
                    <a:pt x="2498" y="13765"/>
                  </a:lnTo>
                  <a:lnTo>
                    <a:pt x="2620" y="13744"/>
                  </a:lnTo>
                  <a:lnTo>
                    <a:pt x="2721" y="13724"/>
                  </a:lnTo>
                  <a:lnTo>
                    <a:pt x="4426" y="13480"/>
                  </a:lnTo>
                  <a:lnTo>
                    <a:pt x="5198" y="13359"/>
                  </a:lnTo>
                  <a:lnTo>
                    <a:pt x="5949" y="13237"/>
                  </a:lnTo>
                  <a:lnTo>
                    <a:pt x="6132" y="13217"/>
                  </a:lnTo>
                  <a:lnTo>
                    <a:pt x="6396" y="13013"/>
                  </a:lnTo>
                  <a:lnTo>
                    <a:pt x="6456" y="12851"/>
                  </a:lnTo>
                  <a:lnTo>
                    <a:pt x="6538" y="12628"/>
                  </a:lnTo>
                  <a:lnTo>
                    <a:pt x="6659" y="12425"/>
                  </a:lnTo>
                  <a:lnTo>
                    <a:pt x="6903" y="12019"/>
                  </a:lnTo>
                  <a:lnTo>
                    <a:pt x="7492" y="11308"/>
                  </a:lnTo>
                  <a:lnTo>
                    <a:pt x="8243" y="10760"/>
                  </a:lnTo>
                  <a:lnTo>
                    <a:pt x="9096" y="10374"/>
                  </a:lnTo>
                  <a:lnTo>
                    <a:pt x="9563" y="10273"/>
                  </a:lnTo>
                  <a:lnTo>
                    <a:pt x="10009" y="10192"/>
                  </a:lnTo>
                  <a:lnTo>
                    <a:pt x="10902" y="10151"/>
                  </a:lnTo>
                  <a:lnTo>
                    <a:pt x="11775" y="10313"/>
                  </a:lnTo>
                  <a:lnTo>
                    <a:pt x="12608" y="10618"/>
                  </a:lnTo>
                  <a:lnTo>
                    <a:pt x="12993" y="10841"/>
                  </a:lnTo>
                  <a:lnTo>
                    <a:pt x="13237" y="10983"/>
                  </a:lnTo>
                  <a:lnTo>
                    <a:pt x="13481" y="11146"/>
                  </a:lnTo>
                  <a:lnTo>
                    <a:pt x="13643" y="11268"/>
                  </a:lnTo>
                  <a:lnTo>
                    <a:pt x="14049" y="11328"/>
                  </a:lnTo>
                  <a:lnTo>
                    <a:pt x="14232" y="11308"/>
                  </a:lnTo>
                  <a:lnTo>
                    <a:pt x="15653" y="11024"/>
                  </a:lnTo>
                  <a:lnTo>
                    <a:pt x="17054" y="10740"/>
                  </a:lnTo>
                  <a:lnTo>
                    <a:pt x="17460" y="10659"/>
                  </a:lnTo>
                  <a:lnTo>
                    <a:pt x="17663" y="10374"/>
                  </a:lnTo>
                  <a:lnTo>
                    <a:pt x="17582" y="9968"/>
                  </a:lnTo>
                  <a:lnTo>
                    <a:pt x="16648" y="5218"/>
                  </a:lnTo>
                  <a:lnTo>
                    <a:pt x="15694" y="488"/>
                  </a:lnTo>
                  <a:lnTo>
                    <a:pt x="15673" y="325"/>
                  </a:lnTo>
                  <a:lnTo>
                    <a:pt x="15633" y="163"/>
                  </a:lnTo>
                  <a:lnTo>
                    <a:pt x="15592" y="82"/>
                  </a:lnTo>
                  <a:lnTo>
                    <a:pt x="15450"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85;p29">
              <a:extLst>
                <a:ext uri="{FF2B5EF4-FFF2-40B4-BE49-F238E27FC236}">
                  <a16:creationId xmlns:a16="http://schemas.microsoft.com/office/drawing/2014/main" id="{EA343EE4-36DF-4C6A-A91E-1C5F3986B3A9}"/>
                </a:ext>
              </a:extLst>
            </p:cNvPr>
            <p:cNvSpPr/>
            <p:nvPr/>
          </p:nvSpPr>
          <p:spPr>
            <a:xfrm>
              <a:off x="2751025" y="1052700"/>
              <a:ext cx="39600" cy="39625"/>
            </a:xfrm>
            <a:custGeom>
              <a:avLst/>
              <a:gdLst/>
              <a:ahLst/>
              <a:cxnLst/>
              <a:rect l="l" t="t" r="r" b="b"/>
              <a:pathLst>
                <a:path w="1584" h="1585" extrusionOk="0">
                  <a:moveTo>
                    <a:pt x="873" y="265"/>
                  </a:moveTo>
                  <a:lnTo>
                    <a:pt x="1158" y="407"/>
                  </a:lnTo>
                  <a:lnTo>
                    <a:pt x="1279" y="589"/>
                  </a:lnTo>
                  <a:lnTo>
                    <a:pt x="1300" y="711"/>
                  </a:lnTo>
                  <a:lnTo>
                    <a:pt x="1320" y="833"/>
                  </a:lnTo>
                  <a:lnTo>
                    <a:pt x="1259" y="1056"/>
                  </a:lnTo>
                  <a:lnTo>
                    <a:pt x="1056" y="1280"/>
                  </a:lnTo>
                  <a:lnTo>
                    <a:pt x="670" y="1361"/>
                  </a:lnTo>
                  <a:lnTo>
                    <a:pt x="386" y="1219"/>
                  </a:lnTo>
                  <a:lnTo>
                    <a:pt x="264" y="1036"/>
                  </a:lnTo>
                  <a:lnTo>
                    <a:pt x="244" y="894"/>
                  </a:lnTo>
                  <a:lnTo>
                    <a:pt x="224" y="772"/>
                  </a:lnTo>
                  <a:lnTo>
                    <a:pt x="285" y="569"/>
                  </a:lnTo>
                  <a:lnTo>
                    <a:pt x="488" y="346"/>
                  </a:lnTo>
                  <a:lnTo>
                    <a:pt x="873" y="265"/>
                  </a:lnTo>
                  <a:close/>
                  <a:moveTo>
                    <a:pt x="813" y="1"/>
                  </a:moveTo>
                  <a:lnTo>
                    <a:pt x="610" y="41"/>
                  </a:lnTo>
                  <a:lnTo>
                    <a:pt x="467" y="82"/>
                  </a:lnTo>
                  <a:lnTo>
                    <a:pt x="224" y="265"/>
                  </a:lnTo>
                  <a:lnTo>
                    <a:pt x="61" y="508"/>
                  </a:lnTo>
                  <a:lnTo>
                    <a:pt x="1" y="792"/>
                  </a:lnTo>
                  <a:lnTo>
                    <a:pt x="21" y="955"/>
                  </a:lnTo>
                  <a:lnTo>
                    <a:pt x="61" y="1097"/>
                  </a:lnTo>
                  <a:lnTo>
                    <a:pt x="224" y="1340"/>
                  </a:lnTo>
                  <a:lnTo>
                    <a:pt x="467" y="1523"/>
                  </a:lnTo>
                  <a:lnTo>
                    <a:pt x="752" y="1584"/>
                  </a:lnTo>
                  <a:lnTo>
                    <a:pt x="894" y="1564"/>
                  </a:lnTo>
                  <a:lnTo>
                    <a:pt x="1097" y="1523"/>
                  </a:lnTo>
                  <a:lnTo>
                    <a:pt x="1381" y="1361"/>
                  </a:lnTo>
                  <a:lnTo>
                    <a:pt x="1543" y="1097"/>
                  </a:lnTo>
                  <a:lnTo>
                    <a:pt x="1584" y="813"/>
                  </a:lnTo>
                  <a:lnTo>
                    <a:pt x="1523" y="508"/>
                  </a:lnTo>
                  <a:lnTo>
                    <a:pt x="1381" y="244"/>
                  </a:lnTo>
                  <a:lnTo>
                    <a:pt x="1137" y="61"/>
                  </a:lnTo>
                  <a:lnTo>
                    <a:pt x="813" y="1"/>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Internal CSS</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49263" y="306853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09F87EAD-C47B-4081-9D06-E5F1538C6453}"/>
              </a:ext>
            </a:extLst>
          </p:cNvPr>
          <p:cNvPicPr>
            <a:picLocks noChangeAspect="1"/>
          </p:cNvPicPr>
          <p:nvPr/>
        </p:nvPicPr>
        <p:blipFill>
          <a:blip r:embed="rId2"/>
          <a:stretch>
            <a:fillRect/>
          </a:stretch>
        </p:blipFill>
        <p:spPr>
          <a:xfrm>
            <a:off x="3001198" y="979860"/>
            <a:ext cx="3141599" cy="1952591"/>
          </a:xfrm>
          <a:prstGeom prst="rect">
            <a:avLst/>
          </a:prstGeom>
        </p:spPr>
      </p:pic>
      <p:pic>
        <p:nvPicPr>
          <p:cNvPr id="16" name="Picture 15">
            <a:extLst>
              <a:ext uri="{FF2B5EF4-FFF2-40B4-BE49-F238E27FC236}">
                <a16:creationId xmlns:a16="http://schemas.microsoft.com/office/drawing/2014/main" id="{8181AD14-2012-4794-B01B-64881F1A70A7}"/>
              </a:ext>
            </a:extLst>
          </p:cNvPr>
          <p:cNvPicPr>
            <a:picLocks noChangeAspect="1"/>
          </p:cNvPicPr>
          <p:nvPr/>
        </p:nvPicPr>
        <p:blipFill>
          <a:blip r:embed="rId3"/>
          <a:stretch>
            <a:fillRect/>
          </a:stretch>
        </p:blipFill>
        <p:spPr>
          <a:xfrm>
            <a:off x="2800099" y="3159167"/>
            <a:ext cx="3543795" cy="609685"/>
          </a:xfrm>
          <a:prstGeom prst="rect">
            <a:avLst/>
          </a:prstGeom>
        </p:spPr>
      </p:pic>
      <p:sp>
        <p:nvSpPr>
          <p:cNvPr id="18" name="TextBox 17">
            <a:extLst>
              <a:ext uri="{FF2B5EF4-FFF2-40B4-BE49-F238E27FC236}">
                <a16:creationId xmlns:a16="http://schemas.microsoft.com/office/drawing/2014/main" id="{C60A47C4-9215-4A1E-B776-D17690378F32}"/>
              </a:ext>
            </a:extLst>
          </p:cNvPr>
          <p:cNvSpPr txBox="1"/>
          <p:nvPr/>
        </p:nvSpPr>
        <p:spPr>
          <a:xfrm>
            <a:off x="1491947" y="3865845"/>
            <a:ext cx="6629497" cy="954107"/>
          </a:xfrm>
          <a:prstGeom prst="rect">
            <a:avLst/>
          </a:prstGeom>
          <a:noFill/>
        </p:spPr>
        <p:txBody>
          <a:bodyPr wrap="square">
            <a:spAutoFit/>
          </a:bodyPr>
          <a:lstStyle/>
          <a:p>
            <a:pPr algn="ctr"/>
            <a:r>
              <a:rPr lang="en-ID" dirty="0">
                <a:latin typeface="Stanberry" panose="03050601040601010101" pitchFamily="66" charset="0"/>
              </a:rPr>
              <a:t>Kekurangan menggunakan internal style sheets , jika kita memiliki beberapa halaman dengan style yang sama , maka kita harus membuat kode CSS pada masing - masing halaman tersebut . Hal ini dapat</a:t>
            </a:r>
          </a:p>
          <a:p>
            <a:pPr algn="ctr"/>
            <a:r>
              <a:rPr lang="en-ID" dirty="0">
                <a:latin typeface="Stanberry" panose="03050601040601010101" pitchFamily="66" charset="0"/>
              </a:rPr>
              <a:t>diatasi dengan menggunakan metode external style sheets .</a:t>
            </a:r>
          </a:p>
        </p:txBody>
      </p:sp>
    </p:spTree>
    <p:extLst>
      <p:ext uri="{BB962C8B-B14F-4D97-AF65-F5344CB8AC3E}">
        <p14:creationId xmlns:p14="http://schemas.microsoft.com/office/powerpoint/2010/main" val="257722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External CSS</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385238" y="3200637"/>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8" name="TextBox 17">
            <a:extLst>
              <a:ext uri="{FF2B5EF4-FFF2-40B4-BE49-F238E27FC236}">
                <a16:creationId xmlns:a16="http://schemas.microsoft.com/office/drawing/2014/main" id="{C60A47C4-9215-4A1E-B776-D17690378F32}"/>
              </a:ext>
            </a:extLst>
          </p:cNvPr>
          <p:cNvSpPr txBox="1"/>
          <p:nvPr/>
        </p:nvSpPr>
        <p:spPr>
          <a:xfrm>
            <a:off x="1257249" y="3938835"/>
            <a:ext cx="6629497" cy="954107"/>
          </a:xfrm>
          <a:prstGeom prst="rect">
            <a:avLst/>
          </a:prstGeom>
          <a:noFill/>
        </p:spPr>
        <p:txBody>
          <a:bodyPr wrap="square">
            <a:spAutoFit/>
          </a:bodyPr>
          <a:lstStyle/>
          <a:p>
            <a:pPr marL="285750" indent="-285750">
              <a:buFont typeface="Arial" panose="020B0604020202020204" pitchFamily="34" charset="0"/>
              <a:buChar char="•"/>
            </a:pPr>
            <a:r>
              <a:rPr lang="en-ID" dirty="0">
                <a:latin typeface="Stanberry" panose="03050601040601010101" pitchFamily="66" charset="0"/>
              </a:rPr>
              <a:t>REL = " STYLESHEET “: fungsi ini menerangkan bahwa halaman akan di kenal efek style sheet .</a:t>
            </a:r>
          </a:p>
          <a:p>
            <a:pPr marL="285750" indent="-285750">
              <a:buFont typeface="Arial" panose="020B0604020202020204" pitchFamily="34" charset="0"/>
              <a:buChar char="•"/>
            </a:pPr>
            <a:r>
              <a:rPr lang="en-ID" dirty="0">
                <a:latin typeface="Stanberry" panose="03050601040601010101" pitchFamily="66" charset="0"/>
              </a:rPr>
              <a:t>HREF = " nama_file.css “: di dalam tag ini kita meletakan alamat file dokumen style sheet yang akan kita panggil .</a:t>
            </a:r>
          </a:p>
        </p:txBody>
      </p:sp>
      <p:pic>
        <p:nvPicPr>
          <p:cNvPr id="4" name="Picture 3">
            <a:extLst>
              <a:ext uri="{FF2B5EF4-FFF2-40B4-BE49-F238E27FC236}">
                <a16:creationId xmlns:a16="http://schemas.microsoft.com/office/drawing/2014/main" id="{BDD9C50A-F6CD-4998-A8C5-7E920FDD9C01}"/>
              </a:ext>
            </a:extLst>
          </p:cNvPr>
          <p:cNvPicPr>
            <a:picLocks noChangeAspect="1"/>
          </p:cNvPicPr>
          <p:nvPr/>
        </p:nvPicPr>
        <p:blipFill>
          <a:blip r:embed="rId2"/>
          <a:stretch>
            <a:fillRect/>
          </a:stretch>
        </p:blipFill>
        <p:spPr>
          <a:xfrm>
            <a:off x="4694418" y="1454553"/>
            <a:ext cx="3019846" cy="1114581"/>
          </a:xfrm>
          <a:prstGeom prst="rect">
            <a:avLst/>
          </a:prstGeom>
        </p:spPr>
      </p:pic>
      <p:pic>
        <p:nvPicPr>
          <p:cNvPr id="17" name="Picture 16">
            <a:extLst>
              <a:ext uri="{FF2B5EF4-FFF2-40B4-BE49-F238E27FC236}">
                <a16:creationId xmlns:a16="http://schemas.microsoft.com/office/drawing/2014/main" id="{097860F3-536B-4837-8D20-62E025CCA0EA}"/>
              </a:ext>
            </a:extLst>
          </p:cNvPr>
          <p:cNvPicPr>
            <a:picLocks noChangeAspect="1"/>
          </p:cNvPicPr>
          <p:nvPr/>
        </p:nvPicPr>
        <p:blipFill>
          <a:blip r:embed="rId3"/>
          <a:stretch>
            <a:fillRect/>
          </a:stretch>
        </p:blipFill>
        <p:spPr>
          <a:xfrm>
            <a:off x="2058809" y="1414780"/>
            <a:ext cx="2390775" cy="1447800"/>
          </a:xfrm>
          <a:prstGeom prst="rect">
            <a:avLst/>
          </a:prstGeom>
        </p:spPr>
      </p:pic>
      <p:sp>
        <p:nvSpPr>
          <p:cNvPr id="19" name="TextBox 18">
            <a:extLst>
              <a:ext uri="{FF2B5EF4-FFF2-40B4-BE49-F238E27FC236}">
                <a16:creationId xmlns:a16="http://schemas.microsoft.com/office/drawing/2014/main" id="{87015DC9-4866-48EF-97E0-52C8E14E3C2D}"/>
              </a:ext>
            </a:extLst>
          </p:cNvPr>
          <p:cNvSpPr txBox="1"/>
          <p:nvPr/>
        </p:nvSpPr>
        <p:spPr>
          <a:xfrm>
            <a:off x="2477729" y="1006448"/>
            <a:ext cx="1848465" cy="307777"/>
          </a:xfrm>
          <a:prstGeom prst="rect">
            <a:avLst/>
          </a:prstGeom>
          <a:noFill/>
        </p:spPr>
        <p:txBody>
          <a:bodyPr wrap="square" rtlCol="0">
            <a:spAutoFit/>
          </a:bodyPr>
          <a:lstStyle/>
          <a:p>
            <a:r>
              <a:rPr lang="en-US" dirty="0">
                <a:latin typeface="Stanberry" panose="03050601040601010101" pitchFamily="66" charset="0"/>
              </a:rPr>
              <a:t>File “Style.css”</a:t>
            </a:r>
            <a:endParaRPr lang="en-ID" dirty="0">
              <a:latin typeface="Stanberry" panose="03050601040601010101" pitchFamily="66" charset="0"/>
            </a:endParaRPr>
          </a:p>
        </p:txBody>
      </p:sp>
      <p:sp>
        <p:nvSpPr>
          <p:cNvPr id="22" name="TextBox 21">
            <a:extLst>
              <a:ext uri="{FF2B5EF4-FFF2-40B4-BE49-F238E27FC236}">
                <a16:creationId xmlns:a16="http://schemas.microsoft.com/office/drawing/2014/main" id="{FEF2CE35-E7D8-4AFC-9A56-E14FA8C132E8}"/>
              </a:ext>
            </a:extLst>
          </p:cNvPr>
          <p:cNvSpPr txBox="1"/>
          <p:nvPr/>
        </p:nvSpPr>
        <p:spPr>
          <a:xfrm>
            <a:off x="5393066" y="1082956"/>
            <a:ext cx="1848465" cy="307777"/>
          </a:xfrm>
          <a:prstGeom prst="rect">
            <a:avLst/>
          </a:prstGeom>
          <a:noFill/>
        </p:spPr>
        <p:txBody>
          <a:bodyPr wrap="square" rtlCol="0">
            <a:spAutoFit/>
          </a:bodyPr>
          <a:lstStyle/>
          <a:p>
            <a:r>
              <a:rPr lang="en-US" dirty="0">
                <a:latin typeface="Stanberry" panose="03050601040601010101" pitchFamily="66" charset="0"/>
              </a:rPr>
              <a:t>File “Index.html”</a:t>
            </a:r>
            <a:endParaRPr lang="en-ID" dirty="0">
              <a:latin typeface="Stanberry" panose="03050601040601010101" pitchFamily="66" charset="0"/>
            </a:endParaRPr>
          </a:p>
        </p:txBody>
      </p:sp>
      <p:pic>
        <p:nvPicPr>
          <p:cNvPr id="24" name="Picture 23">
            <a:extLst>
              <a:ext uri="{FF2B5EF4-FFF2-40B4-BE49-F238E27FC236}">
                <a16:creationId xmlns:a16="http://schemas.microsoft.com/office/drawing/2014/main" id="{F4AB237C-AA0A-493D-8538-E3F30926BD08}"/>
              </a:ext>
            </a:extLst>
          </p:cNvPr>
          <p:cNvPicPr>
            <a:picLocks noChangeAspect="1"/>
          </p:cNvPicPr>
          <p:nvPr/>
        </p:nvPicPr>
        <p:blipFill>
          <a:blip r:embed="rId4"/>
          <a:stretch>
            <a:fillRect/>
          </a:stretch>
        </p:blipFill>
        <p:spPr>
          <a:xfrm>
            <a:off x="3117810" y="2862580"/>
            <a:ext cx="3086531" cy="1038370"/>
          </a:xfrm>
          <a:prstGeom prst="rect">
            <a:avLst/>
          </a:prstGeom>
        </p:spPr>
      </p:pic>
    </p:spTree>
    <p:extLst>
      <p:ext uri="{BB962C8B-B14F-4D97-AF65-F5344CB8AC3E}">
        <p14:creationId xmlns:p14="http://schemas.microsoft.com/office/powerpoint/2010/main" val="222402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6;p21">
            <a:extLst>
              <a:ext uri="{FF2B5EF4-FFF2-40B4-BE49-F238E27FC236}">
                <a16:creationId xmlns:a16="http://schemas.microsoft.com/office/drawing/2014/main" id="{82AD49CC-16D9-4561-BD69-C65CD19758A9}"/>
              </a:ext>
            </a:extLst>
          </p:cNvPr>
          <p:cNvSpPr txBox="1">
            <a:spLocks noGrp="1"/>
          </p:cNvSpPr>
          <p:nvPr/>
        </p:nvSpPr>
        <p:spPr>
          <a:xfrm>
            <a:off x="457200" y="339263"/>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600"/>
              <a:buFont typeface="Fira Sans Extra Condensed Medium"/>
              <a:buNone/>
              <a:defRPr sz="26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2600"/>
              <a:buFont typeface="Fira Sans Extra Condensed Medium"/>
              <a:buNone/>
              <a:defRPr sz="2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lvl="0" indent="0" algn="ctr" rtl="0">
              <a:spcBef>
                <a:spcPts val="0"/>
              </a:spcBef>
              <a:spcAft>
                <a:spcPts val="0"/>
              </a:spcAft>
              <a:buClr>
                <a:schemeClr val="dk1"/>
              </a:buClr>
              <a:buSzPts val="1100"/>
              <a:buFont typeface="Arial"/>
              <a:buNone/>
            </a:pPr>
            <a:r>
              <a:rPr lang="en-US" dirty="0">
                <a:latin typeface="Stanberry" panose="03050601040601010101" pitchFamily="66" charset="0"/>
              </a:rPr>
              <a:t>MACAM-MACAM SELECTOR</a:t>
            </a:r>
            <a:endParaRPr dirty="0">
              <a:latin typeface="Stanberry" panose="03050601040601010101" pitchFamily="66" charset="0"/>
            </a:endParaRPr>
          </a:p>
        </p:txBody>
      </p:sp>
      <p:sp>
        <p:nvSpPr>
          <p:cNvPr id="4" name="Google Shape;597;p21">
            <a:extLst>
              <a:ext uri="{FF2B5EF4-FFF2-40B4-BE49-F238E27FC236}">
                <a16:creationId xmlns:a16="http://schemas.microsoft.com/office/drawing/2014/main" id="{601C0562-E3D2-44C0-B178-38673C33518E}"/>
              </a:ext>
            </a:extLst>
          </p:cNvPr>
          <p:cNvSpPr/>
          <p:nvPr/>
        </p:nvSpPr>
        <p:spPr>
          <a:xfrm>
            <a:off x="449089" y="2660070"/>
            <a:ext cx="8245822" cy="184350"/>
          </a:xfrm>
          <a:custGeom>
            <a:avLst/>
            <a:gdLst/>
            <a:ahLst/>
            <a:cxnLst/>
            <a:rect l="l" t="t" r="r" b="b"/>
            <a:pathLst>
              <a:path w="282367" h="7374" extrusionOk="0">
                <a:moveTo>
                  <a:pt x="280878" y="1"/>
                </a:moveTo>
                <a:cubicBezTo>
                  <a:pt x="280690" y="1"/>
                  <a:pt x="280527" y="114"/>
                  <a:pt x="280554" y="361"/>
                </a:cubicBezTo>
                <a:cubicBezTo>
                  <a:pt x="280634" y="920"/>
                  <a:pt x="280687" y="1480"/>
                  <a:pt x="280767" y="2040"/>
                </a:cubicBezTo>
                <a:cubicBezTo>
                  <a:pt x="268247" y="2162"/>
                  <a:pt x="255727" y="2200"/>
                  <a:pt x="243210" y="2200"/>
                </a:cubicBezTo>
                <a:cubicBezTo>
                  <a:pt x="228554" y="2200"/>
                  <a:pt x="213902" y="2148"/>
                  <a:pt x="199258" y="2119"/>
                </a:cubicBezTo>
                <a:cubicBezTo>
                  <a:pt x="192882" y="2107"/>
                  <a:pt x="186507" y="2099"/>
                  <a:pt x="180131" y="2099"/>
                </a:cubicBezTo>
                <a:cubicBezTo>
                  <a:pt x="159193" y="2099"/>
                  <a:pt x="138252" y="2186"/>
                  <a:pt x="117295" y="2493"/>
                </a:cubicBezTo>
                <a:cubicBezTo>
                  <a:pt x="101947" y="2732"/>
                  <a:pt x="16600" y="2946"/>
                  <a:pt x="1279" y="3851"/>
                </a:cubicBezTo>
                <a:cubicBezTo>
                  <a:pt x="1199" y="3239"/>
                  <a:pt x="1119" y="2626"/>
                  <a:pt x="1013" y="2013"/>
                </a:cubicBezTo>
                <a:cubicBezTo>
                  <a:pt x="959" y="1813"/>
                  <a:pt x="786" y="1713"/>
                  <a:pt x="613" y="1713"/>
                </a:cubicBezTo>
                <a:cubicBezTo>
                  <a:pt x="440" y="1713"/>
                  <a:pt x="267" y="1813"/>
                  <a:pt x="213" y="2013"/>
                </a:cubicBezTo>
                <a:cubicBezTo>
                  <a:pt x="0" y="3638"/>
                  <a:pt x="53" y="5264"/>
                  <a:pt x="320" y="6889"/>
                </a:cubicBezTo>
                <a:cubicBezTo>
                  <a:pt x="373" y="7228"/>
                  <a:pt x="611" y="7373"/>
                  <a:pt x="871" y="7373"/>
                </a:cubicBezTo>
                <a:cubicBezTo>
                  <a:pt x="1264" y="7373"/>
                  <a:pt x="1706" y="7040"/>
                  <a:pt x="1625" y="6543"/>
                </a:cubicBezTo>
                <a:cubicBezTo>
                  <a:pt x="1546" y="5930"/>
                  <a:pt x="1466" y="5317"/>
                  <a:pt x="1386" y="4704"/>
                </a:cubicBezTo>
                <a:cubicBezTo>
                  <a:pt x="15055" y="4571"/>
                  <a:pt x="98616" y="4118"/>
                  <a:pt x="112259" y="3905"/>
                </a:cubicBezTo>
                <a:cubicBezTo>
                  <a:pt x="126008" y="3692"/>
                  <a:pt x="139784" y="3558"/>
                  <a:pt x="153533" y="3505"/>
                </a:cubicBezTo>
                <a:cubicBezTo>
                  <a:pt x="161850" y="3473"/>
                  <a:pt x="170164" y="3462"/>
                  <a:pt x="178478" y="3462"/>
                </a:cubicBezTo>
                <a:cubicBezTo>
                  <a:pt x="192534" y="3462"/>
                  <a:pt x="206588" y="3492"/>
                  <a:pt x="220647" y="3492"/>
                </a:cubicBezTo>
                <a:cubicBezTo>
                  <a:pt x="225552" y="3492"/>
                  <a:pt x="230457" y="3488"/>
                  <a:pt x="235363" y="3478"/>
                </a:cubicBezTo>
                <a:cubicBezTo>
                  <a:pt x="250551" y="3452"/>
                  <a:pt x="265739" y="3452"/>
                  <a:pt x="280927" y="3345"/>
                </a:cubicBezTo>
                <a:cubicBezTo>
                  <a:pt x="280927" y="3798"/>
                  <a:pt x="281060" y="4251"/>
                  <a:pt x="281274" y="4624"/>
                </a:cubicBezTo>
                <a:cubicBezTo>
                  <a:pt x="281381" y="4779"/>
                  <a:pt x="281541" y="4854"/>
                  <a:pt x="281697" y="4854"/>
                </a:cubicBezTo>
                <a:cubicBezTo>
                  <a:pt x="281891" y="4854"/>
                  <a:pt x="282079" y="4739"/>
                  <a:pt x="282153" y="4518"/>
                </a:cubicBezTo>
                <a:cubicBezTo>
                  <a:pt x="282366" y="4011"/>
                  <a:pt x="282233" y="3398"/>
                  <a:pt x="282100" y="2839"/>
                </a:cubicBezTo>
                <a:cubicBezTo>
                  <a:pt x="282153" y="2626"/>
                  <a:pt x="282100" y="2386"/>
                  <a:pt x="281966" y="2226"/>
                </a:cubicBezTo>
                <a:cubicBezTo>
                  <a:pt x="281806" y="1560"/>
                  <a:pt x="281593" y="894"/>
                  <a:pt x="281327" y="281"/>
                </a:cubicBezTo>
                <a:cubicBezTo>
                  <a:pt x="281249" y="100"/>
                  <a:pt x="281053" y="1"/>
                  <a:pt x="28087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 name="Google Shape;598;p21">
            <a:extLst>
              <a:ext uri="{FF2B5EF4-FFF2-40B4-BE49-F238E27FC236}">
                <a16:creationId xmlns:a16="http://schemas.microsoft.com/office/drawing/2014/main" id="{3EFE3239-3150-401D-BB17-960D66F11426}"/>
              </a:ext>
            </a:extLst>
          </p:cNvPr>
          <p:cNvGrpSpPr/>
          <p:nvPr/>
        </p:nvGrpSpPr>
        <p:grpSpPr>
          <a:xfrm>
            <a:off x="403541" y="1237487"/>
            <a:ext cx="1986765" cy="3548842"/>
            <a:chOff x="821082" y="1217313"/>
            <a:chExt cx="1893059" cy="3548842"/>
          </a:xfrm>
        </p:grpSpPr>
        <p:grpSp>
          <p:nvGrpSpPr>
            <p:cNvPr id="42" name="Google Shape;599;p21">
              <a:extLst>
                <a:ext uri="{FF2B5EF4-FFF2-40B4-BE49-F238E27FC236}">
                  <a16:creationId xmlns:a16="http://schemas.microsoft.com/office/drawing/2014/main" id="{12ACA934-8FB6-46E6-B00A-3D2623A05CAD}"/>
                </a:ext>
              </a:extLst>
            </p:cNvPr>
            <p:cNvGrpSpPr/>
            <p:nvPr/>
          </p:nvGrpSpPr>
          <p:grpSpPr>
            <a:xfrm>
              <a:off x="993875" y="3003551"/>
              <a:ext cx="1529500" cy="1762604"/>
              <a:chOff x="4524100" y="1270075"/>
              <a:chExt cx="1529500" cy="1401450"/>
            </a:xfrm>
          </p:grpSpPr>
          <p:sp>
            <p:nvSpPr>
              <p:cNvPr id="51" name="Google Shape;600;p21">
                <a:extLst>
                  <a:ext uri="{FF2B5EF4-FFF2-40B4-BE49-F238E27FC236}">
                    <a16:creationId xmlns:a16="http://schemas.microsoft.com/office/drawing/2014/main" id="{4A322C60-6E51-4D4D-B78B-9E21567B4951}"/>
                  </a:ext>
                </a:extLst>
              </p:cNvPr>
              <p:cNvSpPr/>
              <p:nvPr/>
            </p:nvSpPr>
            <p:spPr>
              <a:xfrm>
                <a:off x="4542075" y="1270075"/>
                <a:ext cx="1511525" cy="1344300"/>
              </a:xfrm>
              <a:custGeom>
                <a:avLst/>
                <a:gdLst/>
                <a:ahLst/>
                <a:cxnLst/>
                <a:rect l="l" t="t" r="r" b="b"/>
                <a:pathLst>
                  <a:path w="60461" h="53772" extrusionOk="0">
                    <a:moveTo>
                      <a:pt x="60460" y="0"/>
                    </a:moveTo>
                    <a:lnTo>
                      <a:pt x="21397" y="373"/>
                    </a:lnTo>
                    <a:lnTo>
                      <a:pt x="187" y="0"/>
                    </a:lnTo>
                    <a:lnTo>
                      <a:pt x="187" y="0"/>
                    </a:lnTo>
                    <a:lnTo>
                      <a:pt x="560" y="42234"/>
                    </a:lnTo>
                    <a:lnTo>
                      <a:pt x="1" y="53398"/>
                    </a:lnTo>
                    <a:lnTo>
                      <a:pt x="55264" y="53771"/>
                    </a:lnTo>
                    <a:lnTo>
                      <a:pt x="59554" y="53212"/>
                    </a:lnTo>
                    <a:lnTo>
                      <a:pt x="60460"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601;p21">
                <a:extLst>
                  <a:ext uri="{FF2B5EF4-FFF2-40B4-BE49-F238E27FC236}">
                    <a16:creationId xmlns:a16="http://schemas.microsoft.com/office/drawing/2014/main" id="{407C57D9-4197-44B1-9555-2B4CC11549D6}"/>
                  </a:ext>
                </a:extLst>
              </p:cNvPr>
              <p:cNvSpPr/>
              <p:nvPr/>
            </p:nvSpPr>
            <p:spPr>
              <a:xfrm>
                <a:off x="4524100" y="2647925"/>
                <a:ext cx="309775" cy="23600"/>
              </a:xfrm>
              <a:custGeom>
                <a:avLst/>
                <a:gdLst/>
                <a:ahLst/>
                <a:cxnLst/>
                <a:rect l="l" t="t" r="r" b="b"/>
                <a:pathLst>
                  <a:path w="12391" h="944" extrusionOk="0">
                    <a:moveTo>
                      <a:pt x="2643" y="0"/>
                    </a:moveTo>
                    <a:cubicBezTo>
                      <a:pt x="1855" y="0"/>
                      <a:pt x="1070" y="25"/>
                      <a:pt x="293" y="96"/>
                    </a:cubicBezTo>
                    <a:cubicBezTo>
                      <a:pt x="80" y="96"/>
                      <a:pt x="0" y="443"/>
                      <a:pt x="240" y="469"/>
                    </a:cubicBezTo>
                    <a:cubicBezTo>
                      <a:pt x="2212" y="736"/>
                      <a:pt x="4237" y="709"/>
                      <a:pt x="6209" y="789"/>
                    </a:cubicBezTo>
                    <a:cubicBezTo>
                      <a:pt x="7467" y="823"/>
                      <a:pt x="8778" y="944"/>
                      <a:pt x="10062" y="944"/>
                    </a:cubicBezTo>
                    <a:cubicBezTo>
                      <a:pt x="10790" y="944"/>
                      <a:pt x="11509" y="905"/>
                      <a:pt x="12204" y="789"/>
                    </a:cubicBezTo>
                    <a:cubicBezTo>
                      <a:pt x="12391" y="709"/>
                      <a:pt x="12364" y="443"/>
                      <a:pt x="12177" y="363"/>
                    </a:cubicBezTo>
                    <a:cubicBezTo>
                      <a:pt x="11115" y="128"/>
                      <a:pt x="9970" y="86"/>
                      <a:pt x="8829" y="86"/>
                    </a:cubicBezTo>
                    <a:cubicBezTo>
                      <a:pt x="8192" y="86"/>
                      <a:pt x="7556" y="99"/>
                      <a:pt x="6936" y="99"/>
                    </a:cubicBezTo>
                    <a:cubicBezTo>
                      <a:pt x="6772" y="99"/>
                      <a:pt x="6610" y="98"/>
                      <a:pt x="6449" y="96"/>
                    </a:cubicBezTo>
                    <a:cubicBezTo>
                      <a:pt x="5184" y="63"/>
                      <a:pt x="3909" y="0"/>
                      <a:pt x="26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3" name="Google Shape;602;p21">
              <a:extLst>
                <a:ext uri="{FF2B5EF4-FFF2-40B4-BE49-F238E27FC236}">
                  <a16:creationId xmlns:a16="http://schemas.microsoft.com/office/drawing/2014/main" id="{F896EA7B-CD31-4BA9-B626-470C855E7FEE}"/>
                </a:ext>
              </a:extLst>
            </p:cNvPr>
            <p:cNvSpPr/>
            <p:nvPr/>
          </p:nvSpPr>
          <p:spPr>
            <a:xfrm>
              <a:off x="1677675" y="2636982"/>
              <a:ext cx="161900" cy="154400"/>
            </a:xfrm>
            <a:custGeom>
              <a:avLst/>
              <a:gdLst/>
              <a:ahLst/>
              <a:cxnLst/>
              <a:rect l="l" t="t" r="r" b="b"/>
              <a:pathLst>
                <a:path w="6476" h="6176" extrusionOk="0">
                  <a:moveTo>
                    <a:pt x="3017" y="1"/>
                  </a:moveTo>
                  <a:cubicBezTo>
                    <a:pt x="2493" y="1"/>
                    <a:pt x="1974" y="158"/>
                    <a:pt x="1520" y="471"/>
                  </a:cubicBezTo>
                  <a:cubicBezTo>
                    <a:pt x="480" y="1270"/>
                    <a:pt x="1" y="2603"/>
                    <a:pt x="294" y="3882"/>
                  </a:cubicBezTo>
                  <a:cubicBezTo>
                    <a:pt x="657" y="5231"/>
                    <a:pt x="1904" y="6175"/>
                    <a:pt x="3297" y="6175"/>
                  </a:cubicBezTo>
                  <a:cubicBezTo>
                    <a:pt x="3335" y="6175"/>
                    <a:pt x="3373" y="6175"/>
                    <a:pt x="3411" y="6173"/>
                  </a:cubicBezTo>
                  <a:cubicBezTo>
                    <a:pt x="5037" y="6173"/>
                    <a:pt x="6369" y="4894"/>
                    <a:pt x="6422" y="3269"/>
                  </a:cubicBezTo>
                  <a:cubicBezTo>
                    <a:pt x="6476" y="1830"/>
                    <a:pt x="5516" y="524"/>
                    <a:pt x="4104" y="231"/>
                  </a:cubicBezTo>
                  <a:cubicBezTo>
                    <a:pt x="3753" y="78"/>
                    <a:pt x="3384" y="1"/>
                    <a:pt x="301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4" name="Google Shape;603;p21">
              <a:extLst>
                <a:ext uri="{FF2B5EF4-FFF2-40B4-BE49-F238E27FC236}">
                  <a16:creationId xmlns:a16="http://schemas.microsoft.com/office/drawing/2014/main" id="{565036DF-2831-4F92-A6E9-BD81881ACE48}"/>
                </a:ext>
              </a:extLst>
            </p:cNvPr>
            <p:cNvGrpSpPr/>
            <p:nvPr/>
          </p:nvGrpSpPr>
          <p:grpSpPr>
            <a:xfrm rot="10800000">
              <a:off x="993874" y="1217313"/>
              <a:ext cx="1529499" cy="524373"/>
              <a:chOff x="6067552" y="3981277"/>
              <a:chExt cx="1529499" cy="524373"/>
            </a:xfrm>
          </p:grpSpPr>
          <p:sp>
            <p:nvSpPr>
              <p:cNvPr id="49" name="Google Shape;604;p21">
                <a:extLst>
                  <a:ext uri="{FF2B5EF4-FFF2-40B4-BE49-F238E27FC236}">
                    <a16:creationId xmlns:a16="http://schemas.microsoft.com/office/drawing/2014/main" id="{07F0FD38-45CA-4880-80AF-8AB3CABBD1FE}"/>
                  </a:ext>
                </a:extLst>
              </p:cNvPr>
              <p:cNvSpPr/>
              <p:nvPr/>
            </p:nvSpPr>
            <p:spPr>
              <a:xfrm>
                <a:off x="6067552" y="3981277"/>
                <a:ext cx="1529499" cy="489675"/>
              </a:xfrm>
              <a:custGeom>
                <a:avLst/>
                <a:gdLst/>
                <a:ahLst/>
                <a:cxnLst/>
                <a:rect l="l" t="t" r="r" b="b"/>
                <a:pathLst>
                  <a:path w="33734" h="19587" extrusionOk="0">
                    <a:moveTo>
                      <a:pt x="14869" y="1306"/>
                    </a:moveTo>
                    <a:cubicBezTo>
                      <a:pt x="15748" y="2425"/>
                      <a:pt x="16627" y="3598"/>
                      <a:pt x="17480" y="4743"/>
                    </a:cubicBezTo>
                    <a:cubicBezTo>
                      <a:pt x="17533" y="4823"/>
                      <a:pt x="17613" y="4877"/>
                      <a:pt x="17720" y="4903"/>
                    </a:cubicBezTo>
                    <a:cubicBezTo>
                      <a:pt x="17747" y="4930"/>
                      <a:pt x="17800" y="4983"/>
                      <a:pt x="17880" y="4983"/>
                    </a:cubicBezTo>
                    <a:cubicBezTo>
                      <a:pt x="19788" y="5188"/>
                      <a:pt x="21715" y="5315"/>
                      <a:pt x="23662" y="5315"/>
                    </a:cubicBezTo>
                    <a:cubicBezTo>
                      <a:pt x="23999" y="5315"/>
                      <a:pt x="24336" y="5311"/>
                      <a:pt x="24674" y="5303"/>
                    </a:cubicBezTo>
                    <a:cubicBezTo>
                      <a:pt x="25314" y="5303"/>
                      <a:pt x="25960" y="5307"/>
                      <a:pt x="26608" y="5307"/>
                    </a:cubicBezTo>
                    <a:cubicBezTo>
                      <a:pt x="28229" y="5307"/>
                      <a:pt x="29863" y="5280"/>
                      <a:pt x="31442" y="5090"/>
                    </a:cubicBezTo>
                    <a:lnTo>
                      <a:pt x="31522" y="5090"/>
                    </a:lnTo>
                    <a:cubicBezTo>
                      <a:pt x="31522" y="6982"/>
                      <a:pt x="31922" y="8927"/>
                      <a:pt x="32109" y="10792"/>
                    </a:cubicBezTo>
                    <a:cubicBezTo>
                      <a:pt x="32215" y="11778"/>
                      <a:pt x="32322" y="12764"/>
                      <a:pt x="32402" y="13723"/>
                    </a:cubicBezTo>
                    <a:cubicBezTo>
                      <a:pt x="32455" y="14389"/>
                      <a:pt x="32828" y="15881"/>
                      <a:pt x="32615" y="16681"/>
                    </a:cubicBezTo>
                    <a:cubicBezTo>
                      <a:pt x="22170" y="18066"/>
                      <a:pt x="11485" y="16894"/>
                      <a:pt x="1093" y="18812"/>
                    </a:cubicBezTo>
                    <a:cubicBezTo>
                      <a:pt x="1466" y="16761"/>
                      <a:pt x="1306" y="14496"/>
                      <a:pt x="1253" y="12417"/>
                    </a:cubicBezTo>
                    <a:cubicBezTo>
                      <a:pt x="1253" y="11272"/>
                      <a:pt x="1199" y="10099"/>
                      <a:pt x="1146" y="8953"/>
                    </a:cubicBezTo>
                    <a:cubicBezTo>
                      <a:pt x="1093" y="8021"/>
                      <a:pt x="1093" y="7035"/>
                      <a:pt x="800" y="6156"/>
                    </a:cubicBezTo>
                    <a:lnTo>
                      <a:pt x="800" y="6156"/>
                    </a:lnTo>
                    <a:cubicBezTo>
                      <a:pt x="1540" y="6266"/>
                      <a:pt x="2289" y="6303"/>
                      <a:pt x="3038" y="6303"/>
                    </a:cubicBezTo>
                    <a:cubicBezTo>
                      <a:pt x="4096" y="6303"/>
                      <a:pt x="5153" y="6229"/>
                      <a:pt x="6182" y="6182"/>
                    </a:cubicBezTo>
                    <a:cubicBezTo>
                      <a:pt x="8021" y="6102"/>
                      <a:pt x="9993" y="6129"/>
                      <a:pt x="11778" y="5729"/>
                    </a:cubicBezTo>
                    <a:cubicBezTo>
                      <a:pt x="11991" y="5703"/>
                      <a:pt x="12098" y="5516"/>
                      <a:pt x="12071" y="5330"/>
                    </a:cubicBezTo>
                    <a:cubicBezTo>
                      <a:pt x="13110" y="4051"/>
                      <a:pt x="14043" y="2718"/>
                      <a:pt x="14869" y="1306"/>
                    </a:cubicBezTo>
                    <a:close/>
                    <a:moveTo>
                      <a:pt x="14802" y="0"/>
                    </a:moveTo>
                    <a:cubicBezTo>
                      <a:pt x="14642" y="0"/>
                      <a:pt x="14482" y="80"/>
                      <a:pt x="14389" y="240"/>
                    </a:cubicBezTo>
                    <a:cubicBezTo>
                      <a:pt x="13430" y="1759"/>
                      <a:pt x="12337" y="3278"/>
                      <a:pt x="11618" y="4957"/>
                    </a:cubicBezTo>
                    <a:cubicBezTo>
                      <a:pt x="11462" y="4952"/>
                      <a:pt x="11306" y="4950"/>
                      <a:pt x="11150" y="4950"/>
                    </a:cubicBezTo>
                    <a:cubicBezTo>
                      <a:pt x="9410" y="4950"/>
                      <a:pt x="7652" y="5203"/>
                      <a:pt x="5916" y="5276"/>
                    </a:cubicBezTo>
                    <a:cubicBezTo>
                      <a:pt x="4157" y="5383"/>
                      <a:pt x="2345" y="5303"/>
                      <a:pt x="587" y="5649"/>
                    </a:cubicBezTo>
                    <a:cubicBezTo>
                      <a:pt x="533" y="5649"/>
                      <a:pt x="480" y="5703"/>
                      <a:pt x="453" y="5756"/>
                    </a:cubicBezTo>
                    <a:cubicBezTo>
                      <a:pt x="347" y="5756"/>
                      <a:pt x="267" y="5836"/>
                      <a:pt x="240" y="5916"/>
                    </a:cubicBezTo>
                    <a:cubicBezTo>
                      <a:pt x="0" y="6902"/>
                      <a:pt x="160" y="7941"/>
                      <a:pt x="187" y="8953"/>
                    </a:cubicBezTo>
                    <a:cubicBezTo>
                      <a:pt x="240" y="10019"/>
                      <a:pt x="267" y="11085"/>
                      <a:pt x="293" y="12178"/>
                    </a:cubicBezTo>
                    <a:cubicBezTo>
                      <a:pt x="320" y="14363"/>
                      <a:pt x="54" y="16654"/>
                      <a:pt x="240" y="18839"/>
                    </a:cubicBezTo>
                    <a:cubicBezTo>
                      <a:pt x="267" y="18919"/>
                      <a:pt x="293" y="18999"/>
                      <a:pt x="347" y="19079"/>
                    </a:cubicBezTo>
                    <a:cubicBezTo>
                      <a:pt x="244" y="19259"/>
                      <a:pt x="339" y="19587"/>
                      <a:pt x="608" y="19587"/>
                    </a:cubicBezTo>
                    <a:cubicBezTo>
                      <a:pt x="619" y="19587"/>
                      <a:pt x="629" y="19586"/>
                      <a:pt x="640" y="19585"/>
                    </a:cubicBezTo>
                    <a:cubicBezTo>
                      <a:pt x="11272" y="18439"/>
                      <a:pt x="22010" y="19052"/>
                      <a:pt x="32615" y="17667"/>
                    </a:cubicBezTo>
                    <a:cubicBezTo>
                      <a:pt x="32668" y="17667"/>
                      <a:pt x="32721" y="17640"/>
                      <a:pt x="32748" y="17613"/>
                    </a:cubicBezTo>
                    <a:cubicBezTo>
                      <a:pt x="32792" y="17624"/>
                      <a:pt x="32836" y="17631"/>
                      <a:pt x="32881" y="17631"/>
                    </a:cubicBezTo>
                    <a:cubicBezTo>
                      <a:pt x="32943" y="17631"/>
                      <a:pt x="33005" y="17618"/>
                      <a:pt x="33068" y="17587"/>
                    </a:cubicBezTo>
                    <a:cubicBezTo>
                      <a:pt x="33734" y="17240"/>
                      <a:pt x="33654" y="16654"/>
                      <a:pt x="33601" y="15961"/>
                    </a:cubicBezTo>
                    <a:cubicBezTo>
                      <a:pt x="33521" y="14629"/>
                      <a:pt x="33361" y="13323"/>
                      <a:pt x="33228" y="12018"/>
                    </a:cubicBezTo>
                    <a:cubicBezTo>
                      <a:pt x="32961" y="9593"/>
                      <a:pt x="32908" y="6928"/>
                      <a:pt x="32162" y="4584"/>
                    </a:cubicBezTo>
                    <a:cubicBezTo>
                      <a:pt x="32123" y="4448"/>
                      <a:pt x="32000" y="4355"/>
                      <a:pt x="31864" y="4355"/>
                    </a:cubicBezTo>
                    <a:cubicBezTo>
                      <a:pt x="31813" y="4355"/>
                      <a:pt x="31760" y="4368"/>
                      <a:pt x="31709" y="4397"/>
                    </a:cubicBezTo>
                    <a:cubicBezTo>
                      <a:pt x="31629" y="4317"/>
                      <a:pt x="31549" y="4290"/>
                      <a:pt x="31442" y="4290"/>
                    </a:cubicBezTo>
                    <a:cubicBezTo>
                      <a:pt x="31126" y="4283"/>
                      <a:pt x="30809" y="4280"/>
                      <a:pt x="30491" y="4280"/>
                    </a:cubicBezTo>
                    <a:cubicBezTo>
                      <a:pt x="28558" y="4280"/>
                      <a:pt x="26597" y="4401"/>
                      <a:pt x="24674" y="4424"/>
                    </a:cubicBezTo>
                    <a:cubicBezTo>
                      <a:pt x="22543" y="4424"/>
                      <a:pt x="20411" y="4424"/>
                      <a:pt x="18306" y="4504"/>
                    </a:cubicBezTo>
                    <a:cubicBezTo>
                      <a:pt x="18279" y="4450"/>
                      <a:pt x="18253" y="4370"/>
                      <a:pt x="18199" y="4317"/>
                    </a:cubicBezTo>
                    <a:cubicBezTo>
                      <a:pt x="17214" y="2958"/>
                      <a:pt x="16201" y="1599"/>
                      <a:pt x="15215" y="240"/>
                    </a:cubicBezTo>
                    <a:cubicBezTo>
                      <a:pt x="15122" y="80"/>
                      <a:pt x="14962" y="0"/>
                      <a:pt x="1480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605;p21">
                <a:extLst>
                  <a:ext uri="{FF2B5EF4-FFF2-40B4-BE49-F238E27FC236}">
                    <a16:creationId xmlns:a16="http://schemas.microsoft.com/office/drawing/2014/main" id="{0C1805E7-F87A-4191-B4F4-5EE1741D5454}"/>
                  </a:ext>
                </a:extLst>
              </p:cNvPr>
              <p:cNvSpPr/>
              <p:nvPr/>
            </p:nvSpPr>
            <p:spPr>
              <a:xfrm>
                <a:off x="6584475" y="4474150"/>
                <a:ext cx="504300" cy="31500"/>
              </a:xfrm>
              <a:custGeom>
                <a:avLst/>
                <a:gdLst/>
                <a:ahLst/>
                <a:cxnLst/>
                <a:rect l="l" t="t" r="r" b="b"/>
                <a:pathLst>
                  <a:path w="20172" h="1260" extrusionOk="0">
                    <a:moveTo>
                      <a:pt x="18865" y="1"/>
                    </a:moveTo>
                    <a:cubicBezTo>
                      <a:pt x="17536" y="1"/>
                      <a:pt x="16172" y="147"/>
                      <a:pt x="14843" y="190"/>
                    </a:cubicBezTo>
                    <a:cubicBezTo>
                      <a:pt x="13271" y="243"/>
                      <a:pt x="11698" y="296"/>
                      <a:pt x="10126" y="350"/>
                    </a:cubicBezTo>
                    <a:cubicBezTo>
                      <a:pt x="6876" y="430"/>
                      <a:pt x="3625" y="483"/>
                      <a:pt x="401" y="563"/>
                    </a:cubicBezTo>
                    <a:cubicBezTo>
                      <a:pt x="1" y="563"/>
                      <a:pt x="1" y="1149"/>
                      <a:pt x="401" y="1149"/>
                    </a:cubicBezTo>
                    <a:cubicBezTo>
                      <a:pt x="1991" y="1225"/>
                      <a:pt x="3581" y="1259"/>
                      <a:pt x="5168" y="1259"/>
                    </a:cubicBezTo>
                    <a:cubicBezTo>
                      <a:pt x="6906" y="1259"/>
                      <a:pt x="8640" y="1219"/>
                      <a:pt x="10366" y="1149"/>
                    </a:cubicBezTo>
                    <a:cubicBezTo>
                      <a:pt x="13457" y="1043"/>
                      <a:pt x="16841" y="1122"/>
                      <a:pt x="19879" y="483"/>
                    </a:cubicBezTo>
                    <a:cubicBezTo>
                      <a:pt x="20172" y="430"/>
                      <a:pt x="20065" y="57"/>
                      <a:pt x="19825" y="30"/>
                    </a:cubicBezTo>
                    <a:cubicBezTo>
                      <a:pt x="19508" y="9"/>
                      <a:pt x="19188" y="1"/>
                      <a:pt x="1886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5" name="Google Shape;606;p21">
              <a:extLst>
                <a:ext uri="{FF2B5EF4-FFF2-40B4-BE49-F238E27FC236}">
                  <a16:creationId xmlns:a16="http://schemas.microsoft.com/office/drawing/2014/main" id="{08BAEEA7-4C94-426E-8DAA-153D1FD13FA3}"/>
                </a:ext>
              </a:extLst>
            </p:cNvPr>
            <p:cNvSpPr/>
            <p:nvPr/>
          </p:nvSpPr>
          <p:spPr>
            <a:xfrm flipH="1">
              <a:off x="1699838" y="1947000"/>
              <a:ext cx="117575" cy="491525"/>
            </a:xfrm>
            <a:custGeom>
              <a:avLst/>
              <a:gdLst/>
              <a:ahLst/>
              <a:cxnLst/>
              <a:rect l="l" t="t" r="r" b="b"/>
              <a:pathLst>
                <a:path w="4703" h="19661" extrusionOk="0">
                  <a:moveTo>
                    <a:pt x="1215" y="0"/>
                  </a:moveTo>
                  <a:cubicBezTo>
                    <a:pt x="1102" y="0"/>
                    <a:pt x="996" y="74"/>
                    <a:pt x="1009" y="220"/>
                  </a:cubicBezTo>
                  <a:cubicBezTo>
                    <a:pt x="1116" y="3258"/>
                    <a:pt x="1355" y="6242"/>
                    <a:pt x="1595" y="9253"/>
                  </a:cubicBezTo>
                  <a:cubicBezTo>
                    <a:pt x="1835" y="12157"/>
                    <a:pt x="1862" y="15062"/>
                    <a:pt x="1942" y="17966"/>
                  </a:cubicBezTo>
                  <a:cubicBezTo>
                    <a:pt x="1515" y="17273"/>
                    <a:pt x="1062" y="16581"/>
                    <a:pt x="636" y="15888"/>
                  </a:cubicBezTo>
                  <a:cubicBezTo>
                    <a:pt x="579" y="15790"/>
                    <a:pt x="492" y="15750"/>
                    <a:pt x="404" y="15750"/>
                  </a:cubicBezTo>
                  <a:cubicBezTo>
                    <a:pt x="205" y="15750"/>
                    <a:pt x="0" y="15959"/>
                    <a:pt x="130" y="16181"/>
                  </a:cubicBezTo>
                  <a:cubicBezTo>
                    <a:pt x="689" y="17273"/>
                    <a:pt x="1222" y="18393"/>
                    <a:pt x="1808" y="19458"/>
                  </a:cubicBezTo>
                  <a:cubicBezTo>
                    <a:pt x="1883" y="19593"/>
                    <a:pt x="2026" y="19661"/>
                    <a:pt x="2174" y="19661"/>
                  </a:cubicBezTo>
                  <a:cubicBezTo>
                    <a:pt x="2289" y="19661"/>
                    <a:pt x="2408" y="19620"/>
                    <a:pt x="2501" y="19538"/>
                  </a:cubicBezTo>
                  <a:cubicBezTo>
                    <a:pt x="3407" y="18659"/>
                    <a:pt x="4126" y="17567"/>
                    <a:pt x="4579" y="16394"/>
                  </a:cubicBezTo>
                  <a:cubicBezTo>
                    <a:pt x="4703" y="16077"/>
                    <a:pt x="4407" y="15830"/>
                    <a:pt x="4130" y="15830"/>
                  </a:cubicBezTo>
                  <a:cubicBezTo>
                    <a:pt x="3989" y="15830"/>
                    <a:pt x="3852" y="15894"/>
                    <a:pt x="3780" y="16048"/>
                  </a:cubicBezTo>
                  <a:cubicBezTo>
                    <a:pt x="3487" y="16661"/>
                    <a:pt x="3167" y="17273"/>
                    <a:pt x="2794" y="17833"/>
                  </a:cubicBezTo>
                  <a:cubicBezTo>
                    <a:pt x="2794" y="11918"/>
                    <a:pt x="2208" y="6082"/>
                    <a:pt x="1462" y="220"/>
                  </a:cubicBezTo>
                  <a:cubicBezTo>
                    <a:pt x="1449" y="74"/>
                    <a:pt x="1329" y="0"/>
                    <a:pt x="12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607;p21">
              <a:extLst>
                <a:ext uri="{FF2B5EF4-FFF2-40B4-BE49-F238E27FC236}">
                  <a16:creationId xmlns:a16="http://schemas.microsoft.com/office/drawing/2014/main" id="{60A5A337-1F58-41E8-830E-B4CC9032DD3E}"/>
                </a:ext>
              </a:extLst>
            </p:cNvPr>
            <p:cNvSpPr txBox="1"/>
            <p:nvPr/>
          </p:nvSpPr>
          <p:spPr>
            <a:xfrm>
              <a:off x="821082" y="1317487"/>
              <a:ext cx="1893059"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b="1" dirty="0">
                  <a:solidFill>
                    <a:schemeClr val="lt2"/>
                  </a:solidFill>
                  <a:latin typeface="Fira Sans Extra Condensed"/>
                  <a:ea typeface="Fira Sans Extra Condensed"/>
                  <a:cs typeface="Fira Sans Extra Condensed"/>
                  <a:sym typeface="Fira Sans Extra Condensed"/>
                </a:rPr>
                <a:t>Universal Selector</a:t>
              </a:r>
              <a:endParaRPr sz="1600" b="1" dirty="0">
                <a:solidFill>
                  <a:schemeClr val="lt2"/>
                </a:solidFill>
                <a:latin typeface="Fira Sans Extra Condensed"/>
                <a:ea typeface="Fira Sans Extra Condensed"/>
                <a:cs typeface="Fira Sans Extra Condensed"/>
                <a:sym typeface="Fira Sans Extra Condensed"/>
              </a:endParaRPr>
            </a:p>
          </p:txBody>
        </p:sp>
        <p:sp>
          <p:nvSpPr>
            <p:cNvPr id="47" name="Google Shape;608;p21">
              <a:extLst>
                <a:ext uri="{FF2B5EF4-FFF2-40B4-BE49-F238E27FC236}">
                  <a16:creationId xmlns:a16="http://schemas.microsoft.com/office/drawing/2014/main" id="{49CA5F6A-71B0-4176-B4A2-36299BF9AB5C}"/>
                </a:ext>
              </a:extLst>
            </p:cNvPr>
            <p:cNvSpPr txBox="1"/>
            <p:nvPr/>
          </p:nvSpPr>
          <p:spPr>
            <a:xfrm>
              <a:off x="1054223" y="3316625"/>
              <a:ext cx="1417701" cy="100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US" sz="1200" dirty="0">
                  <a:solidFill>
                    <a:srgbClr val="FFFFFF"/>
                  </a:solidFill>
                  <a:latin typeface="Stanberry" panose="03050601040601010101" pitchFamily="66" charset="0"/>
                  <a:ea typeface="Roboto"/>
                  <a:cs typeface="Roboto"/>
                  <a:sym typeface="Roboto"/>
                </a:rPr>
                <a:t>Universal selector hanya 1 di dalam CSS, dengan </a:t>
              </a:r>
              <a:r>
                <a:rPr lang="en-US" sz="1200" dirty="0" err="1">
                  <a:solidFill>
                    <a:srgbClr val="FFFFFF"/>
                  </a:solidFill>
                  <a:latin typeface="Stanberry" panose="03050601040601010101" pitchFamily="66" charset="0"/>
                  <a:ea typeface="Roboto"/>
                  <a:cs typeface="Roboto"/>
                  <a:sym typeface="Roboto"/>
                </a:rPr>
                <a:t>lamband</a:t>
              </a:r>
              <a:r>
                <a:rPr lang="en-US" sz="1200" dirty="0">
                  <a:solidFill>
                    <a:srgbClr val="FFFFFF"/>
                  </a:solidFill>
                  <a:latin typeface="Stanberry" panose="03050601040601010101" pitchFamily="66" charset="0"/>
                  <a:ea typeface="Roboto"/>
                  <a:cs typeface="Roboto"/>
                  <a:sym typeface="Roboto"/>
                </a:rPr>
                <a:t> bintang “*”. Selector ini </a:t>
              </a:r>
              <a:r>
                <a:rPr lang="en-US" sz="1200" dirty="0" err="1">
                  <a:solidFill>
                    <a:srgbClr val="FFFFFF"/>
                  </a:solidFill>
                  <a:latin typeface="Stanberry" panose="03050601040601010101" pitchFamily="66" charset="0"/>
                  <a:ea typeface="Roboto"/>
                  <a:cs typeface="Roboto"/>
                  <a:sym typeface="Roboto"/>
                </a:rPr>
                <a:t>berujuan</a:t>
              </a:r>
              <a:r>
                <a:rPr lang="en-US" sz="1200" dirty="0">
                  <a:solidFill>
                    <a:srgbClr val="FFFFFF"/>
                  </a:solidFill>
                  <a:latin typeface="Stanberry" panose="03050601040601010101" pitchFamily="66" charset="0"/>
                  <a:ea typeface="Roboto"/>
                  <a:cs typeface="Roboto"/>
                  <a:sym typeface="Roboto"/>
                </a:rPr>
                <a:t> untuk mencari semua tag yang ada</a:t>
              </a:r>
              <a:endParaRPr sz="1200" dirty="0">
                <a:solidFill>
                  <a:srgbClr val="FFFFFF"/>
                </a:solidFill>
                <a:latin typeface="Stanberry" panose="03050601040601010101" pitchFamily="66" charset="0"/>
                <a:ea typeface="Roboto"/>
                <a:cs typeface="Roboto"/>
                <a:sym typeface="Roboto"/>
              </a:endParaRPr>
            </a:p>
          </p:txBody>
        </p:sp>
      </p:grpSp>
      <p:grpSp>
        <p:nvGrpSpPr>
          <p:cNvPr id="6" name="Google Shape;610;p21">
            <a:extLst>
              <a:ext uri="{FF2B5EF4-FFF2-40B4-BE49-F238E27FC236}">
                <a16:creationId xmlns:a16="http://schemas.microsoft.com/office/drawing/2014/main" id="{7237293C-D96B-4393-A4A4-66F0A8B97481}"/>
              </a:ext>
            </a:extLst>
          </p:cNvPr>
          <p:cNvGrpSpPr/>
          <p:nvPr/>
        </p:nvGrpSpPr>
        <p:grpSpPr>
          <a:xfrm>
            <a:off x="2266454" y="1101398"/>
            <a:ext cx="2383507" cy="3953797"/>
            <a:chOff x="2869575" y="1217488"/>
            <a:chExt cx="1529500" cy="3548668"/>
          </a:xfrm>
        </p:grpSpPr>
        <p:grpSp>
          <p:nvGrpSpPr>
            <p:cNvPr id="31" name="Google Shape;611;p21">
              <a:extLst>
                <a:ext uri="{FF2B5EF4-FFF2-40B4-BE49-F238E27FC236}">
                  <a16:creationId xmlns:a16="http://schemas.microsoft.com/office/drawing/2014/main" id="{C1C8F33D-ED1D-4362-B115-874B7881657E}"/>
                </a:ext>
              </a:extLst>
            </p:cNvPr>
            <p:cNvGrpSpPr/>
            <p:nvPr/>
          </p:nvGrpSpPr>
          <p:grpSpPr>
            <a:xfrm rot="10800000">
              <a:off x="3211547" y="1217488"/>
              <a:ext cx="978909" cy="553649"/>
              <a:chOff x="3409744" y="3917526"/>
              <a:chExt cx="978909" cy="553649"/>
            </a:xfrm>
          </p:grpSpPr>
          <p:sp>
            <p:nvSpPr>
              <p:cNvPr id="40" name="Google Shape;612;p21">
                <a:extLst>
                  <a:ext uri="{FF2B5EF4-FFF2-40B4-BE49-F238E27FC236}">
                    <a16:creationId xmlns:a16="http://schemas.microsoft.com/office/drawing/2014/main" id="{EB0449FD-238E-4084-9B15-435E9C1E1145}"/>
                  </a:ext>
                </a:extLst>
              </p:cNvPr>
              <p:cNvSpPr/>
              <p:nvPr/>
            </p:nvSpPr>
            <p:spPr>
              <a:xfrm>
                <a:off x="3409744" y="3917526"/>
                <a:ext cx="978909" cy="489200"/>
              </a:xfrm>
              <a:custGeom>
                <a:avLst/>
                <a:gdLst/>
                <a:ahLst/>
                <a:cxnLst/>
                <a:rect l="l" t="t" r="r" b="b"/>
                <a:pathLst>
                  <a:path w="33734" h="19568" extrusionOk="0">
                    <a:moveTo>
                      <a:pt x="14842" y="1287"/>
                    </a:moveTo>
                    <a:cubicBezTo>
                      <a:pt x="15748" y="2432"/>
                      <a:pt x="16627" y="3578"/>
                      <a:pt x="17480" y="4724"/>
                    </a:cubicBezTo>
                    <a:cubicBezTo>
                      <a:pt x="17533" y="4804"/>
                      <a:pt x="17613" y="4857"/>
                      <a:pt x="17720" y="4884"/>
                    </a:cubicBezTo>
                    <a:cubicBezTo>
                      <a:pt x="17746" y="4937"/>
                      <a:pt x="17800" y="4964"/>
                      <a:pt x="17880" y="4964"/>
                    </a:cubicBezTo>
                    <a:cubicBezTo>
                      <a:pt x="19896" y="5204"/>
                      <a:pt x="21935" y="5314"/>
                      <a:pt x="23975" y="5314"/>
                    </a:cubicBezTo>
                    <a:cubicBezTo>
                      <a:pt x="24199" y="5314"/>
                      <a:pt x="24423" y="5313"/>
                      <a:pt x="24648" y="5310"/>
                    </a:cubicBezTo>
                    <a:cubicBezTo>
                      <a:pt x="25060" y="5310"/>
                      <a:pt x="25472" y="5311"/>
                      <a:pt x="25885" y="5311"/>
                    </a:cubicBezTo>
                    <a:cubicBezTo>
                      <a:pt x="27744" y="5311"/>
                      <a:pt x="29611" y="5293"/>
                      <a:pt x="31442" y="5097"/>
                    </a:cubicBezTo>
                    <a:cubicBezTo>
                      <a:pt x="31469" y="5097"/>
                      <a:pt x="31496" y="5070"/>
                      <a:pt x="31522" y="5070"/>
                    </a:cubicBezTo>
                    <a:cubicBezTo>
                      <a:pt x="31522" y="6962"/>
                      <a:pt x="31922" y="8907"/>
                      <a:pt x="32109" y="10772"/>
                    </a:cubicBezTo>
                    <a:cubicBezTo>
                      <a:pt x="32215" y="11758"/>
                      <a:pt x="32295" y="12744"/>
                      <a:pt x="32402" y="13730"/>
                    </a:cubicBezTo>
                    <a:cubicBezTo>
                      <a:pt x="32455" y="14396"/>
                      <a:pt x="32828" y="15862"/>
                      <a:pt x="32615" y="16688"/>
                    </a:cubicBezTo>
                    <a:cubicBezTo>
                      <a:pt x="22170" y="18073"/>
                      <a:pt x="11458" y="16874"/>
                      <a:pt x="1093" y="18819"/>
                    </a:cubicBezTo>
                    <a:cubicBezTo>
                      <a:pt x="1439" y="16741"/>
                      <a:pt x="1279" y="14476"/>
                      <a:pt x="1253" y="12398"/>
                    </a:cubicBezTo>
                    <a:cubicBezTo>
                      <a:pt x="1226" y="11252"/>
                      <a:pt x="1199" y="10106"/>
                      <a:pt x="1146" y="8934"/>
                    </a:cubicBezTo>
                    <a:cubicBezTo>
                      <a:pt x="1066" y="8028"/>
                      <a:pt x="1093" y="7015"/>
                      <a:pt x="773" y="6136"/>
                    </a:cubicBezTo>
                    <a:lnTo>
                      <a:pt x="773" y="6136"/>
                    </a:lnTo>
                    <a:cubicBezTo>
                      <a:pt x="1516" y="6258"/>
                      <a:pt x="2273" y="6297"/>
                      <a:pt x="3031" y="6297"/>
                    </a:cubicBezTo>
                    <a:cubicBezTo>
                      <a:pt x="4093" y="6297"/>
                      <a:pt x="5156" y="6220"/>
                      <a:pt x="6182" y="6189"/>
                    </a:cubicBezTo>
                    <a:lnTo>
                      <a:pt x="6182" y="6163"/>
                    </a:lnTo>
                    <a:cubicBezTo>
                      <a:pt x="8021" y="6109"/>
                      <a:pt x="9966" y="6109"/>
                      <a:pt x="11778" y="5736"/>
                    </a:cubicBezTo>
                    <a:cubicBezTo>
                      <a:pt x="11964" y="5683"/>
                      <a:pt x="12098" y="5497"/>
                      <a:pt x="12071" y="5310"/>
                    </a:cubicBezTo>
                    <a:cubicBezTo>
                      <a:pt x="13137" y="4111"/>
                      <a:pt x="13989" y="2672"/>
                      <a:pt x="14842" y="1287"/>
                    </a:cubicBezTo>
                    <a:close/>
                    <a:moveTo>
                      <a:pt x="14802" y="1"/>
                    </a:moveTo>
                    <a:cubicBezTo>
                      <a:pt x="14642" y="1"/>
                      <a:pt x="14482" y="74"/>
                      <a:pt x="14389" y="221"/>
                    </a:cubicBezTo>
                    <a:cubicBezTo>
                      <a:pt x="13430" y="1740"/>
                      <a:pt x="12337" y="3285"/>
                      <a:pt x="11618" y="4937"/>
                    </a:cubicBezTo>
                    <a:cubicBezTo>
                      <a:pt x="11465" y="4933"/>
                      <a:pt x="11311" y="4931"/>
                      <a:pt x="11157" y="4931"/>
                    </a:cubicBezTo>
                    <a:cubicBezTo>
                      <a:pt x="9434" y="4931"/>
                      <a:pt x="7652" y="5186"/>
                      <a:pt x="5916" y="5283"/>
                    </a:cubicBezTo>
                    <a:cubicBezTo>
                      <a:pt x="4157" y="5390"/>
                      <a:pt x="2345" y="5310"/>
                      <a:pt x="587" y="5630"/>
                    </a:cubicBezTo>
                    <a:cubicBezTo>
                      <a:pt x="533" y="5656"/>
                      <a:pt x="480" y="5683"/>
                      <a:pt x="453" y="5736"/>
                    </a:cubicBezTo>
                    <a:cubicBezTo>
                      <a:pt x="347" y="5736"/>
                      <a:pt x="267" y="5816"/>
                      <a:pt x="240" y="5896"/>
                    </a:cubicBezTo>
                    <a:cubicBezTo>
                      <a:pt x="0" y="6882"/>
                      <a:pt x="160" y="7948"/>
                      <a:pt x="187" y="8934"/>
                    </a:cubicBezTo>
                    <a:cubicBezTo>
                      <a:pt x="240" y="10000"/>
                      <a:pt x="267" y="11066"/>
                      <a:pt x="293" y="12158"/>
                    </a:cubicBezTo>
                    <a:cubicBezTo>
                      <a:pt x="320" y="14343"/>
                      <a:pt x="54" y="16661"/>
                      <a:pt x="267" y="18846"/>
                    </a:cubicBezTo>
                    <a:cubicBezTo>
                      <a:pt x="267" y="18926"/>
                      <a:pt x="293" y="19006"/>
                      <a:pt x="347" y="19059"/>
                    </a:cubicBezTo>
                    <a:cubicBezTo>
                      <a:pt x="244" y="19264"/>
                      <a:pt x="339" y="19567"/>
                      <a:pt x="606" y="19567"/>
                    </a:cubicBezTo>
                    <a:cubicBezTo>
                      <a:pt x="617" y="19567"/>
                      <a:pt x="628" y="19567"/>
                      <a:pt x="640" y="19566"/>
                    </a:cubicBezTo>
                    <a:cubicBezTo>
                      <a:pt x="11272" y="18420"/>
                      <a:pt x="22010" y="19033"/>
                      <a:pt x="32615" y="17647"/>
                    </a:cubicBezTo>
                    <a:cubicBezTo>
                      <a:pt x="32668" y="17647"/>
                      <a:pt x="32721" y="17647"/>
                      <a:pt x="32775" y="17620"/>
                    </a:cubicBezTo>
                    <a:cubicBezTo>
                      <a:pt x="32796" y="17628"/>
                      <a:pt x="32819" y="17631"/>
                      <a:pt x="32844" y="17631"/>
                    </a:cubicBezTo>
                    <a:cubicBezTo>
                      <a:pt x="32912" y="17631"/>
                      <a:pt x="32990" y="17606"/>
                      <a:pt x="33068" y="17567"/>
                    </a:cubicBezTo>
                    <a:cubicBezTo>
                      <a:pt x="33734" y="17221"/>
                      <a:pt x="33627" y="16635"/>
                      <a:pt x="33601" y="15942"/>
                    </a:cubicBezTo>
                    <a:cubicBezTo>
                      <a:pt x="33521" y="14636"/>
                      <a:pt x="33361" y="13330"/>
                      <a:pt x="33228" y="12025"/>
                    </a:cubicBezTo>
                    <a:cubicBezTo>
                      <a:pt x="32961" y="9600"/>
                      <a:pt x="32881" y="6909"/>
                      <a:pt x="32162" y="4591"/>
                    </a:cubicBezTo>
                    <a:cubicBezTo>
                      <a:pt x="32122" y="4432"/>
                      <a:pt x="31994" y="4347"/>
                      <a:pt x="31854" y="4347"/>
                    </a:cubicBezTo>
                    <a:cubicBezTo>
                      <a:pt x="31806" y="4347"/>
                      <a:pt x="31757" y="4357"/>
                      <a:pt x="31709" y="4377"/>
                    </a:cubicBezTo>
                    <a:cubicBezTo>
                      <a:pt x="31629" y="4324"/>
                      <a:pt x="31549" y="4298"/>
                      <a:pt x="31442" y="4271"/>
                    </a:cubicBezTo>
                    <a:cubicBezTo>
                      <a:pt x="31163" y="4264"/>
                      <a:pt x="30882" y="4261"/>
                      <a:pt x="30601" y="4261"/>
                    </a:cubicBezTo>
                    <a:cubicBezTo>
                      <a:pt x="28632" y="4261"/>
                      <a:pt x="26630" y="4404"/>
                      <a:pt x="24648" y="4404"/>
                    </a:cubicBezTo>
                    <a:cubicBezTo>
                      <a:pt x="22543" y="4404"/>
                      <a:pt x="20411" y="4404"/>
                      <a:pt x="18279" y="4511"/>
                    </a:cubicBezTo>
                    <a:cubicBezTo>
                      <a:pt x="18279" y="4431"/>
                      <a:pt x="18253" y="4351"/>
                      <a:pt x="18199" y="4298"/>
                    </a:cubicBezTo>
                    <a:cubicBezTo>
                      <a:pt x="17214" y="2939"/>
                      <a:pt x="16201" y="1580"/>
                      <a:pt x="15215" y="221"/>
                    </a:cubicBezTo>
                    <a:cubicBezTo>
                      <a:pt x="15122" y="74"/>
                      <a:pt x="14962" y="1"/>
                      <a:pt x="1480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613;p21">
                <a:extLst>
                  <a:ext uri="{FF2B5EF4-FFF2-40B4-BE49-F238E27FC236}">
                    <a16:creationId xmlns:a16="http://schemas.microsoft.com/office/drawing/2014/main" id="{184E8ED4-10DF-4447-9723-FFA64907F5A3}"/>
                  </a:ext>
                </a:extLst>
              </p:cNvPr>
              <p:cNvSpPr/>
              <p:nvPr/>
            </p:nvSpPr>
            <p:spPr>
              <a:xfrm>
                <a:off x="3718725" y="4439850"/>
                <a:ext cx="502975" cy="31325"/>
              </a:xfrm>
              <a:custGeom>
                <a:avLst/>
                <a:gdLst/>
                <a:ahLst/>
                <a:cxnLst/>
                <a:rect l="l" t="t" r="r" b="b"/>
                <a:pathLst>
                  <a:path w="20119" h="1253" extrusionOk="0">
                    <a:moveTo>
                      <a:pt x="18663" y="0"/>
                    </a:moveTo>
                    <a:cubicBezTo>
                      <a:pt x="17381" y="0"/>
                      <a:pt x="16090" y="141"/>
                      <a:pt x="14816" y="203"/>
                    </a:cubicBezTo>
                    <a:cubicBezTo>
                      <a:pt x="13244" y="256"/>
                      <a:pt x="11671" y="310"/>
                      <a:pt x="10099" y="336"/>
                    </a:cubicBezTo>
                    <a:cubicBezTo>
                      <a:pt x="6849" y="443"/>
                      <a:pt x="3598" y="469"/>
                      <a:pt x="374" y="549"/>
                    </a:cubicBezTo>
                    <a:cubicBezTo>
                      <a:pt x="1" y="603"/>
                      <a:pt x="1" y="1109"/>
                      <a:pt x="374" y="1162"/>
                    </a:cubicBezTo>
                    <a:cubicBezTo>
                      <a:pt x="1947" y="1225"/>
                      <a:pt x="3521" y="1252"/>
                      <a:pt x="5092" y="1252"/>
                    </a:cubicBezTo>
                    <a:cubicBezTo>
                      <a:pt x="6846" y="1252"/>
                      <a:pt x="8596" y="1218"/>
                      <a:pt x="10339" y="1162"/>
                    </a:cubicBezTo>
                    <a:cubicBezTo>
                      <a:pt x="13430" y="1056"/>
                      <a:pt x="16814" y="1136"/>
                      <a:pt x="19852" y="496"/>
                    </a:cubicBezTo>
                    <a:cubicBezTo>
                      <a:pt x="20118" y="443"/>
                      <a:pt x="20038" y="43"/>
                      <a:pt x="19798" y="43"/>
                    </a:cubicBezTo>
                    <a:cubicBezTo>
                      <a:pt x="19421" y="13"/>
                      <a:pt x="19042" y="0"/>
                      <a:pt x="1866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2" name="Google Shape;614;p21">
              <a:extLst>
                <a:ext uri="{FF2B5EF4-FFF2-40B4-BE49-F238E27FC236}">
                  <a16:creationId xmlns:a16="http://schemas.microsoft.com/office/drawing/2014/main" id="{BB8DFFBF-4AFF-4FF8-AB0D-E62E96923789}"/>
                </a:ext>
              </a:extLst>
            </p:cNvPr>
            <p:cNvSpPr/>
            <p:nvPr/>
          </p:nvSpPr>
          <p:spPr>
            <a:xfrm>
              <a:off x="3553050" y="2636982"/>
              <a:ext cx="162550" cy="154400"/>
            </a:xfrm>
            <a:custGeom>
              <a:avLst/>
              <a:gdLst/>
              <a:ahLst/>
              <a:cxnLst/>
              <a:rect l="l" t="t" r="r" b="b"/>
              <a:pathLst>
                <a:path w="6502" h="6176" extrusionOk="0">
                  <a:moveTo>
                    <a:pt x="3016" y="1"/>
                  </a:moveTo>
                  <a:cubicBezTo>
                    <a:pt x="2492" y="1"/>
                    <a:pt x="1973" y="158"/>
                    <a:pt x="1519" y="471"/>
                  </a:cubicBezTo>
                  <a:cubicBezTo>
                    <a:pt x="480" y="1270"/>
                    <a:pt x="0" y="2603"/>
                    <a:pt x="320" y="3882"/>
                  </a:cubicBezTo>
                  <a:cubicBezTo>
                    <a:pt x="657" y="5231"/>
                    <a:pt x="1903" y="6175"/>
                    <a:pt x="3297" y="6175"/>
                  </a:cubicBezTo>
                  <a:cubicBezTo>
                    <a:pt x="3334" y="6175"/>
                    <a:pt x="3373" y="6175"/>
                    <a:pt x="3411" y="6173"/>
                  </a:cubicBezTo>
                  <a:cubicBezTo>
                    <a:pt x="5036" y="6173"/>
                    <a:pt x="6368" y="4894"/>
                    <a:pt x="6422" y="3269"/>
                  </a:cubicBezTo>
                  <a:cubicBezTo>
                    <a:pt x="6502" y="1830"/>
                    <a:pt x="5516" y="524"/>
                    <a:pt x="4104" y="231"/>
                  </a:cubicBezTo>
                  <a:cubicBezTo>
                    <a:pt x="3752" y="78"/>
                    <a:pt x="3383" y="1"/>
                    <a:pt x="301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3" name="Google Shape;615;p21">
              <a:extLst>
                <a:ext uri="{FF2B5EF4-FFF2-40B4-BE49-F238E27FC236}">
                  <a16:creationId xmlns:a16="http://schemas.microsoft.com/office/drawing/2014/main" id="{10BA7345-1F7B-4082-8DFE-39DBEB122E92}"/>
                </a:ext>
              </a:extLst>
            </p:cNvPr>
            <p:cNvGrpSpPr/>
            <p:nvPr/>
          </p:nvGrpSpPr>
          <p:grpSpPr>
            <a:xfrm>
              <a:off x="2869575" y="2844440"/>
              <a:ext cx="1529500" cy="1921716"/>
              <a:chOff x="4524100" y="1143565"/>
              <a:chExt cx="1529500" cy="1527960"/>
            </a:xfrm>
          </p:grpSpPr>
          <p:sp>
            <p:nvSpPr>
              <p:cNvPr id="38" name="Google Shape;616;p21">
                <a:extLst>
                  <a:ext uri="{FF2B5EF4-FFF2-40B4-BE49-F238E27FC236}">
                    <a16:creationId xmlns:a16="http://schemas.microsoft.com/office/drawing/2014/main" id="{4F49894C-A968-465C-95A1-2124D94CD466}"/>
                  </a:ext>
                </a:extLst>
              </p:cNvPr>
              <p:cNvSpPr/>
              <p:nvPr/>
            </p:nvSpPr>
            <p:spPr>
              <a:xfrm>
                <a:off x="4542075" y="1143565"/>
                <a:ext cx="1511525" cy="1470811"/>
              </a:xfrm>
              <a:custGeom>
                <a:avLst/>
                <a:gdLst/>
                <a:ahLst/>
                <a:cxnLst/>
                <a:rect l="l" t="t" r="r" b="b"/>
                <a:pathLst>
                  <a:path w="60461" h="53772" extrusionOk="0">
                    <a:moveTo>
                      <a:pt x="60460" y="0"/>
                    </a:moveTo>
                    <a:lnTo>
                      <a:pt x="21397" y="373"/>
                    </a:lnTo>
                    <a:lnTo>
                      <a:pt x="187" y="0"/>
                    </a:lnTo>
                    <a:lnTo>
                      <a:pt x="187" y="0"/>
                    </a:lnTo>
                    <a:lnTo>
                      <a:pt x="560" y="42234"/>
                    </a:lnTo>
                    <a:lnTo>
                      <a:pt x="1" y="53398"/>
                    </a:lnTo>
                    <a:lnTo>
                      <a:pt x="55264" y="53771"/>
                    </a:lnTo>
                    <a:lnTo>
                      <a:pt x="59554" y="53212"/>
                    </a:lnTo>
                    <a:lnTo>
                      <a:pt x="60460"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617;p21">
                <a:extLst>
                  <a:ext uri="{FF2B5EF4-FFF2-40B4-BE49-F238E27FC236}">
                    <a16:creationId xmlns:a16="http://schemas.microsoft.com/office/drawing/2014/main" id="{6C4AA0FB-39DB-47DF-9EE1-030210CF3B4D}"/>
                  </a:ext>
                </a:extLst>
              </p:cNvPr>
              <p:cNvSpPr/>
              <p:nvPr/>
            </p:nvSpPr>
            <p:spPr>
              <a:xfrm>
                <a:off x="4524100" y="2647925"/>
                <a:ext cx="309775" cy="23600"/>
              </a:xfrm>
              <a:custGeom>
                <a:avLst/>
                <a:gdLst/>
                <a:ahLst/>
                <a:cxnLst/>
                <a:rect l="l" t="t" r="r" b="b"/>
                <a:pathLst>
                  <a:path w="12391" h="944" extrusionOk="0">
                    <a:moveTo>
                      <a:pt x="2643" y="0"/>
                    </a:moveTo>
                    <a:cubicBezTo>
                      <a:pt x="1855" y="0"/>
                      <a:pt x="1070" y="25"/>
                      <a:pt x="293" y="96"/>
                    </a:cubicBezTo>
                    <a:cubicBezTo>
                      <a:pt x="80" y="96"/>
                      <a:pt x="0" y="443"/>
                      <a:pt x="240" y="469"/>
                    </a:cubicBezTo>
                    <a:cubicBezTo>
                      <a:pt x="2212" y="736"/>
                      <a:pt x="4237" y="709"/>
                      <a:pt x="6209" y="789"/>
                    </a:cubicBezTo>
                    <a:cubicBezTo>
                      <a:pt x="7467" y="823"/>
                      <a:pt x="8778" y="944"/>
                      <a:pt x="10062" y="944"/>
                    </a:cubicBezTo>
                    <a:cubicBezTo>
                      <a:pt x="10790" y="944"/>
                      <a:pt x="11509" y="905"/>
                      <a:pt x="12204" y="789"/>
                    </a:cubicBezTo>
                    <a:cubicBezTo>
                      <a:pt x="12391" y="709"/>
                      <a:pt x="12364" y="443"/>
                      <a:pt x="12177" y="363"/>
                    </a:cubicBezTo>
                    <a:cubicBezTo>
                      <a:pt x="11115" y="128"/>
                      <a:pt x="9970" y="86"/>
                      <a:pt x="8829" y="86"/>
                    </a:cubicBezTo>
                    <a:cubicBezTo>
                      <a:pt x="8192" y="86"/>
                      <a:pt x="7556" y="99"/>
                      <a:pt x="6936" y="99"/>
                    </a:cubicBezTo>
                    <a:cubicBezTo>
                      <a:pt x="6772" y="99"/>
                      <a:pt x="6610" y="98"/>
                      <a:pt x="6449" y="96"/>
                    </a:cubicBezTo>
                    <a:cubicBezTo>
                      <a:pt x="5184" y="63"/>
                      <a:pt x="3909" y="0"/>
                      <a:pt x="26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4" name="Google Shape;618;p21">
              <a:extLst>
                <a:ext uri="{FF2B5EF4-FFF2-40B4-BE49-F238E27FC236}">
                  <a16:creationId xmlns:a16="http://schemas.microsoft.com/office/drawing/2014/main" id="{3CAAF21A-2A03-400B-AABF-1D31CACF4073}"/>
                </a:ext>
              </a:extLst>
            </p:cNvPr>
            <p:cNvSpPr/>
            <p:nvPr/>
          </p:nvSpPr>
          <p:spPr>
            <a:xfrm flipH="1">
              <a:off x="3575538" y="1947000"/>
              <a:ext cx="117575" cy="491525"/>
            </a:xfrm>
            <a:custGeom>
              <a:avLst/>
              <a:gdLst/>
              <a:ahLst/>
              <a:cxnLst/>
              <a:rect l="l" t="t" r="r" b="b"/>
              <a:pathLst>
                <a:path w="4703" h="19661" extrusionOk="0">
                  <a:moveTo>
                    <a:pt x="1215" y="0"/>
                  </a:moveTo>
                  <a:cubicBezTo>
                    <a:pt x="1102" y="0"/>
                    <a:pt x="996" y="74"/>
                    <a:pt x="1009" y="220"/>
                  </a:cubicBezTo>
                  <a:cubicBezTo>
                    <a:pt x="1116" y="3258"/>
                    <a:pt x="1355" y="6242"/>
                    <a:pt x="1595" y="9253"/>
                  </a:cubicBezTo>
                  <a:cubicBezTo>
                    <a:pt x="1835" y="12157"/>
                    <a:pt x="1862" y="15062"/>
                    <a:pt x="1942" y="17966"/>
                  </a:cubicBezTo>
                  <a:cubicBezTo>
                    <a:pt x="1515" y="17273"/>
                    <a:pt x="1062" y="16581"/>
                    <a:pt x="636" y="15888"/>
                  </a:cubicBezTo>
                  <a:cubicBezTo>
                    <a:pt x="579" y="15790"/>
                    <a:pt x="492" y="15750"/>
                    <a:pt x="404" y="15750"/>
                  </a:cubicBezTo>
                  <a:cubicBezTo>
                    <a:pt x="205" y="15750"/>
                    <a:pt x="0" y="15959"/>
                    <a:pt x="130" y="16181"/>
                  </a:cubicBezTo>
                  <a:cubicBezTo>
                    <a:pt x="689" y="17273"/>
                    <a:pt x="1222" y="18393"/>
                    <a:pt x="1808" y="19458"/>
                  </a:cubicBezTo>
                  <a:cubicBezTo>
                    <a:pt x="1883" y="19593"/>
                    <a:pt x="2026" y="19661"/>
                    <a:pt x="2174" y="19661"/>
                  </a:cubicBezTo>
                  <a:cubicBezTo>
                    <a:pt x="2289" y="19661"/>
                    <a:pt x="2408" y="19620"/>
                    <a:pt x="2501" y="19538"/>
                  </a:cubicBezTo>
                  <a:cubicBezTo>
                    <a:pt x="3407" y="18659"/>
                    <a:pt x="4126" y="17567"/>
                    <a:pt x="4579" y="16394"/>
                  </a:cubicBezTo>
                  <a:cubicBezTo>
                    <a:pt x="4703" y="16077"/>
                    <a:pt x="4407" y="15830"/>
                    <a:pt x="4130" y="15830"/>
                  </a:cubicBezTo>
                  <a:cubicBezTo>
                    <a:pt x="3989" y="15830"/>
                    <a:pt x="3852" y="15894"/>
                    <a:pt x="3780" y="16048"/>
                  </a:cubicBezTo>
                  <a:cubicBezTo>
                    <a:pt x="3487" y="16661"/>
                    <a:pt x="3167" y="17273"/>
                    <a:pt x="2794" y="17833"/>
                  </a:cubicBezTo>
                  <a:cubicBezTo>
                    <a:pt x="2794" y="11918"/>
                    <a:pt x="2208" y="6082"/>
                    <a:pt x="1462" y="220"/>
                  </a:cubicBezTo>
                  <a:cubicBezTo>
                    <a:pt x="1449" y="74"/>
                    <a:pt x="1329" y="0"/>
                    <a:pt x="12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619;p21">
              <a:extLst>
                <a:ext uri="{FF2B5EF4-FFF2-40B4-BE49-F238E27FC236}">
                  <a16:creationId xmlns:a16="http://schemas.microsoft.com/office/drawing/2014/main" id="{6EEB3949-BAFA-444B-81B5-353815B75DD4}"/>
                </a:ext>
              </a:extLst>
            </p:cNvPr>
            <p:cNvSpPr txBox="1"/>
            <p:nvPr/>
          </p:nvSpPr>
          <p:spPr>
            <a:xfrm>
              <a:off x="3285092" y="1317503"/>
              <a:ext cx="897062"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b="1" dirty="0">
                  <a:solidFill>
                    <a:schemeClr val="accent5"/>
                  </a:solidFill>
                  <a:latin typeface="Fira Sans Extra Condensed"/>
                  <a:ea typeface="Fira Sans Extra Condensed"/>
                  <a:cs typeface="Fira Sans Extra Condensed"/>
                  <a:sym typeface="Fira Sans Extra Condensed"/>
                </a:rPr>
                <a:t>Tag Selector</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36" name="Google Shape;620;p21">
              <a:extLst>
                <a:ext uri="{FF2B5EF4-FFF2-40B4-BE49-F238E27FC236}">
                  <a16:creationId xmlns:a16="http://schemas.microsoft.com/office/drawing/2014/main" id="{F8FB2339-7FC8-48E5-836D-669F1E944BE0}"/>
                </a:ext>
              </a:extLst>
            </p:cNvPr>
            <p:cNvSpPr txBox="1"/>
            <p:nvPr/>
          </p:nvSpPr>
          <p:spPr>
            <a:xfrm>
              <a:off x="2942993" y="3239095"/>
              <a:ext cx="1429790" cy="100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ID" sz="1200" dirty="0">
                  <a:solidFill>
                    <a:srgbClr val="FFFFFF"/>
                  </a:solidFill>
                  <a:latin typeface="Stanberry" panose="03050601040601010101" pitchFamily="66" charset="0"/>
                  <a:ea typeface="Roboto"/>
                  <a:cs typeface="Roboto"/>
                  <a:sym typeface="Roboto"/>
                </a:rPr>
                <a:t>Element Type Selector atau Tag Selector adalah istilah untuk selector yang nilainya</a:t>
              </a:r>
            </a:p>
            <a:p>
              <a:pPr marL="0" lvl="0" indent="0" algn="ctr" rtl="0">
                <a:spcBef>
                  <a:spcPts val="0"/>
                </a:spcBef>
                <a:spcAft>
                  <a:spcPts val="0"/>
                </a:spcAft>
                <a:buClr>
                  <a:schemeClr val="dk1"/>
                </a:buClr>
                <a:buSzPts val="1100"/>
                <a:buFont typeface="Arial"/>
                <a:buNone/>
              </a:pPr>
              <a:r>
                <a:rPr lang="en-ID" sz="1200" dirty="0">
                  <a:solidFill>
                    <a:srgbClr val="FFFFFF"/>
                  </a:solidFill>
                  <a:latin typeface="Stanberry" panose="03050601040601010101" pitchFamily="66" charset="0"/>
                  <a:ea typeface="Roboto"/>
                  <a:cs typeface="Roboto"/>
                  <a:sym typeface="Roboto"/>
                </a:rPr>
                <a:t>merupakan tag HTML itu sendiri . Setiap tag HTML bisa digunakan sebagai selector ,</a:t>
              </a:r>
            </a:p>
            <a:p>
              <a:pPr marL="0" lvl="0" indent="0" algn="ctr" rtl="0">
                <a:spcBef>
                  <a:spcPts val="0"/>
                </a:spcBef>
                <a:spcAft>
                  <a:spcPts val="0"/>
                </a:spcAft>
                <a:buClr>
                  <a:schemeClr val="dk1"/>
                </a:buClr>
                <a:buSzPts val="1100"/>
                <a:buFont typeface="Arial"/>
                <a:buNone/>
              </a:pPr>
              <a:r>
                <a:rPr lang="en-ID" sz="1200" dirty="0">
                  <a:solidFill>
                    <a:srgbClr val="FFFFFF"/>
                  </a:solidFill>
                  <a:latin typeface="Stanberry" panose="03050601040601010101" pitchFamily="66" charset="0"/>
                  <a:ea typeface="Roboto"/>
                  <a:cs typeface="Roboto"/>
                  <a:sym typeface="Roboto"/>
                </a:rPr>
                <a:t>dan seluruh tag tersebut akan ditangkap oleh selector ini .</a:t>
              </a:r>
              <a:endParaRPr sz="1200" dirty="0">
                <a:solidFill>
                  <a:srgbClr val="FFFFFF"/>
                </a:solidFill>
                <a:latin typeface="Stanberry" panose="03050601040601010101" pitchFamily="66" charset="0"/>
                <a:ea typeface="Roboto"/>
                <a:cs typeface="Roboto"/>
                <a:sym typeface="Roboto"/>
              </a:endParaRPr>
            </a:p>
          </p:txBody>
        </p:sp>
      </p:grpSp>
      <p:grpSp>
        <p:nvGrpSpPr>
          <p:cNvPr id="7" name="Google Shape;622;p21">
            <a:extLst>
              <a:ext uri="{FF2B5EF4-FFF2-40B4-BE49-F238E27FC236}">
                <a16:creationId xmlns:a16="http://schemas.microsoft.com/office/drawing/2014/main" id="{6E2B7E29-1C5E-4C74-B551-4F2A5E663816}"/>
              </a:ext>
            </a:extLst>
          </p:cNvPr>
          <p:cNvGrpSpPr/>
          <p:nvPr/>
        </p:nvGrpSpPr>
        <p:grpSpPr>
          <a:xfrm>
            <a:off x="4687826" y="1255565"/>
            <a:ext cx="2247348" cy="3719547"/>
            <a:chOff x="4729012" y="1217500"/>
            <a:chExt cx="1861609" cy="3719547"/>
          </a:xfrm>
        </p:grpSpPr>
        <p:grpSp>
          <p:nvGrpSpPr>
            <p:cNvPr id="20" name="Google Shape;623;p21">
              <a:extLst>
                <a:ext uri="{FF2B5EF4-FFF2-40B4-BE49-F238E27FC236}">
                  <a16:creationId xmlns:a16="http://schemas.microsoft.com/office/drawing/2014/main" id="{1A9F9119-834D-4B9E-959B-9B98EC5DF3A7}"/>
                </a:ext>
              </a:extLst>
            </p:cNvPr>
            <p:cNvGrpSpPr/>
            <p:nvPr/>
          </p:nvGrpSpPr>
          <p:grpSpPr>
            <a:xfrm rot="10800000">
              <a:off x="4845778" y="1217500"/>
              <a:ext cx="1389459" cy="524038"/>
              <a:chOff x="1713863" y="3947137"/>
              <a:chExt cx="1389459" cy="524038"/>
            </a:xfrm>
          </p:grpSpPr>
          <p:sp>
            <p:nvSpPr>
              <p:cNvPr id="29" name="Google Shape;624;p21">
                <a:extLst>
                  <a:ext uri="{FF2B5EF4-FFF2-40B4-BE49-F238E27FC236}">
                    <a16:creationId xmlns:a16="http://schemas.microsoft.com/office/drawing/2014/main" id="{B918B1BF-B60C-45A8-B81D-6ECE5381277A}"/>
                  </a:ext>
                </a:extLst>
              </p:cNvPr>
              <p:cNvSpPr/>
              <p:nvPr/>
            </p:nvSpPr>
            <p:spPr>
              <a:xfrm>
                <a:off x="1713863" y="3947137"/>
                <a:ext cx="1389459" cy="489200"/>
              </a:xfrm>
              <a:custGeom>
                <a:avLst/>
                <a:gdLst/>
                <a:ahLst/>
                <a:cxnLst/>
                <a:rect l="l" t="t" r="r" b="b"/>
                <a:pathLst>
                  <a:path w="33788" h="19568" extrusionOk="0">
                    <a:moveTo>
                      <a:pt x="14869" y="1287"/>
                    </a:moveTo>
                    <a:cubicBezTo>
                      <a:pt x="15748" y="2432"/>
                      <a:pt x="16627" y="3578"/>
                      <a:pt x="17507" y="4724"/>
                    </a:cubicBezTo>
                    <a:cubicBezTo>
                      <a:pt x="17560" y="4804"/>
                      <a:pt x="17640" y="4857"/>
                      <a:pt x="17720" y="4884"/>
                    </a:cubicBezTo>
                    <a:cubicBezTo>
                      <a:pt x="17773" y="4937"/>
                      <a:pt x="17826" y="4964"/>
                      <a:pt x="17880" y="4964"/>
                    </a:cubicBezTo>
                    <a:cubicBezTo>
                      <a:pt x="19920" y="5204"/>
                      <a:pt x="21961" y="5314"/>
                      <a:pt x="24002" y="5314"/>
                    </a:cubicBezTo>
                    <a:cubicBezTo>
                      <a:pt x="24226" y="5314"/>
                      <a:pt x="24450" y="5313"/>
                      <a:pt x="24674" y="5310"/>
                    </a:cubicBezTo>
                    <a:cubicBezTo>
                      <a:pt x="25081" y="5310"/>
                      <a:pt x="25491" y="5311"/>
                      <a:pt x="25902" y="5311"/>
                    </a:cubicBezTo>
                    <a:cubicBezTo>
                      <a:pt x="27753" y="5311"/>
                      <a:pt x="29638" y="5293"/>
                      <a:pt x="31469" y="5097"/>
                    </a:cubicBezTo>
                    <a:cubicBezTo>
                      <a:pt x="31496" y="5097"/>
                      <a:pt x="31522" y="5070"/>
                      <a:pt x="31522" y="5070"/>
                    </a:cubicBezTo>
                    <a:cubicBezTo>
                      <a:pt x="31522" y="6962"/>
                      <a:pt x="31922" y="8907"/>
                      <a:pt x="32135" y="10772"/>
                    </a:cubicBezTo>
                    <a:cubicBezTo>
                      <a:pt x="32242" y="11758"/>
                      <a:pt x="32322" y="12744"/>
                      <a:pt x="32402" y="13730"/>
                    </a:cubicBezTo>
                    <a:cubicBezTo>
                      <a:pt x="32482" y="14396"/>
                      <a:pt x="32828" y="15862"/>
                      <a:pt x="32615" y="16688"/>
                    </a:cubicBezTo>
                    <a:cubicBezTo>
                      <a:pt x="22170" y="18073"/>
                      <a:pt x="11485" y="16874"/>
                      <a:pt x="1120" y="18819"/>
                    </a:cubicBezTo>
                    <a:cubicBezTo>
                      <a:pt x="1466" y="16741"/>
                      <a:pt x="1306" y="14476"/>
                      <a:pt x="1279" y="12398"/>
                    </a:cubicBezTo>
                    <a:cubicBezTo>
                      <a:pt x="1253" y="11252"/>
                      <a:pt x="1226" y="10106"/>
                      <a:pt x="1146" y="8934"/>
                    </a:cubicBezTo>
                    <a:cubicBezTo>
                      <a:pt x="1093" y="8028"/>
                      <a:pt x="1120" y="7015"/>
                      <a:pt x="826" y="6136"/>
                    </a:cubicBezTo>
                    <a:lnTo>
                      <a:pt x="826" y="6136"/>
                    </a:lnTo>
                    <a:cubicBezTo>
                      <a:pt x="1547" y="6258"/>
                      <a:pt x="2291" y="6297"/>
                      <a:pt x="3043" y="6297"/>
                    </a:cubicBezTo>
                    <a:cubicBezTo>
                      <a:pt x="4097" y="6297"/>
                      <a:pt x="5167" y="6220"/>
                      <a:pt x="6209" y="6189"/>
                    </a:cubicBezTo>
                    <a:lnTo>
                      <a:pt x="6209" y="6163"/>
                    </a:lnTo>
                    <a:cubicBezTo>
                      <a:pt x="8047" y="6109"/>
                      <a:pt x="9993" y="6109"/>
                      <a:pt x="11805" y="5736"/>
                    </a:cubicBezTo>
                    <a:cubicBezTo>
                      <a:pt x="11991" y="5683"/>
                      <a:pt x="12124" y="5497"/>
                      <a:pt x="12071" y="5310"/>
                    </a:cubicBezTo>
                    <a:cubicBezTo>
                      <a:pt x="13163" y="4111"/>
                      <a:pt x="14016" y="2672"/>
                      <a:pt x="14869" y="1287"/>
                    </a:cubicBezTo>
                    <a:close/>
                    <a:moveTo>
                      <a:pt x="14819" y="1"/>
                    </a:moveTo>
                    <a:cubicBezTo>
                      <a:pt x="14662" y="1"/>
                      <a:pt x="14509" y="74"/>
                      <a:pt x="14416" y="221"/>
                    </a:cubicBezTo>
                    <a:cubicBezTo>
                      <a:pt x="13430" y="1740"/>
                      <a:pt x="12337" y="3285"/>
                      <a:pt x="11618" y="4937"/>
                    </a:cubicBezTo>
                    <a:cubicBezTo>
                      <a:pt x="11465" y="4933"/>
                      <a:pt x="11311" y="4931"/>
                      <a:pt x="11157" y="4931"/>
                    </a:cubicBezTo>
                    <a:cubicBezTo>
                      <a:pt x="9434" y="4931"/>
                      <a:pt x="7654" y="5186"/>
                      <a:pt x="5942" y="5283"/>
                    </a:cubicBezTo>
                    <a:cubicBezTo>
                      <a:pt x="4184" y="5390"/>
                      <a:pt x="2345" y="5310"/>
                      <a:pt x="613" y="5630"/>
                    </a:cubicBezTo>
                    <a:cubicBezTo>
                      <a:pt x="533" y="5656"/>
                      <a:pt x="507" y="5683"/>
                      <a:pt x="453" y="5736"/>
                    </a:cubicBezTo>
                    <a:cubicBezTo>
                      <a:pt x="373" y="5736"/>
                      <a:pt x="267" y="5816"/>
                      <a:pt x="267" y="5896"/>
                    </a:cubicBezTo>
                    <a:cubicBezTo>
                      <a:pt x="0" y="6882"/>
                      <a:pt x="160" y="7948"/>
                      <a:pt x="214" y="8934"/>
                    </a:cubicBezTo>
                    <a:cubicBezTo>
                      <a:pt x="240" y="10000"/>
                      <a:pt x="294" y="11066"/>
                      <a:pt x="320" y="12158"/>
                    </a:cubicBezTo>
                    <a:cubicBezTo>
                      <a:pt x="347" y="14343"/>
                      <a:pt x="54" y="16661"/>
                      <a:pt x="267" y="18846"/>
                    </a:cubicBezTo>
                    <a:cubicBezTo>
                      <a:pt x="267" y="18926"/>
                      <a:pt x="320" y="18979"/>
                      <a:pt x="347" y="19059"/>
                    </a:cubicBezTo>
                    <a:cubicBezTo>
                      <a:pt x="244" y="19264"/>
                      <a:pt x="339" y="19567"/>
                      <a:pt x="606" y="19567"/>
                    </a:cubicBezTo>
                    <a:cubicBezTo>
                      <a:pt x="617" y="19567"/>
                      <a:pt x="628" y="19567"/>
                      <a:pt x="640" y="19566"/>
                    </a:cubicBezTo>
                    <a:cubicBezTo>
                      <a:pt x="11272" y="18420"/>
                      <a:pt x="22010" y="19033"/>
                      <a:pt x="32615" y="17647"/>
                    </a:cubicBezTo>
                    <a:cubicBezTo>
                      <a:pt x="32668" y="17647"/>
                      <a:pt x="32721" y="17647"/>
                      <a:pt x="32775" y="17620"/>
                    </a:cubicBezTo>
                    <a:cubicBezTo>
                      <a:pt x="32803" y="17628"/>
                      <a:pt x="32832" y="17631"/>
                      <a:pt x="32860" y="17631"/>
                    </a:cubicBezTo>
                    <a:cubicBezTo>
                      <a:pt x="32937" y="17631"/>
                      <a:pt x="33009" y="17606"/>
                      <a:pt x="33068" y="17567"/>
                    </a:cubicBezTo>
                    <a:cubicBezTo>
                      <a:pt x="33787" y="17221"/>
                      <a:pt x="33654" y="16635"/>
                      <a:pt x="33627" y="15942"/>
                    </a:cubicBezTo>
                    <a:cubicBezTo>
                      <a:pt x="33521" y="14636"/>
                      <a:pt x="33388" y="13330"/>
                      <a:pt x="33254" y="12025"/>
                    </a:cubicBezTo>
                    <a:cubicBezTo>
                      <a:pt x="32988" y="9600"/>
                      <a:pt x="32908" y="6909"/>
                      <a:pt x="32189" y="4591"/>
                    </a:cubicBezTo>
                    <a:cubicBezTo>
                      <a:pt x="32129" y="4432"/>
                      <a:pt x="31996" y="4347"/>
                      <a:pt x="31854" y="4347"/>
                    </a:cubicBezTo>
                    <a:cubicBezTo>
                      <a:pt x="31806" y="4347"/>
                      <a:pt x="31757" y="4357"/>
                      <a:pt x="31709" y="4377"/>
                    </a:cubicBezTo>
                    <a:cubicBezTo>
                      <a:pt x="31656" y="4324"/>
                      <a:pt x="31549" y="4298"/>
                      <a:pt x="31469" y="4271"/>
                    </a:cubicBezTo>
                    <a:cubicBezTo>
                      <a:pt x="31186" y="4264"/>
                      <a:pt x="30903" y="4261"/>
                      <a:pt x="30620" y="4261"/>
                    </a:cubicBezTo>
                    <a:cubicBezTo>
                      <a:pt x="28638" y="4261"/>
                      <a:pt x="26656" y="4404"/>
                      <a:pt x="24674" y="4404"/>
                    </a:cubicBezTo>
                    <a:cubicBezTo>
                      <a:pt x="22543" y="4404"/>
                      <a:pt x="20438" y="4404"/>
                      <a:pt x="18306" y="4511"/>
                    </a:cubicBezTo>
                    <a:cubicBezTo>
                      <a:pt x="18306" y="4431"/>
                      <a:pt x="18279" y="4351"/>
                      <a:pt x="18226" y="4298"/>
                    </a:cubicBezTo>
                    <a:cubicBezTo>
                      <a:pt x="17240" y="2939"/>
                      <a:pt x="16228" y="1580"/>
                      <a:pt x="15242" y="221"/>
                    </a:cubicBezTo>
                    <a:cubicBezTo>
                      <a:pt x="15135" y="74"/>
                      <a:pt x="14975" y="1"/>
                      <a:pt x="1481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625;p21">
                <a:extLst>
                  <a:ext uri="{FF2B5EF4-FFF2-40B4-BE49-F238E27FC236}">
                    <a16:creationId xmlns:a16="http://schemas.microsoft.com/office/drawing/2014/main" id="{B5FC803D-DEF8-4787-AD2D-CB748FAB6855}"/>
                  </a:ext>
                </a:extLst>
              </p:cNvPr>
              <p:cNvSpPr/>
              <p:nvPr/>
            </p:nvSpPr>
            <p:spPr>
              <a:xfrm>
                <a:off x="2191250" y="4439850"/>
                <a:ext cx="503625" cy="31325"/>
              </a:xfrm>
              <a:custGeom>
                <a:avLst/>
                <a:gdLst/>
                <a:ahLst/>
                <a:cxnLst/>
                <a:rect l="l" t="t" r="r" b="b"/>
                <a:pathLst>
                  <a:path w="20145" h="1253" extrusionOk="0">
                    <a:moveTo>
                      <a:pt x="18674" y="0"/>
                    </a:moveTo>
                    <a:cubicBezTo>
                      <a:pt x="17397" y="0"/>
                      <a:pt x="16090" y="141"/>
                      <a:pt x="14816" y="203"/>
                    </a:cubicBezTo>
                    <a:cubicBezTo>
                      <a:pt x="13244" y="256"/>
                      <a:pt x="11671" y="310"/>
                      <a:pt x="10099" y="336"/>
                    </a:cubicBezTo>
                    <a:cubicBezTo>
                      <a:pt x="6849" y="443"/>
                      <a:pt x="3598" y="469"/>
                      <a:pt x="374" y="549"/>
                    </a:cubicBezTo>
                    <a:cubicBezTo>
                      <a:pt x="1" y="603"/>
                      <a:pt x="1" y="1109"/>
                      <a:pt x="374" y="1162"/>
                    </a:cubicBezTo>
                    <a:cubicBezTo>
                      <a:pt x="1947" y="1225"/>
                      <a:pt x="3521" y="1252"/>
                      <a:pt x="5092" y="1252"/>
                    </a:cubicBezTo>
                    <a:cubicBezTo>
                      <a:pt x="6846" y="1252"/>
                      <a:pt x="8596" y="1218"/>
                      <a:pt x="10339" y="1162"/>
                    </a:cubicBezTo>
                    <a:cubicBezTo>
                      <a:pt x="13430" y="1056"/>
                      <a:pt x="16814" y="1136"/>
                      <a:pt x="19852" y="496"/>
                    </a:cubicBezTo>
                    <a:cubicBezTo>
                      <a:pt x="20145" y="443"/>
                      <a:pt x="20065" y="43"/>
                      <a:pt x="19798" y="43"/>
                    </a:cubicBezTo>
                    <a:cubicBezTo>
                      <a:pt x="19427" y="13"/>
                      <a:pt x="19052" y="0"/>
                      <a:pt x="1867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1" name="Google Shape;626;p21">
              <a:extLst>
                <a:ext uri="{FF2B5EF4-FFF2-40B4-BE49-F238E27FC236}">
                  <a16:creationId xmlns:a16="http://schemas.microsoft.com/office/drawing/2014/main" id="{51116C0B-CB77-43E6-A207-7D9906334096}"/>
                </a:ext>
              </a:extLst>
            </p:cNvPr>
            <p:cNvSpPr/>
            <p:nvPr/>
          </p:nvSpPr>
          <p:spPr>
            <a:xfrm>
              <a:off x="5429075" y="2636982"/>
              <a:ext cx="161900" cy="154400"/>
            </a:xfrm>
            <a:custGeom>
              <a:avLst/>
              <a:gdLst/>
              <a:ahLst/>
              <a:cxnLst/>
              <a:rect l="l" t="t" r="r" b="b"/>
              <a:pathLst>
                <a:path w="6476" h="6176" extrusionOk="0">
                  <a:moveTo>
                    <a:pt x="3003" y="1"/>
                  </a:moveTo>
                  <a:cubicBezTo>
                    <a:pt x="2480" y="1"/>
                    <a:pt x="1958" y="158"/>
                    <a:pt x="1519" y="471"/>
                  </a:cubicBezTo>
                  <a:cubicBezTo>
                    <a:pt x="480" y="1270"/>
                    <a:pt x="0" y="2603"/>
                    <a:pt x="294" y="3882"/>
                  </a:cubicBezTo>
                  <a:cubicBezTo>
                    <a:pt x="657" y="5231"/>
                    <a:pt x="1878" y="6175"/>
                    <a:pt x="3295" y="6175"/>
                  </a:cubicBezTo>
                  <a:cubicBezTo>
                    <a:pt x="3333" y="6175"/>
                    <a:pt x="3372" y="6175"/>
                    <a:pt x="3411" y="6173"/>
                  </a:cubicBezTo>
                  <a:cubicBezTo>
                    <a:pt x="5036" y="6173"/>
                    <a:pt x="6369" y="4894"/>
                    <a:pt x="6395" y="3269"/>
                  </a:cubicBezTo>
                  <a:cubicBezTo>
                    <a:pt x="6475" y="1830"/>
                    <a:pt x="5489" y="524"/>
                    <a:pt x="4077" y="231"/>
                  </a:cubicBezTo>
                  <a:cubicBezTo>
                    <a:pt x="3737" y="78"/>
                    <a:pt x="3370" y="1"/>
                    <a:pt x="300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2" name="Google Shape;627;p21">
              <a:extLst>
                <a:ext uri="{FF2B5EF4-FFF2-40B4-BE49-F238E27FC236}">
                  <a16:creationId xmlns:a16="http://schemas.microsoft.com/office/drawing/2014/main" id="{CFB3C86B-DB3C-43EB-BA23-30549E7BDA4B}"/>
                </a:ext>
              </a:extLst>
            </p:cNvPr>
            <p:cNvGrpSpPr/>
            <p:nvPr/>
          </p:nvGrpSpPr>
          <p:grpSpPr>
            <a:xfrm>
              <a:off x="4745275" y="3003550"/>
              <a:ext cx="1763097" cy="1933497"/>
              <a:chOff x="4524100" y="1270074"/>
              <a:chExt cx="1763097" cy="1537327"/>
            </a:xfrm>
          </p:grpSpPr>
          <p:sp>
            <p:nvSpPr>
              <p:cNvPr id="27" name="Google Shape;628;p21">
                <a:extLst>
                  <a:ext uri="{FF2B5EF4-FFF2-40B4-BE49-F238E27FC236}">
                    <a16:creationId xmlns:a16="http://schemas.microsoft.com/office/drawing/2014/main" id="{BCC821F7-0223-4C94-AAB7-4F15B0F944D7}"/>
                  </a:ext>
                </a:extLst>
              </p:cNvPr>
              <p:cNvSpPr/>
              <p:nvPr/>
            </p:nvSpPr>
            <p:spPr>
              <a:xfrm>
                <a:off x="4542075" y="1270074"/>
                <a:ext cx="1745122" cy="1537327"/>
              </a:xfrm>
              <a:custGeom>
                <a:avLst/>
                <a:gdLst/>
                <a:ahLst/>
                <a:cxnLst/>
                <a:rect l="l" t="t" r="r" b="b"/>
                <a:pathLst>
                  <a:path w="60461" h="53772" extrusionOk="0">
                    <a:moveTo>
                      <a:pt x="60460" y="0"/>
                    </a:moveTo>
                    <a:lnTo>
                      <a:pt x="21397" y="373"/>
                    </a:lnTo>
                    <a:lnTo>
                      <a:pt x="187" y="0"/>
                    </a:lnTo>
                    <a:lnTo>
                      <a:pt x="187" y="0"/>
                    </a:lnTo>
                    <a:lnTo>
                      <a:pt x="560" y="42234"/>
                    </a:lnTo>
                    <a:lnTo>
                      <a:pt x="1" y="53398"/>
                    </a:lnTo>
                    <a:lnTo>
                      <a:pt x="55264" y="53771"/>
                    </a:lnTo>
                    <a:lnTo>
                      <a:pt x="59554" y="53212"/>
                    </a:lnTo>
                    <a:lnTo>
                      <a:pt x="60460"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629;p21">
                <a:extLst>
                  <a:ext uri="{FF2B5EF4-FFF2-40B4-BE49-F238E27FC236}">
                    <a16:creationId xmlns:a16="http://schemas.microsoft.com/office/drawing/2014/main" id="{76EA3B3B-4559-4714-B73C-66E56A65FE65}"/>
                  </a:ext>
                </a:extLst>
              </p:cNvPr>
              <p:cNvSpPr/>
              <p:nvPr/>
            </p:nvSpPr>
            <p:spPr>
              <a:xfrm>
                <a:off x="4524100" y="2647925"/>
                <a:ext cx="309775" cy="23600"/>
              </a:xfrm>
              <a:custGeom>
                <a:avLst/>
                <a:gdLst/>
                <a:ahLst/>
                <a:cxnLst/>
                <a:rect l="l" t="t" r="r" b="b"/>
                <a:pathLst>
                  <a:path w="12391" h="944" extrusionOk="0">
                    <a:moveTo>
                      <a:pt x="2643" y="0"/>
                    </a:moveTo>
                    <a:cubicBezTo>
                      <a:pt x="1855" y="0"/>
                      <a:pt x="1070" y="25"/>
                      <a:pt x="293" y="96"/>
                    </a:cubicBezTo>
                    <a:cubicBezTo>
                      <a:pt x="80" y="96"/>
                      <a:pt x="0" y="443"/>
                      <a:pt x="240" y="469"/>
                    </a:cubicBezTo>
                    <a:cubicBezTo>
                      <a:pt x="2212" y="736"/>
                      <a:pt x="4237" y="709"/>
                      <a:pt x="6209" y="789"/>
                    </a:cubicBezTo>
                    <a:cubicBezTo>
                      <a:pt x="7467" y="823"/>
                      <a:pt x="8778" y="944"/>
                      <a:pt x="10062" y="944"/>
                    </a:cubicBezTo>
                    <a:cubicBezTo>
                      <a:pt x="10790" y="944"/>
                      <a:pt x="11509" y="905"/>
                      <a:pt x="12204" y="789"/>
                    </a:cubicBezTo>
                    <a:cubicBezTo>
                      <a:pt x="12391" y="709"/>
                      <a:pt x="12364" y="443"/>
                      <a:pt x="12177" y="363"/>
                    </a:cubicBezTo>
                    <a:cubicBezTo>
                      <a:pt x="11115" y="128"/>
                      <a:pt x="9970" y="86"/>
                      <a:pt x="8829" y="86"/>
                    </a:cubicBezTo>
                    <a:cubicBezTo>
                      <a:pt x="8192" y="86"/>
                      <a:pt x="7556" y="99"/>
                      <a:pt x="6936" y="99"/>
                    </a:cubicBezTo>
                    <a:cubicBezTo>
                      <a:pt x="6772" y="99"/>
                      <a:pt x="6610" y="98"/>
                      <a:pt x="6449" y="96"/>
                    </a:cubicBezTo>
                    <a:cubicBezTo>
                      <a:pt x="5184" y="63"/>
                      <a:pt x="3909" y="0"/>
                      <a:pt x="26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3" name="Google Shape;630;p21">
              <a:extLst>
                <a:ext uri="{FF2B5EF4-FFF2-40B4-BE49-F238E27FC236}">
                  <a16:creationId xmlns:a16="http://schemas.microsoft.com/office/drawing/2014/main" id="{ACA21756-6380-4547-9207-709AD8BBE9C4}"/>
                </a:ext>
              </a:extLst>
            </p:cNvPr>
            <p:cNvSpPr/>
            <p:nvPr/>
          </p:nvSpPr>
          <p:spPr>
            <a:xfrm flipH="1">
              <a:off x="5451238" y="1947000"/>
              <a:ext cx="117575" cy="491525"/>
            </a:xfrm>
            <a:custGeom>
              <a:avLst/>
              <a:gdLst/>
              <a:ahLst/>
              <a:cxnLst/>
              <a:rect l="l" t="t" r="r" b="b"/>
              <a:pathLst>
                <a:path w="4703" h="19661" extrusionOk="0">
                  <a:moveTo>
                    <a:pt x="1215" y="0"/>
                  </a:moveTo>
                  <a:cubicBezTo>
                    <a:pt x="1102" y="0"/>
                    <a:pt x="996" y="74"/>
                    <a:pt x="1009" y="220"/>
                  </a:cubicBezTo>
                  <a:cubicBezTo>
                    <a:pt x="1116" y="3258"/>
                    <a:pt x="1355" y="6242"/>
                    <a:pt x="1595" y="9253"/>
                  </a:cubicBezTo>
                  <a:cubicBezTo>
                    <a:pt x="1835" y="12157"/>
                    <a:pt x="1862" y="15062"/>
                    <a:pt x="1942" y="17966"/>
                  </a:cubicBezTo>
                  <a:cubicBezTo>
                    <a:pt x="1515" y="17273"/>
                    <a:pt x="1062" y="16581"/>
                    <a:pt x="636" y="15888"/>
                  </a:cubicBezTo>
                  <a:cubicBezTo>
                    <a:pt x="579" y="15790"/>
                    <a:pt x="492" y="15750"/>
                    <a:pt x="404" y="15750"/>
                  </a:cubicBezTo>
                  <a:cubicBezTo>
                    <a:pt x="205" y="15750"/>
                    <a:pt x="0" y="15959"/>
                    <a:pt x="130" y="16181"/>
                  </a:cubicBezTo>
                  <a:cubicBezTo>
                    <a:pt x="689" y="17273"/>
                    <a:pt x="1222" y="18393"/>
                    <a:pt x="1808" y="19458"/>
                  </a:cubicBezTo>
                  <a:cubicBezTo>
                    <a:pt x="1883" y="19593"/>
                    <a:pt x="2026" y="19661"/>
                    <a:pt x="2174" y="19661"/>
                  </a:cubicBezTo>
                  <a:cubicBezTo>
                    <a:pt x="2289" y="19661"/>
                    <a:pt x="2408" y="19620"/>
                    <a:pt x="2501" y="19538"/>
                  </a:cubicBezTo>
                  <a:cubicBezTo>
                    <a:pt x="3407" y="18659"/>
                    <a:pt x="4126" y="17567"/>
                    <a:pt x="4579" y="16394"/>
                  </a:cubicBezTo>
                  <a:cubicBezTo>
                    <a:pt x="4703" y="16077"/>
                    <a:pt x="4407" y="15830"/>
                    <a:pt x="4130" y="15830"/>
                  </a:cubicBezTo>
                  <a:cubicBezTo>
                    <a:pt x="3989" y="15830"/>
                    <a:pt x="3852" y="15894"/>
                    <a:pt x="3780" y="16048"/>
                  </a:cubicBezTo>
                  <a:cubicBezTo>
                    <a:pt x="3487" y="16661"/>
                    <a:pt x="3167" y="17273"/>
                    <a:pt x="2794" y="17833"/>
                  </a:cubicBezTo>
                  <a:cubicBezTo>
                    <a:pt x="2794" y="11918"/>
                    <a:pt x="2208" y="6082"/>
                    <a:pt x="1462" y="220"/>
                  </a:cubicBezTo>
                  <a:cubicBezTo>
                    <a:pt x="1449" y="74"/>
                    <a:pt x="1329" y="0"/>
                    <a:pt x="12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631;p21">
              <a:extLst>
                <a:ext uri="{FF2B5EF4-FFF2-40B4-BE49-F238E27FC236}">
                  <a16:creationId xmlns:a16="http://schemas.microsoft.com/office/drawing/2014/main" id="{224824D3-4A1A-4EE0-845D-4EFFE9FAC2EA}"/>
                </a:ext>
              </a:extLst>
            </p:cNvPr>
            <p:cNvSpPr txBox="1"/>
            <p:nvPr/>
          </p:nvSpPr>
          <p:spPr>
            <a:xfrm>
              <a:off x="4824283" y="1299596"/>
              <a:ext cx="1389458"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b="1" dirty="0">
                  <a:solidFill>
                    <a:schemeClr val="dk2"/>
                  </a:solidFill>
                  <a:latin typeface="Fira Sans Extra Condensed"/>
                  <a:ea typeface="Fira Sans Extra Condensed"/>
                  <a:cs typeface="Fira Sans Extra Condensed"/>
                  <a:sym typeface="Fira Sans Extra Condensed"/>
                </a:rPr>
                <a:t>Class Selector</a:t>
              </a:r>
              <a:endParaRPr sz="1600" b="1" dirty="0">
                <a:solidFill>
                  <a:schemeClr val="dk2"/>
                </a:solidFill>
                <a:latin typeface="Fira Sans Extra Condensed"/>
                <a:ea typeface="Fira Sans Extra Condensed"/>
                <a:cs typeface="Fira Sans Extra Condensed"/>
                <a:sym typeface="Fira Sans Extra Condensed"/>
              </a:endParaRPr>
            </a:p>
          </p:txBody>
        </p:sp>
        <p:sp>
          <p:nvSpPr>
            <p:cNvPr id="25" name="Google Shape;632;p21">
              <a:extLst>
                <a:ext uri="{FF2B5EF4-FFF2-40B4-BE49-F238E27FC236}">
                  <a16:creationId xmlns:a16="http://schemas.microsoft.com/office/drawing/2014/main" id="{6547D1A2-39D6-425F-B190-F6644581664A}"/>
                </a:ext>
              </a:extLst>
            </p:cNvPr>
            <p:cNvSpPr txBox="1"/>
            <p:nvPr/>
          </p:nvSpPr>
          <p:spPr>
            <a:xfrm>
              <a:off x="4729012" y="3397360"/>
              <a:ext cx="1861609" cy="100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D" sz="1200" dirty="0">
                  <a:solidFill>
                    <a:srgbClr val="FFFFFF"/>
                  </a:solidFill>
                  <a:latin typeface="Stanberry" panose="03050601040601010101" pitchFamily="66" charset="0"/>
                  <a:ea typeface="Roboto"/>
                  <a:cs typeface="Roboto"/>
                  <a:sym typeface="Roboto"/>
                </a:rPr>
                <a:t>Class Selector merupakan salah satu selector yang paling umum dan paling sering</a:t>
              </a:r>
            </a:p>
            <a:p>
              <a:pPr marL="0" lvl="0" indent="0" algn="ctr" rtl="0">
                <a:spcBef>
                  <a:spcPts val="0"/>
                </a:spcBef>
                <a:spcAft>
                  <a:spcPts val="0"/>
                </a:spcAft>
                <a:buNone/>
              </a:pPr>
              <a:r>
                <a:rPr lang="en-ID" sz="1200" dirty="0">
                  <a:solidFill>
                    <a:srgbClr val="FFFFFF"/>
                  </a:solidFill>
                  <a:latin typeface="Stanberry" panose="03050601040601010101" pitchFamily="66" charset="0"/>
                  <a:ea typeface="Roboto"/>
                  <a:cs typeface="Roboto"/>
                  <a:sym typeface="Roboto"/>
                </a:rPr>
                <a:t>digunakan . Class Selector akan ' mencari ' tag yang memiliki atribut class dengan</a:t>
              </a:r>
            </a:p>
            <a:p>
              <a:pPr marL="0" lvl="0" indent="0" algn="ctr" rtl="0">
                <a:spcBef>
                  <a:spcPts val="0"/>
                </a:spcBef>
                <a:spcAft>
                  <a:spcPts val="0"/>
                </a:spcAft>
                <a:buNone/>
              </a:pPr>
              <a:r>
                <a:rPr lang="en-ID" sz="1200" dirty="0">
                  <a:solidFill>
                    <a:srgbClr val="FFFFFF"/>
                  </a:solidFill>
                  <a:latin typeface="Stanberry" panose="03050601040601010101" pitchFamily="66" charset="0"/>
                  <a:ea typeface="Roboto"/>
                  <a:cs typeface="Roboto"/>
                  <a:sym typeface="Roboto"/>
                </a:rPr>
                <a:t>nilai yang sesuai .</a:t>
              </a:r>
              <a:endParaRPr sz="1200" dirty="0">
                <a:solidFill>
                  <a:srgbClr val="FFFFFF"/>
                </a:solidFill>
                <a:latin typeface="Stanberry" panose="03050601040601010101" pitchFamily="66" charset="0"/>
                <a:ea typeface="Roboto"/>
                <a:cs typeface="Roboto"/>
                <a:sym typeface="Roboto"/>
              </a:endParaRPr>
            </a:p>
          </p:txBody>
        </p:sp>
      </p:grpSp>
      <p:grpSp>
        <p:nvGrpSpPr>
          <p:cNvPr id="8" name="Google Shape;634;p21">
            <a:extLst>
              <a:ext uri="{FF2B5EF4-FFF2-40B4-BE49-F238E27FC236}">
                <a16:creationId xmlns:a16="http://schemas.microsoft.com/office/drawing/2014/main" id="{924A40AD-8C3D-4733-9B5D-F8AC32D632FF}"/>
              </a:ext>
            </a:extLst>
          </p:cNvPr>
          <p:cNvGrpSpPr/>
          <p:nvPr/>
        </p:nvGrpSpPr>
        <p:grpSpPr>
          <a:xfrm>
            <a:off x="6935174" y="1255553"/>
            <a:ext cx="1784924" cy="3548667"/>
            <a:chOff x="6544343" y="1217488"/>
            <a:chExt cx="1700739" cy="3548667"/>
          </a:xfrm>
        </p:grpSpPr>
        <p:sp>
          <p:nvSpPr>
            <p:cNvPr id="9" name="Google Shape;635;p21">
              <a:extLst>
                <a:ext uri="{FF2B5EF4-FFF2-40B4-BE49-F238E27FC236}">
                  <a16:creationId xmlns:a16="http://schemas.microsoft.com/office/drawing/2014/main" id="{410267BA-DE98-4941-BA8E-7798DF6A446E}"/>
                </a:ext>
              </a:extLst>
            </p:cNvPr>
            <p:cNvSpPr/>
            <p:nvPr/>
          </p:nvSpPr>
          <p:spPr>
            <a:xfrm>
              <a:off x="7304775" y="2636982"/>
              <a:ext cx="161900" cy="154400"/>
            </a:xfrm>
            <a:custGeom>
              <a:avLst/>
              <a:gdLst/>
              <a:ahLst/>
              <a:cxnLst/>
              <a:rect l="l" t="t" r="r" b="b"/>
              <a:pathLst>
                <a:path w="6476" h="6176" extrusionOk="0">
                  <a:moveTo>
                    <a:pt x="3017" y="1"/>
                  </a:moveTo>
                  <a:cubicBezTo>
                    <a:pt x="2493" y="1"/>
                    <a:pt x="1974" y="158"/>
                    <a:pt x="1519" y="471"/>
                  </a:cubicBezTo>
                  <a:cubicBezTo>
                    <a:pt x="480" y="1270"/>
                    <a:pt x="1" y="2603"/>
                    <a:pt x="320" y="3882"/>
                  </a:cubicBezTo>
                  <a:cubicBezTo>
                    <a:pt x="658" y="5231"/>
                    <a:pt x="1904" y="6175"/>
                    <a:pt x="3297" y="6175"/>
                  </a:cubicBezTo>
                  <a:cubicBezTo>
                    <a:pt x="3335" y="6175"/>
                    <a:pt x="3373" y="6175"/>
                    <a:pt x="3411" y="6173"/>
                  </a:cubicBezTo>
                  <a:cubicBezTo>
                    <a:pt x="5037" y="6173"/>
                    <a:pt x="6369" y="4894"/>
                    <a:pt x="6422" y="3269"/>
                  </a:cubicBezTo>
                  <a:cubicBezTo>
                    <a:pt x="6476" y="1830"/>
                    <a:pt x="5516" y="524"/>
                    <a:pt x="4104" y="231"/>
                  </a:cubicBezTo>
                  <a:cubicBezTo>
                    <a:pt x="3753" y="78"/>
                    <a:pt x="3384" y="1"/>
                    <a:pt x="301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36;p21">
              <a:extLst>
                <a:ext uri="{FF2B5EF4-FFF2-40B4-BE49-F238E27FC236}">
                  <a16:creationId xmlns:a16="http://schemas.microsoft.com/office/drawing/2014/main" id="{4FABCD37-46D5-40E5-A96F-83340FA00BD7}"/>
                </a:ext>
              </a:extLst>
            </p:cNvPr>
            <p:cNvSpPr/>
            <p:nvPr/>
          </p:nvSpPr>
          <p:spPr>
            <a:xfrm flipH="1">
              <a:off x="7326938" y="1947000"/>
              <a:ext cx="117575" cy="491525"/>
            </a:xfrm>
            <a:custGeom>
              <a:avLst/>
              <a:gdLst/>
              <a:ahLst/>
              <a:cxnLst/>
              <a:rect l="l" t="t" r="r" b="b"/>
              <a:pathLst>
                <a:path w="4703" h="19661" extrusionOk="0">
                  <a:moveTo>
                    <a:pt x="1215" y="0"/>
                  </a:moveTo>
                  <a:cubicBezTo>
                    <a:pt x="1102" y="0"/>
                    <a:pt x="996" y="74"/>
                    <a:pt x="1009" y="220"/>
                  </a:cubicBezTo>
                  <a:cubicBezTo>
                    <a:pt x="1116" y="3258"/>
                    <a:pt x="1355" y="6242"/>
                    <a:pt x="1595" y="9253"/>
                  </a:cubicBezTo>
                  <a:cubicBezTo>
                    <a:pt x="1835" y="12157"/>
                    <a:pt x="1862" y="15062"/>
                    <a:pt x="1942" y="17966"/>
                  </a:cubicBezTo>
                  <a:cubicBezTo>
                    <a:pt x="1515" y="17273"/>
                    <a:pt x="1062" y="16581"/>
                    <a:pt x="636" y="15888"/>
                  </a:cubicBezTo>
                  <a:cubicBezTo>
                    <a:pt x="579" y="15790"/>
                    <a:pt x="492" y="15750"/>
                    <a:pt x="404" y="15750"/>
                  </a:cubicBezTo>
                  <a:cubicBezTo>
                    <a:pt x="205" y="15750"/>
                    <a:pt x="0" y="15959"/>
                    <a:pt x="130" y="16181"/>
                  </a:cubicBezTo>
                  <a:cubicBezTo>
                    <a:pt x="689" y="17273"/>
                    <a:pt x="1222" y="18393"/>
                    <a:pt x="1808" y="19458"/>
                  </a:cubicBezTo>
                  <a:cubicBezTo>
                    <a:pt x="1883" y="19593"/>
                    <a:pt x="2026" y="19661"/>
                    <a:pt x="2174" y="19661"/>
                  </a:cubicBezTo>
                  <a:cubicBezTo>
                    <a:pt x="2289" y="19661"/>
                    <a:pt x="2408" y="19620"/>
                    <a:pt x="2501" y="19538"/>
                  </a:cubicBezTo>
                  <a:cubicBezTo>
                    <a:pt x="3407" y="18659"/>
                    <a:pt x="4126" y="17567"/>
                    <a:pt x="4579" y="16394"/>
                  </a:cubicBezTo>
                  <a:cubicBezTo>
                    <a:pt x="4703" y="16077"/>
                    <a:pt x="4407" y="15830"/>
                    <a:pt x="4130" y="15830"/>
                  </a:cubicBezTo>
                  <a:cubicBezTo>
                    <a:pt x="3989" y="15830"/>
                    <a:pt x="3852" y="15894"/>
                    <a:pt x="3780" y="16048"/>
                  </a:cubicBezTo>
                  <a:cubicBezTo>
                    <a:pt x="3487" y="16661"/>
                    <a:pt x="3167" y="17273"/>
                    <a:pt x="2794" y="17833"/>
                  </a:cubicBezTo>
                  <a:cubicBezTo>
                    <a:pt x="2794" y="11918"/>
                    <a:pt x="2208" y="6082"/>
                    <a:pt x="1462" y="220"/>
                  </a:cubicBezTo>
                  <a:cubicBezTo>
                    <a:pt x="1449" y="74"/>
                    <a:pt x="1329" y="0"/>
                    <a:pt x="12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1" name="Google Shape;637;p21">
              <a:extLst>
                <a:ext uri="{FF2B5EF4-FFF2-40B4-BE49-F238E27FC236}">
                  <a16:creationId xmlns:a16="http://schemas.microsoft.com/office/drawing/2014/main" id="{9BB9DA4B-0BC3-4D3D-865D-ACC4AD0AEB3D}"/>
                </a:ext>
              </a:extLst>
            </p:cNvPr>
            <p:cNvGrpSpPr/>
            <p:nvPr/>
          </p:nvGrpSpPr>
          <p:grpSpPr>
            <a:xfrm rot="10800000">
              <a:off x="6650647" y="1217488"/>
              <a:ext cx="1388027" cy="524050"/>
              <a:chOff x="1786126" y="3947125"/>
              <a:chExt cx="1388027" cy="524050"/>
            </a:xfrm>
          </p:grpSpPr>
          <p:sp>
            <p:nvSpPr>
              <p:cNvPr id="18" name="Google Shape;638;p21">
                <a:extLst>
                  <a:ext uri="{FF2B5EF4-FFF2-40B4-BE49-F238E27FC236}">
                    <a16:creationId xmlns:a16="http://schemas.microsoft.com/office/drawing/2014/main" id="{4B9F0611-F6CA-427D-9100-E13CF45C1A1B}"/>
                  </a:ext>
                </a:extLst>
              </p:cNvPr>
              <p:cNvSpPr/>
              <p:nvPr/>
            </p:nvSpPr>
            <p:spPr>
              <a:xfrm>
                <a:off x="1786126" y="3947125"/>
                <a:ext cx="1388027" cy="489200"/>
              </a:xfrm>
              <a:custGeom>
                <a:avLst/>
                <a:gdLst/>
                <a:ahLst/>
                <a:cxnLst/>
                <a:rect l="l" t="t" r="r" b="b"/>
                <a:pathLst>
                  <a:path w="33788" h="19568" extrusionOk="0">
                    <a:moveTo>
                      <a:pt x="14869" y="1287"/>
                    </a:moveTo>
                    <a:cubicBezTo>
                      <a:pt x="15748" y="2432"/>
                      <a:pt x="16627" y="3578"/>
                      <a:pt x="17507" y="4724"/>
                    </a:cubicBezTo>
                    <a:cubicBezTo>
                      <a:pt x="17560" y="4804"/>
                      <a:pt x="17640" y="4857"/>
                      <a:pt x="17720" y="4884"/>
                    </a:cubicBezTo>
                    <a:cubicBezTo>
                      <a:pt x="17773" y="4937"/>
                      <a:pt x="17826" y="4964"/>
                      <a:pt x="17880" y="4964"/>
                    </a:cubicBezTo>
                    <a:cubicBezTo>
                      <a:pt x="19920" y="5204"/>
                      <a:pt x="21961" y="5314"/>
                      <a:pt x="24002" y="5314"/>
                    </a:cubicBezTo>
                    <a:cubicBezTo>
                      <a:pt x="24226" y="5314"/>
                      <a:pt x="24450" y="5313"/>
                      <a:pt x="24674" y="5310"/>
                    </a:cubicBezTo>
                    <a:cubicBezTo>
                      <a:pt x="25081" y="5310"/>
                      <a:pt x="25491" y="5311"/>
                      <a:pt x="25902" y="5311"/>
                    </a:cubicBezTo>
                    <a:cubicBezTo>
                      <a:pt x="27753" y="5311"/>
                      <a:pt x="29638" y="5293"/>
                      <a:pt x="31469" y="5097"/>
                    </a:cubicBezTo>
                    <a:cubicBezTo>
                      <a:pt x="31496" y="5097"/>
                      <a:pt x="31522" y="5070"/>
                      <a:pt x="31522" y="5070"/>
                    </a:cubicBezTo>
                    <a:cubicBezTo>
                      <a:pt x="31522" y="6962"/>
                      <a:pt x="31922" y="8907"/>
                      <a:pt x="32135" y="10772"/>
                    </a:cubicBezTo>
                    <a:cubicBezTo>
                      <a:pt x="32242" y="11758"/>
                      <a:pt x="32322" y="12744"/>
                      <a:pt x="32402" y="13730"/>
                    </a:cubicBezTo>
                    <a:cubicBezTo>
                      <a:pt x="32482" y="14396"/>
                      <a:pt x="32828" y="15862"/>
                      <a:pt x="32615" y="16688"/>
                    </a:cubicBezTo>
                    <a:cubicBezTo>
                      <a:pt x="22170" y="18073"/>
                      <a:pt x="11485" y="16874"/>
                      <a:pt x="1120" y="18819"/>
                    </a:cubicBezTo>
                    <a:cubicBezTo>
                      <a:pt x="1466" y="16741"/>
                      <a:pt x="1306" y="14476"/>
                      <a:pt x="1279" y="12398"/>
                    </a:cubicBezTo>
                    <a:cubicBezTo>
                      <a:pt x="1253" y="11252"/>
                      <a:pt x="1226" y="10106"/>
                      <a:pt x="1146" y="8934"/>
                    </a:cubicBezTo>
                    <a:cubicBezTo>
                      <a:pt x="1093" y="8028"/>
                      <a:pt x="1120" y="7015"/>
                      <a:pt x="826" y="6136"/>
                    </a:cubicBezTo>
                    <a:lnTo>
                      <a:pt x="826" y="6136"/>
                    </a:lnTo>
                    <a:cubicBezTo>
                      <a:pt x="1547" y="6258"/>
                      <a:pt x="2291" y="6297"/>
                      <a:pt x="3043" y="6297"/>
                    </a:cubicBezTo>
                    <a:cubicBezTo>
                      <a:pt x="4097" y="6297"/>
                      <a:pt x="5167" y="6220"/>
                      <a:pt x="6209" y="6189"/>
                    </a:cubicBezTo>
                    <a:lnTo>
                      <a:pt x="6209" y="6163"/>
                    </a:lnTo>
                    <a:cubicBezTo>
                      <a:pt x="8047" y="6109"/>
                      <a:pt x="9993" y="6109"/>
                      <a:pt x="11805" y="5736"/>
                    </a:cubicBezTo>
                    <a:cubicBezTo>
                      <a:pt x="11991" y="5683"/>
                      <a:pt x="12124" y="5497"/>
                      <a:pt x="12071" y="5310"/>
                    </a:cubicBezTo>
                    <a:cubicBezTo>
                      <a:pt x="13163" y="4111"/>
                      <a:pt x="14016" y="2672"/>
                      <a:pt x="14869" y="1287"/>
                    </a:cubicBezTo>
                    <a:close/>
                    <a:moveTo>
                      <a:pt x="14819" y="1"/>
                    </a:moveTo>
                    <a:cubicBezTo>
                      <a:pt x="14662" y="1"/>
                      <a:pt x="14509" y="74"/>
                      <a:pt x="14416" y="221"/>
                    </a:cubicBezTo>
                    <a:cubicBezTo>
                      <a:pt x="13430" y="1740"/>
                      <a:pt x="12337" y="3285"/>
                      <a:pt x="11618" y="4937"/>
                    </a:cubicBezTo>
                    <a:cubicBezTo>
                      <a:pt x="11465" y="4933"/>
                      <a:pt x="11311" y="4931"/>
                      <a:pt x="11157" y="4931"/>
                    </a:cubicBezTo>
                    <a:cubicBezTo>
                      <a:pt x="9434" y="4931"/>
                      <a:pt x="7654" y="5186"/>
                      <a:pt x="5942" y="5283"/>
                    </a:cubicBezTo>
                    <a:cubicBezTo>
                      <a:pt x="4184" y="5390"/>
                      <a:pt x="2345" y="5310"/>
                      <a:pt x="613" y="5630"/>
                    </a:cubicBezTo>
                    <a:cubicBezTo>
                      <a:pt x="533" y="5656"/>
                      <a:pt x="507" y="5683"/>
                      <a:pt x="453" y="5736"/>
                    </a:cubicBezTo>
                    <a:cubicBezTo>
                      <a:pt x="373" y="5736"/>
                      <a:pt x="267" y="5816"/>
                      <a:pt x="267" y="5896"/>
                    </a:cubicBezTo>
                    <a:cubicBezTo>
                      <a:pt x="0" y="6882"/>
                      <a:pt x="160" y="7948"/>
                      <a:pt x="214" y="8934"/>
                    </a:cubicBezTo>
                    <a:cubicBezTo>
                      <a:pt x="240" y="10000"/>
                      <a:pt x="294" y="11066"/>
                      <a:pt x="320" y="12158"/>
                    </a:cubicBezTo>
                    <a:cubicBezTo>
                      <a:pt x="347" y="14343"/>
                      <a:pt x="54" y="16661"/>
                      <a:pt x="267" y="18846"/>
                    </a:cubicBezTo>
                    <a:cubicBezTo>
                      <a:pt x="267" y="18926"/>
                      <a:pt x="320" y="18979"/>
                      <a:pt x="347" y="19059"/>
                    </a:cubicBezTo>
                    <a:cubicBezTo>
                      <a:pt x="244" y="19264"/>
                      <a:pt x="339" y="19567"/>
                      <a:pt x="606" y="19567"/>
                    </a:cubicBezTo>
                    <a:cubicBezTo>
                      <a:pt x="617" y="19567"/>
                      <a:pt x="628" y="19567"/>
                      <a:pt x="640" y="19566"/>
                    </a:cubicBezTo>
                    <a:cubicBezTo>
                      <a:pt x="11272" y="18420"/>
                      <a:pt x="22010" y="19033"/>
                      <a:pt x="32615" y="17647"/>
                    </a:cubicBezTo>
                    <a:cubicBezTo>
                      <a:pt x="32668" y="17647"/>
                      <a:pt x="32721" y="17647"/>
                      <a:pt x="32775" y="17620"/>
                    </a:cubicBezTo>
                    <a:cubicBezTo>
                      <a:pt x="32803" y="17628"/>
                      <a:pt x="32832" y="17631"/>
                      <a:pt x="32860" y="17631"/>
                    </a:cubicBezTo>
                    <a:cubicBezTo>
                      <a:pt x="32937" y="17631"/>
                      <a:pt x="33009" y="17606"/>
                      <a:pt x="33068" y="17567"/>
                    </a:cubicBezTo>
                    <a:cubicBezTo>
                      <a:pt x="33787" y="17221"/>
                      <a:pt x="33654" y="16635"/>
                      <a:pt x="33627" y="15942"/>
                    </a:cubicBezTo>
                    <a:cubicBezTo>
                      <a:pt x="33521" y="14636"/>
                      <a:pt x="33388" y="13330"/>
                      <a:pt x="33254" y="12025"/>
                    </a:cubicBezTo>
                    <a:cubicBezTo>
                      <a:pt x="32988" y="9600"/>
                      <a:pt x="32908" y="6909"/>
                      <a:pt x="32189" y="4591"/>
                    </a:cubicBezTo>
                    <a:cubicBezTo>
                      <a:pt x="32129" y="4432"/>
                      <a:pt x="31996" y="4347"/>
                      <a:pt x="31854" y="4347"/>
                    </a:cubicBezTo>
                    <a:cubicBezTo>
                      <a:pt x="31806" y="4347"/>
                      <a:pt x="31757" y="4357"/>
                      <a:pt x="31709" y="4377"/>
                    </a:cubicBezTo>
                    <a:cubicBezTo>
                      <a:pt x="31656" y="4324"/>
                      <a:pt x="31549" y="4298"/>
                      <a:pt x="31469" y="4271"/>
                    </a:cubicBezTo>
                    <a:cubicBezTo>
                      <a:pt x="31186" y="4264"/>
                      <a:pt x="30903" y="4261"/>
                      <a:pt x="30620" y="4261"/>
                    </a:cubicBezTo>
                    <a:cubicBezTo>
                      <a:pt x="28638" y="4261"/>
                      <a:pt x="26656" y="4404"/>
                      <a:pt x="24674" y="4404"/>
                    </a:cubicBezTo>
                    <a:cubicBezTo>
                      <a:pt x="22543" y="4404"/>
                      <a:pt x="20438" y="4404"/>
                      <a:pt x="18306" y="4511"/>
                    </a:cubicBezTo>
                    <a:cubicBezTo>
                      <a:pt x="18306" y="4431"/>
                      <a:pt x="18279" y="4351"/>
                      <a:pt x="18226" y="4298"/>
                    </a:cubicBezTo>
                    <a:cubicBezTo>
                      <a:pt x="17240" y="2939"/>
                      <a:pt x="16228" y="1580"/>
                      <a:pt x="15242" y="221"/>
                    </a:cubicBezTo>
                    <a:cubicBezTo>
                      <a:pt x="15135" y="74"/>
                      <a:pt x="14975" y="1"/>
                      <a:pt x="1481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639;p21">
                <a:extLst>
                  <a:ext uri="{FF2B5EF4-FFF2-40B4-BE49-F238E27FC236}">
                    <a16:creationId xmlns:a16="http://schemas.microsoft.com/office/drawing/2014/main" id="{05D0AF66-366F-4D57-A20B-B8B1434FB33F}"/>
                  </a:ext>
                </a:extLst>
              </p:cNvPr>
              <p:cNvSpPr/>
              <p:nvPr/>
            </p:nvSpPr>
            <p:spPr>
              <a:xfrm>
                <a:off x="2191250" y="4439850"/>
                <a:ext cx="503625" cy="31325"/>
              </a:xfrm>
              <a:custGeom>
                <a:avLst/>
                <a:gdLst/>
                <a:ahLst/>
                <a:cxnLst/>
                <a:rect l="l" t="t" r="r" b="b"/>
                <a:pathLst>
                  <a:path w="20145" h="1253" extrusionOk="0">
                    <a:moveTo>
                      <a:pt x="18674" y="0"/>
                    </a:moveTo>
                    <a:cubicBezTo>
                      <a:pt x="17397" y="0"/>
                      <a:pt x="16090" y="141"/>
                      <a:pt x="14816" y="203"/>
                    </a:cubicBezTo>
                    <a:cubicBezTo>
                      <a:pt x="13244" y="256"/>
                      <a:pt x="11671" y="310"/>
                      <a:pt x="10099" y="336"/>
                    </a:cubicBezTo>
                    <a:cubicBezTo>
                      <a:pt x="6849" y="443"/>
                      <a:pt x="3598" y="469"/>
                      <a:pt x="374" y="549"/>
                    </a:cubicBezTo>
                    <a:cubicBezTo>
                      <a:pt x="1" y="603"/>
                      <a:pt x="1" y="1109"/>
                      <a:pt x="374" y="1162"/>
                    </a:cubicBezTo>
                    <a:cubicBezTo>
                      <a:pt x="1947" y="1225"/>
                      <a:pt x="3521" y="1252"/>
                      <a:pt x="5092" y="1252"/>
                    </a:cubicBezTo>
                    <a:cubicBezTo>
                      <a:pt x="6846" y="1252"/>
                      <a:pt x="8596" y="1218"/>
                      <a:pt x="10339" y="1162"/>
                    </a:cubicBezTo>
                    <a:cubicBezTo>
                      <a:pt x="13430" y="1056"/>
                      <a:pt x="16814" y="1136"/>
                      <a:pt x="19852" y="496"/>
                    </a:cubicBezTo>
                    <a:cubicBezTo>
                      <a:pt x="20145" y="443"/>
                      <a:pt x="20065" y="43"/>
                      <a:pt x="19798" y="43"/>
                    </a:cubicBezTo>
                    <a:cubicBezTo>
                      <a:pt x="19427" y="13"/>
                      <a:pt x="19052" y="0"/>
                      <a:pt x="1867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640;p21">
              <a:extLst>
                <a:ext uri="{FF2B5EF4-FFF2-40B4-BE49-F238E27FC236}">
                  <a16:creationId xmlns:a16="http://schemas.microsoft.com/office/drawing/2014/main" id="{766B8009-0BF6-4156-95B6-1CEED0F002D0}"/>
                </a:ext>
              </a:extLst>
            </p:cNvPr>
            <p:cNvGrpSpPr/>
            <p:nvPr/>
          </p:nvGrpSpPr>
          <p:grpSpPr>
            <a:xfrm>
              <a:off x="6620975" y="3003551"/>
              <a:ext cx="1529500" cy="1762604"/>
              <a:chOff x="4524100" y="1270075"/>
              <a:chExt cx="1529500" cy="1401450"/>
            </a:xfrm>
          </p:grpSpPr>
          <p:sp>
            <p:nvSpPr>
              <p:cNvPr id="16" name="Google Shape;641;p21">
                <a:extLst>
                  <a:ext uri="{FF2B5EF4-FFF2-40B4-BE49-F238E27FC236}">
                    <a16:creationId xmlns:a16="http://schemas.microsoft.com/office/drawing/2014/main" id="{EC29F2D8-7063-4BF3-A16C-48985762F751}"/>
                  </a:ext>
                </a:extLst>
              </p:cNvPr>
              <p:cNvSpPr/>
              <p:nvPr/>
            </p:nvSpPr>
            <p:spPr>
              <a:xfrm>
                <a:off x="4542075" y="1270075"/>
                <a:ext cx="1511525" cy="1344300"/>
              </a:xfrm>
              <a:custGeom>
                <a:avLst/>
                <a:gdLst/>
                <a:ahLst/>
                <a:cxnLst/>
                <a:rect l="l" t="t" r="r" b="b"/>
                <a:pathLst>
                  <a:path w="60461" h="53772" extrusionOk="0">
                    <a:moveTo>
                      <a:pt x="60460" y="0"/>
                    </a:moveTo>
                    <a:lnTo>
                      <a:pt x="21397" y="373"/>
                    </a:lnTo>
                    <a:lnTo>
                      <a:pt x="187" y="0"/>
                    </a:lnTo>
                    <a:lnTo>
                      <a:pt x="187" y="0"/>
                    </a:lnTo>
                    <a:lnTo>
                      <a:pt x="560" y="42234"/>
                    </a:lnTo>
                    <a:lnTo>
                      <a:pt x="1" y="53398"/>
                    </a:lnTo>
                    <a:lnTo>
                      <a:pt x="55264" y="53771"/>
                    </a:lnTo>
                    <a:lnTo>
                      <a:pt x="59554" y="53212"/>
                    </a:lnTo>
                    <a:lnTo>
                      <a:pt x="60460"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642;p21">
                <a:extLst>
                  <a:ext uri="{FF2B5EF4-FFF2-40B4-BE49-F238E27FC236}">
                    <a16:creationId xmlns:a16="http://schemas.microsoft.com/office/drawing/2014/main" id="{953222CB-DD20-4F12-AF69-ADE278E7B243}"/>
                  </a:ext>
                </a:extLst>
              </p:cNvPr>
              <p:cNvSpPr/>
              <p:nvPr/>
            </p:nvSpPr>
            <p:spPr>
              <a:xfrm>
                <a:off x="4524100" y="2647925"/>
                <a:ext cx="309775" cy="23600"/>
              </a:xfrm>
              <a:custGeom>
                <a:avLst/>
                <a:gdLst/>
                <a:ahLst/>
                <a:cxnLst/>
                <a:rect l="l" t="t" r="r" b="b"/>
                <a:pathLst>
                  <a:path w="12391" h="944" extrusionOk="0">
                    <a:moveTo>
                      <a:pt x="2643" y="0"/>
                    </a:moveTo>
                    <a:cubicBezTo>
                      <a:pt x="1855" y="0"/>
                      <a:pt x="1070" y="25"/>
                      <a:pt x="293" y="96"/>
                    </a:cubicBezTo>
                    <a:cubicBezTo>
                      <a:pt x="80" y="96"/>
                      <a:pt x="0" y="443"/>
                      <a:pt x="240" y="469"/>
                    </a:cubicBezTo>
                    <a:cubicBezTo>
                      <a:pt x="2212" y="736"/>
                      <a:pt x="4237" y="709"/>
                      <a:pt x="6209" y="789"/>
                    </a:cubicBezTo>
                    <a:cubicBezTo>
                      <a:pt x="7467" y="823"/>
                      <a:pt x="8778" y="944"/>
                      <a:pt x="10062" y="944"/>
                    </a:cubicBezTo>
                    <a:cubicBezTo>
                      <a:pt x="10790" y="944"/>
                      <a:pt x="11509" y="905"/>
                      <a:pt x="12204" y="789"/>
                    </a:cubicBezTo>
                    <a:cubicBezTo>
                      <a:pt x="12391" y="709"/>
                      <a:pt x="12364" y="443"/>
                      <a:pt x="12177" y="363"/>
                    </a:cubicBezTo>
                    <a:cubicBezTo>
                      <a:pt x="11115" y="128"/>
                      <a:pt x="9970" y="86"/>
                      <a:pt x="8829" y="86"/>
                    </a:cubicBezTo>
                    <a:cubicBezTo>
                      <a:pt x="8192" y="86"/>
                      <a:pt x="7556" y="99"/>
                      <a:pt x="6936" y="99"/>
                    </a:cubicBezTo>
                    <a:cubicBezTo>
                      <a:pt x="6772" y="99"/>
                      <a:pt x="6610" y="98"/>
                      <a:pt x="6449" y="96"/>
                    </a:cubicBezTo>
                    <a:cubicBezTo>
                      <a:pt x="5184" y="63"/>
                      <a:pt x="3909" y="0"/>
                      <a:pt x="26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3" name="Google Shape;643;p21">
              <a:extLst>
                <a:ext uri="{FF2B5EF4-FFF2-40B4-BE49-F238E27FC236}">
                  <a16:creationId xmlns:a16="http://schemas.microsoft.com/office/drawing/2014/main" id="{D0BB0814-BEAA-4EA8-A77A-73574943B112}"/>
                </a:ext>
              </a:extLst>
            </p:cNvPr>
            <p:cNvSpPr txBox="1"/>
            <p:nvPr/>
          </p:nvSpPr>
          <p:spPr>
            <a:xfrm>
              <a:off x="6843690" y="1327518"/>
              <a:ext cx="1001941"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b="1" dirty="0">
                  <a:solidFill>
                    <a:schemeClr val="accent3"/>
                  </a:solidFill>
                  <a:latin typeface="Fira Sans Extra Condensed"/>
                  <a:ea typeface="Fira Sans Extra Condensed"/>
                  <a:cs typeface="Fira Sans Extra Condensed"/>
                  <a:sym typeface="Fira Sans Extra Condensed"/>
                </a:rPr>
                <a:t>Id Selector</a:t>
              </a:r>
              <a:endParaRPr sz="1600" b="1" dirty="0">
                <a:solidFill>
                  <a:schemeClr val="accent3"/>
                </a:solidFill>
                <a:latin typeface="Fira Sans Extra Condensed"/>
                <a:ea typeface="Fira Sans Extra Condensed"/>
                <a:cs typeface="Fira Sans Extra Condensed"/>
                <a:sym typeface="Fira Sans Extra Condensed"/>
              </a:endParaRPr>
            </a:p>
          </p:txBody>
        </p:sp>
        <p:sp>
          <p:nvSpPr>
            <p:cNvPr id="14" name="Google Shape;644;p21">
              <a:extLst>
                <a:ext uri="{FF2B5EF4-FFF2-40B4-BE49-F238E27FC236}">
                  <a16:creationId xmlns:a16="http://schemas.microsoft.com/office/drawing/2014/main" id="{FA922916-7C20-47B3-A919-219F4884D506}"/>
                </a:ext>
              </a:extLst>
            </p:cNvPr>
            <p:cNvSpPr txBox="1"/>
            <p:nvPr/>
          </p:nvSpPr>
          <p:spPr>
            <a:xfrm>
              <a:off x="6544343" y="3311914"/>
              <a:ext cx="1700739" cy="100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a:solidFill>
                    <a:srgbClr val="FFFFFF"/>
                  </a:solidFill>
                  <a:latin typeface="Stanberry" panose="03050601040601010101" pitchFamily="66" charset="0"/>
                  <a:ea typeface="Roboto"/>
                  <a:cs typeface="Roboto"/>
                  <a:sym typeface="Roboto"/>
                </a:rPr>
                <a:t>Hampir sama dengan class selector hanya saja Id selector </a:t>
              </a:r>
              <a:r>
                <a:rPr lang="en-ID" sz="1200" dirty="0">
                  <a:solidFill>
                    <a:srgbClr val="FFFFFF"/>
                  </a:solidFill>
                  <a:latin typeface="Stanberry" panose="03050601040601010101" pitchFamily="66" charset="0"/>
                  <a:ea typeface="Roboto"/>
                  <a:cs typeface="Roboto"/>
                  <a:sym typeface="Roboto"/>
                </a:rPr>
                <a:t>mencari ' tag yang memiliki atribut class dengan</a:t>
              </a:r>
            </a:p>
            <a:p>
              <a:pPr marL="0" lvl="0" indent="0" algn="ctr" rtl="0">
                <a:spcBef>
                  <a:spcPts val="0"/>
                </a:spcBef>
                <a:spcAft>
                  <a:spcPts val="0"/>
                </a:spcAft>
                <a:buNone/>
              </a:pPr>
              <a:r>
                <a:rPr lang="en-ID" sz="1200" dirty="0">
                  <a:solidFill>
                    <a:srgbClr val="FFFFFF"/>
                  </a:solidFill>
                  <a:latin typeface="Stanberry" panose="03050601040601010101" pitchFamily="66" charset="0"/>
                  <a:ea typeface="Roboto"/>
                  <a:cs typeface="Roboto"/>
                  <a:sym typeface="Roboto"/>
                </a:rPr>
                <a:t>nilai yang sesuai</a:t>
              </a:r>
              <a:endParaRPr sz="1200" dirty="0">
                <a:solidFill>
                  <a:srgbClr val="FFFFFF"/>
                </a:solidFill>
                <a:latin typeface="Stanberry" panose="03050601040601010101" pitchFamily="66" charset="0"/>
                <a:ea typeface="Roboto"/>
                <a:cs typeface="Roboto"/>
                <a:sym typeface="Roboto"/>
              </a:endParaRPr>
            </a:p>
          </p:txBody>
        </p:sp>
      </p:grpSp>
    </p:spTree>
    <p:extLst>
      <p:ext uri="{BB962C8B-B14F-4D97-AF65-F5344CB8AC3E}">
        <p14:creationId xmlns:p14="http://schemas.microsoft.com/office/powerpoint/2010/main" val="25648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Universal Selector</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9" name="TextBox 18">
            <a:extLst>
              <a:ext uri="{FF2B5EF4-FFF2-40B4-BE49-F238E27FC236}">
                <a16:creationId xmlns:a16="http://schemas.microsoft.com/office/drawing/2014/main" id="{87015DC9-4866-48EF-97E0-52C8E14E3C2D}"/>
              </a:ext>
            </a:extLst>
          </p:cNvPr>
          <p:cNvSpPr txBox="1"/>
          <p:nvPr/>
        </p:nvSpPr>
        <p:spPr>
          <a:xfrm>
            <a:off x="2552715" y="1140039"/>
            <a:ext cx="1848465" cy="307777"/>
          </a:xfrm>
          <a:prstGeom prst="rect">
            <a:avLst/>
          </a:prstGeom>
          <a:noFill/>
        </p:spPr>
        <p:txBody>
          <a:bodyPr wrap="square" rtlCol="0">
            <a:spAutoFit/>
          </a:bodyPr>
          <a:lstStyle/>
          <a:p>
            <a:r>
              <a:rPr lang="en-US" dirty="0">
                <a:latin typeface="Stanberry" panose="03050601040601010101" pitchFamily="66" charset="0"/>
              </a:rPr>
              <a:t>File “Style.css”</a:t>
            </a:r>
            <a:endParaRPr lang="en-ID" dirty="0">
              <a:latin typeface="Stanberry" panose="03050601040601010101" pitchFamily="66" charset="0"/>
            </a:endParaRPr>
          </a:p>
        </p:txBody>
      </p:sp>
      <p:sp>
        <p:nvSpPr>
          <p:cNvPr id="22" name="TextBox 21">
            <a:extLst>
              <a:ext uri="{FF2B5EF4-FFF2-40B4-BE49-F238E27FC236}">
                <a16:creationId xmlns:a16="http://schemas.microsoft.com/office/drawing/2014/main" id="{FEF2CE35-E7D8-4AFC-9A56-E14FA8C132E8}"/>
              </a:ext>
            </a:extLst>
          </p:cNvPr>
          <p:cNvSpPr txBox="1"/>
          <p:nvPr/>
        </p:nvSpPr>
        <p:spPr>
          <a:xfrm>
            <a:off x="5393066" y="1082956"/>
            <a:ext cx="1848465" cy="307777"/>
          </a:xfrm>
          <a:prstGeom prst="rect">
            <a:avLst/>
          </a:prstGeom>
          <a:noFill/>
        </p:spPr>
        <p:txBody>
          <a:bodyPr wrap="square" rtlCol="0">
            <a:spAutoFit/>
          </a:bodyPr>
          <a:lstStyle/>
          <a:p>
            <a:r>
              <a:rPr lang="en-US" dirty="0">
                <a:latin typeface="Stanberry" panose="03050601040601010101" pitchFamily="66" charset="0"/>
              </a:rPr>
              <a:t>File “Index.html”</a:t>
            </a:r>
            <a:endParaRPr lang="en-ID" dirty="0">
              <a:latin typeface="Stanberry" panose="03050601040601010101" pitchFamily="66" charset="0"/>
            </a:endParaRPr>
          </a:p>
        </p:txBody>
      </p:sp>
      <p:pic>
        <p:nvPicPr>
          <p:cNvPr id="10" name="Picture 9">
            <a:extLst>
              <a:ext uri="{FF2B5EF4-FFF2-40B4-BE49-F238E27FC236}">
                <a16:creationId xmlns:a16="http://schemas.microsoft.com/office/drawing/2014/main" id="{A798E6B8-2DBB-454D-B1D3-C4775FBDC0D3}"/>
              </a:ext>
            </a:extLst>
          </p:cNvPr>
          <p:cNvPicPr>
            <a:picLocks noChangeAspect="1"/>
          </p:cNvPicPr>
          <p:nvPr/>
        </p:nvPicPr>
        <p:blipFill>
          <a:blip r:embed="rId2"/>
          <a:stretch>
            <a:fillRect/>
          </a:stretch>
        </p:blipFill>
        <p:spPr>
          <a:xfrm>
            <a:off x="3063366" y="2861251"/>
            <a:ext cx="3017263" cy="1009623"/>
          </a:xfrm>
          <a:prstGeom prst="rect">
            <a:avLst/>
          </a:prstGeom>
        </p:spPr>
      </p:pic>
      <p:pic>
        <p:nvPicPr>
          <p:cNvPr id="12" name="Picture 11">
            <a:extLst>
              <a:ext uri="{FF2B5EF4-FFF2-40B4-BE49-F238E27FC236}">
                <a16:creationId xmlns:a16="http://schemas.microsoft.com/office/drawing/2014/main" id="{BE95A4F1-D460-4320-994C-7E828BF318A4}"/>
              </a:ext>
            </a:extLst>
          </p:cNvPr>
          <p:cNvPicPr>
            <a:picLocks noChangeAspect="1"/>
          </p:cNvPicPr>
          <p:nvPr/>
        </p:nvPicPr>
        <p:blipFill>
          <a:blip r:embed="rId3"/>
          <a:stretch>
            <a:fillRect/>
          </a:stretch>
        </p:blipFill>
        <p:spPr>
          <a:xfrm>
            <a:off x="5198499" y="1432073"/>
            <a:ext cx="2876550" cy="1133475"/>
          </a:xfrm>
          <a:prstGeom prst="rect">
            <a:avLst/>
          </a:prstGeom>
        </p:spPr>
      </p:pic>
      <p:pic>
        <p:nvPicPr>
          <p:cNvPr id="14" name="Picture 13">
            <a:extLst>
              <a:ext uri="{FF2B5EF4-FFF2-40B4-BE49-F238E27FC236}">
                <a16:creationId xmlns:a16="http://schemas.microsoft.com/office/drawing/2014/main" id="{A11519EE-3A67-4204-BF20-49C37FC71B71}"/>
              </a:ext>
            </a:extLst>
          </p:cNvPr>
          <p:cNvPicPr>
            <a:picLocks noChangeAspect="1"/>
          </p:cNvPicPr>
          <p:nvPr/>
        </p:nvPicPr>
        <p:blipFill>
          <a:blip r:embed="rId4"/>
          <a:stretch>
            <a:fillRect/>
          </a:stretch>
        </p:blipFill>
        <p:spPr>
          <a:xfrm>
            <a:off x="2015804" y="1602596"/>
            <a:ext cx="3076575" cy="733425"/>
          </a:xfrm>
          <a:prstGeom prst="rect">
            <a:avLst/>
          </a:prstGeom>
        </p:spPr>
      </p:pic>
    </p:spTree>
    <p:extLst>
      <p:ext uri="{BB962C8B-B14F-4D97-AF65-F5344CB8AC3E}">
        <p14:creationId xmlns:p14="http://schemas.microsoft.com/office/powerpoint/2010/main" val="328214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Tag Selector</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9" name="TextBox 18">
            <a:extLst>
              <a:ext uri="{FF2B5EF4-FFF2-40B4-BE49-F238E27FC236}">
                <a16:creationId xmlns:a16="http://schemas.microsoft.com/office/drawing/2014/main" id="{87015DC9-4866-48EF-97E0-52C8E14E3C2D}"/>
              </a:ext>
            </a:extLst>
          </p:cNvPr>
          <p:cNvSpPr txBox="1"/>
          <p:nvPr/>
        </p:nvSpPr>
        <p:spPr>
          <a:xfrm>
            <a:off x="2567218" y="1074520"/>
            <a:ext cx="1848465" cy="307777"/>
          </a:xfrm>
          <a:prstGeom prst="rect">
            <a:avLst/>
          </a:prstGeom>
          <a:noFill/>
        </p:spPr>
        <p:txBody>
          <a:bodyPr wrap="square" rtlCol="0">
            <a:spAutoFit/>
          </a:bodyPr>
          <a:lstStyle/>
          <a:p>
            <a:r>
              <a:rPr lang="en-US" dirty="0">
                <a:latin typeface="Stanberry" panose="03050601040601010101" pitchFamily="66" charset="0"/>
              </a:rPr>
              <a:t>File “Style.css”</a:t>
            </a:r>
            <a:endParaRPr lang="en-ID" dirty="0">
              <a:latin typeface="Stanberry" panose="03050601040601010101" pitchFamily="66" charset="0"/>
            </a:endParaRPr>
          </a:p>
        </p:txBody>
      </p:sp>
      <p:sp>
        <p:nvSpPr>
          <p:cNvPr id="22" name="TextBox 21">
            <a:extLst>
              <a:ext uri="{FF2B5EF4-FFF2-40B4-BE49-F238E27FC236}">
                <a16:creationId xmlns:a16="http://schemas.microsoft.com/office/drawing/2014/main" id="{FEF2CE35-E7D8-4AFC-9A56-E14FA8C132E8}"/>
              </a:ext>
            </a:extLst>
          </p:cNvPr>
          <p:cNvSpPr txBox="1"/>
          <p:nvPr/>
        </p:nvSpPr>
        <p:spPr>
          <a:xfrm>
            <a:off x="5393066" y="1036146"/>
            <a:ext cx="1848465" cy="307777"/>
          </a:xfrm>
          <a:prstGeom prst="rect">
            <a:avLst/>
          </a:prstGeom>
          <a:noFill/>
        </p:spPr>
        <p:txBody>
          <a:bodyPr wrap="square" rtlCol="0">
            <a:spAutoFit/>
          </a:bodyPr>
          <a:lstStyle/>
          <a:p>
            <a:r>
              <a:rPr lang="en-US" dirty="0">
                <a:latin typeface="Stanberry" panose="03050601040601010101" pitchFamily="66" charset="0"/>
              </a:rPr>
              <a:t>File “Index.html”</a:t>
            </a:r>
            <a:endParaRPr lang="en-ID" dirty="0">
              <a:latin typeface="Stanberry" panose="03050601040601010101" pitchFamily="66" charset="0"/>
            </a:endParaRPr>
          </a:p>
        </p:txBody>
      </p:sp>
      <p:pic>
        <p:nvPicPr>
          <p:cNvPr id="16" name="Picture 15">
            <a:extLst>
              <a:ext uri="{FF2B5EF4-FFF2-40B4-BE49-F238E27FC236}">
                <a16:creationId xmlns:a16="http://schemas.microsoft.com/office/drawing/2014/main" id="{68BC3A91-B6C6-4D44-AF10-184B909BCE9B}"/>
              </a:ext>
            </a:extLst>
          </p:cNvPr>
          <p:cNvPicPr>
            <a:picLocks noChangeAspect="1"/>
          </p:cNvPicPr>
          <p:nvPr/>
        </p:nvPicPr>
        <p:blipFill>
          <a:blip r:embed="rId2"/>
          <a:stretch>
            <a:fillRect/>
          </a:stretch>
        </p:blipFill>
        <p:spPr>
          <a:xfrm>
            <a:off x="2294185" y="1373440"/>
            <a:ext cx="2095500" cy="1438275"/>
          </a:xfrm>
          <a:prstGeom prst="rect">
            <a:avLst/>
          </a:prstGeom>
        </p:spPr>
      </p:pic>
      <p:pic>
        <p:nvPicPr>
          <p:cNvPr id="21" name="Picture 20">
            <a:extLst>
              <a:ext uri="{FF2B5EF4-FFF2-40B4-BE49-F238E27FC236}">
                <a16:creationId xmlns:a16="http://schemas.microsoft.com/office/drawing/2014/main" id="{962755DA-96F3-4293-B5A4-21AA8B4DF663}"/>
              </a:ext>
            </a:extLst>
          </p:cNvPr>
          <p:cNvPicPr>
            <a:picLocks noChangeAspect="1"/>
          </p:cNvPicPr>
          <p:nvPr/>
        </p:nvPicPr>
        <p:blipFill>
          <a:blip r:embed="rId3"/>
          <a:stretch>
            <a:fillRect/>
          </a:stretch>
        </p:blipFill>
        <p:spPr>
          <a:xfrm>
            <a:off x="2768076" y="2903054"/>
            <a:ext cx="3496163" cy="1419423"/>
          </a:xfrm>
          <a:prstGeom prst="rect">
            <a:avLst/>
          </a:prstGeom>
        </p:spPr>
      </p:pic>
      <p:pic>
        <p:nvPicPr>
          <p:cNvPr id="24" name="Picture 23">
            <a:extLst>
              <a:ext uri="{FF2B5EF4-FFF2-40B4-BE49-F238E27FC236}">
                <a16:creationId xmlns:a16="http://schemas.microsoft.com/office/drawing/2014/main" id="{181D3584-A484-4B2A-9179-A4C75739ED4F}"/>
              </a:ext>
            </a:extLst>
          </p:cNvPr>
          <p:cNvPicPr>
            <a:picLocks noChangeAspect="1"/>
          </p:cNvPicPr>
          <p:nvPr/>
        </p:nvPicPr>
        <p:blipFill>
          <a:blip r:embed="rId4"/>
          <a:stretch>
            <a:fillRect/>
          </a:stretch>
        </p:blipFill>
        <p:spPr>
          <a:xfrm>
            <a:off x="4928474" y="1449639"/>
            <a:ext cx="3143250" cy="1285875"/>
          </a:xfrm>
          <a:prstGeom prst="rect">
            <a:avLst/>
          </a:prstGeom>
        </p:spPr>
      </p:pic>
    </p:spTree>
    <p:extLst>
      <p:ext uri="{BB962C8B-B14F-4D97-AF65-F5344CB8AC3E}">
        <p14:creationId xmlns:p14="http://schemas.microsoft.com/office/powerpoint/2010/main" val="17762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Class Selector</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9" name="TextBox 18">
            <a:extLst>
              <a:ext uri="{FF2B5EF4-FFF2-40B4-BE49-F238E27FC236}">
                <a16:creationId xmlns:a16="http://schemas.microsoft.com/office/drawing/2014/main" id="{87015DC9-4866-48EF-97E0-52C8E14E3C2D}"/>
              </a:ext>
            </a:extLst>
          </p:cNvPr>
          <p:cNvSpPr txBox="1"/>
          <p:nvPr/>
        </p:nvSpPr>
        <p:spPr>
          <a:xfrm>
            <a:off x="2567218" y="1074520"/>
            <a:ext cx="1848465" cy="307777"/>
          </a:xfrm>
          <a:prstGeom prst="rect">
            <a:avLst/>
          </a:prstGeom>
          <a:noFill/>
        </p:spPr>
        <p:txBody>
          <a:bodyPr wrap="square" rtlCol="0">
            <a:spAutoFit/>
          </a:bodyPr>
          <a:lstStyle/>
          <a:p>
            <a:r>
              <a:rPr lang="en-US" dirty="0">
                <a:latin typeface="Stanberry" panose="03050601040601010101" pitchFamily="66" charset="0"/>
              </a:rPr>
              <a:t>File “Style.css”</a:t>
            </a:r>
            <a:endParaRPr lang="en-ID" dirty="0">
              <a:latin typeface="Stanberry" panose="03050601040601010101" pitchFamily="66" charset="0"/>
            </a:endParaRPr>
          </a:p>
        </p:txBody>
      </p:sp>
      <p:sp>
        <p:nvSpPr>
          <p:cNvPr id="22" name="TextBox 21">
            <a:extLst>
              <a:ext uri="{FF2B5EF4-FFF2-40B4-BE49-F238E27FC236}">
                <a16:creationId xmlns:a16="http://schemas.microsoft.com/office/drawing/2014/main" id="{FEF2CE35-E7D8-4AFC-9A56-E14FA8C132E8}"/>
              </a:ext>
            </a:extLst>
          </p:cNvPr>
          <p:cNvSpPr txBox="1"/>
          <p:nvPr/>
        </p:nvSpPr>
        <p:spPr>
          <a:xfrm>
            <a:off x="5393066" y="1036146"/>
            <a:ext cx="1848465" cy="307777"/>
          </a:xfrm>
          <a:prstGeom prst="rect">
            <a:avLst/>
          </a:prstGeom>
          <a:noFill/>
        </p:spPr>
        <p:txBody>
          <a:bodyPr wrap="square" rtlCol="0">
            <a:spAutoFit/>
          </a:bodyPr>
          <a:lstStyle/>
          <a:p>
            <a:r>
              <a:rPr lang="en-US" dirty="0">
                <a:latin typeface="Stanberry" panose="03050601040601010101" pitchFamily="66" charset="0"/>
              </a:rPr>
              <a:t>File “Index.html”</a:t>
            </a:r>
            <a:endParaRPr lang="en-ID" dirty="0">
              <a:latin typeface="Stanberry" panose="03050601040601010101" pitchFamily="66" charset="0"/>
            </a:endParaRPr>
          </a:p>
        </p:txBody>
      </p:sp>
      <p:pic>
        <p:nvPicPr>
          <p:cNvPr id="10" name="Picture 9">
            <a:extLst>
              <a:ext uri="{FF2B5EF4-FFF2-40B4-BE49-F238E27FC236}">
                <a16:creationId xmlns:a16="http://schemas.microsoft.com/office/drawing/2014/main" id="{A0E04653-37B0-46C5-8E39-929A5F2E92EC}"/>
              </a:ext>
            </a:extLst>
          </p:cNvPr>
          <p:cNvPicPr>
            <a:picLocks noChangeAspect="1"/>
          </p:cNvPicPr>
          <p:nvPr/>
        </p:nvPicPr>
        <p:blipFill>
          <a:blip r:embed="rId2"/>
          <a:stretch>
            <a:fillRect/>
          </a:stretch>
        </p:blipFill>
        <p:spPr>
          <a:xfrm>
            <a:off x="2567218" y="1471558"/>
            <a:ext cx="1657581" cy="1276528"/>
          </a:xfrm>
          <a:prstGeom prst="rect">
            <a:avLst/>
          </a:prstGeom>
        </p:spPr>
      </p:pic>
      <p:pic>
        <p:nvPicPr>
          <p:cNvPr id="12" name="Picture 11">
            <a:extLst>
              <a:ext uri="{FF2B5EF4-FFF2-40B4-BE49-F238E27FC236}">
                <a16:creationId xmlns:a16="http://schemas.microsoft.com/office/drawing/2014/main" id="{FFD79AB9-9EFF-49B3-8C10-154B17562581}"/>
              </a:ext>
            </a:extLst>
          </p:cNvPr>
          <p:cNvPicPr>
            <a:picLocks noChangeAspect="1"/>
          </p:cNvPicPr>
          <p:nvPr/>
        </p:nvPicPr>
        <p:blipFill>
          <a:blip r:embed="rId3"/>
          <a:stretch>
            <a:fillRect/>
          </a:stretch>
        </p:blipFill>
        <p:spPr>
          <a:xfrm>
            <a:off x="4801521" y="1409842"/>
            <a:ext cx="3257550" cy="1304925"/>
          </a:xfrm>
          <a:prstGeom prst="rect">
            <a:avLst/>
          </a:prstGeom>
        </p:spPr>
      </p:pic>
      <p:pic>
        <p:nvPicPr>
          <p:cNvPr id="15" name="Picture 14">
            <a:extLst>
              <a:ext uri="{FF2B5EF4-FFF2-40B4-BE49-F238E27FC236}">
                <a16:creationId xmlns:a16="http://schemas.microsoft.com/office/drawing/2014/main" id="{6F087ACA-07FC-4D9C-B218-705DF3264CD0}"/>
              </a:ext>
            </a:extLst>
          </p:cNvPr>
          <p:cNvPicPr>
            <a:picLocks noChangeAspect="1"/>
          </p:cNvPicPr>
          <p:nvPr/>
        </p:nvPicPr>
        <p:blipFill>
          <a:blip r:embed="rId4"/>
          <a:stretch>
            <a:fillRect/>
          </a:stretch>
        </p:blipFill>
        <p:spPr>
          <a:xfrm>
            <a:off x="2902433" y="2909103"/>
            <a:ext cx="3960484" cy="1207080"/>
          </a:xfrm>
          <a:prstGeom prst="rect">
            <a:avLst/>
          </a:prstGeom>
        </p:spPr>
      </p:pic>
    </p:spTree>
    <p:extLst>
      <p:ext uri="{BB962C8B-B14F-4D97-AF65-F5344CB8AC3E}">
        <p14:creationId xmlns:p14="http://schemas.microsoft.com/office/powerpoint/2010/main" val="256206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198" y="143459"/>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Id Selector</a:t>
            </a:r>
            <a:endParaRPr lang="en-ID"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9" name="TextBox 18">
            <a:extLst>
              <a:ext uri="{FF2B5EF4-FFF2-40B4-BE49-F238E27FC236}">
                <a16:creationId xmlns:a16="http://schemas.microsoft.com/office/drawing/2014/main" id="{87015DC9-4866-48EF-97E0-52C8E14E3C2D}"/>
              </a:ext>
            </a:extLst>
          </p:cNvPr>
          <p:cNvSpPr txBox="1"/>
          <p:nvPr/>
        </p:nvSpPr>
        <p:spPr>
          <a:xfrm>
            <a:off x="2567218" y="1074520"/>
            <a:ext cx="1848465" cy="307777"/>
          </a:xfrm>
          <a:prstGeom prst="rect">
            <a:avLst/>
          </a:prstGeom>
          <a:noFill/>
        </p:spPr>
        <p:txBody>
          <a:bodyPr wrap="square" rtlCol="0">
            <a:spAutoFit/>
          </a:bodyPr>
          <a:lstStyle/>
          <a:p>
            <a:r>
              <a:rPr lang="en-US" dirty="0">
                <a:latin typeface="Stanberry" panose="03050601040601010101" pitchFamily="66" charset="0"/>
              </a:rPr>
              <a:t>File “Style.css”</a:t>
            </a:r>
            <a:endParaRPr lang="en-ID" dirty="0">
              <a:latin typeface="Stanberry" panose="03050601040601010101" pitchFamily="66" charset="0"/>
            </a:endParaRPr>
          </a:p>
        </p:txBody>
      </p:sp>
      <p:sp>
        <p:nvSpPr>
          <p:cNvPr id="22" name="TextBox 21">
            <a:extLst>
              <a:ext uri="{FF2B5EF4-FFF2-40B4-BE49-F238E27FC236}">
                <a16:creationId xmlns:a16="http://schemas.microsoft.com/office/drawing/2014/main" id="{FEF2CE35-E7D8-4AFC-9A56-E14FA8C132E8}"/>
              </a:ext>
            </a:extLst>
          </p:cNvPr>
          <p:cNvSpPr txBox="1"/>
          <p:nvPr/>
        </p:nvSpPr>
        <p:spPr>
          <a:xfrm>
            <a:off x="5393066" y="1036146"/>
            <a:ext cx="1848465" cy="307777"/>
          </a:xfrm>
          <a:prstGeom prst="rect">
            <a:avLst/>
          </a:prstGeom>
          <a:noFill/>
        </p:spPr>
        <p:txBody>
          <a:bodyPr wrap="square" rtlCol="0">
            <a:spAutoFit/>
          </a:bodyPr>
          <a:lstStyle/>
          <a:p>
            <a:r>
              <a:rPr lang="en-US" dirty="0">
                <a:latin typeface="Stanberry" panose="03050601040601010101" pitchFamily="66" charset="0"/>
              </a:rPr>
              <a:t>File “Index.html”</a:t>
            </a:r>
            <a:endParaRPr lang="en-ID" dirty="0">
              <a:latin typeface="Stanberry" panose="03050601040601010101" pitchFamily="66" charset="0"/>
            </a:endParaRPr>
          </a:p>
        </p:txBody>
      </p:sp>
      <p:pic>
        <p:nvPicPr>
          <p:cNvPr id="4" name="Picture 3">
            <a:extLst>
              <a:ext uri="{FF2B5EF4-FFF2-40B4-BE49-F238E27FC236}">
                <a16:creationId xmlns:a16="http://schemas.microsoft.com/office/drawing/2014/main" id="{E7014016-E926-4060-9E21-F229FBDBBC1A}"/>
              </a:ext>
            </a:extLst>
          </p:cNvPr>
          <p:cNvPicPr>
            <a:picLocks noChangeAspect="1"/>
          </p:cNvPicPr>
          <p:nvPr/>
        </p:nvPicPr>
        <p:blipFill>
          <a:blip r:embed="rId2"/>
          <a:stretch>
            <a:fillRect/>
          </a:stretch>
        </p:blipFill>
        <p:spPr>
          <a:xfrm>
            <a:off x="4821664" y="1421078"/>
            <a:ext cx="2991267" cy="1295581"/>
          </a:xfrm>
          <a:prstGeom prst="rect">
            <a:avLst/>
          </a:prstGeom>
        </p:spPr>
      </p:pic>
      <p:pic>
        <p:nvPicPr>
          <p:cNvPr id="13" name="Picture 12">
            <a:extLst>
              <a:ext uri="{FF2B5EF4-FFF2-40B4-BE49-F238E27FC236}">
                <a16:creationId xmlns:a16="http://schemas.microsoft.com/office/drawing/2014/main" id="{8A6D71A7-13B1-4378-B5C6-83FA1A2290CF}"/>
              </a:ext>
            </a:extLst>
          </p:cNvPr>
          <p:cNvPicPr>
            <a:picLocks noChangeAspect="1"/>
          </p:cNvPicPr>
          <p:nvPr/>
        </p:nvPicPr>
        <p:blipFill>
          <a:blip r:embed="rId3"/>
          <a:stretch>
            <a:fillRect/>
          </a:stretch>
        </p:blipFill>
        <p:spPr>
          <a:xfrm>
            <a:off x="2206792" y="1345676"/>
            <a:ext cx="2286000" cy="1571625"/>
          </a:xfrm>
          <a:prstGeom prst="rect">
            <a:avLst/>
          </a:prstGeom>
        </p:spPr>
      </p:pic>
      <p:pic>
        <p:nvPicPr>
          <p:cNvPr id="16" name="Picture 15">
            <a:extLst>
              <a:ext uri="{FF2B5EF4-FFF2-40B4-BE49-F238E27FC236}">
                <a16:creationId xmlns:a16="http://schemas.microsoft.com/office/drawing/2014/main" id="{A38743BF-AE3A-4F09-BAEB-1AAC41656DA6}"/>
              </a:ext>
            </a:extLst>
          </p:cNvPr>
          <p:cNvPicPr>
            <a:picLocks noChangeAspect="1"/>
          </p:cNvPicPr>
          <p:nvPr/>
        </p:nvPicPr>
        <p:blipFill>
          <a:blip r:embed="rId4"/>
          <a:stretch>
            <a:fillRect/>
          </a:stretch>
        </p:blipFill>
        <p:spPr>
          <a:xfrm>
            <a:off x="3302879" y="3050921"/>
            <a:ext cx="3409950" cy="1238250"/>
          </a:xfrm>
          <a:prstGeom prst="rect">
            <a:avLst/>
          </a:prstGeom>
        </p:spPr>
      </p:pic>
    </p:spTree>
    <p:extLst>
      <p:ext uri="{BB962C8B-B14F-4D97-AF65-F5344CB8AC3E}">
        <p14:creationId xmlns:p14="http://schemas.microsoft.com/office/powerpoint/2010/main" val="233527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9A661A-3758-4E1D-8C75-7079CF729220}"/>
              </a:ext>
            </a:extLst>
          </p:cNvPr>
          <p:cNvSpPr txBox="1"/>
          <p:nvPr/>
        </p:nvSpPr>
        <p:spPr>
          <a:xfrm>
            <a:off x="1199536" y="1720645"/>
            <a:ext cx="6577781" cy="1323439"/>
          </a:xfrm>
          <a:prstGeom prst="rect">
            <a:avLst/>
          </a:prstGeom>
          <a:noFill/>
        </p:spPr>
        <p:txBody>
          <a:bodyPr wrap="square" rtlCol="0">
            <a:spAutoFit/>
          </a:bodyPr>
          <a:lstStyle/>
          <a:p>
            <a:r>
              <a:rPr lang="en-US" sz="8000" dirty="0">
                <a:latin typeface="Stanberry" panose="03050601040601010101" pitchFamily="66" charset="0"/>
              </a:rPr>
              <a:t>TERIMA KASIH</a:t>
            </a:r>
            <a:endParaRPr lang="en-ID" sz="8000" dirty="0">
              <a:latin typeface="Stanberry" panose="03050601040601010101" pitchFamily="66" charset="0"/>
            </a:endParaRPr>
          </a:p>
        </p:txBody>
      </p:sp>
    </p:spTree>
    <p:extLst>
      <p:ext uri="{BB962C8B-B14F-4D97-AF65-F5344CB8AC3E}">
        <p14:creationId xmlns:p14="http://schemas.microsoft.com/office/powerpoint/2010/main" val="211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6ECD9D-A431-4FBD-BF77-76F39C85A629}"/>
              </a:ext>
            </a:extLst>
          </p:cNvPr>
          <p:cNvSpPr>
            <a:spLocks noGrp="1"/>
          </p:cNvSpPr>
          <p:nvPr>
            <p:ph type="title"/>
          </p:nvPr>
        </p:nvSpPr>
        <p:spPr>
          <a:xfrm>
            <a:off x="457200" y="727955"/>
            <a:ext cx="8229600" cy="841800"/>
          </a:xfrm>
        </p:spPr>
        <p:txBody>
          <a:bodyPr/>
          <a:lstStyle/>
          <a:p>
            <a:r>
              <a:rPr lang="en-US" dirty="0">
                <a:latin typeface="Stanberry" panose="03050601040601010101" pitchFamily="66" charset="0"/>
              </a:rPr>
              <a:t>APA ITU CSS ? </a:t>
            </a:r>
            <a:endParaRPr lang="en-ID" dirty="0">
              <a:latin typeface="Stanberry" panose="03050601040601010101" pitchFamily="66" charset="0"/>
            </a:endParaRPr>
          </a:p>
        </p:txBody>
      </p:sp>
      <p:sp>
        <p:nvSpPr>
          <p:cNvPr id="4" name="TextBox 3">
            <a:extLst>
              <a:ext uri="{FF2B5EF4-FFF2-40B4-BE49-F238E27FC236}">
                <a16:creationId xmlns:a16="http://schemas.microsoft.com/office/drawing/2014/main" id="{2496E0B1-FE09-4978-B548-0EAFD7FBD02B}"/>
              </a:ext>
            </a:extLst>
          </p:cNvPr>
          <p:cNvSpPr txBox="1"/>
          <p:nvPr/>
        </p:nvSpPr>
        <p:spPr>
          <a:xfrm>
            <a:off x="1369837" y="2441386"/>
            <a:ext cx="6404325" cy="1169551"/>
          </a:xfrm>
          <a:prstGeom prst="rect">
            <a:avLst/>
          </a:prstGeom>
          <a:noFill/>
        </p:spPr>
        <p:txBody>
          <a:bodyPr wrap="square" rtlCol="0">
            <a:spAutoFit/>
          </a:bodyPr>
          <a:lstStyle/>
          <a:p>
            <a:pPr algn="ctr"/>
            <a:r>
              <a:rPr lang="en-ID" dirty="0">
                <a:latin typeface="Stanberry" panose="03050601040601010101" pitchFamily="66" charset="0"/>
              </a:rPr>
              <a:t>CSS adalah salah satu styling language (bahasa desain), bagian dari markup language yang dapat mempercantik atau mendesain suatu halaman website.</a:t>
            </a:r>
          </a:p>
          <a:p>
            <a:pPr algn="ctr"/>
            <a:r>
              <a:rPr lang="en-ID" dirty="0">
                <a:latin typeface="Stanberry" panose="03050601040601010101" pitchFamily="66" charset="0"/>
              </a:rPr>
              <a:t>CSS sendiri adalah singkatan dari Cascading Style Sheet. Markup language ini biasanya dipasangkan dengan markup language (bahasa marka) seperti HTML.</a:t>
            </a:r>
            <a:endParaRPr lang="en-US" sz="1600"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11C2D761-ADC4-4934-9FC7-DDF532C3ACF7}"/>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7E81FDDD-8675-4240-B925-923389CFFE63}"/>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7" name="Google Shape;2477;p29">
              <a:extLst>
                <a:ext uri="{FF2B5EF4-FFF2-40B4-BE49-F238E27FC236}">
                  <a16:creationId xmlns:a16="http://schemas.microsoft.com/office/drawing/2014/main" id="{F7095190-13B7-456A-8A34-627C83BE7C82}"/>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sp>
          <p:nvSpPr>
            <p:cNvPr id="8" name="Google Shape;2478;p29">
              <a:extLst>
                <a:ext uri="{FF2B5EF4-FFF2-40B4-BE49-F238E27FC236}">
                  <a16:creationId xmlns:a16="http://schemas.microsoft.com/office/drawing/2014/main" id="{B2740B9F-7D9E-4C42-8CD0-FB903F07E0E4}"/>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latin typeface="Stanberry" panose="03050601040601010101" pitchFamily="66" charset="0"/>
              </a:endParaRPr>
            </a:p>
          </p:txBody>
        </p:sp>
      </p:grpSp>
      <p:sp>
        <p:nvSpPr>
          <p:cNvPr id="9" name="Google Shape;2479;p29">
            <a:extLst>
              <a:ext uri="{FF2B5EF4-FFF2-40B4-BE49-F238E27FC236}">
                <a16:creationId xmlns:a16="http://schemas.microsoft.com/office/drawing/2014/main" id="{56EAB376-511B-41CA-AB3B-2447B9C50726}"/>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Tree>
    <p:extLst>
      <p:ext uri="{BB962C8B-B14F-4D97-AF65-F5344CB8AC3E}">
        <p14:creationId xmlns:p14="http://schemas.microsoft.com/office/powerpoint/2010/main" val="338316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E00DAD-6809-455F-BB7E-281D898C78D9}"/>
              </a:ext>
            </a:extLst>
          </p:cNvPr>
          <p:cNvSpPr txBox="1">
            <a:spLocks/>
          </p:cNvSpPr>
          <p:nvPr/>
        </p:nvSpPr>
        <p:spPr>
          <a:xfrm>
            <a:off x="457200" y="727955"/>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FUNGSI CSS</a:t>
            </a:r>
            <a:endParaRPr lang="en-ID" dirty="0">
              <a:latin typeface="Stanberry" panose="03050601040601010101" pitchFamily="66" charset="0"/>
            </a:endParaRPr>
          </a:p>
        </p:txBody>
      </p:sp>
      <p:sp>
        <p:nvSpPr>
          <p:cNvPr id="4" name="TextBox 3">
            <a:extLst>
              <a:ext uri="{FF2B5EF4-FFF2-40B4-BE49-F238E27FC236}">
                <a16:creationId xmlns:a16="http://schemas.microsoft.com/office/drawing/2014/main" id="{794595A1-5656-454E-B3B8-DEE044AF9E96}"/>
              </a:ext>
            </a:extLst>
          </p:cNvPr>
          <p:cNvSpPr txBox="1"/>
          <p:nvPr/>
        </p:nvSpPr>
        <p:spPr>
          <a:xfrm>
            <a:off x="1369837" y="2441386"/>
            <a:ext cx="6404325" cy="954107"/>
          </a:xfrm>
          <a:prstGeom prst="rect">
            <a:avLst/>
          </a:prstGeom>
          <a:noFill/>
        </p:spPr>
        <p:txBody>
          <a:bodyPr wrap="square" rtlCol="0">
            <a:spAutoFit/>
          </a:bodyPr>
          <a:lstStyle/>
          <a:p>
            <a:pPr algn="ctr"/>
            <a:r>
              <a:rPr lang="en-ID" dirty="0">
                <a:latin typeface="Stanberry" panose="03050601040601010101" pitchFamily="66" charset="0"/>
              </a:rPr>
              <a:t>Pada dasarnya, CSS berfungsi untuk mendesain, membentuk, serta mengubah tampilan halaman sebuah website. CSS dapat bekerja dan berlaku melalui tag HTML. Dengan adanya CSS, tag HTML yang sederhana dapat diubah sehingga tampilan website terlihat lebih menarik.</a:t>
            </a:r>
            <a:endParaRPr lang="en-US" sz="1600" dirty="0">
              <a:latin typeface="Stanberry" panose="03050601040601010101" pitchFamily="66" charset="0"/>
            </a:endParaRPr>
          </a:p>
        </p:txBody>
      </p:sp>
      <p:grpSp>
        <p:nvGrpSpPr>
          <p:cNvPr id="5" name="Google Shape;2475;p29">
            <a:extLst>
              <a:ext uri="{FF2B5EF4-FFF2-40B4-BE49-F238E27FC236}">
                <a16:creationId xmlns:a16="http://schemas.microsoft.com/office/drawing/2014/main" id="{20C7E936-E8F1-4CC3-80B6-012C79E3A7F8}"/>
              </a:ext>
            </a:extLst>
          </p:cNvPr>
          <p:cNvGrpSpPr/>
          <p:nvPr/>
        </p:nvGrpSpPr>
        <p:grpSpPr>
          <a:xfrm rot="-1882721">
            <a:off x="142649" y="1694766"/>
            <a:ext cx="1470097" cy="960854"/>
            <a:chOff x="3127100" y="283800"/>
            <a:chExt cx="1110500" cy="725775"/>
          </a:xfrm>
        </p:grpSpPr>
        <p:sp>
          <p:nvSpPr>
            <p:cNvPr id="6" name="Google Shape;2476;p29">
              <a:extLst>
                <a:ext uri="{FF2B5EF4-FFF2-40B4-BE49-F238E27FC236}">
                  <a16:creationId xmlns:a16="http://schemas.microsoft.com/office/drawing/2014/main" id="{21B34FDB-144A-4AE8-8A55-EEE920CB08A1}"/>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7" name="Google Shape;2477;p29">
              <a:extLst>
                <a:ext uri="{FF2B5EF4-FFF2-40B4-BE49-F238E27FC236}">
                  <a16:creationId xmlns:a16="http://schemas.microsoft.com/office/drawing/2014/main" id="{381144E3-CACE-4D3C-ACA0-4AF6CD2BE2F5}"/>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8" name="Google Shape;2478;p29">
              <a:extLst>
                <a:ext uri="{FF2B5EF4-FFF2-40B4-BE49-F238E27FC236}">
                  <a16:creationId xmlns:a16="http://schemas.microsoft.com/office/drawing/2014/main" id="{F33CFC0C-CB91-44D3-8CE4-14B461354762}"/>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9" name="Google Shape;2479;p29">
            <a:extLst>
              <a:ext uri="{FF2B5EF4-FFF2-40B4-BE49-F238E27FC236}">
                <a16:creationId xmlns:a16="http://schemas.microsoft.com/office/drawing/2014/main" id="{DD1213C4-7039-4EAD-8210-D2B64B509709}"/>
              </a:ext>
            </a:extLst>
          </p:cNvPr>
          <p:cNvSpPr/>
          <p:nvPr/>
        </p:nvSpPr>
        <p:spPr>
          <a:xfrm rot="18900000">
            <a:off x="7188592" y="341586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32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AEC-52BE-4B32-994C-E0EC7CF934A9}"/>
              </a:ext>
            </a:extLst>
          </p:cNvPr>
          <p:cNvSpPr>
            <a:spLocks noGrp="1"/>
          </p:cNvSpPr>
          <p:nvPr>
            <p:ph type="title"/>
          </p:nvPr>
        </p:nvSpPr>
        <p:spPr>
          <a:xfrm>
            <a:off x="457200" y="701612"/>
            <a:ext cx="8229600" cy="841800"/>
          </a:xfrm>
        </p:spPr>
        <p:txBody>
          <a:bodyPr/>
          <a:lstStyle/>
          <a:p>
            <a:r>
              <a:rPr lang="en-US" dirty="0"/>
              <a:t>FUNGSI CSS</a:t>
            </a:r>
            <a:endParaRPr lang="en-ID" dirty="0"/>
          </a:p>
        </p:txBody>
      </p:sp>
      <p:sp>
        <p:nvSpPr>
          <p:cNvPr id="3" name="TextBox 2">
            <a:extLst>
              <a:ext uri="{FF2B5EF4-FFF2-40B4-BE49-F238E27FC236}">
                <a16:creationId xmlns:a16="http://schemas.microsoft.com/office/drawing/2014/main" id="{A70C7451-1A18-4AD8-8F1A-67A41F06C280}"/>
              </a:ext>
            </a:extLst>
          </p:cNvPr>
          <p:cNvSpPr txBox="1"/>
          <p:nvPr/>
        </p:nvSpPr>
        <p:spPr>
          <a:xfrm>
            <a:off x="1369837" y="1599586"/>
            <a:ext cx="6404325" cy="1077218"/>
          </a:xfrm>
          <a:prstGeom prst="rect">
            <a:avLst/>
          </a:prstGeom>
          <a:noFill/>
        </p:spPr>
        <p:txBody>
          <a:bodyPr wrap="square" rtlCol="0">
            <a:spAutoFit/>
          </a:bodyPr>
          <a:lstStyle/>
          <a:p>
            <a:pPr algn="ctr"/>
            <a:r>
              <a:rPr lang="en-US" sz="1600" dirty="0">
                <a:latin typeface="Stanberry" panose="03050601040601010101" pitchFamily="66" charset="0"/>
              </a:rPr>
              <a:t>CSS diperlukan karena kebutuhan akan halaman web yang semakin kompleks. Pada awalnya bisa membuat suatu paragraf </a:t>
            </a:r>
            <a:r>
              <a:rPr lang="en-US" sz="1600" dirty="0" err="1">
                <a:latin typeface="Stanberry" panose="03050601040601010101" pitchFamily="66" charset="0"/>
              </a:rPr>
              <a:t>bewarna</a:t>
            </a:r>
            <a:r>
              <a:rPr lang="en-US" sz="1600" dirty="0">
                <a:latin typeface="Stanberry" panose="03050601040601010101" pitchFamily="66" charset="0"/>
              </a:rPr>
              <a:t> contohnya merah dengan menulis langsung kode tersebut di dalam tag html.</a:t>
            </a:r>
          </a:p>
        </p:txBody>
      </p:sp>
      <p:sp>
        <p:nvSpPr>
          <p:cNvPr id="8" name="TextBox 7">
            <a:extLst>
              <a:ext uri="{FF2B5EF4-FFF2-40B4-BE49-F238E27FC236}">
                <a16:creationId xmlns:a16="http://schemas.microsoft.com/office/drawing/2014/main" id="{FEF30798-58BE-4DF4-BCA0-D526F76DAAB5}"/>
              </a:ext>
            </a:extLst>
          </p:cNvPr>
          <p:cNvSpPr txBox="1"/>
          <p:nvPr/>
        </p:nvSpPr>
        <p:spPr>
          <a:xfrm>
            <a:off x="1553496" y="2676804"/>
            <a:ext cx="2654711" cy="307777"/>
          </a:xfrm>
          <a:prstGeom prst="rect">
            <a:avLst/>
          </a:prstGeom>
          <a:noFill/>
        </p:spPr>
        <p:txBody>
          <a:bodyPr wrap="square" rtlCol="0">
            <a:spAutoFit/>
          </a:bodyPr>
          <a:lstStyle/>
          <a:p>
            <a:r>
              <a:rPr lang="en-US" dirty="0"/>
              <a:t>Contoh: </a:t>
            </a:r>
            <a:endParaRPr lang="en-ID" dirty="0"/>
          </a:p>
        </p:txBody>
      </p:sp>
      <p:pic>
        <p:nvPicPr>
          <p:cNvPr id="12" name="Picture 11">
            <a:extLst>
              <a:ext uri="{FF2B5EF4-FFF2-40B4-BE49-F238E27FC236}">
                <a16:creationId xmlns:a16="http://schemas.microsoft.com/office/drawing/2014/main" id="{07DFE2DC-FFFD-49B2-B276-53937C7D181C}"/>
              </a:ext>
            </a:extLst>
          </p:cNvPr>
          <p:cNvPicPr>
            <a:picLocks noChangeAspect="1"/>
          </p:cNvPicPr>
          <p:nvPr/>
        </p:nvPicPr>
        <p:blipFill>
          <a:blip r:embed="rId2"/>
          <a:stretch>
            <a:fillRect/>
          </a:stretch>
        </p:blipFill>
        <p:spPr>
          <a:xfrm>
            <a:off x="5263411" y="3142078"/>
            <a:ext cx="2740047" cy="1213612"/>
          </a:xfrm>
          <a:prstGeom prst="rect">
            <a:avLst/>
          </a:prstGeom>
        </p:spPr>
      </p:pic>
      <p:grpSp>
        <p:nvGrpSpPr>
          <p:cNvPr id="13" name="Google Shape;2483;p29">
            <a:extLst>
              <a:ext uri="{FF2B5EF4-FFF2-40B4-BE49-F238E27FC236}">
                <a16:creationId xmlns:a16="http://schemas.microsoft.com/office/drawing/2014/main" id="{C9E00035-0EF6-4873-AFB3-3536FD396333}"/>
              </a:ext>
            </a:extLst>
          </p:cNvPr>
          <p:cNvGrpSpPr/>
          <p:nvPr/>
        </p:nvGrpSpPr>
        <p:grpSpPr>
          <a:xfrm rot="20422915">
            <a:off x="437482" y="2135007"/>
            <a:ext cx="846058" cy="660336"/>
            <a:chOff x="2522125" y="924300"/>
            <a:chExt cx="441575" cy="344625"/>
          </a:xfrm>
        </p:grpSpPr>
        <p:sp>
          <p:nvSpPr>
            <p:cNvPr id="14" name="Google Shape;2484;p29">
              <a:extLst>
                <a:ext uri="{FF2B5EF4-FFF2-40B4-BE49-F238E27FC236}">
                  <a16:creationId xmlns:a16="http://schemas.microsoft.com/office/drawing/2014/main" id="{4A76F625-A748-428F-812F-79BF20388DD0}"/>
                </a:ext>
              </a:extLst>
            </p:cNvPr>
            <p:cNvSpPr/>
            <p:nvPr/>
          </p:nvSpPr>
          <p:spPr>
            <a:xfrm>
              <a:off x="2522125" y="924300"/>
              <a:ext cx="441575" cy="344625"/>
            </a:xfrm>
            <a:custGeom>
              <a:avLst/>
              <a:gdLst/>
              <a:ahLst/>
              <a:cxnLst/>
              <a:rect l="l" t="t" r="r" b="b"/>
              <a:pathLst>
                <a:path w="17663" h="13785" extrusionOk="0">
                  <a:moveTo>
                    <a:pt x="15856" y="3350"/>
                  </a:moveTo>
                  <a:lnTo>
                    <a:pt x="16079" y="3492"/>
                  </a:lnTo>
                  <a:lnTo>
                    <a:pt x="16140" y="3797"/>
                  </a:lnTo>
                  <a:lnTo>
                    <a:pt x="16303" y="4528"/>
                  </a:lnTo>
                  <a:lnTo>
                    <a:pt x="16445" y="5258"/>
                  </a:lnTo>
                  <a:lnTo>
                    <a:pt x="16465" y="5421"/>
                  </a:lnTo>
                  <a:lnTo>
                    <a:pt x="16384" y="5583"/>
                  </a:lnTo>
                  <a:lnTo>
                    <a:pt x="16221" y="5624"/>
                  </a:lnTo>
                  <a:lnTo>
                    <a:pt x="15206" y="5867"/>
                  </a:lnTo>
                  <a:lnTo>
                    <a:pt x="14212" y="6111"/>
                  </a:lnTo>
                  <a:lnTo>
                    <a:pt x="12120" y="6558"/>
                  </a:lnTo>
                  <a:lnTo>
                    <a:pt x="10050" y="7025"/>
                  </a:lnTo>
                  <a:lnTo>
                    <a:pt x="10050" y="7045"/>
                  </a:lnTo>
                  <a:lnTo>
                    <a:pt x="7715" y="7532"/>
                  </a:lnTo>
                  <a:lnTo>
                    <a:pt x="5401" y="8040"/>
                  </a:lnTo>
                  <a:lnTo>
                    <a:pt x="4792" y="8182"/>
                  </a:lnTo>
                  <a:lnTo>
                    <a:pt x="4162" y="8324"/>
                  </a:lnTo>
                  <a:lnTo>
                    <a:pt x="4061" y="8344"/>
                  </a:lnTo>
                  <a:lnTo>
                    <a:pt x="3939" y="8263"/>
                  </a:lnTo>
                  <a:lnTo>
                    <a:pt x="3919" y="8182"/>
                  </a:lnTo>
                  <a:lnTo>
                    <a:pt x="3858" y="7877"/>
                  </a:lnTo>
                  <a:lnTo>
                    <a:pt x="3878" y="7289"/>
                  </a:lnTo>
                  <a:lnTo>
                    <a:pt x="3959" y="6984"/>
                  </a:lnTo>
                  <a:lnTo>
                    <a:pt x="4041" y="6761"/>
                  </a:lnTo>
                  <a:lnTo>
                    <a:pt x="4345" y="6395"/>
                  </a:lnTo>
                  <a:lnTo>
                    <a:pt x="4568" y="6253"/>
                  </a:lnTo>
                  <a:lnTo>
                    <a:pt x="5218" y="5908"/>
                  </a:lnTo>
                  <a:lnTo>
                    <a:pt x="5929" y="5685"/>
                  </a:lnTo>
                  <a:lnTo>
                    <a:pt x="7431" y="5279"/>
                  </a:lnTo>
                  <a:lnTo>
                    <a:pt x="8953" y="4954"/>
                  </a:lnTo>
                  <a:lnTo>
                    <a:pt x="15551" y="3431"/>
                  </a:lnTo>
                  <a:lnTo>
                    <a:pt x="15856" y="3350"/>
                  </a:lnTo>
                  <a:close/>
                  <a:moveTo>
                    <a:pt x="16404" y="5827"/>
                  </a:moveTo>
                  <a:lnTo>
                    <a:pt x="16546" y="5908"/>
                  </a:lnTo>
                  <a:lnTo>
                    <a:pt x="16587" y="6010"/>
                  </a:lnTo>
                  <a:lnTo>
                    <a:pt x="16668" y="6436"/>
                  </a:lnTo>
                  <a:lnTo>
                    <a:pt x="16749" y="6862"/>
                  </a:lnTo>
                  <a:lnTo>
                    <a:pt x="16749" y="6943"/>
                  </a:lnTo>
                  <a:lnTo>
                    <a:pt x="16648" y="7086"/>
                  </a:lnTo>
                  <a:lnTo>
                    <a:pt x="16566" y="7106"/>
                  </a:lnTo>
                  <a:lnTo>
                    <a:pt x="16343" y="7167"/>
                  </a:lnTo>
                  <a:lnTo>
                    <a:pt x="16120" y="7228"/>
                  </a:lnTo>
                  <a:lnTo>
                    <a:pt x="12567" y="8019"/>
                  </a:lnTo>
                  <a:lnTo>
                    <a:pt x="9014" y="8872"/>
                  </a:lnTo>
                  <a:lnTo>
                    <a:pt x="8284" y="9055"/>
                  </a:lnTo>
                  <a:lnTo>
                    <a:pt x="6781" y="9339"/>
                  </a:lnTo>
                  <a:lnTo>
                    <a:pt x="6030" y="9440"/>
                  </a:lnTo>
                  <a:lnTo>
                    <a:pt x="5563" y="9481"/>
                  </a:lnTo>
                  <a:lnTo>
                    <a:pt x="5117" y="9461"/>
                  </a:lnTo>
                  <a:lnTo>
                    <a:pt x="4792" y="9440"/>
                  </a:lnTo>
                  <a:lnTo>
                    <a:pt x="4264" y="9095"/>
                  </a:lnTo>
                  <a:lnTo>
                    <a:pt x="4122" y="8811"/>
                  </a:lnTo>
                  <a:lnTo>
                    <a:pt x="4081" y="8730"/>
                  </a:lnTo>
                  <a:lnTo>
                    <a:pt x="4142" y="8568"/>
                  </a:lnTo>
                  <a:lnTo>
                    <a:pt x="4223" y="8547"/>
                  </a:lnTo>
                  <a:lnTo>
                    <a:pt x="4568" y="8446"/>
                  </a:lnTo>
                  <a:lnTo>
                    <a:pt x="4893" y="8385"/>
                  </a:lnTo>
                  <a:lnTo>
                    <a:pt x="6842" y="7979"/>
                  </a:lnTo>
                  <a:lnTo>
                    <a:pt x="8771" y="7552"/>
                  </a:lnTo>
                  <a:lnTo>
                    <a:pt x="9563" y="7370"/>
                  </a:lnTo>
                  <a:lnTo>
                    <a:pt x="10334" y="7187"/>
                  </a:lnTo>
                  <a:lnTo>
                    <a:pt x="10354" y="7187"/>
                  </a:lnTo>
                  <a:lnTo>
                    <a:pt x="12445" y="6720"/>
                  </a:lnTo>
                  <a:lnTo>
                    <a:pt x="14557" y="6253"/>
                  </a:lnTo>
                  <a:lnTo>
                    <a:pt x="15409" y="6050"/>
                  </a:lnTo>
                  <a:lnTo>
                    <a:pt x="16282" y="5847"/>
                  </a:lnTo>
                  <a:lnTo>
                    <a:pt x="16404" y="5827"/>
                  </a:lnTo>
                  <a:close/>
                  <a:moveTo>
                    <a:pt x="15267" y="224"/>
                  </a:moveTo>
                  <a:lnTo>
                    <a:pt x="15450" y="345"/>
                  </a:lnTo>
                  <a:lnTo>
                    <a:pt x="15490" y="548"/>
                  </a:lnTo>
                  <a:lnTo>
                    <a:pt x="15673" y="1482"/>
                  </a:lnTo>
                  <a:lnTo>
                    <a:pt x="15856" y="2416"/>
                  </a:lnTo>
                  <a:lnTo>
                    <a:pt x="15917" y="2660"/>
                  </a:lnTo>
                  <a:lnTo>
                    <a:pt x="15957" y="2924"/>
                  </a:lnTo>
                  <a:lnTo>
                    <a:pt x="15978" y="3005"/>
                  </a:lnTo>
                  <a:lnTo>
                    <a:pt x="15876" y="3147"/>
                  </a:lnTo>
                  <a:lnTo>
                    <a:pt x="15795" y="3167"/>
                  </a:lnTo>
                  <a:lnTo>
                    <a:pt x="15348" y="3289"/>
                  </a:lnTo>
                  <a:lnTo>
                    <a:pt x="14902" y="3391"/>
                  </a:lnTo>
                  <a:lnTo>
                    <a:pt x="11146" y="4243"/>
                  </a:lnTo>
                  <a:lnTo>
                    <a:pt x="7390" y="5096"/>
                  </a:lnTo>
                  <a:lnTo>
                    <a:pt x="6822" y="5218"/>
                  </a:lnTo>
                  <a:lnTo>
                    <a:pt x="5685" y="5543"/>
                  </a:lnTo>
                  <a:lnTo>
                    <a:pt x="5137" y="5746"/>
                  </a:lnTo>
                  <a:lnTo>
                    <a:pt x="4751" y="5928"/>
                  </a:lnTo>
                  <a:lnTo>
                    <a:pt x="4365" y="6131"/>
                  </a:lnTo>
                  <a:lnTo>
                    <a:pt x="4081" y="6334"/>
                  </a:lnTo>
                  <a:lnTo>
                    <a:pt x="3716" y="6903"/>
                  </a:lnTo>
                  <a:lnTo>
                    <a:pt x="3655" y="7248"/>
                  </a:lnTo>
                  <a:lnTo>
                    <a:pt x="3614" y="7654"/>
                  </a:lnTo>
                  <a:lnTo>
                    <a:pt x="3716" y="8446"/>
                  </a:lnTo>
                  <a:lnTo>
                    <a:pt x="3858" y="8831"/>
                  </a:lnTo>
                  <a:lnTo>
                    <a:pt x="3959" y="9014"/>
                  </a:lnTo>
                  <a:lnTo>
                    <a:pt x="4203" y="9319"/>
                  </a:lnTo>
                  <a:lnTo>
                    <a:pt x="4528" y="9562"/>
                  </a:lnTo>
                  <a:lnTo>
                    <a:pt x="4914" y="9684"/>
                  </a:lnTo>
                  <a:lnTo>
                    <a:pt x="5117" y="9704"/>
                  </a:lnTo>
                  <a:lnTo>
                    <a:pt x="5563" y="9704"/>
                  </a:lnTo>
                  <a:lnTo>
                    <a:pt x="6030" y="9664"/>
                  </a:lnTo>
                  <a:lnTo>
                    <a:pt x="6720" y="9583"/>
                  </a:lnTo>
                  <a:lnTo>
                    <a:pt x="8081" y="9319"/>
                  </a:lnTo>
                  <a:lnTo>
                    <a:pt x="8750" y="9156"/>
                  </a:lnTo>
                  <a:lnTo>
                    <a:pt x="10029" y="8831"/>
                  </a:lnTo>
                  <a:lnTo>
                    <a:pt x="11308" y="8527"/>
                  </a:lnTo>
                  <a:lnTo>
                    <a:pt x="16343" y="7390"/>
                  </a:lnTo>
                  <a:lnTo>
                    <a:pt x="16445" y="7370"/>
                  </a:lnTo>
                  <a:lnTo>
                    <a:pt x="16566" y="7349"/>
                  </a:lnTo>
                  <a:lnTo>
                    <a:pt x="16709" y="7349"/>
                  </a:lnTo>
                  <a:lnTo>
                    <a:pt x="16851" y="7451"/>
                  </a:lnTo>
                  <a:lnTo>
                    <a:pt x="16891" y="7593"/>
                  </a:lnTo>
                  <a:lnTo>
                    <a:pt x="17094" y="8628"/>
                  </a:lnTo>
                  <a:lnTo>
                    <a:pt x="17297" y="9664"/>
                  </a:lnTo>
                  <a:lnTo>
                    <a:pt x="17318" y="9826"/>
                  </a:lnTo>
                  <a:lnTo>
                    <a:pt x="17216" y="9989"/>
                  </a:lnTo>
                  <a:lnTo>
                    <a:pt x="17033" y="10029"/>
                  </a:lnTo>
                  <a:lnTo>
                    <a:pt x="15633" y="10293"/>
                  </a:lnTo>
                  <a:lnTo>
                    <a:pt x="14212" y="10476"/>
                  </a:lnTo>
                  <a:lnTo>
                    <a:pt x="14009" y="10476"/>
                  </a:lnTo>
                  <a:lnTo>
                    <a:pt x="13846" y="10354"/>
                  </a:lnTo>
                  <a:lnTo>
                    <a:pt x="13602" y="10151"/>
                  </a:lnTo>
                  <a:lnTo>
                    <a:pt x="13054" y="9846"/>
                  </a:lnTo>
                  <a:lnTo>
                    <a:pt x="12202" y="9522"/>
                  </a:lnTo>
                  <a:lnTo>
                    <a:pt x="11613" y="9339"/>
                  </a:lnTo>
                  <a:lnTo>
                    <a:pt x="11349" y="9258"/>
                  </a:lnTo>
                  <a:lnTo>
                    <a:pt x="10801" y="9217"/>
                  </a:lnTo>
                  <a:lnTo>
                    <a:pt x="10537" y="9258"/>
                  </a:lnTo>
                  <a:lnTo>
                    <a:pt x="9766" y="9339"/>
                  </a:lnTo>
                  <a:lnTo>
                    <a:pt x="8324" y="9786"/>
                  </a:lnTo>
                  <a:lnTo>
                    <a:pt x="7634" y="10131"/>
                  </a:lnTo>
                  <a:lnTo>
                    <a:pt x="7126" y="10435"/>
                  </a:lnTo>
                  <a:lnTo>
                    <a:pt x="6294" y="11268"/>
                  </a:lnTo>
                  <a:lnTo>
                    <a:pt x="6010" y="11775"/>
                  </a:lnTo>
                  <a:lnTo>
                    <a:pt x="5787" y="12141"/>
                  </a:lnTo>
                  <a:lnTo>
                    <a:pt x="5462" y="12344"/>
                  </a:lnTo>
                  <a:lnTo>
                    <a:pt x="5076" y="12404"/>
                  </a:lnTo>
                  <a:lnTo>
                    <a:pt x="3959" y="12607"/>
                  </a:lnTo>
                  <a:lnTo>
                    <a:pt x="2802" y="12790"/>
                  </a:lnTo>
                  <a:lnTo>
                    <a:pt x="2599" y="12831"/>
                  </a:lnTo>
                  <a:lnTo>
                    <a:pt x="2417" y="12851"/>
                  </a:lnTo>
                  <a:lnTo>
                    <a:pt x="2295" y="12851"/>
                  </a:lnTo>
                  <a:lnTo>
                    <a:pt x="2234" y="12750"/>
                  </a:lnTo>
                  <a:lnTo>
                    <a:pt x="2193" y="12607"/>
                  </a:lnTo>
                  <a:lnTo>
                    <a:pt x="2153" y="12465"/>
                  </a:lnTo>
                  <a:lnTo>
                    <a:pt x="1239" y="8263"/>
                  </a:lnTo>
                  <a:lnTo>
                    <a:pt x="346" y="4040"/>
                  </a:lnTo>
                  <a:lnTo>
                    <a:pt x="244" y="3594"/>
                  </a:lnTo>
                  <a:lnTo>
                    <a:pt x="427" y="3309"/>
                  </a:lnTo>
                  <a:lnTo>
                    <a:pt x="874" y="3228"/>
                  </a:lnTo>
                  <a:lnTo>
                    <a:pt x="2112" y="3005"/>
                  </a:lnTo>
                  <a:lnTo>
                    <a:pt x="3350" y="2761"/>
                  </a:lnTo>
                  <a:lnTo>
                    <a:pt x="3553" y="2721"/>
                  </a:lnTo>
                  <a:lnTo>
                    <a:pt x="3939" y="2782"/>
                  </a:lnTo>
                  <a:lnTo>
                    <a:pt x="4122" y="2903"/>
                  </a:lnTo>
                  <a:lnTo>
                    <a:pt x="4406" y="3106"/>
                  </a:lnTo>
                  <a:lnTo>
                    <a:pt x="4711" y="3269"/>
                  </a:lnTo>
                  <a:lnTo>
                    <a:pt x="5035" y="3452"/>
                  </a:lnTo>
                  <a:lnTo>
                    <a:pt x="5746" y="3695"/>
                  </a:lnTo>
                  <a:lnTo>
                    <a:pt x="6477" y="3858"/>
                  </a:lnTo>
                  <a:lnTo>
                    <a:pt x="7208" y="3878"/>
                  </a:lnTo>
                  <a:lnTo>
                    <a:pt x="7959" y="3797"/>
                  </a:lnTo>
                  <a:lnTo>
                    <a:pt x="8669" y="3614"/>
                  </a:lnTo>
                  <a:lnTo>
                    <a:pt x="9339" y="3330"/>
                  </a:lnTo>
                  <a:lnTo>
                    <a:pt x="9989" y="2924"/>
                  </a:lnTo>
                  <a:lnTo>
                    <a:pt x="10293" y="2680"/>
                  </a:lnTo>
                  <a:lnTo>
                    <a:pt x="10618" y="2376"/>
                  </a:lnTo>
                  <a:lnTo>
                    <a:pt x="11126" y="1665"/>
                  </a:lnTo>
                  <a:lnTo>
                    <a:pt x="11329" y="1259"/>
                  </a:lnTo>
                  <a:lnTo>
                    <a:pt x="11410" y="1036"/>
                  </a:lnTo>
                  <a:lnTo>
                    <a:pt x="11775" y="792"/>
                  </a:lnTo>
                  <a:lnTo>
                    <a:pt x="11999" y="752"/>
                  </a:lnTo>
                  <a:lnTo>
                    <a:pt x="13054" y="609"/>
                  </a:lnTo>
                  <a:lnTo>
                    <a:pt x="14110" y="447"/>
                  </a:lnTo>
                  <a:lnTo>
                    <a:pt x="14577" y="366"/>
                  </a:lnTo>
                  <a:lnTo>
                    <a:pt x="15064" y="264"/>
                  </a:lnTo>
                  <a:lnTo>
                    <a:pt x="15267" y="224"/>
                  </a:lnTo>
                  <a:close/>
                  <a:moveTo>
                    <a:pt x="10760" y="9440"/>
                  </a:moveTo>
                  <a:lnTo>
                    <a:pt x="11511" y="9522"/>
                  </a:lnTo>
                  <a:lnTo>
                    <a:pt x="11857" y="9623"/>
                  </a:lnTo>
                  <a:lnTo>
                    <a:pt x="12344" y="9786"/>
                  </a:lnTo>
                  <a:lnTo>
                    <a:pt x="12831" y="9968"/>
                  </a:lnTo>
                  <a:lnTo>
                    <a:pt x="13278" y="10171"/>
                  </a:lnTo>
                  <a:lnTo>
                    <a:pt x="13663" y="10476"/>
                  </a:lnTo>
                  <a:lnTo>
                    <a:pt x="13805" y="10598"/>
                  </a:lnTo>
                  <a:lnTo>
                    <a:pt x="14151" y="10699"/>
                  </a:lnTo>
                  <a:lnTo>
                    <a:pt x="14354" y="10659"/>
                  </a:lnTo>
                  <a:lnTo>
                    <a:pt x="15653" y="10456"/>
                  </a:lnTo>
                  <a:lnTo>
                    <a:pt x="16952" y="10253"/>
                  </a:lnTo>
                  <a:lnTo>
                    <a:pt x="17054" y="10232"/>
                  </a:lnTo>
                  <a:lnTo>
                    <a:pt x="17175" y="10212"/>
                  </a:lnTo>
                  <a:lnTo>
                    <a:pt x="17257" y="10192"/>
                  </a:lnTo>
                  <a:lnTo>
                    <a:pt x="17379" y="10253"/>
                  </a:lnTo>
                  <a:lnTo>
                    <a:pt x="17399" y="10313"/>
                  </a:lnTo>
                  <a:lnTo>
                    <a:pt x="17379" y="10395"/>
                  </a:lnTo>
                  <a:lnTo>
                    <a:pt x="17277" y="10476"/>
                  </a:lnTo>
                  <a:lnTo>
                    <a:pt x="17216" y="10496"/>
                  </a:lnTo>
                  <a:lnTo>
                    <a:pt x="15633" y="10821"/>
                  </a:lnTo>
                  <a:lnTo>
                    <a:pt x="15633" y="10780"/>
                  </a:lnTo>
                  <a:lnTo>
                    <a:pt x="15003" y="10902"/>
                  </a:lnTo>
                  <a:lnTo>
                    <a:pt x="14394" y="11044"/>
                  </a:lnTo>
                  <a:lnTo>
                    <a:pt x="14171" y="11105"/>
                  </a:lnTo>
                  <a:lnTo>
                    <a:pt x="13684" y="11024"/>
                  </a:lnTo>
                  <a:lnTo>
                    <a:pt x="13501" y="10882"/>
                  </a:lnTo>
                  <a:lnTo>
                    <a:pt x="13359" y="10780"/>
                  </a:lnTo>
                  <a:lnTo>
                    <a:pt x="13196" y="10699"/>
                  </a:lnTo>
                  <a:lnTo>
                    <a:pt x="12790" y="10456"/>
                  </a:lnTo>
                  <a:lnTo>
                    <a:pt x="11917" y="10110"/>
                  </a:lnTo>
                  <a:lnTo>
                    <a:pt x="10984" y="9948"/>
                  </a:lnTo>
                  <a:lnTo>
                    <a:pt x="10029" y="9968"/>
                  </a:lnTo>
                  <a:lnTo>
                    <a:pt x="9563" y="10070"/>
                  </a:lnTo>
                  <a:lnTo>
                    <a:pt x="9055" y="10171"/>
                  </a:lnTo>
                  <a:lnTo>
                    <a:pt x="8141" y="10577"/>
                  </a:lnTo>
                  <a:lnTo>
                    <a:pt x="7350" y="11166"/>
                  </a:lnTo>
                  <a:lnTo>
                    <a:pt x="6700" y="11938"/>
                  </a:lnTo>
                  <a:lnTo>
                    <a:pt x="6456" y="12384"/>
                  </a:lnTo>
                  <a:lnTo>
                    <a:pt x="6375" y="12547"/>
                  </a:lnTo>
                  <a:lnTo>
                    <a:pt x="6294" y="12709"/>
                  </a:lnTo>
                  <a:lnTo>
                    <a:pt x="6253" y="12831"/>
                  </a:lnTo>
                  <a:lnTo>
                    <a:pt x="6030" y="13013"/>
                  </a:lnTo>
                  <a:lnTo>
                    <a:pt x="5888" y="13034"/>
                  </a:lnTo>
                  <a:lnTo>
                    <a:pt x="4873" y="13176"/>
                  </a:lnTo>
                  <a:lnTo>
                    <a:pt x="3838" y="13338"/>
                  </a:lnTo>
                  <a:lnTo>
                    <a:pt x="3249" y="13440"/>
                  </a:lnTo>
                  <a:lnTo>
                    <a:pt x="2660" y="13541"/>
                  </a:lnTo>
                  <a:lnTo>
                    <a:pt x="2518" y="13562"/>
                  </a:lnTo>
                  <a:lnTo>
                    <a:pt x="2376" y="13440"/>
                  </a:lnTo>
                  <a:lnTo>
                    <a:pt x="2356" y="13298"/>
                  </a:lnTo>
                  <a:lnTo>
                    <a:pt x="2356" y="13237"/>
                  </a:lnTo>
                  <a:lnTo>
                    <a:pt x="2396" y="13115"/>
                  </a:lnTo>
                  <a:lnTo>
                    <a:pt x="2477" y="13074"/>
                  </a:lnTo>
                  <a:lnTo>
                    <a:pt x="2660" y="13034"/>
                  </a:lnTo>
                  <a:lnTo>
                    <a:pt x="2863" y="12993"/>
                  </a:lnTo>
                  <a:lnTo>
                    <a:pt x="4122" y="12770"/>
                  </a:lnTo>
                  <a:lnTo>
                    <a:pt x="5401" y="12567"/>
                  </a:lnTo>
                  <a:lnTo>
                    <a:pt x="5624" y="12526"/>
                  </a:lnTo>
                  <a:lnTo>
                    <a:pt x="5969" y="12283"/>
                  </a:lnTo>
                  <a:lnTo>
                    <a:pt x="6071" y="12100"/>
                  </a:lnTo>
                  <a:lnTo>
                    <a:pt x="6294" y="11694"/>
                  </a:lnTo>
                  <a:lnTo>
                    <a:pt x="6862" y="10983"/>
                  </a:lnTo>
                  <a:lnTo>
                    <a:pt x="7208" y="10679"/>
                  </a:lnTo>
                  <a:lnTo>
                    <a:pt x="7492" y="10435"/>
                  </a:lnTo>
                  <a:lnTo>
                    <a:pt x="7817" y="10253"/>
                  </a:lnTo>
                  <a:lnTo>
                    <a:pt x="8426" y="9968"/>
                  </a:lnTo>
                  <a:lnTo>
                    <a:pt x="9725" y="9583"/>
                  </a:lnTo>
                  <a:lnTo>
                    <a:pt x="10395" y="9481"/>
                  </a:lnTo>
                  <a:lnTo>
                    <a:pt x="10760" y="9440"/>
                  </a:lnTo>
                  <a:close/>
                  <a:moveTo>
                    <a:pt x="15369" y="0"/>
                  </a:moveTo>
                  <a:lnTo>
                    <a:pt x="15247" y="21"/>
                  </a:lnTo>
                  <a:lnTo>
                    <a:pt x="13521" y="285"/>
                  </a:lnTo>
                  <a:lnTo>
                    <a:pt x="11796" y="548"/>
                  </a:lnTo>
                  <a:lnTo>
                    <a:pt x="11572" y="569"/>
                  </a:lnTo>
                  <a:lnTo>
                    <a:pt x="11248" y="833"/>
                  </a:lnTo>
                  <a:lnTo>
                    <a:pt x="11166" y="1036"/>
                  </a:lnTo>
                  <a:lnTo>
                    <a:pt x="10943" y="1503"/>
                  </a:lnTo>
                  <a:lnTo>
                    <a:pt x="10334" y="2315"/>
                  </a:lnTo>
                  <a:lnTo>
                    <a:pt x="9928" y="2660"/>
                  </a:lnTo>
                  <a:lnTo>
                    <a:pt x="9664" y="2863"/>
                  </a:lnTo>
                  <a:lnTo>
                    <a:pt x="9055" y="3188"/>
                  </a:lnTo>
                  <a:lnTo>
                    <a:pt x="8121" y="3533"/>
                  </a:lnTo>
                  <a:lnTo>
                    <a:pt x="6802" y="3634"/>
                  </a:lnTo>
                  <a:lnTo>
                    <a:pt x="5807" y="3452"/>
                  </a:lnTo>
                  <a:lnTo>
                    <a:pt x="5157" y="3228"/>
                  </a:lnTo>
                  <a:lnTo>
                    <a:pt x="4853" y="3066"/>
                  </a:lnTo>
                  <a:lnTo>
                    <a:pt x="4487" y="2863"/>
                  </a:lnTo>
                  <a:lnTo>
                    <a:pt x="4122" y="2619"/>
                  </a:lnTo>
                  <a:lnTo>
                    <a:pt x="4000" y="2538"/>
                  </a:lnTo>
                  <a:lnTo>
                    <a:pt x="3675" y="2457"/>
                  </a:lnTo>
                  <a:lnTo>
                    <a:pt x="3533" y="2497"/>
                  </a:lnTo>
                  <a:lnTo>
                    <a:pt x="1909" y="2802"/>
                  </a:lnTo>
                  <a:lnTo>
                    <a:pt x="305" y="3106"/>
                  </a:lnTo>
                  <a:lnTo>
                    <a:pt x="122" y="3167"/>
                  </a:lnTo>
                  <a:lnTo>
                    <a:pt x="1" y="3350"/>
                  </a:lnTo>
                  <a:lnTo>
                    <a:pt x="41" y="3573"/>
                  </a:lnTo>
                  <a:lnTo>
                    <a:pt x="82" y="3776"/>
                  </a:lnTo>
                  <a:lnTo>
                    <a:pt x="122" y="3959"/>
                  </a:lnTo>
                  <a:lnTo>
                    <a:pt x="1097" y="8507"/>
                  </a:lnTo>
                  <a:lnTo>
                    <a:pt x="2112" y="13277"/>
                  </a:lnTo>
                  <a:lnTo>
                    <a:pt x="2132" y="13420"/>
                  </a:lnTo>
                  <a:lnTo>
                    <a:pt x="2173" y="13562"/>
                  </a:lnTo>
                  <a:lnTo>
                    <a:pt x="2213" y="13683"/>
                  </a:lnTo>
                  <a:lnTo>
                    <a:pt x="2356" y="13785"/>
                  </a:lnTo>
                  <a:lnTo>
                    <a:pt x="2498" y="13765"/>
                  </a:lnTo>
                  <a:lnTo>
                    <a:pt x="2620" y="13744"/>
                  </a:lnTo>
                  <a:lnTo>
                    <a:pt x="2721" y="13724"/>
                  </a:lnTo>
                  <a:lnTo>
                    <a:pt x="4426" y="13480"/>
                  </a:lnTo>
                  <a:lnTo>
                    <a:pt x="5198" y="13359"/>
                  </a:lnTo>
                  <a:lnTo>
                    <a:pt x="5949" y="13237"/>
                  </a:lnTo>
                  <a:lnTo>
                    <a:pt x="6132" y="13217"/>
                  </a:lnTo>
                  <a:lnTo>
                    <a:pt x="6396" y="13013"/>
                  </a:lnTo>
                  <a:lnTo>
                    <a:pt x="6456" y="12851"/>
                  </a:lnTo>
                  <a:lnTo>
                    <a:pt x="6538" y="12628"/>
                  </a:lnTo>
                  <a:lnTo>
                    <a:pt x="6659" y="12425"/>
                  </a:lnTo>
                  <a:lnTo>
                    <a:pt x="6903" y="12019"/>
                  </a:lnTo>
                  <a:lnTo>
                    <a:pt x="7492" y="11308"/>
                  </a:lnTo>
                  <a:lnTo>
                    <a:pt x="8243" y="10760"/>
                  </a:lnTo>
                  <a:lnTo>
                    <a:pt x="9096" y="10374"/>
                  </a:lnTo>
                  <a:lnTo>
                    <a:pt x="9563" y="10273"/>
                  </a:lnTo>
                  <a:lnTo>
                    <a:pt x="10009" y="10192"/>
                  </a:lnTo>
                  <a:lnTo>
                    <a:pt x="10902" y="10151"/>
                  </a:lnTo>
                  <a:lnTo>
                    <a:pt x="11775" y="10313"/>
                  </a:lnTo>
                  <a:lnTo>
                    <a:pt x="12608" y="10618"/>
                  </a:lnTo>
                  <a:lnTo>
                    <a:pt x="12993" y="10841"/>
                  </a:lnTo>
                  <a:lnTo>
                    <a:pt x="13237" y="10983"/>
                  </a:lnTo>
                  <a:lnTo>
                    <a:pt x="13481" y="11146"/>
                  </a:lnTo>
                  <a:lnTo>
                    <a:pt x="13643" y="11268"/>
                  </a:lnTo>
                  <a:lnTo>
                    <a:pt x="14049" y="11328"/>
                  </a:lnTo>
                  <a:lnTo>
                    <a:pt x="14232" y="11308"/>
                  </a:lnTo>
                  <a:lnTo>
                    <a:pt x="15653" y="11024"/>
                  </a:lnTo>
                  <a:lnTo>
                    <a:pt x="17054" y="10740"/>
                  </a:lnTo>
                  <a:lnTo>
                    <a:pt x="17460" y="10659"/>
                  </a:lnTo>
                  <a:lnTo>
                    <a:pt x="17663" y="10374"/>
                  </a:lnTo>
                  <a:lnTo>
                    <a:pt x="17582" y="9968"/>
                  </a:lnTo>
                  <a:lnTo>
                    <a:pt x="16648" y="5218"/>
                  </a:lnTo>
                  <a:lnTo>
                    <a:pt x="15694" y="488"/>
                  </a:lnTo>
                  <a:lnTo>
                    <a:pt x="15673" y="325"/>
                  </a:lnTo>
                  <a:lnTo>
                    <a:pt x="15633" y="163"/>
                  </a:lnTo>
                  <a:lnTo>
                    <a:pt x="15592" y="82"/>
                  </a:lnTo>
                  <a:lnTo>
                    <a:pt x="15450"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85;p29">
              <a:extLst>
                <a:ext uri="{FF2B5EF4-FFF2-40B4-BE49-F238E27FC236}">
                  <a16:creationId xmlns:a16="http://schemas.microsoft.com/office/drawing/2014/main" id="{5CF55E7F-1C6D-4803-8598-6FCDAF27B8E1}"/>
                </a:ext>
              </a:extLst>
            </p:cNvPr>
            <p:cNvSpPr/>
            <p:nvPr/>
          </p:nvSpPr>
          <p:spPr>
            <a:xfrm>
              <a:off x="2751025" y="1052700"/>
              <a:ext cx="39600" cy="39625"/>
            </a:xfrm>
            <a:custGeom>
              <a:avLst/>
              <a:gdLst/>
              <a:ahLst/>
              <a:cxnLst/>
              <a:rect l="l" t="t" r="r" b="b"/>
              <a:pathLst>
                <a:path w="1584" h="1585" extrusionOk="0">
                  <a:moveTo>
                    <a:pt x="873" y="265"/>
                  </a:moveTo>
                  <a:lnTo>
                    <a:pt x="1158" y="407"/>
                  </a:lnTo>
                  <a:lnTo>
                    <a:pt x="1279" y="589"/>
                  </a:lnTo>
                  <a:lnTo>
                    <a:pt x="1300" y="711"/>
                  </a:lnTo>
                  <a:lnTo>
                    <a:pt x="1320" y="833"/>
                  </a:lnTo>
                  <a:lnTo>
                    <a:pt x="1259" y="1056"/>
                  </a:lnTo>
                  <a:lnTo>
                    <a:pt x="1056" y="1280"/>
                  </a:lnTo>
                  <a:lnTo>
                    <a:pt x="670" y="1361"/>
                  </a:lnTo>
                  <a:lnTo>
                    <a:pt x="386" y="1219"/>
                  </a:lnTo>
                  <a:lnTo>
                    <a:pt x="264" y="1036"/>
                  </a:lnTo>
                  <a:lnTo>
                    <a:pt x="244" y="894"/>
                  </a:lnTo>
                  <a:lnTo>
                    <a:pt x="224" y="772"/>
                  </a:lnTo>
                  <a:lnTo>
                    <a:pt x="285" y="569"/>
                  </a:lnTo>
                  <a:lnTo>
                    <a:pt x="488" y="346"/>
                  </a:lnTo>
                  <a:lnTo>
                    <a:pt x="873" y="265"/>
                  </a:lnTo>
                  <a:close/>
                  <a:moveTo>
                    <a:pt x="813" y="1"/>
                  </a:moveTo>
                  <a:lnTo>
                    <a:pt x="610" y="41"/>
                  </a:lnTo>
                  <a:lnTo>
                    <a:pt x="467" y="82"/>
                  </a:lnTo>
                  <a:lnTo>
                    <a:pt x="224" y="265"/>
                  </a:lnTo>
                  <a:lnTo>
                    <a:pt x="61" y="508"/>
                  </a:lnTo>
                  <a:lnTo>
                    <a:pt x="1" y="792"/>
                  </a:lnTo>
                  <a:lnTo>
                    <a:pt x="21" y="955"/>
                  </a:lnTo>
                  <a:lnTo>
                    <a:pt x="61" y="1097"/>
                  </a:lnTo>
                  <a:lnTo>
                    <a:pt x="224" y="1340"/>
                  </a:lnTo>
                  <a:lnTo>
                    <a:pt x="467" y="1523"/>
                  </a:lnTo>
                  <a:lnTo>
                    <a:pt x="752" y="1584"/>
                  </a:lnTo>
                  <a:lnTo>
                    <a:pt x="894" y="1564"/>
                  </a:lnTo>
                  <a:lnTo>
                    <a:pt x="1097" y="1523"/>
                  </a:lnTo>
                  <a:lnTo>
                    <a:pt x="1381" y="1361"/>
                  </a:lnTo>
                  <a:lnTo>
                    <a:pt x="1543" y="1097"/>
                  </a:lnTo>
                  <a:lnTo>
                    <a:pt x="1584" y="813"/>
                  </a:lnTo>
                  <a:lnTo>
                    <a:pt x="1523" y="508"/>
                  </a:lnTo>
                  <a:lnTo>
                    <a:pt x="1381" y="244"/>
                  </a:lnTo>
                  <a:lnTo>
                    <a:pt x="1137" y="61"/>
                  </a:lnTo>
                  <a:lnTo>
                    <a:pt x="813" y="1"/>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D1B5316D-FB1D-4B30-A72C-C741E7672D4B}"/>
              </a:ext>
            </a:extLst>
          </p:cNvPr>
          <p:cNvPicPr>
            <a:picLocks noChangeAspect="1"/>
          </p:cNvPicPr>
          <p:nvPr/>
        </p:nvPicPr>
        <p:blipFill>
          <a:blip r:embed="rId3"/>
          <a:stretch>
            <a:fillRect/>
          </a:stretch>
        </p:blipFill>
        <p:spPr>
          <a:xfrm>
            <a:off x="1261682" y="3181858"/>
            <a:ext cx="3835311" cy="990789"/>
          </a:xfrm>
          <a:prstGeom prst="rect">
            <a:avLst/>
          </a:prstGeom>
        </p:spPr>
      </p:pic>
      <p:sp>
        <p:nvSpPr>
          <p:cNvPr id="10" name="Google Shape;2480;p29">
            <a:extLst>
              <a:ext uri="{FF2B5EF4-FFF2-40B4-BE49-F238E27FC236}">
                <a16:creationId xmlns:a16="http://schemas.microsoft.com/office/drawing/2014/main" id="{71E377D8-49BB-4206-B8A8-4EEAA59CC72F}"/>
              </a:ext>
            </a:extLst>
          </p:cNvPr>
          <p:cNvSpPr/>
          <p:nvPr/>
        </p:nvSpPr>
        <p:spPr>
          <a:xfrm rot="5641578">
            <a:off x="7669117" y="4066549"/>
            <a:ext cx="444591" cy="1312808"/>
          </a:xfrm>
          <a:custGeom>
            <a:avLst/>
            <a:gdLst/>
            <a:ahLst/>
            <a:cxnLst/>
            <a:rect l="l" t="t" r="r" b="b"/>
            <a:pathLst>
              <a:path w="11593" h="34228" extrusionOk="0">
                <a:moveTo>
                  <a:pt x="7512" y="244"/>
                </a:moveTo>
                <a:lnTo>
                  <a:pt x="7735" y="264"/>
                </a:lnTo>
                <a:lnTo>
                  <a:pt x="7837" y="264"/>
                </a:lnTo>
                <a:lnTo>
                  <a:pt x="7918" y="284"/>
                </a:lnTo>
                <a:lnTo>
                  <a:pt x="9217" y="568"/>
                </a:lnTo>
                <a:lnTo>
                  <a:pt x="10496" y="914"/>
                </a:lnTo>
                <a:lnTo>
                  <a:pt x="10699" y="995"/>
                </a:lnTo>
                <a:lnTo>
                  <a:pt x="10983" y="1340"/>
                </a:lnTo>
                <a:lnTo>
                  <a:pt x="11044" y="1563"/>
                </a:lnTo>
                <a:lnTo>
                  <a:pt x="11085" y="1847"/>
                </a:lnTo>
                <a:lnTo>
                  <a:pt x="11085" y="2132"/>
                </a:lnTo>
                <a:lnTo>
                  <a:pt x="11004" y="2923"/>
                </a:lnTo>
                <a:lnTo>
                  <a:pt x="10902" y="3675"/>
                </a:lnTo>
                <a:lnTo>
                  <a:pt x="10882" y="3776"/>
                </a:lnTo>
                <a:lnTo>
                  <a:pt x="10740" y="3878"/>
                </a:lnTo>
                <a:lnTo>
                  <a:pt x="10638" y="3878"/>
                </a:lnTo>
                <a:lnTo>
                  <a:pt x="10516" y="3837"/>
                </a:lnTo>
                <a:lnTo>
                  <a:pt x="10374" y="3796"/>
                </a:lnTo>
                <a:lnTo>
                  <a:pt x="9298" y="3512"/>
                </a:lnTo>
                <a:lnTo>
                  <a:pt x="8222" y="3289"/>
                </a:lnTo>
                <a:lnTo>
                  <a:pt x="7410" y="3106"/>
                </a:lnTo>
                <a:lnTo>
                  <a:pt x="6314" y="2802"/>
                </a:lnTo>
                <a:lnTo>
                  <a:pt x="6212" y="2761"/>
                </a:lnTo>
                <a:lnTo>
                  <a:pt x="6131" y="2619"/>
                </a:lnTo>
                <a:lnTo>
                  <a:pt x="6172" y="2517"/>
                </a:lnTo>
                <a:lnTo>
                  <a:pt x="6436" y="1766"/>
                </a:lnTo>
                <a:lnTo>
                  <a:pt x="6740" y="995"/>
                </a:lnTo>
                <a:lnTo>
                  <a:pt x="6822" y="792"/>
                </a:lnTo>
                <a:lnTo>
                  <a:pt x="6964" y="609"/>
                </a:lnTo>
                <a:lnTo>
                  <a:pt x="7106" y="426"/>
                </a:lnTo>
                <a:lnTo>
                  <a:pt x="7512" y="244"/>
                </a:lnTo>
                <a:close/>
                <a:moveTo>
                  <a:pt x="5746" y="2984"/>
                </a:moveTo>
                <a:lnTo>
                  <a:pt x="5969" y="3005"/>
                </a:lnTo>
                <a:lnTo>
                  <a:pt x="6355" y="3066"/>
                </a:lnTo>
                <a:lnTo>
                  <a:pt x="6720" y="3167"/>
                </a:lnTo>
                <a:lnTo>
                  <a:pt x="7837" y="3472"/>
                </a:lnTo>
                <a:lnTo>
                  <a:pt x="8973" y="3715"/>
                </a:lnTo>
                <a:lnTo>
                  <a:pt x="9826" y="3898"/>
                </a:lnTo>
                <a:lnTo>
                  <a:pt x="10658" y="4162"/>
                </a:lnTo>
                <a:lnTo>
                  <a:pt x="10821" y="4223"/>
                </a:lnTo>
                <a:lnTo>
                  <a:pt x="10963" y="4284"/>
                </a:lnTo>
                <a:lnTo>
                  <a:pt x="11186" y="4405"/>
                </a:lnTo>
                <a:lnTo>
                  <a:pt x="11349" y="4669"/>
                </a:lnTo>
                <a:lnTo>
                  <a:pt x="11308" y="4933"/>
                </a:lnTo>
                <a:lnTo>
                  <a:pt x="11267" y="5075"/>
                </a:lnTo>
                <a:lnTo>
                  <a:pt x="11207" y="5238"/>
                </a:lnTo>
                <a:lnTo>
                  <a:pt x="11085" y="5705"/>
                </a:lnTo>
                <a:lnTo>
                  <a:pt x="10801" y="5847"/>
                </a:lnTo>
                <a:lnTo>
                  <a:pt x="10374" y="5705"/>
                </a:lnTo>
                <a:lnTo>
                  <a:pt x="9258" y="5360"/>
                </a:lnTo>
                <a:lnTo>
                  <a:pt x="8507" y="5177"/>
                </a:lnTo>
                <a:lnTo>
                  <a:pt x="7004" y="4893"/>
                </a:lnTo>
                <a:lnTo>
                  <a:pt x="5563" y="4487"/>
                </a:lnTo>
                <a:lnTo>
                  <a:pt x="5360" y="4426"/>
                </a:lnTo>
                <a:lnTo>
                  <a:pt x="5238" y="4223"/>
                </a:lnTo>
                <a:lnTo>
                  <a:pt x="5279" y="4020"/>
                </a:lnTo>
                <a:lnTo>
                  <a:pt x="5360" y="3675"/>
                </a:lnTo>
                <a:lnTo>
                  <a:pt x="5461" y="3350"/>
                </a:lnTo>
                <a:lnTo>
                  <a:pt x="5522" y="3126"/>
                </a:lnTo>
                <a:lnTo>
                  <a:pt x="5746" y="2984"/>
                </a:lnTo>
                <a:close/>
                <a:moveTo>
                  <a:pt x="5522" y="4811"/>
                </a:moveTo>
                <a:lnTo>
                  <a:pt x="6131" y="4913"/>
                </a:lnTo>
                <a:lnTo>
                  <a:pt x="6720" y="5096"/>
                </a:lnTo>
                <a:lnTo>
                  <a:pt x="6801" y="5157"/>
                </a:lnTo>
                <a:lnTo>
                  <a:pt x="6801" y="5258"/>
                </a:lnTo>
                <a:lnTo>
                  <a:pt x="6781" y="5481"/>
                </a:lnTo>
                <a:lnTo>
                  <a:pt x="6720" y="5705"/>
                </a:lnTo>
                <a:lnTo>
                  <a:pt x="6415" y="6862"/>
                </a:lnTo>
                <a:lnTo>
                  <a:pt x="6131" y="8019"/>
                </a:lnTo>
                <a:lnTo>
                  <a:pt x="5238" y="11348"/>
                </a:lnTo>
                <a:lnTo>
                  <a:pt x="4345" y="14698"/>
                </a:lnTo>
                <a:lnTo>
                  <a:pt x="3715" y="17134"/>
                </a:lnTo>
                <a:lnTo>
                  <a:pt x="3086" y="19570"/>
                </a:lnTo>
                <a:lnTo>
                  <a:pt x="2579" y="21540"/>
                </a:lnTo>
                <a:lnTo>
                  <a:pt x="2071" y="23509"/>
                </a:lnTo>
                <a:lnTo>
                  <a:pt x="2010" y="23671"/>
                </a:lnTo>
                <a:lnTo>
                  <a:pt x="1848" y="23935"/>
                </a:lnTo>
                <a:lnTo>
                  <a:pt x="1726" y="24037"/>
                </a:lnTo>
                <a:lnTo>
                  <a:pt x="1198" y="24463"/>
                </a:lnTo>
                <a:lnTo>
                  <a:pt x="670" y="24889"/>
                </a:lnTo>
                <a:lnTo>
                  <a:pt x="630" y="24930"/>
                </a:lnTo>
                <a:lnTo>
                  <a:pt x="569" y="24910"/>
                </a:lnTo>
                <a:lnTo>
                  <a:pt x="488" y="24869"/>
                </a:lnTo>
                <a:lnTo>
                  <a:pt x="488" y="24768"/>
                </a:lnTo>
                <a:lnTo>
                  <a:pt x="528" y="24544"/>
                </a:lnTo>
                <a:lnTo>
                  <a:pt x="589" y="24321"/>
                </a:lnTo>
                <a:lnTo>
                  <a:pt x="2010" y="17926"/>
                </a:lnTo>
                <a:lnTo>
                  <a:pt x="3411" y="12445"/>
                </a:lnTo>
                <a:lnTo>
                  <a:pt x="3756" y="11024"/>
                </a:lnTo>
                <a:lnTo>
                  <a:pt x="4101" y="9623"/>
                </a:lnTo>
                <a:lnTo>
                  <a:pt x="4670" y="7430"/>
                </a:lnTo>
                <a:lnTo>
                  <a:pt x="5218" y="5238"/>
                </a:lnTo>
                <a:lnTo>
                  <a:pt x="5258" y="5116"/>
                </a:lnTo>
                <a:lnTo>
                  <a:pt x="5299" y="4994"/>
                </a:lnTo>
                <a:lnTo>
                  <a:pt x="5319" y="4913"/>
                </a:lnTo>
                <a:lnTo>
                  <a:pt x="5441" y="4811"/>
                </a:lnTo>
                <a:close/>
                <a:moveTo>
                  <a:pt x="7309" y="5217"/>
                </a:moveTo>
                <a:lnTo>
                  <a:pt x="8100" y="5360"/>
                </a:lnTo>
                <a:lnTo>
                  <a:pt x="8872" y="5603"/>
                </a:lnTo>
                <a:lnTo>
                  <a:pt x="8953" y="5644"/>
                </a:lnTo>
                <a:lnTo>
                  <a:pt x="9034" y="5786"/>
                </a:lnTo>
                <a:lnTo>
                  <a:pt x="9014" y="5867"/>
                </a:lnTo>
                <a:lnTo>
                  <a:pt x="9014" y="5948"/>
                </a:lnTo>
                <a:lnTo>
                  <a:pt x="8973" y="6050"/>
                </a:lnTo>
                <a:lnTo>
                  <a:pt x="8364" y="8466"/>
                </a:lnTo>
                <a:lnTo>
                  <a:pt x="7735" y="10861"/>
                </a:lnTo>
                <a:lnTo>
                  <a:pt x="7431" y="12120"/>
                </a:lnTo>
                <a:lnTo>
                  <a:pt x="7106" y="13379"/>
                </a:lnTo>
                <a:lnTo>
                  <a:pt x="6131" y="17195"/>
                </a:lnTo>
                <a:lnTo>
                  <a:pt x="5177" y="21012"/>
                </a:lnTo>
                <a:lnTo>
                  <a:pt x="4791" y="22453"/>
                </a:lnTo>
                <a:lnTo>
                  <a:pt x="4426" y="23895"/>
                </a:lnTo>
                <a:lnTo>
                  <a:pt x="4365" y="24077"/>
                </a:lnTo>
                <a:lnTo>
                  <a:pt x="4182" y="24362"/>
                </a:lnTo>
                <a:lnTo>
                  <a:pt x="4040" y="24483"/>
                </a:lnTo>
                <a:lnTo>
                  <a:pt x="3492" y="24930"/>
                </a:lnTo>
                <a:lnTo>
                  <a:pt x="2964" y="25417"/>
                </a:lnTo>
                <a:lnTo>
                  <a:pt x="2842" y="25559"/>
                </a:lnTo>
                <a:lnTo>
                  <a:pt x="2660" y="25620"/>
                </a:lnTo>
                <a:lnTo>
                  <a:pt x="2538" y="25478"/>
                </a:lnTo>
                <a:lnTo>
                  <a:pt x="2518" y="25295"/>
                </a:lnTo>
                <a:lnTo>
                  <a:pt x="2416" y="24585"/>
                </a:lnTo>
                <a:lnTo>
                  <a:pt x="2294" y="23895"/>
                </a:lnTo>
                <a:lnTo>
                  <a:pt x="2294" y="23631"/>
                </a:lnTo>
                <a:lnTo>
                  <a:pt x="2355" y="23387"/>
                </a:lnTo>
                <a:lnTo>
                  <a:pt x="2741" y="21844"/>
                </a:lnTo>
                <a:lnTo>
                  <a:pt x="3147" y="20322"/>
                </a:lnTo>
                <a:lnTo>
                  <a:pt x="3492" y="18982"/>
                </a:lnTo>
                <a:lnTo>
                  <a:pt x="3858" y="17642"/>
                </a:lnTo>
                <a:lnTo>
                  <a:pt x="4994" y="13216"/>
                </a:lnTo>
                <a:lnTo>
                  <a:pt x="6152" y="8811"/>
                </a:lnTo>
                <a:lnTo>
                  <a:pt x="6558" y="7227"/>
                </a:lnTo>
                <a:lnTo>
                  <a:pt x="6984" y="5623"/>
                </a:lnTo>
                <a:lnTo>
                  <a:pt x="7025" y="5502"/>
                </a:lnTo>
                <a:lnTo>
                  <a:pt x="7065" y="5380"/>
                </a:lnTo>
                <a:lnTo>
                  <a:pt x="7085" y="5299"/>
                </a:lnTo>
                <a:lnTo>
                  <a:pt x="7228" y="5217"/>
                </a:lnTo>
                <a:close/>
                <a:moveTo>
                  <a:pt x="9461" y="5766"/>
                </a:moveTo>
                <a:lnTo>
                  <a:pt x="9542" y="5786"/>
                </a:lnTo>
                <a:lnTo>
                  <a:pt x="9603" y="5806"/>
                </a:lnTo>
                <a:lnTo>
                  <a:pt x="9664" y="5806"/>
                </a:lnTo>
                <a:lnTo>
                  <a:pt x="10090" y="5908"/>
                </a:lnTo>
                <a:lnTo>
                  <a:pt x="10557" y="6029"/>
                </a:lnTo>
                <a:lnTo>
                  <a:pt x="10638" y="6375"/>
                </a:lnTo>
                <a:lnTo>
                  <a:pt x="10455" y="7024"/>
                </a:lnTo>
                <a:lnTo>
                  <a:pt x="9501" y="10942"/>
                </a:lnTo>
                <a:lnTo>
                  <a:pt x="8425" y="14840"/>
                </a:lnTo>
                <a:lnTo>
                  <a:pt x="7816" y="17155"/>
                </a:lnTo>
                <a:lnTo>
                  <a:pt x="7228" y="19449"/>
                </a:lnTo>
                <a:lnTo>
                  <a:pt x="6801" y="21012"/>
                </a:lnTo>
                <a:lnTo>
                  <a:pt x="5908" y="24077"/>
                </a:lnTo>
                <a:lnTo>
                  <a:pt x="5380" y="25580"/>
                </a:lnTo>
                <a:lnTo>
                  <a:pt x="5360" y="25701"/>
                </a:lnTo>
                <a:lnTo>
                  <a:pt x="5258" y="25945"/>
                </a:lnTo>
                <a:lnTo>
                  <a:pt x="5116" y="25945"/>
                </a:lnTo>
                <a:lnTo>
                  <a:pt x="5015" y="25925"/>
                </a:lnTo>
                <a:lnTo>
                  <a:pt x="4933" y="25701"/>
                </a:lnTo>
                <a:lnTo>
                  <a:pt x="4913" y="25580"/>
                </a:lnTo>
                <a:lnTo>
                  <a:pt x="4791" y="25072"/>
                </a:lnTo>
                <a:lnTo>
                  <a:pt x="4649" y="24585"/>
                </a:lnTo>
                <a:lnTo>
                  <a:pt x="4609" y="24301"/>
                </a:lnTo>
                <a:lnTo>
                  <a:pt x="4649" y="24016"/>
                </a:lnTo>
                <a:lnTo>
                  <a:pt x="5299" y="21540"/>
                </a:lnTo>
                <a:lnTo>
                  <a:pt x="5928" y="19063"/>
                </a:lnTo>
                <a:lnTo>
                  <a:pt x="6415" y="17134"/>
                </a:lnTo>
                <a:lnTo>
                  <a:pt x="6903" y="15185"/>
                </a:lnTo>
                <a:lnTo>
                  <a:pt x="7674" y="12120"/>
                </a:lnTo>
                <a:lnTo>
                  <a:pt x="8466" y="9054"/>
                </a:lnTo>
                <a:lnTo>
                  <a:pt x="8791" y="7796"/>
                </a:lnTo>
                <a:lnTo>
                  <a:pt x="9116" y="6557"/>
                </a:lnTo>
                <a:lnTo>
                  <a:pt x="9197" y="6233"/>
                </a:lnTo>
                <a:lnTo>
                  <a:pt x="9298" y="5928"/>
                </a:lnTo>
                <a:lnTo>
                  <a:pt x="9319" y="5847"/>
                </a:lnTo>
                <a:lnTo>
                  <a:pt x="9461" y="5766"/>
                </a:lnTo>
                <a:close/>
                <a:moveTo>
                  <a:pt x="1970" y="24179"/>
                </a:moveTo>
                <a:lnTo>
                  <a:pt x="2112" y="24240"/>
                </a:lnTo>
                <a:lnTo>
                  <a:pt x="2132" y="24362"/>
                </a:lnTo>
                <a:lnTo>
                  <a:pt x="2193" y="24808"/>
                </a:lnTo>
                <a:lnTo>
                  <a:pt x="2254" y="25255"/>
                </a:lnTo>
                <a:lnTo>
                  <a:pt x="2294" y="25478"/>
                </a:lnTo>
                <a:lnTo>
                  <a:pt x="2355" y="25701"/>
                </a:lnTo>
                <a:lnTo>
                  <a:pt x="2376" y="25803"/>
                </a:lnTo>
                <a:lnTo>
                  <a:pt x="2477" y="25925"/>
                </a:lnTo>
                <a:lnTo>
                  <a:pt x="2639" y="25965"/>
                </a:lnTo>
                <a:lnTo>
                  <a:pt x="2802" y="25925"/>
                </a:lnTo>
                <a:lnTo>
                  <a:pt x="2863" y="25844"/>
                </a:lnTo>
                <a:lnTo>
                  <a:pt x="3208" y="25539"/>
                </a:lnTo>
                <a:lnTo>
                  <a:pt x="3533" y="25255"/>
                </a:lnTo>
                <a:lnTo>
                  <a:pt x="3817" y="24991"/>
                </a:lnTo>
                <a:lnTo>
                  <a:pt x="4121" y="24747"/>
                </a:lnTo>
                <a:lnTo>
                  <a:pt x="4243" y="24646"/>
                </a:lnTo>
                <a:lnTo>
                  <a:pt x="4406" y="24686"/>
                </a:lnTo>
                <a:lnTo>
                  <a:pt x="4467" y="24849"/>
                </a:lnTo>
                <a:lnTo>
                  <a:pt x="4588" y="25377"/>
                </a:lnTo>
                <a:lnTo>
                  <a:pt x="4751" y="25904"/>
                </a:lnTo>
                <a:lnTo>
                  <a:pt x="4893" y="26250"/>
                </a:lnTo>
                <a:lnTo>
                  <a:pt x="4873" y="26554"/>
                </a:lnTo>
                <a:lnTo>
                  <a:pt x="4670" y="26879"/>
                </a:lnTo>
                <a:lnTo>
                  <a:pt x="3208" y="29214"/>
                </a:lnTo>
                <a:lnTo>
                  <a:pt x="1746" y="31528"/>
                </a:lnTo>
                <a:lnTo>
                  <a:pt x="1665" y="31629"/>
                </a:lnTo>
                <a:lnTo>
                  <a:pt x="1604" y="31751"/>
                </a:lnTo>
                <a:lnTo>
                  <a:pt x="1543" y="31853"/>
                </a:lnTo>
                <a:lnTo>
                  <a:pt x="1340" y="31914"/>
                </a:lnTo>
                <a:lnTo>
                  <a:pt x="1218" y="31873"/>
                </a:lnTo>
                <a:lnTo>
                  <a:pt x="1076" y="31832"/>
                </a:lnTo>
                <a:lnTo>
                  <a:pt x="914" y="31792"/>
                </a:lnTo>
                <a:lnTo>
                  <a:pt x="467" y="31690"/>
                </a:lnTo>
                <a:lnTo>
                  <a:pt x="244" y="31447"/>
                </a:lnTo>
                <a:lnTo>
                  <a:pt x="264" y="30980"/>
                </a:lnTo>
                <a:lnTo>
                  <a:pt x="325" y="28402"/>
                </a:lnTo>
                <a:lnTo>
                  <a:pt x="386" y="25823"/>
                </a:lnTo>
                <a:lnTo>
                  <a:pt x="386" y="25641"/>
                </a:lnTo>
                <a:lnTo>
                  <a:pt x="548" y="25336"/>
                </a:lnTo>
                <a:lnTo>
                  <a:pt x="670" y="25214"/>
                </a:lnTo>
                <a:lnTo>
                  <a:pt x="1279" y="24747"/>
                </a:lnTo>
                <a:lnTo>
                  <a:pt x="1888" y="24240"/>
                </a:lnTo>
                <a:lnTo>
                  <a:pt x="1970" y="24179"/>
                </a:lnTo>
                <a:close/>
                <a:moveTo>
                  <a:pt x="467" y="31954"/>
                </a:moveTo>
                <a:lnTo>
                  <a:pt x="894" y="32015"/>
                </a:lnTo>
                <a:lnTo>
                  <a:pt x="1279" y="32198"/>
                </a:lnTo>
                <a:lnTo>
                  <a:pt x="914" y="32908"/>
                </a:lnTo>
                <a:lnTo>
                  <a:pt x="467" y="33578"/>
                </a:lnTo>
                <a:lnTo>
                  <a:pt x="406" y="33660"/>
                </a:lnTo>
                <a:lnTo>
                  <a:pt x="264" y="33639"/>
                </a:lnTo>
                <a:lnTo>
                  <a:pt x="264" y="32137"/>
                </a:lnTo>
                <a:lnTo>
                  <a:pt x="285" y="32056"/>
                </a:lnTo>
                <a:lnTo>
                  <a:pt x="366" y="31954"/>
                </a:lnTo>
                <a:close/>
                <a:moveTo>
                  <a:pt x="7634" y="0"/>
                </a:moveTo>
                <a:lnTo>
                  <a:pt x="7309" y="41"/>
                </a:lnTo>
                <a:lnTo>
                  <a:pt x="7004" y="203"/>
                </a:lnTo>
                <a:lnTo>
                  <a:pt x="6761" y="426"/>
                </a:lnTo>
                <a:lnTo>
                  <a:pt x="6679" y="589"/>
                </a:lnTo>
                <a:lnTo>
                  <a:pt x="6517" y="914"/>
                </a:lnTo>
                <a:lnTo>
                  <a:pt x="6395" y="1238"/>
                </a:lnTo>
                <a:lnTo>
                  <a:pt x="6152" y="1868"/>
                </a:lnTo>
                <a:lnTo>
                  <a:pt x="5908" y="2497"/>
                </a:lnTo>
                <a:lnTo>
                  <a:pt x="5888" y="2599"/>
                </a:lnTo>
                <a:lnTo>
                  <a:pt x="5746" y="2720"/>
                </a:lnTo>
                <a:lnTo>
                  <a:pt x="5644" y="2741"/>
                </a:lnTo>
                <a:lnTo>
                  <a:pt x="5482" y="2781"/>
                </a:lnTo>
                <a:lnTo>
                  <a:pt x="5319" y="2964"/>
                </a:lnTo>
                <a:lnTo>
                  <a:pt x="5258" y="3126"/>
                </a:lnTo>
                <a:lnTo>
                  <a:pt x="5177" y="3472"/>
                </a:lnTo>
                <a:lnTo>
                  <a:pt x="5096" y="3817"/>
                </a:lnTo>
                <a:lnTo>
                  <a:pt x="5055" y="3979"/>
                </a:lnTo>
                <a:lnTo>
                  <a:pt x="4994" y="4344"/>
                </a:lnTo>
                <a:lnTo>
                  <a:pt x="5035" y="4507"/>
                </a:lnTo>
                <a:lnTo>
                  <a:pt x="5076" y="4649"/>
                </a:lnTo>
                <a:lnTo>
                  <a:pt x="5055" y="4933"/>
                </a:lnTo>
                <a:lnTo>
                  <a:pt x="5015" y="5075"/>
                </a:lnTo>
                <a:lnTo>
                  <a:pt x="4710" y="6273"/>
                </a:lnTo>
                <a:lnTo>
                  <a:pt x="4385" y="7451"/>
                </a:lnTo>
                <a:lnTo>
                  <a:pt x="4020" y="8953"/>
                </a:lnTo>
                <a:lnTo>
                  <a:pt x="3634" y="10475"/>
                </a:lnTo>
                <a:lnTo>
                  <a:pt x="2294" y="15734"/>
                </a:lnTo>
                <a:lnTo>
                  <a:pt x="2315" y="15734"/>
                </a:lnTo>
                <a:lnTo>
                  <a:pt x="1949" y="17195"/>
                </a:lnTo>
                <a:lnTo>
                  <a:pt x="1604" y="18677"/>
                </a:lnTo>
                <a:lnTo>
                  <a:pt x="954" y="21540"/>
                </a:lnTo>
                <a:lnTo>
                  <a:pt x="305" y="24422"/>
                </a:lnTo>
                <a:lnTo>
                  <a:pt x="224" y="24869"/>
                </a:lnTo>
                <a:lnTo>
                  <a:pt x="183" y="25316"/>
                </a:lnTo>
                <a:lnTo>
                  <a:pt x="122" y="26473"/>
                </a:lnTo>
                <a:lnTo>
                  <a:pt x="82" y="27630"/>
                </a:lnTo>
                <a:lnTo>
                  <a:pt x="0" y="30635"/>
                </a:lnTo>
                <a:lnTo>
                  <a:pt x="21" y="33639"/>
                </a:lnTo>
                <a:lnTo>
                  <a:pt x="21" y="33863"/>
                </a:lnTo>
                <a:lnTo>
                  <a:pt x="61" y="34106"/>
                </a:lnTo>
                <a:lnTo>
                  <a:pt x="102" y="34187"/>
                </a:lnTo>
                <a:lnTo>
                  <a:pt x="183" y="34228"/>
                </a:lnTo>
                <a:lnTo>
                  <a:pt x="264" y="34228"/>
                </a:lnTo>
                <a:lnTo>
                  <a:pt x="345" y="34187"/>
                </a:lnTo>
                <a:lnTo>
                  <a:pt x="548" y="33923"/>
                </a:lnTo>
                <a:lnTo>
                  <a:pt x="731" y="33660"/>
                </a:lnTo>
                <a:lnTo>
                  <a:pt x="1706" y="32096"/>
                </a:lnTo>
                <a:lnTo>
                  <a:pt x="2680" y="30533"/>
                </a:lnTo>
                <a:lnTo>
                  <a:pt x="3918" y="28564"/>
                </a:lnTo>
                <a:lnTo>
                  <a:pt x="5157" y="26595"/>
                </a:lnTo>
                <a:lnTo>
                  <a:pt x="5441" y="26087"/>
                </a:lnTo>
                <a:lnTo>
                  <a:pt x="5664" y="25559"/>
                </a:lnTo>
                <a:lnTo>
                  <a:pt x="6355" y="23428"/>
                </a:lnTo>
                <a:lnTo>
                  <a:pt x="6964" y="21296"/>
                </a:lnTo>
                <a:lnTo>
                  <a:pt x="7552" y="19144"/>
                </a:lnTo>
                <a:lnTo>
                  <a:pt x="8121" y="16972"/>
                </a:lnTo>
                <a:lnTo>
                  <a:pt x="8425" y="15794"/>
                </a:lnTo>
                <a:lnTo>
                  <a:pt x="8730" y="14597"/>
                </a:lnTo>
                <a:lnTo>
                  <a:pt x="9704" y="11085"/>
                </a:lnTo>
                <a:lnTo>
                  <a:pt x="10577" y="7532"/>
                </a:lnTo>
                <a:lnTo>
                  <a:pt x="10699" y="7065"/>
                </a:lnTo>
                <a:lnTo>
                  <a:pt x="10801" y="6578"/>
                </a:lnTo>
                <a:lnTo>
                  <a:pt x="10841" y="6436"/>
                </a:lnTo>
                <a:lnTo>
                  <a:pt x="11004" y="6172"/>
                </a:lnTo>
                <a:lnTo>
                  <a:pt x="11146" y="6070"/>
                </a:lnTo>
                <a:lnTo>
                  <a:pt x="11247" y="5989"/>
                </a:lnTo>
                <a:lnTo>
                  <a:pt x="11288" y="5887"/>
                </a:lnTo>
                <a:lnTo>
                  <a:pt x="11430" y="5319"/>
                </a:lnTo>
                <a:lnTo>
                  <a:pt x="11572" y="4751"/>
                </a:lnTo>
                <a:lnTo>
                  <a:pt x="11592" y="4568"/>
                </a:lnTo>
                <a:lnTo>
                  <a:pt x="11470" y="4243"/>
                </a:lnTo>
                <a:lnTo>
                  <a:pt x="11308" y="4162"/>
                </a:lnTo>
                <a:lnTo>
                  <a:pt x="11227" y="4101"/>
                </a:lnTo>
                <a:lnTo>
                  <a:pt x="11146" y="3938"/>
                </a:lnTo>
                <a:lnTo>
                  <a:pt x="11146" y="3837"/>
                </a:lnTo>
                <a:lnTo>
                  <a:pt x="11227" y="3187"/>
                </a:lnTo>
                <a:lnTo>
                  <a:pt x="11308" y="2558"/>
                </a:lnTo>
                <a:lnTo>
                  <a:pt x="11349" y="2030"/>
                </a:lnTo>
                <a:lnTo>
                  <a:pt x="11288" y="1523"/>
                </a:lnTo>
                <a:lnTo>
                  <a:pt x="11227" y="1238"/>
                </a:lnTo>
                <a:lnTo>
                  <a:pt x="10861" y="792"/>
                </a:lnTo>
                <a:lnTo>
                  <a:pt x="10577" y="690"/>
                </a:lnTo>
                <a:lnTo>
                  <a:pt x="9298" y="345"/>
                </a:lnTo>
                <a:lnTo>
                  <a:pt x="8019" y="41"/>
                </a:lnTo>
                <a:lnTo>
                  <a:pt x="7918" y="20"/>
                </a:lnTo>
                <a:lnTo>
                  <a:pt x="7816" y="20"/>
                </a:lnTo>
                <a:lnTo>
                  <a:pt x="763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5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AEC-52BE-4B32-994C-E0EC7CF934A9}"/>
              </a:ext>
            </a:extLst>
          </p:cNvPr>
          <p:cNvSpPr>
            <a:spLocks noGrp="1"/>
          </p:cNvSpPr>
          <p:nvPr>
            <p:ph type="title"/>
          </p:nvPr>
        </p:nvSpPr>
        <p:spPr>
          <a:xfrm>
            <a:off x="457199" y="219582"/>
            <a:ext cx="8229600" cy="841800"/>
          </a:xfrm>
        </p:spPr>
        <p:txBody>
          <a:bodyPr/>
          <a:lstStyle/>
          <a:p>
            <a:r>
              <a:rPr lang="en-US" dirty="0">
                <a:latin typeface="Stanberry" panose="03050601040601010101" pitchFamily="66" charset="0"/>
              </a:rPr>
              <a:t>FUNGSI CSS</a:t>
            </a:r>
            <a:endParaRPr lang="en-ID" dirty="0">
              <a:latin typeface="Stanberry" panose="03050601040601010101" pitchFamily="66" charset="0"/>
            </a:endParaRPr>
          </a:p>
        </p:txBody>
      </p:sp>
      <p:sp>
        <p:nvSpPr>
          <p:cNvPr id="3" name="TextBox 2">
            <a:extLst>
              <a:ext uri="{FF2B5EF4-FFF2-40B4-BE49-F238E27FC236}">
                <a16:creationId xmlns:a16="http://schemas.microsoft.com/office/drawing/2014/main" id="{A70C7451-1A18-4AD8-8F1A-67A41F06C280}"/>
              </a:ext>
            </a:extLst>
          </p:cNvPr>
          <p:cNvSpPr txBox="1"/>
          <p:nvPr/>
        </p:nvSpPr>
        <p:spPr>
          <a:xfrm>
            <a:off x="1455173" y="874729"/>
            <a:ext cx="6404325" cy="584775"/>
          </a:xfrm>
          <a:prstGeom prst="rect">
            <a:avLst/>
          </a:prstGeom>
          <a:noFill/>
        </p:spPr>
        <p:txBody>
          <a:bodyPr wrap="square" rtlCol="0">
            <a:spAutoFit/>
          </a:bodyPr>
          <a:lstStyle/>
          <a:p>
            <a:pPr algn="ctr"/>
            <a:r>
              <a:rPr lang="en-US" sz="1600" dirty="0">
                <a:latin typeface="Stanberry" panose="03050601040601010101" pitchFamily="66" charset="0"/>
              </a:rPr>
              <a:t>Dengan adanya CSS, kita dapat mengubah seluruh tag yang sama ,tanpa perlu menuliskan style satu persatu di tag HTML.</a:t>
            </a:r>
          </a:p>
        </p:txBody>
      </p:sp>
      <p:sp>
        <p:nvSpPr>
          <p:cNvPr id="8" name="TextBox 7">
            <a:extLst>
              <a:ext uri="{FF2B5EF4-FFF2-40B4-BE49-F238E27FC236}">
                <a16:creationId xmlns:a16="http://schemas.microsoft.com/office/drawing/2014/main" id="{FEF30798-58BE-4DF4-BCA0-D526F76DAAB5}"/>
              </a:ext>
            </a:extLst>
          </p:cNvPr>
          <p:cNvSpPr txBox="1"/>
          <p:nvPr/>
        </p:nvSpPr>
        <p:spPr>
          <a:xfrm>
            <a:off x="1455173" y="1379971"/>
            <a:ext cx="2654711" cy="307777"/>
          </a:xfrm>
          <a:prstGeom prst="rect">
            <a:avLst/>
          </a:prstGeom>
          <a:noFill/>
        </p:spPr>
        <p:txBody>
          <a:bodyPr wrap="square" rtlCol="0">
            <a:spAutoFit/>
          </a:bodyPr>
          <a:lstStyle/>
          <a:p>
            <a:r>
              <a:rPr lang="en-US" dirty="0">
                <a:latin typeface="Stanberry" panose="03050601040601010101" pitchFamily="66" charset="0"/>
              </a:rPr>
              <a:t>Contoh: </a:t>
            </a:r>
            <a:endParaRPr lang="en-ID" dirty="0">
              <a:latin typeface="Stanberry" panose="03050601040601010101" pitchFamily="66" charset="0"/>
            </a:endParaRPr>
          </a:p>
        </p:txBody>
      </p:sp>
      <p:pic>
        <p:nvPicPr>
          <p:cNvPr id="7" name="Picture 6">
            <a:extLst>
              <a:ext uri="{FF2B5EF4-FFF2-40B4-BE49-F238E27FC236}">
                <a16:creationId xmlns:a16="http://schemas.microsoft.com/office/drawing/2014/main" id="{3190490C-700B-48B5-92BE-82D31F6810D3}"/>
              </a:ext>
            </a:extLst>
          </p:cNvPr>
          <p:cNvPicPr>
            <a:picLocks noChangeAspect="1"/>
          </p:cNvPicPr>
          <p:nvPr/>
        </p:nvPicPr>
        <p:blipFill>
          <a:blip r:embed="rId2"/>
          <a:stretch>
            <a:fillRect/>
          </a:stretch>
        </p:blipFill>
        <p:spPr>
          <a:xfrm>
            <a:off x="4919281" y="1928723"/>
            <a:ext cx="3296995" cy="1846864"/>
          </a:xfrm>
          <a:prstGeom prst="rect">
            <a:avLst/>
          </a:prstGeom>
        </p:spPr>
      </p:pic>
      <p:pic>
        <p:nvPicPr>
          <p:cNvPr id="11" name="Picture 10">
            <a:extLst>
              <a:ext uri="{FF2B5EF4-FFF2-40B4-BE49-F238E27FC236}">
                <a16:creationId xmlns:a16="http://schemas.microsoft.com/office/drawing/2014/main" id="{A91E4C16-C314-431E-9854-40E43A8034BE}"/>
              </a:ext>
            </a:extLst>
          </p:cNvPr>
          <p:cNvPicPr>
            <a:picLocks noChangeAspect="1"/>
          </p:cNvPicPr>
          <p:nvPr/>
        </p:nvPicPr>
        <p:blipFill>
          <a:blip r:embed="rId3"/>
          <a:stretch>
            <a:fillRect/>
          </a:stretch>
        </p:blipFill>
        <p:spPr>
          <a:xfrm>
            <a:off x="1169171" y="1928723"/>
            <a:ext cx="3094571" cy="1964851"/>
          </a:xfrm>
          <a:prstGeom prst="rect">
            <a:avLst/>
          </a:prstGeom>
        </p:spPr>
      </p:pic>
    </p:spTree>
    <p:extLst>
      <p:ext uri="{BB962C8B-B14F-4D97-AF65-F5344CB8AC3E}">
        <p14:creationId xmlns:p14="http://schemas.microsoft.com/office/powerpoint/2010/main" val="251493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16"/>
          <p:cNvGrpSpPr/>
          <p:nvPr/>
        </p:nvGrpSpPr>
        <p:grpSpPr>
          <a:xfrm>
            <a:off x="-636925" y="1404675"/>
            <a:ext cx="8446650" cy="2363225"/>
            <a:chOff x="-636925" y="1404675"/>
            <a:chExt cx="8446650" cy="2363225"/>
          </a:xfrm>
        </p:grpSpPr>
        <p:sp>
          <p:nvSpPr>
            <p:cNvPr id="108" name="Google Shape;108;p16"/>
            <p:cNvSpPr/>
            <p:nvPr/>
          </p:nvSpPr>
          <p:spPr>
            <a:xfrm>
              <a:off x="-636925" y="1404675"/>
              <a:ext cx="8446650" cy="2363225"/>
            </a:xfrm>
            <a:custGeom>
              <a:avLst/>
              <a:gdLst/>
              <a:ahLst/>
              <a:cxnLst/>
              <a:rect l="l" t="t" r="r" b="b"/>
              <a:pathLst>
                <a:path w="337866" h="94529" extrusionOk="0">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w="152400" cap="rnd" cmpd="sng">
              <a:solidFill>
                <a:srgbClr val="F3F3F3"/>
              </a:solidFill>
              <a:prstDash val="solid"/>
              <a:round/>
              <a:headEnd type="none" w="med" len="med"/>
              <a:tailEnd type="none" w="med" len="med"/>
            </a:ln>
          </p:spPr>
        </p:sp>
        <p:sp>
          <p:nvSpPr>
            <p:cNvPr id="109" name="Google Shape;109;p16"/>
            <p:cNvSpPr/>
            <p:nvPr/>
          </p:nvSpPr>
          <p:spPr>
            <a:xfrm>
              <a:off x="-636925" y="1404675"/>
              <a:ext cx="8446650" cy="2363225"/>
            </a:xfrm>
            <a:custGeom>
              <a:avLst/>
              <a:gdLst/>
              <a:ahLst/>
              <a:cxnLst/>
              <a:rect l="l" t="t" r="r" b="b"/>
              <a:pathLst>
                <a:path w="337866" h="94529" extrusionOk="0">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w="19050" cap="rnd" cmpd="sng">
              <a:solidFill>
                <a:schemeClr val="dk1"/>
              </a:solidFill>
              <a:prstDash val="solid"/>
              <a:round/>
              <a:headEnd type="none" w="med" len="med"/>
              <a:tailEnd type="none" w="med" len="med"/>
            </a:ln>
          </p:spPr>
        </p:sp>
      </p:grpSp>
      <p:sp>
        <p:nvSpPr>
          <p:cNvPr id="110" name="Google Shape;110;p16"/>
          <p:cNvSpPr txBox="1">
            <a:spLocks noGrp="1"/>
          </p:cNvSpPr>
          <p:nvPr>
            <p:ph type="title"/>
          </p:nvPr>
        </p:nvSpPr>
        <p:spPr>
          <a:xfrm>
            <a:off x="457200" y="3012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Stanberry" panose="03050601040601010101" pitchFamily="66" charset="0"/>
              </a:rPr>
              <a:t>ISTILAH</a:t>
            </a:r>
            <a:r>
              <a:rPr lang="en-US" dirty="0">
                <a:latin typeface="Stanberry" panose="03050601040601010101" pitchFamily="66" charset="0"/>
              </a:rPr>
              <a:t> CSS</a:t>
            </a:r>
            <a:endParaRPr dirty="0">
              <a:latin typeface="Stanberry" panose="03050601040601010101" pitchFamily="66" charset="0"/>
            </a:endParaRPr>
          </a:p>
        </p:txBody>
      </p:sp>
      <p:sp>
        <p:nvSpPr>
          <p:cNvPr id="111" name="Google Shape;111;p16"/>
          <p:cNvSpPr/>
          <p:nvPr/>
        </p:nvSpPr>
        <p:spPr>
          <a:xfrm>
            <a:off x="3515193" y="4999621"/>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nvGrpSpPr>
          <p:cNvPr id="112" name="Google Shape;112;p16"/>
          <p:cNvGrpSpPr/>
          <p:nvPr/>
        </p:nvGrpSpPr>
        <p:grpSpPr>
          <a:xfrm>
            <a:off x="7879247" y="1778952"/>
            <a:ext cx="1149383" cy="696887"/>
            <a:chOff x="5960837" y="2432603"/>
            <a:chExt cx="1149383" cy="696887"/>
          </a:xfrm>
        </p:grpSpPr>
        <p:sp>
          <p:nvSpPr>
            <p:cNvPr id="113" name="Google Shape;113;p16"/>
            <p:cNvSpPr/>
            <p:nvPr/>
          </p:nvSpPr>
          <p:spPr>
            <a:xfrm>
              <a:off x="5977562" y="2432603"/>
              <a:ext cx="1091105" cy="695559"/>
            </a:xfrm>
            <a:custGeom>
              <a:avLst/>
              <a:gdLst/>
              <a:ahLst/>
              <a:cxnLst/>
              <a:rect l="l" t="t" r="r" b="b"/>
              <a:pathLst>
                <a:path w="48472" h="30900" extrusionOk="0">
                  <a:moveTo>
                    <a:pt x="27985" y="0"/>
                  </a:moveTo>
                  <a:cubicBezTo>
                    <a:pt x="24718" y="0"/>
                    <a:pt x="21478" y="2184"/>
                    <a:pt x="20413" y="5290"/>
                  </a:cubicBezTo>
                  <a:cubicBezTo>
                    <a:pt x="18763" y="3365"/>
                    <a:pt x="16295" y="1993"/>
                    <a:pt x="13827" y="1993"/>
                  </a:cubicBezTo>
                  <a:cubicBezTo>
                    <a:pt x="13227" y="1993"/>
                    <a:pt x="12627" y="2074"/>
                    <a:pt x="12040" y="2248"/>
                  </a:cubicBezTo>
                  <a:cubicBezTo>
                    <a:pt x="8998" y="3137"/>
                    <a:pt x="7016" y="7067"/>
                    <a:pt x="8759" y="9698"/>
                  </a:cubicBezTo>
                  <a:cubicBezTo>
                    <a:pt x="7901" y="9292"/>
                    <a:pt x="7017" y="9104"/>
                    <a:pt x="6155" y="9104"/>
                  </a:cubicBezTo>
                  <a:cubicBezTo>
                    <a:pt x="3034" y="9104"/>
                    <a:pt x="219" y="11567"/>
                    <a:pt x="112" y="14996"/>
                  </a:cubicBezTo>
                  <a:cubicBezTo>
                    <a:pt x="1" y="18554"/>
                    <a:pt x="2897" y="21254"/>
                    <a:pt x="6171" y="21254"/>
                  </a:cubicBezTo>
                  <a:cubicBezTo>
                    <a:pt x="6922" y="21254"/>
                    <a:pt x="7692" y="21112"/>
                    <a:pt x="8451" y="20806"/>
                  </a:cubicBezTo>
                  <a:lnTo>
                    <a:pt x="8451" y="20806"/>
                  </a:lnTo>
                  <a:cubicBezTo>
                    <a:pt x="8212" y="24975"/>
                    <a:pt x="10741" y="29384"/>
                    <a:pt x="14774" y="30614"/>
                  </a:cubicBezTo>
                  <a:cubicBezTo>
                    <a:pt x="15408" y="30808"/>
                    <a:pt x="16064" y="30899"/>
                    <a:pt x="16721" y="30899"/>
                  </a:cubicBezTo>
                  <a:cubicBezTo>
                    <a:pt x="20241" y="30899"/>
                    <a:pt x="23782" y="28279"/>
                    <a:pt x="24070" y="24736"/>
                  </a:cubicBezTo>
                  <a:cubicBezTo>
                    <a:pt x="25505" y="27163"/>
                    <a:pt x="27897" y="29111"/>
                    <a:pt x="30666" y="29658"/>
                  </a:cubicBezTo>
                  <a:cubicBezTo>
                    <a:pt x="31167" y="29757"/>
                    <a:pt x="31679" y="29805"/>
                    <a:pt x="32193" y="29805"/>
                  </a:cubicBezTo>
                  <a:cubicBezTo>
                    <a:pt x="34514" y="29805"/>
                    <a:pt x="36853" y="28811"/>
                    <a:pt x="38253" y="26992"/>
                  </a:cubicBezTo>
                  <a:cubicBezTo>
                    <a:pt x="40133" y="24599"/>
                    <a:pt x="39859" y="21558"/>
                    <a:pt x="38253" y="19131"/>
                  </a:cubicBezTo>
                  <a:lnTo>
                    <a:pt x="38253" y="19131"/>
                  </a:lnTo>
                  <a:cubicBezTo>
                    <a:pt x="39869" y="19365"/>
                    <a:pt x="41421" y="20049"/>
                    <a:pt x="43008" y="20049"/>
                  </a:cubicBezTo>
                  <a:cubicBezTo>
                    <a:pt x="43736" y="20049"/>
                    <a:pt x="44472" y="19905"/>
                    <a:pt x="45225" y="19507"/>
                  </a:cubicBezTo>
                  <a:cubicBezTo>
                    <a:pt x="46353" y="18858"/>
                    <a:pt x="47241" y="17798"/>
                    <a:pt x="47651" y="16534"/>
                  </a:cubicBezTo>
                  <a:cubicBezTo>
                    <a:pt x="48472" y="14449"/>
                    <a:pt x="48267" y="12125"/>
                    <a:pt x="47139" y="10211"/>
                  </a:cubicBezTo>
                  <a:cubicBezTo>
                    <a:pt x="46100" y="8559"/>
                    <a:pt x="44000" y="7934"/>
                    <a:pt x="41808" y="7934"/>
                  </a:cubicBezTo>
                  <a:cubicBezTo>
                    <a:pt x="39601" y="7934"/>
                    <a:pt x="37301" y="8568"/>
                    <a:pt x="35895" y="9425"/>
                  </a:cubicBezTo>
                  <a:cubicBezTo>
                    <a:pt x="36202" y="9186"/>
                    <a:pt x="36271" y="8707"/>
                    <a:pt x="36168" y="8092"/>
                  </a:cubicBezTo>
                  <a:cubicBezTo>
                    <a:pt x="35826" y="6588"/>
                    <a:pt x="35245" y="5119"/>
                    <a:pt x="34425" y="3786"/>
                  </a:cubicBezTo>
                  <a:cubicBezTo>
                    <a:pt x="33195" y="2077"/>
                    <a:pt x="31588" y="608"/>
                    <a:pt x="29504" y="163"/>
                  </a:cubicBezTo>
                  <a:cubicBezTo>
                    <a:pt x="29002" y="53"/>
                    <a:pt x="28494" y="0"/>
                    <a:pt x="279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14" name="Google Shape;114;p16"/>
            <p:cNvSpPr/>
            <p:nvPr/>
          </p:nvSpPr>
          <p:spPr>
            <a:xfrm>
              <a:off x="5980849" y="2777074"/>
              <a:ext cx="1067042" cy="351088"/>
            </a:xfrm>
            <a:custGeom>
              <a:avLst/>
              <a:gdLst/>
              <a:ahLst/>
              <a:cxnLst/>
              <a:rect l="l" t="t" r="r" b="b"/>
              <a:pathLst>
                <a:path w="47403" h="15597" extrusionOk="0">
                  <a:moveTo>
                    <a:pt x="0" y="0"/>
                  </a:moveTo>
                  <a:lnTo>
                    <a:pt x="0" y="0"/>
                  </a:lnTo>
                  <a:cubicBezTo>
                    <a:pt x="34" y="1231"/>
                    <a:pt x="410" y="2427"/>
                    <a:pt x="1128" y="3452"/>
                  </a:cubicBezTo>
                  <a:cubicBezTo>
                    <a:pt x="2328" y="5020"/>
                    <a:pt x="4177" y="5885"/>
                    <a:pt x="6072" y="5885"/>
                  </a:cubicBezTo>
                  <a:cubicBezTo>
                    <a:pt x="6822" y="5885"/>
                    <a:pt x="7578" y="5750"/>
                    <a:pt x="8305" y="5469"/>
                  </a:cubicBezTo>
                  <a:lnTo>
                    <a:pt x="8305" y="5469"/>
                  </a:lnTo>
                  <a:cubicBezTo>
                    <a:pt x="8066" y="9672"/>
                    <a:pt x="10595" y="14081"/>
                    <a:pt x="14628" y="15311"/>
                  </a:cubicBezTo>
                  <a:cubicBezTo>
                    <a:pt x="15262" y="15505"/>
                    <a:pt x="15918" y="15596"/>
                    <a:pt x="16575" y="15596"/>
                  </a:cubicBezTo>
                  <a:cubicBezTo>
                    <a:pt x="20095" y="15596"/>
                    <a:pt x="23636" y="12976"/>
                    <a:pt x="23924" y="9433"/>
                  </a:cubicBezTo>
                  <a:cubicBezTo>
                    <a:pt x="25359" y="11860"/>
                    <a:pt x="27751" y="13774"/>
                    <a:pt x="30520" y="14355"/>
                  </a:cubicBezTo>
                  <a:cubicBezTo>
                    <a:pt x="31021" y="14454"/>
                    <a:pt x="31533" y="14502"/>
                    <a:pt x="32047" y="14502"/>
                  </a:cubicBezTo>
                  <a:cubicBezTo>
                    <a:pt x="34368" y="14502"/>
                    <a:pt x="36707" y="13508"/>
                    <a:pt x="38107" y="11689"/>
                  </a:cubicBezTo>
                  <a:cubicBezTo>
                    <a:pt x="39987" y="9296"/>
                    <a:pt x="39713" y="6255"/>
                    <a:pt x="38107" y="3828"/>
                  </a:cubicBezTo>
                  <a:lnTo>
                    <a:pt x="38107" y="3828"/>
                  </a:lnTo>
                  <a:cubicBezTo>
                    <a:pt x="39723" y="4062"/>
                    <a:pt x="41275" y="4746"/>
                    <a:pt x="42862" y="4746"/>
                  </a:cubicBezTo>
                  <a:cubicBezTo>
                    <a:pt x="43590" y="4746"/>
                    <a:pt x="44326" y="4602"/>
                    <a:pt x="45079" y="4204"/>
                  </a:cubicBezTo>
                  <a:cubicBezTo>
                    <a:pt x="46138" y="3589"/>
                    <a:pt x="46924" y="2666"/>
                    <a:pt x="47403" y="1538"/>
                  </a:cubicBezTo>
                  <a:lnTo>
                    <a:pt x="47403" y="1538"/>
                  </a:lnTo>
                  <a:cubicBezTo>
                    <a:pt x="46343" y="1778"/>
                    <a:pt x="45284" y="1983"/>
                    <a:pt x="44190" y="2085"/>
                  </a:cubicBezTo>
                  <a:cubicBezTo>
                    <a:pt x="43694" y="2129"/>
                    <a:pt x="43195" y="2152"/>
                    <a:pt x="42695" y="2152"/>
                  </a:cubicBezTo>
                  <a:cubicBezTo>
                    <a:pt x="40094" y="2152"/>
                    <a:pt x="37483" y="1536"/>
                    <a:pt x="35304" y="103"/>
                  </a:cubicBezTo>
                  <a:lnTo>
                    <a:pt x="35304" y="103"/>
                  </a:lnTo>
                  <a:cubicBezTo>
                    <a:pt x="35509" y="2154"/>
                    <a:pt x="35168" y="4238"/>
                    <a:pt x="34313" y="6118"/>
                  </a:cubicBezTo>
                  <a:cubicBezTo>
                    <a:pt x="33698" y="7519"/>
                    <a:pt x="32673" y="8886"/>
                    <a:pt x="31237" y="9296"/>
                  </a:cubicBezTo>
                  <a:cubicBezTo>
                    <a:pt x="30942" y="9379"/>
                    <a:pt x="30641" y="9417"/>
                    <a:pt x="30337" y="9417"/>
                  </a:cubicBezTo>
                  <a:cubicBezTo>
                    <a:pt x="29130" y="9417"/>
                    <a:pt x="27901" y="8810"/>
                    <a:pt x="27000" y="7964"/>
                  </a:cubicBezTo>
                  <a:cubicBezTo>
                    <a:pt x="25872" y="6904"/>
                    <a:pt x="25154" y="5503"/>
                    <a:pt x="24470" y="4136"/>
                  </a:cubicBezTo>
                  <a:cubicBezTo>
                    <a:pt x="24095" y="5879"/>
                    <a:pt x="23719" y="7690"/>
                    <a:pt x="22591" y="9091"/>
                  </a:cubicBezTo>
                  <a:cubicBezTo>
                    <a:pt x="21820" y="10025"/>
                    <a:pt x="20587" y="10672"/>
                    <a:pt x="19403" y="10672"/>
                  </a:cubicBezTo>
                  <a:cubicBezTo>
                    <a:pt x="18855" y="10672"/>
                    <a:pt x="18317" y="10533"/>
                    <a:pt x="17840" y="10219"/>
                  </a:cubicBezTo>
                  <a:cubicBezTo>
                    <a:pt x="16644" y="9433"/>
                    <a:pt x="16234" y="7827"/>
                    <a:pt x="16200" y="6391"/>
                  </a:cubicBezTo>
                  <a:cubicBezTo>
                    <a:pt x="16200" y="4956"/>
                    <a:pt x="16405" y="3486"/>
                    <a:pt x="16063" y="2085"/>
                  </a:cubicBezTo>
                  <a:cubicBezTo>
                    <a:pt x="13873" y="3108"/>
                    <a:pt x="11513" y="3622"/>
                    <a:pt x="9152" y="3622"/>
                  </a:cubicBezTo>
                  <a:cubicBezTo>
                    <a:pt x="7018" y="3622"/>
                    <a:pt x="4883" y="3202"/>
                    <a:pt x="2871" y="2359"/>
                  </a:cubicBezTo>
                  <a:cubicBezTo>
                    <a:pt x="1504" y="1778"/>
                    <a:pt x="820" y="889"/>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15" name="Google Shape;115;p16"/>
            <p:cNvSpPr/>
            <p:nvPr/>
          </p:nvSpPr>
          <p:spPr>
            <a:xfrm>
              <a:off x="5960837" y="2447662"/>
              <a:ext cx="1149383" cy="681828"/>
            </a:xfrm>
            <a:custGeom>
              <a:avLst/>
              <a:gdLst/>
              <a:ahLst/>
              <a:cxnLst/>
              <a:rect l="l" t="t" r="r" b="b"/>
              <a:pathLst>
                <a:path w="51061" h="30290" extrusionOk="0">
                  <a:moveTo>
                    <a:pt x="29647" y="888"/>
                  </a:moveTo>
                  <a:cubicBezTo>
                    <a:pt x="32140" y="888"/>
                    <a:pt x="34404" y="2601"/>
                    <a:pt x="35442" y="4860"/>
                  </a:cubicBezTo>
                  <a:cubicBezTo>
                    <a:pt x="36125" y="6364"/>
                    <a:pt x="36330" y="8038"/>
                    <a:pt x="36057" y="9645"/>
                  </a:cubicBezTo>
                  <a:cubicBezTo>
                    <a:pt x="35983" y="9988"/>
                    <a:pt x="36244" y="10261"/>
                    <a:pt x="36537" y="10261"/>
                  </a:cubicBezTo>
                  <a:cubicBezTo>
                    <a:pt x="36652" y="10261"/>
                    <a:pt x="36771" y="10219"/>
                    <a:pt x="36877" y="10123"/>
                  </a:cubicBezTo>
                  <a:cubicBezTo>
                    <a:pt x="38415" y="8585"/>
                    <a:pt x="40295" y="7321"/>
                    <a:pt x="42482" y="6945"/>
                  </a:cubicBezTo>
                  <a:cubicBezTo>
                    <a:pt x="42841" y="6879"/>
                    <a:pt x="43203" y="6847"/>
                    <a:pt x="43563" y="6847"/>
                  </a:cubicBezTo>
                  <a:cubicBezTo>
                    <a:pt x="45089" y="6847"/>
                    <a:pt x="46566" y="7437"/>
                    <a:pt x="47506" y="8654"/>
                  </a:cubicBezTo>
                  <a:cubicBezTo>
                    <a:pt x="48531" y="10055"/>
                    <a:pt x="48907" y="11798"/>
                    <a:pt x="48565" y="13472"/>
                  </a:cubicBezTo>
                  <a:cubicBezTo>
                    <a:pt x="48155" y="15250"/>
                    <a:pt x="46959" y="16719"/>
                    <a:pt x="45319" y="17505"/>
                  </a:cubicBezTo>
                  <a:cubicBezTo>
                    <a:pt x="44278" y="17998"/>
                    <a:pt x="43149" y="18247"/>
                    <a:pt x="42021" y="18247"/>
                  </a:cubicBezTo>
                  <a:cubicBezTo>
                    <a:pt x="41038" y="18247"/>
                    <a:pt x="40056" y="18058"/>
                    <a:pt x="39133" y="17676"/>
                  </a:cubicBezTo>
                  <a:cubicBezTo>
                    <a:pt x="39051" y="17632"/>
                    <a:pt x="38968" y="17612"/>
                    <a:pt x="38888" y="17612"/>
                  </a:cubicBezTo>
                  <a:cubicBezTo>
                    <a:pt x="38536" y="17612"/>
                    <a:pt x="38254" y="17997"/>
                    <a:pt x="38449" y="18360"/>
                  </a:cubicBezTo>
                  <a:cubicBezTo>
                    <a:pt x="39611" y="20855"/>
                    <a:pt x="38723" y="23965"/>
                    <a:pt x="36809" y="25810"/>
                  </a:cubicBezTo>
                  <a:cubicBezTo>
                    <a:pt x="35817" y="26767"/>
                    <a:pt x="34553" y="27348"/>
                    <a:pt x="33186" y="27451"/>
                  </a:cubicBezTo>
                  <a:cubicBezTo>
                    <a:pt x="33122" y="27452"/>
                    <a:pt x="33059" y="27453"/>
                    <a:pt x="32995" y="27453"/>
                  </a:cubicBezTo>
                  <a:cubicBezTo>
                    <a:pt x="31661" y="27453"/>
                    <a:pt x="30363" y="27110"/>
                    <a:pt x="29221" y="26425"/>
                  </a:cubicBezTo>
                  <a:cubicBezTo>
                    <a:pt x="27854" y="25639"/>
                    <a:pt x="26829" y="24375"/>
                    <a:pt x="26385" y="22871"/>
                  </a:cubicBezTo>
                  <a:cubicBezTo>
                    <a:pt x="26309" y="22643"/>
                    <a:pt x="26118" y="22537"/>
                    <a:pt x="25927" y="22537"/>
                  </a:cubicBezTo>
                  <a:cubicBezTo>
                    <a:pt x="25688" y="22537"/>
                    <a:pt x="25447" y="22704"/>
                    <a:pt x="25428" y="23008"/>
                  </a:cubicBezTo>
                  <a:cubicBezTo>
                    <a:pt x="25291" y="25981"/>
                    <a:pt x="22762" y="28510"/>
                    <a:pt x="19891" y="29159"/>
                  </a:cubicBezTo>
                  <a:cubicBezTo>
                    <a:pt x="19434" y="29268"/>
                    <a:pt x="18969" y="29322"/>
                    <a:pt x="18506" y="29322"/>
                  </a:cubicBezTo>
                  <a:cubicBezTo>
                    <a:pt x="17518" y="29322"/>
                    <a:pt x="16538" y="29078"/>
                    <a:pt x="15653" y="28613"/>
                  </a:cubicBezTo>
                  <a:cubicBezTo>
                    <a:pt x="14355" y="27895"/>
                    <a:pt x="13261" y="26835"/>
                    <a:pt x="12577" y="25503"/>
                  </a:cubicBezTo>
                  <a:cubicBezTo>
                    <a:pt x="11723" y="24067"/>
                    <a:pt x="11450" y="22358"/>
                    <a:pt x="11723" y="20718"/>
                  </a:cubicBezTo>
                  <a:cubicBezTo>
                    <a:pt x="11812" y="20392"/>
                    <a:pt x="11566" y="20117"/>
                    <a:pt x="11277" y="20117"/>
                  </a:cubicBezTo>
                  <a:cubicBezTo>
                    <a:pt x="11232" y="20117"/>
                    <a:pt x="11187" y="20123"/>
                    <a:pt x="11142" y="20137"/>
                  </a:cubicBezTo>
                  <a:cubicBezTo>
                    <a:pt x="10114" y="20289"/>
                    <a:pt x="9054" y="20410"/>
                    <a:pt x="7997" y="20410"/>
                  </a:cubicBezTo>
                  <a:cubicBezTo>
                    <a:pt x="7157" y="20410"/>
                    <a:pt x="6320" y="20334"/>
                    <a:pt x="5503" y="20137"/>
                  </a:cubicBezTo>
                  <a:cubicBezTo>
                    <a:pt x="4033" y="19795"/>
                    <a:pt x="2735" y="18941"/>
                    <a:pt x="1812" y="17744"/>
                  </a:cubicBezTo>
                  <a:cubicBezTo>
                    <a:pt x="1026" y="16548"/>
                    <a:pt x="821" y="15045"/>
                    <a:pt x="1231" y="13677"/>
                  </a:cubicBezTo>
                  <a:cubicBezTo>
                    <a:pt x="1641" y="12242"/>
                    <a:pt x="2632" y="11046"/>
                    <a:pt x="3931" y="10362"/>
                  </a:cubicBezTo>
                  <a:cubicBezTo>
                    <a:pt x="4976" y="9805"/>
                    <a:pt x="6115" y="9532"/>
                    <a:pt x="7275" y="9532"/>
                  </a:cubicBezTo>
                  <a:cubicBezTo>
                    <a:pt x="7822" y="9532"/>
                    <a:pt x="8373" y="9592"/>
                    <a:pt x="8921" y="9713"/>
                  </a:cubicBezTo>
                  <a:cubicBezTo>
                    <a:pt x="8960" y="9722"/>
                    <a:pt x="8999" y="9726"/>
                    <a:pt x="9038" y="9726"/>
                  </a:cubicBezTo>
                  <a:cubicBezTo>
                    <a:pt x="9295" y="9726"/>
                    <a:pt x="9506" y="9532"/>
                    <a:pt x="9536" y="9235"/>
                  </a:cubicBezTo>
                  <a:cubicBezTo>
                    <a:pt x="9467" y="8688"/>
                    <a:pt x="9502" y="8141"/>
                    <a:pt x="9604" y="7594"/>
                  </a:cubicBezTo>
                  <a:cubicBezTo>
                    <a:pt x="9741" y="7047"/>
                    <a:pt x="9946" y="6535"/>
                    <a:pt x="10185" y="6056"/>
                  </a:cubicBezTo>
                  <a:cubicBezTo>
                    <a:pt x="10732" y="5065"/>
                    <a:pt x="11484" y="4211"/>
                    <a:pt x="12407" y="3595"/>
                  </a:cubicBezTo>
                  <a:cubicBezTo>
                    <a:pt x="13410" y="2964"/>
                    <a:pt x="14554" y="2645"/>
                    <a:pt x="15698" y="2645"/>
                  </a:cubicBezTo>
                  <a:cubicBezTo>
                    <a:pt x="16658" y="2645"/>
                    <a:pt x="17617" y="2870"/>
                    <a:pt x="18490" y="3322"/>
                  </a:cubicBezTo>
                  <a:cubicBezTo>
                    <a:pt x="19618" y="3835"/>
                    <a:pt x="20575" y="4621"/>
                    <a:pt x="21292" y="5646"/>
                  </a:cubicBezTo>
                  <a:cubicBezTo>
                    <a:pt x="21375" y="5760"/>
                    <a:pt x="21487" y="5808"/>
                    <a:pt x="21596" y="5808"/>
                  </a:cubicBezTo>
                  <a:cubicBezTo>
                    <a:pt x="21597" y="5808"/>
                    <a:pt x="21599" y="5808"/>
                    <a:pt x="21600" y="5808"/>
                  </a:cubicBezTo>
                  <a:lnTo>
                    <a:pt x="21600" y="5808"/>
                  </a:lnTo>
                  <a:cubicBezTo>
                    <a:pt x="21634" y="5845"/>
                    <a:pt x="21668" y="5882"/>
                    <a:pt x="21703" y="5919"/>
                  </a:cubicBezTo>
                  <a:cubicBezTo>
                    <a:pt x="21771" y="5988"/>
                    <a:pt x="21865" y="6022"/>
                    <a:pt x="21955" y="6022"/>
                  </a:cubicBezTo>
                  <a:cubicBezTo>
                    <a:pt x="22044" y="6022"/>
                    <a:pt x="22130" y="5988"/>
                    <a:pt x="22181" y="5919"/>
                  </a:cubicBezTo>
                  <a:cubicBezTo>
                    <a:pt x="23856" y="3800"/>
                    <a:pt x="25906" y="1442"/>
                    <a:pt x="28743" y="964"/>
                  </a:cubicBezTo>
                  <a:cubicBezTo>
                    <a:pt x="29046" y="913"/>
                    <a:pt x="29348" y="888"/>
                    <a:pt x="29647" y="888"/>
                  </a:cubicBezTo>
                  <a:close/>
                  <a:moveTo>
                    <a:pt x="29673" y="0"/>
                  </a:moveTo>
                  <a:cubicBezTo>
                    <a:pt x="29568" y="0"/>
                    <a:pt x="29463" y="2"/>
                    <a:pt x="29358" y="7"/>
                  </a:cubicBezTo>
                  <a:cubicBezTo>
                    <a:pt x="27854" y="178"/>
                    <a:pt x="26419" y="759"/>
                    <a:pt x="25223" y="1716"/>
                  </a:cubicBezTo>
                  <a:cubicBezTo>
                    <a:pt x="23969" y="2750"/>
                    <a:pt x="22860" y="3899"/>
                    <a:pt x="21920" y="5162"/>
                  </a:cubicBezTo>
                  <a:lnTo>
                    <a:pt x="21920" y="5162"/>
                  </a:lnTo>
                  <a:cubicBezTo>
                    <a:pt x="21885" y="5125"/>
                    <a:pt x="21849" y="5088"/>
                    <a:pt x="21814" y="5051"/>
                  </a:cubicBezTo>
                  <a:lnTo>
                    <a:pt x="21814" y="5051"/>
                  </a:lnTo>
                  <a:cubicBezTo>
                    <a:pt x="21210" y="4053"/>
                    <a:pt x="20398" y="3212"/>
                    <a:pt x="19379" y="2638"/>
                  </a:cubicBezTo>
                  <a:cubicBezTo>
                    <a:pt x="18285" y="2023"/>
                    <a:pt x="17055" y="1682"/>
                    <a:pt x="15824" y="1682"/>
                  </a:cubicBezTo>
                  <a:cubicBezTo>
                    <a:pt x="13261" y="1682"/>
                    <a:pt x="10903" y="3014"/>
                    <a:pt x="9638" y="5202"/>
                  </a:cubicBezTo>
                  <a:cubicBezTo>
                    <a:pt x="8987" y="6267"/>
                    <a:pt x="8618" y="7461"/>
                    <a:pt x="8553" y="8671"/>
                  </a:cubicBezTo>
                  <a:lnTo>
                    <a:pt x="8553" y="8671"/>
                  </a:lnTo>
                  <a:cubicBezTo>
                    <a:pt x="8130" y="8605"/>
                    <a:pt x="7705" y="8572"/>
                    <a:pt x="7281" y="8572"/>
                  </a:cubicBezTo>
                  <a:cubicBezTo>
                    <a:pt x="6151" y="8572"/>
                    <a:pt x="5032" y="8807"/>
                    <a:pt x="3999" y="9269"/>
                  </a:cubicBezTo>
                  <a:cubicBezTo>
                    <a:pt x="2461" y="9952"/>
                    <a:pt x="1231" y="11251"/>
                    <a:pt x="616" y="12857"/>
                  </a:cubicBezTo>
                  <a:cubicBezTo>
                    <a:pt x="0" y="14361"/>
                    <a:pt x="35" y="16104"/>
                    <a:pt x="718" y="17574"/>
                  </a:cubicBezTo>
                  <a:cubicBezTo>
                    <a:pt x="1538" y="19112"/>
                    <a:pt x="2940" y="20239"/>
                    <a:pt x="4580" y="20786"/>
                  </a:cubicBezTo>
                  <a:cubicBezTo>
                    <a:pt x="5708" y="21192"/>
                    <a:pt x="6882" y="21333"/>
                    <a:pt x="8069" y="21333"/>
                  </a:cubicBezTo>
                  <a:cubicBezTo>
                    <a:pt x="8945" y="21333"/>
                    <a:pt x="9828" y="21256"/>
                    <a:pt x="10704" y="21151"/>
                  </a:cubicBezTo>
                  <a:lnTo>
                    <a:pt x="10704" y="21151"/>
                  </a:lnTo>
                  <a:cubicBezTo>
                    <a:pt x="10425" y="24283"/>
                    <a:pt x="12058" y="27475"/>
                    <a:pt x="14696" y="29159"/>
                  </a:cubicBezTo>
                  <a:cubicBezTo>
                    <a:pt x="15877" y="29901"/>
                    <a:pt x="17212" y="30289"/>
                    <a:pt x="18578" y="30289"/>
                  </a:cubicBezTo>
                  <a:cubicBezTo>
                    <a:pt x="18912" y="30289"/>
                    <a:pt x="19248" y="30266"/>
                    <a:pt x="19584" y="30219"/>
                  </a:cubicBezTo>
                  <a:cubicBezTo>
                    <a:pt x="21258" y="29980"/>
                    <a:pt x="22796" y="29194"/>
                    <a:pt x="24027" y="28032"/>
                  </a:cubicBezTo>
                  <a:cubicBezTo>
                    <a:pt x="25023" y="27108"/>
                    <a:pt x="25742" y="25926"/>
                    <a:pt x="26112" y="24632"/>
                  </a:cubicBezTo>
                  <a:lnTo>
                    <a:pt x="26112" y="24632"/>
                  </a:lnTo>
                  <a:cubicBezTo>
                    <a:pt x="27438" y="26895"/>
                    <a:pt x="30009" y="28391"/>
                    <a:pt x="32673" y="28476"/>
                  </a:cubicBezTo>
                  <a:cubicBezTo>
                    <a:pt x="32721" y="28477"/>
                    <a:pt x="32768" y="28477"/>
                    <a:pt x="32815" y="28477"/>
                  </a:cubicBezTo>
                  <a:cubicBezTo>
                    <a:pt x="34372" y="28477"/>
                    <a:pt x="35889" y="27934"/>
                    <a:pt x="37116" y="26972"/>
                  </a:cubicBezTo>
                  <a:cubicBezTo>
                    <a:pt x="38347" y="25947"/>
                    <a:pt x="39235" y="24614"/>
                    <a:pt x="39679" y="23076"/>
                  </a:cubicBezTo>
                  <a:cubicBezTo>
                    <a:pt x="40085" y="21697"/>
                    <a:pt x="40084" y="20254"/>
                    <a:pt x="39694" y="18898"/>
                  </a:cubicBezTo>
                  <a:lnTo>
                    <a:pt x="39694" y="18898"/>
                  </a:lnTo>
                  <a:cubicBezTo>
                    <a:pt x="40484" y="19129"/>
                    <a:pt x="41300" y="19242"/>
                    <a:pt x="42115" y="19242"/>
                  </a:cubicBezTo>
                  <a:cubicBezTo>
                    <a:pt x="43118" y="19242"/>
                    <a:pt x="44121" y="19071"/>
                    <a:pt x="45079" y="18736"/>
                  </a:cubicBezTo>
                  <a:cubicBezTo>
                    <a:pt x="49283" y="17334"/>
                    <a:pt x="51060" y="12379"/>
                    <a:pt x="48702" y="8619"/>
                  </a:cubicBezTo>
                  <a:cubicBezTo>
                    <a:pt x="47622" y="6904"/>
                    <a:pt x="45744" y="5867"/>
                    <a:pt x="43728" y="5867"/>
                  </a:cubicBezTo>
                  <a:cubicBezTo>
                    <a:pt x="43575" y="5867"/>
                    <a:pt x="43422" y="5873"/>
                    <a:pt x="43268" y="5885"/>
                  </a:cubicBezTo>
                  <a:cubicBezTo>
                    <a:pt x="41935" y="5988"/>
                    <a:pt x="40636" y="6398"/>
                    <a:pt x="39440" y="7047"/>
                  </a:cubicBezTo>
                  <a:cubicBezTo>
                    <a:pt x="38612" y="7497"/>
                    <a:pt x="37833" y="8012"/>
                    <a:pt x="37115" y="8604"/>
                  </a:cubicBezTo>
                  <a:lnTo>
                    <a:pt x="37115" y="8604"/>
                  </a:lnTo>
                  <a:cubicBezTo>
                    <a:pt x="37217" y="5791"/>
                    <a:pt x="36127" y="2961"/>
                    <a:pt x="33733" y="1306"/>
                  </a:cubicBezTo>
                  <a:cubicBezTo>
                    <a:pt x="32553" y="444"/>
                    <a:pt x="31135" y="0"/>
                    <a:pt x="29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16" name="Google Shape;116;p16"/>
          <p:cNvGrpSpPr/>
          <p:nvPr/>
        </p:nvGrpSpPr>
        <p:grpSpPr>
          <a:xfrm>
            <a:off x="4571988" y="1364459"/>
            <a:ext cx="1413268" cy="782493"/>
            <a:chOff x="1425725" y="1417109"/>
            <a:chExt cx="1413268" cy="782493"/>
          </a:xfrm>
        </p:grpSpPr>
        <p:sp>
          <p:nvSpPr>
            <p:cNvPr id="117" name="Google Shape;117;p16"/>
            <p:cNvSpPr/>
            <p:nvPr/>
          </p:nvSpPr>
          <p:spPr>
            <a:xfrm>
              <a:off x="1447267" y="1417109"/>
              <a:ext cx="1351703" cy="782493"/>
            </a:xfrm>
            <a:custGeom>
              <a:avLst/>
              <a:gdLst/>
              <a:ahLst/>
              <a:cxnLst/>
              <a:rect l="l" t="t" r="r" b="b"/>
              <a:pathLst>
                <a:path w="60049" h="34762" extrusionOk="0">
                  <a:moveTo>
                    <a:pt x="33763" y="1"/>
                  </a:moveTo>
                  <a:cubicBezTo>
                    <a:pt x="31706" y="1"/>
                    <a:pt x="29624" y="840"/>
                    <a:pt x="28094" y="2248"/>
                  </a:cubicBezTo>
                  <a:cubicBezTo>
                    <a:pt x="26119" y="4096"/>
                    <a:pt x="25094" y="7250"/>
                    <a:pt x="24853" y="10050"/>
                  </a:cubicBezTo>
                  <a:lnTo>
                    <a:pt x="24853" y="10050"/>
                  </a:lnTo>
                  <a:cubicBezTo>
                    <a:pt x="24859" y="7656"/>
                    <a:pt x="23079" y="5342"/>
                    <a:pt x="20746" y="4743"/>
                  </a:cubicBezTo>
                  <a:cubicBezTo>
                    <a:pt x="20310" y="4647"/>
                    <a:pt x="19873" y="4600"/>
                    <a:pt x="19440" y="4600"/>
                  </a:cubicBezTo>
                  <a:cubicBezTo>
                    <a:pt x="17258" y="4600"/>
                    <a:pt x="15194" y="5783"/>
                    <a:pt x="14081" y="7750"/>
                  </a:cubicBezTo>
                  <a:cubicBezTo>
                    <a:pt x="12646" y="10416"/>
                    <a:pt x="13774" y="14107"/>
                    <a:pt x="15380" y="16705"/>
                  </a:cubicBezTo>
                  <a:cubicBezTo>
                    <a:pt x="13253" y="16073"/>
                    <a:pt x="11029" y="15506"/>
                    <a:pt x="8841" y="15506"/>
                  </a:cubicBezTo>
                  <a:cubicBezTo>
                    <a:pt x="7830" y="15506"/>
                    <a:pt x="6827" y="15627"/>
                    <a:pt x="5845" y="15919"/>
                  </a:cubicBezTo>
                  <a:cubicBezTo>
                    <a:pt x="2701" y="16841"/>
                    <a:pt x="1" y="19815"/>
                    <a:pt x="548" y="23027"/>
                  </a:cubicBezTo>
                  <a:cubicBezTo>
                    <a:pt x="1386" y="27756"/>
                    <a:pt x="6495" y="29389"/>
                    <a:pt x="11464" y="29389"/>
                  </a:cubicBezTo>
                  <a:cubicBezTo>
                    <a:pt x="14396" y="29389"/>
                    <a:pt x="17280" y="28820"/>
                    <a:pt x="19208" y="27983"/>
                  </a:cubicBezTo>
                  <a:cubicBezTo>
                    <a:pt x="19408" y="27883"/>
                    <a:pt x="19645" y="27819"/>
                    <a:pt x="19878" y="27819"/>
                  </a:cubicBezTo>
                  <a:cubicBezTo>
                    <a:pt x="19963" y="27819"/>
                    <a:pt x="20048" y="27828"/>
                    <a:pt x="20131" y="27846"/>
                  </a:cubicBezTo>
                  <a:cubicBezTo>
                    <a:pt x="20370" y="27983"/>
                    <a:pt x="20575" y="28222"/>
                    <a:pt x="20678" y="28461"/>
                  </a:cubicBezTo>
                  <a:cubicBezTo>
                    <a:pt x="23021" y="32712"/>
                    <a:pt x="27339" y="34762"/>
                    <a:pt x="31786" y="34762"/>
                  </a:cubicBezTo>
                  <a:cubicBezTo>
                    <a:pt x="34668" y="34762"/>
                    <a:pt x="37603" y="33901"/>
                    <a:pt x="40090" y="32221"/>
                  </a:cubicBezTo>
                  <a:cubicBezTo>
                    <a:pt x="42004" y="30922"/>
                    <a:pt x="44157" y="29008"/>
                    <a:pt x="44704" y="26753"/>
                  </a:cubicBezTo>
                  <a:cubicBezTo>
                    <a:pt x="46687" y="27799"/>
                    <a:pt x="48892" y="28331"/>
                    <a:pt x="51108" y="28331"/>
                  </a:cubicBezTo>
                  <a:cubicBezTo>
                    <a:pt x="52366" y="28331"/>
                    <a:pt x="53628" y="28159"/>
                    <a:pt x="54854" y="27812"/>
                  </a:cubicBezTo>
                  <a:cubicBezTo>
                    <a:pt x="56905" y="27265"/>
                    <a:pt x="58921" y="26035"/>
                    <a:pt x="59639" y="24053"/>
                  </a:cubicBezTo>
                  <a:cubicBezTo>
                    <a:pt x="59981" y="23130"/>
                    <a:pt x="60049" y="22139"/>
                    <a:pt x="59844" y="21148"/>
                  </a:cubicBezTo>
                  <a:cubicBezTo>
                    <a:pt x="59253" y="17694"/>
                    <a:pt x="55914" y="14948"/>
                    <a:pt x="52432" y="14948"/>
                  </a:cubicBezTo>
                  <a:cubicBezTo>
                    <a:pt x="52089" y="14948"/>
                    <a:pt x="51745" y="14975"/>
                    <a:pt x="51402" y="15030"/>
                  </a:cubicBezTo>
                  <a:cubicBezTo>
                    <a:pt x="51607" y="13390"/>
                    <a:pt x="51778" y="11749"/>
                    <a:pt x="51402" y="10143"/>
                  </a:cubicBezTo>
                  <a:cubicBezTo>
                    <a:pt x="50787" y="7887"/>
                    <a:pt x="49010" y="6110"/>
                    <a:pt x="46754" y="5461"/>
                  </a:cubicBezTo>
                  <a:cubicBezTo>
                    <a:pt x="46295" y="5342"/>
                    <a:pt x="45811" y="5286"/>
                    <a:pt x="45317" y="5286"/>
                  </a:cubicBezTo>
                  <a:cubicBezTo>
                    <a:pt x="43384" y="5286"/>
                    <a:pt x="41308" y="6143"/>
                    <a:pt x="40056" y="7477"/>
                  </a:cubicBezTo>
                  <a:cubicBezTo>
                    <a:pt x="40808" y="4640"/>
                    <a:pt x="38962" y="1496"/>
                    <a:pt x="36228" y="437"/>
                  </a:cubicBezTo>
                  <a:cubicBezTo>
                    <a:pt x="35436" y="140"/>
                    <a:pt x="34602" y="1"/>
                    <a:pt x="33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18" name="Google Shape;118;p16"/>
            <p:cNvSpPr/>
            <p:nvPr/>
          </p:nvSpPr>
          <p:spPr>
            <a:xfrm>
              <a:off x="1456496" y="1840815"/>
              <a:ext cx="1340178" cy="358787"/>
            </a:xfrm>
            <a:custGeom>
              <a:avLst/>
              <a:gdLst/>
              <a:ahLst/>
              <a:cxnLst/>
              <a:rect l="l" t="t" r="r" b="b"/>
              <a:pathLst>
                <a:path w="59537" h="15939" extrusionOk="0">
                  <a:moveTo>
                    <a:pt x="41799" y="1"/>
                  </a:moveTo>
                  <a:cubicBezTo>
                    <a:pt x="39748" y="4204"/>
                    <a:pt x="35544" y="7485"/>
                    <a:pt x="30862" y="7725"/>
                  </a:cubicBezTo>
                  <a:cubicBezTo>
                    <a:pt x="30676" y="7735"/>
                    <a:pt x="30489" y="7741"/>
                    <a:pt x="30303" y="7741"/>
                  </a:cubicBezTo>
                  <a:cubicBezTo>
                    <a:pt x="25834" y="7741"/>
                    <a:pt x="21354" y="4636"/>
                    <a:pt x="20370" y="240"/>
                  </a:cubicBezTo>
                  <a:cubicBezTo>
                    <a:pt x="18149" y="2188"/>
                    <a:pt x="15688" y="3931"/>
                    <a:pt x="12885" y="4888"/>
                  </a:cubicBezTo>
                  <a:cubicBezTo>
                    <a:pt x="11473" y="5370"/>
                    <a:pt x="9974" y="5644"/>
                    <a:pt x="8489" y="5644"/>
                  </a:cubicBezTo>
                  <a:cubicBezTo>
                    <a:pt x="7027" y="5644"/>
                    <a:pt x="5578" y="5379"/>
                    <a:pt x="4239" y="4785"/>
                  </a:cubicBezTo>
                  <a:cubicBezTo>
                    <a:pt x="2769" y="4136"/>
                    <a:pt x="1539" y="3111"/>
                    <a:pt x="616" y="1812"/>
                  </a:cubicBezTo>
                  <a:cubicBezTo>
                    <a:pt x="548" y="1675"/>
                    <a:pt x="479" y="1573"/>
                    <a:pt x="445" y="1436"/>
                  </a:cubicBezTo>
                  <a:cubicBezTo>
                    <a:pt x="103" y="2325"/>
                    <a:pt x="1" y="3282"/>
                    <a:pt x="138" y="4204"/>
                  </a:cubicBezTo>
                  <a:cubicBezTo>
                    <a:pt x="976" y="8933"/>
                    <a:pt x="6085" y="10566"/>
                    <a:pt x="11054" y="10566"/>
                  </a:cubicBezTo>
                  <a:cubicBezTo>
                    <a:pt x="13986" y="10566"/>
                    <a:pt x="16870" y="9997"/>
                    <a:pt x="18798" y="9160"/>
                  </a:cubicBezTo>
                  <a:cubicBezTo>
                    <a:pt x="18998" y="9060"/>
                    <a:pt x="19235" y="8996"/>
                    <a:pt x="19468" y="8996"/>
                  </a:cubicBezTo>
                  <a:cubicBezTo>
                    <a:pt x="19553" y="8996"/>
                    <a:pt x="19638" y="9005"/>
                    <a:pt x="19721" y="9023"/>
                  </a:cubicBezTo>
                  <a:cubicBezTo>
                    <a:pt x="19960" y="9160"/>
                    <a:pt x="20165" y="9399"/>
                    <a:pt x="20268" y="9638"/>
                  </a:cubicBezTo>
                  <a:cubicBezTo>
                    <a:pt x="22590" y="13889"/>
                    <a:pt x="26913" y="15939"/>
                    <a:pt x="31366" y="15939"/>
                  </a:cubicBezTo>
                  <a:cubicBezTo>
                    <a:pt x="34253" y="15939"/>
                    <a:pt x="37193" y="15078"/>
                    <a:pt x="39680" y="13398"/>
                  </a:cubicBezTo>
                  <a:cubicBezTo>
                    <a:pt x="41594" y="12099"/>
                    <a:pt x="43747" y="10185"/>
                    <a:pt x="44294" y="7930"/>
                  </a:cubicBezTo>
                  <a:cubicBezTo>
                    <a:pt x="46282" y="9000"/>
                    <a:pt x="48494" y="9540"/>
                    <a:pt x="50715" y="9540"/>
                  </a:cubicBezTo>
                  <a:cubicBezTo>
                    <a:pt x="51968" y="9540"/>
                    <a:pt x="53224" y="9368"/>
                    <a:pt x="54444" y="9023"/>
                  </a:cubicBezTo>
                  <a:cubicBezTo>
                    <a:pt x="56495" y="8442"/>
                    <a:pt x="58511" y="7212"/>
                    <a:pt x="59229" y="5230"/>
                  </a:cubicBezTo>
                  <a:cubicBezTo>
                    <a:pt x="59400" y="4785"/>
                    <a:pt x="59502" y="4341"/>
                    <a:pt x="59536" y="3897"/>
                  </a:cubicBezTo>
                  <a:lnTo>
                    <a:pt x="59536" y="3897"/>
                  </a:lnTo>
                  <a:cubicBezTo>
                    <a:pt x="58000" y="4232"/>
                    <a:pt x="56426" y="4398"/>
                    <a:pt x="54853" y="4398"/>
                  </a:cubicBezTo>
                  <a:cubicBezTo>
                    <a:pt x="50165" y="4398"/>
                    <a:pt x="45484" y="2918"/>
                    <a:pt x="417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19" name="Google Shape;119;p16"/>
            <p:cNvSpPr/>
            <p:nvPr/>
          </p:nvSpPr>
          <p:spPr>
            <a:xfrm>
              <a:off x="1425725" y="1420126"/>
              <a:ext cx="1413268" cy="770427"/>
            </a:xfrm>
            <a:custGeom>
              <a:avLst/>
              <a:gdLst/>
              <a:ahLst/>
              <a:cxnLst/>
              <a:rect l="l" t="t" r="r" b="b"/>
              <a:pathLst>
                <a:path w="62784" h="34226" extrusionOk="0">
                  <a:moveTo>
                    <a:pt x="34326" y="979"/>
                  </a:moveTo>
                  <a:cubicBezTo>
                    <a:pt x="34676" y="979"/>
                    <a:pt x="35027" y="1016"/>
                    <a:pt x="35374" y="1089"/>
                  </a:cubicBezTo>
                  <a:cubicBezTo>
                    <a:pt x="36672" y="1430"/>
                    <a:pt x="37800" y="2217"/>
                    <a:pt x="38552" y="3344"/>
                  </a:cubicBezTo>
                  <a:cubicBezTo>
                    <a:pt x="39475" y="4780"/>
                    <a:pt x="40056" y="6420"/>
                    <a:pt x="40192" y="8129"/>
                  </a:cubicBezTo>
                  <a:cubicBezTo>
                    <a:pt x="40192" y="8368"/>
                    <a:pt x="40363" y="8573"/>
                    <a:pt x="40568" y="8642"/>
                  </a:cubicBezTo>
                  <a:cubicBezTo>
                    <a:pt x="40618" y="8656"/>
                    <a:pt x="40668" y="8663"/>
                    <a:pt x="40717" y="8663"/>
                  </a:cubicBezTo>
                  <a:cubicBezTo>
                    <a:pt x="40901" y="8663"/>
                    <a:pt x="41068" y="8565"/>
                    <a:pt x="41149" y="8402"/>
                  </a:cubicBezTo>
                  <a:cubicBezTo>
                    <a:pt x="41979" y="6659"/>
                    <a:pt x="43728" y="5588"/>
                    <a:pt x="45597" y="5588"/>
                  </a:cubicBezTo>
                  <a:cubicBezTo>
                    <a:pt x="46037" y="5588"/>
                    <a:pt x="46483" y="5647"/>
                    <a:pt x="46925" y="5771"/>
                  </a:cubicBezTo>
                  <a:cubicBezTo>
                    <a:pt x="49249" y="6420"/>
                    <a:pt x="50514" y="8539"/>
                    <a:pt x="50753" y="10863"/>
                  </a:cubicBezTo>
                  <a:cubicBezTo>
                    <a:pt x="50890" y="12162"/>
                    <a:pt x="50787" y="13529"/>
                    <a:pt x="50445" y="14793"/>
                  </a:cubicBezTo>
                  <a:cubicBezTo>
                    <a:pt x="50391" y="15119"/>
                    <a:pt x="50638" y="15402"/>
                    <a:pt x="50931" y="15402"/>
                  </a:cubicBezTo>
                  <a:cubicBezTo>
                    <a:pt x="51007" y="15402"/>
                    <a:pt x="51086" y="15383"/>
                    <a:pt x="51163" y="15340"/>
                  </a:cubicBezTo>
                  <a:cubicBezTo>
                    <a:pt x="51986" y="14838"/>
                    <a:pt x="52877" y="14619"/>
                    <a:pt x="53778" y="14619"/>
                  </a:cubicBezTo>
                  <a:cubicBezTo>
                    <a:pt x="56432" y="14619"/>
                    <a:pt x="59175" y="16521"/>
                    <a:pt x="60527" y="18690"/>
                  </a:cubicBezTo>
                  <a:cubicBezTo>
                    <a:pt x="61074" y="19510"/>
                    <a:pt x="61348" y="20501"/>
                    <a:pt x="61245" y="21458"/>
                  </a:cubicBezTo>
                  <a:cubicBezTo>
                    <a:pt x="61040" y="22415"/>
                    <a:pt x="60596" y="23269"/>
                    <a:pt x="59946" y="23953"/>
                  </a:cubicBezTo>
                  <a:cubicBezTo>
                    <a:pt x="59263" y="24671"/>
                    <a:pt x="58477" y="25320"/>
                    <a:pt x="57657" y="25901"/>
                  </a:cubicBezTo>
                  <a:cubicBezTo>
                    <a:pt x="56768" y="26482"/>
                    <a:pt x="55811" y="26960"/>
                    <a:pt x="54820" y="27234"/>
                  </a:cubicBezTo>
                  <a:cubicBezTo>
                    <a:pt x="54332" y="27361"/>
                    <a:pt x="53848" y="27418"/>
                    <a:pt x="53369" y="27418"/>
                  </a:cubicBezTo>
                  <a:cubicBezTo>
                    <a:pt x="51665" y="27418"/>
                    <a:pt x="50025" y="26701"/>
                    <a:pt x="48531" y="25901"/>
                  </a:cubicBezTo>
                  <a:cubicBezTo>
                    <a:pt x="48053" y="25593"/>
                    <a:pt x="47575" y="25320"/>
                    <a:pt x="47062" y="25115"/>
                  </a:cubicBezTo>
                  <a:cubicBezTo>
                    <a:pt x="46915" y="25066"/>
                    <a:pt x="46765" y="25042"/>
                    <a:pt x="46617" y="25042"/>
                  </a:cubicBezTo>
                  <a:cubicBezTo>
                    <a:pt x="46250" y="25042"/>
                    <a:pt x="45895" y="25188"/>
                    <a:pt x="45626" y="25457"/>
                  </a:cubicBezTo>
                  <a:cubicBezTo>
                    <a:pt x="45285" y="25798"/>
                    <a:pt x="44977" y="26174"/>
                    <a:pt x="44738" y="26584"/>
                  </a:cubicBezTo>
                  <a:cubicBezTo>
                    <a:pt x="44464" y="26995"/>
                    <a:pt x="44157" y="27370"/>
                    <a:pt x="43849" y="27746"/>
                  </a:cubicBezTo>
                  <a:cubicBezTo>
                    <a:pt x="41320" y="30788"/>
                    <a:pt x="37698" y="33010"/>
                    <a:pt x="33665" y="33180"/>
                  </a:cubicBezTo>
                  <a:cubicBezTo>
                    <a:pt x="33530" y="33185"/>
                    <a:pt x="33395" y="33187"/>
                    <a:pt x="33261" y="33187"/>
                  </a:cubicBezTo>
                  <a:cubicBezTo>
                    <a:pt x="31384" y="33187"/>
                    <a:pt x="29547" y="32743"/>
                    <a:pt x="27889" y="31882"/>
                  </a:cubicBezTo>
                  <a:cubicBezTo>
                    <a:pt x="26009" y="30856"/>
                    <a:pt x="24608" y="29216"/>
                    <a:pt x="23412" y="27507"/>
                  </a:cubicBezTo>
                  <a:cubicBezTo>
                    <a:pt x="23104" y="27063"/>
                    <a:pt x="22797" y="26619"/>
                    <a:pt x="22523" y="26140"/>
                  </a:cubicBezTo>
                  <a:cubicBezTo>
                    <a:pt x="22421" y="25986"/>
                    <a:pt x="22258" y="25909"/>
                    <a:pt x="22100" y="25909"/>
                  </a:cubicBezTo>
                  <a:cubicBezTo>
                    <a:pt x="21942" y="25909"/>
                    <a:pt x="21788" y="25986"/>
                    <a:pt x="21703" y="26140"/>
                  </a:cubicBezTo>
                  <a:cubicBezTo>
                    <a:pt x="20131" y="28464"/>
                    <a:pt x="17568" y="29865"/>
                    <a:pt x="14936" y="30515"/>
                  </a:cubicBezTo>
                  <a:cubicBezTo>
                    <a:pt x="13678" y="30825"/>
                    <a:pt x="12343" y="31002"/>
                    <a:pt x="11009" y="31002"/>
                  </a:cubicBezTo>
                  <a:cubicBezTo>
                    <a:pt x="9262" y="31002"/>
                    <a:pt x="7517" y="30700"/>
                    <a:pt x="5948" y="30002"/>
                  </a:cubicBezTo>
                  <a:cubicBezTo>
                    <a:pt x="3487" y="28874"/>
                    <a:pt x="1265" y="26584"/>
                    <a:pt x="1094" y="23748"/>
                  </a:cubicBezTo>
                  <a:cubicBezTo>
                    <a:pt x="958" y="21082"/>
                    <a:pt x="2530" y="18485"/>
                    <a:pt x="4820" y="17152"/>
                  </a:cubicBezTo>
                  <a:cubicBezTo>
                    <a:pt x="6120" y="16390"/>
                    <a:pt x="7627" y="15982"/>
                    <a:pt x="9149" y="15982"/>
                  </a:cubicBezTo>
                  <a:cubicBezTo>
                    <a:pt x="9266" y="15982"/>
                    <a:pt x="9384" y="15985"/>
                    <a:pt x="9502" y="15990"/>
                  </a:cubicBezTo>
                  <a:cubicBezTo>
                    <a:pt x="11245" y="16024"/>
                    <a:pt x="12920" y="16434"/>
                    <a:pt x="14492" y="17152"/>
                  </a:cubicBezTo>
                  <a:cubicBezTo>
                    <a:pt x="14571" y="17207"/>
                    <a:pt x="14653" y="17231"/>
                    <a:pt x="14732" y="17231"/>
                  </a:cubicBezTo>
                  <a:cubicBezTo>
                    <a:pt x="14996" y="17231"/>
                    <a:pt x="15220" y="16962"/>
                    <a:pt x="15141" y="16673"/>
                  </a:cubicBezTo>
                  <a:cubicBezTo>
                    <a:pt x="14287" y="12982"/>
                    <a:pt x="13364" y="8505"/>
                    <a:pt x="15893" y="5224"/>
                  </a:cubicBezTo>
                  <a:cubicBezTo>
                    <a:pt x="17097" y="3738"/>
                    <a:pt x="18850" y="2966"/>
                    <a:pt x="20616" y="2966"/>
                  </a:cubicBezTo>
                  <a:cubicBezTo>
                    <a:pt x="22058" y="2966"/>
                    <a:pt x="23509" y="3481"/>
                    <a:pt x="24676" y="4541"/>
                  </a:cubicBezTo>
                  <a:cubicBezTo>
                    <a:pt x="25941" y="5873"/>
                    <a:pt x="26590" y="7685"/>
                    <a:pt x="26453" y="9496"/>
                  </a:cubicBezTo>
                  <a:cubicBezTo>
                    <a:pt x="26453" y="9800"/>
                    <a:pt x="26686" y="9967"/>
                    <a:pt x="26922" y="9967"/>
                  </a:cubicBezTo>
                  <a:cubicBezTo>
                    <a:pt x="27078" y="9967"/>
                    <a:pt x="27236" y="9893"/>
                    <a:pt x="27329" y="9738"/>
                  </a:cubicBezTo>
                  <a:lnTo>
                    <a:pt x="27329" y="9738"/>
                  </a:lnTo>
                  <a:cubicBezTo>
                    <a:pt x="27448" y="9711"/>
                    <a:pt x="27549" y="9624"/>
                    <a:pt x="27581" y="9462"/>
                  </a:cubicBezTo>
                  <a:cubicBezTo>
                    <a:pt x="27752" y="8676"/>
                    <a:pt x="27821" y="7890"/>
                    <a:pt x="28060" y="7138"/>
                  </a:cubicBezTo>
                  <a:cubicBezTo>
                    <a:pt x="28265" y="6386"/>
                    <a:pt x="28538" y="5668"/>
                    <a:pt x="28880" y="4951"/>
                  </a:cubicBezTo>
                  <a:cubicBezTo>
                    <a:pt x="29461" y="3652"/>
                    <a:pt x="30418" y="2558"/>
                    <a:pt x="31614" y="1806"/>
                  </a:cubicBezTo>
                  <a:cubicBezTo>
                    <a:pt x="32416" y="1255"/>
                    <a:pt x="33365" y="979"/>
                    <a:pt x="34326" y="979"/>
                  </a:cubicBezTo>
                  <a:close/>
                  <a:moveTo>
                    <a:pt x="34413" y="1"/>
                  </a:moveTo>
                  <a:cubicBezTo>
                    <a:pt x="32007" y="1"/>
                    <a:pt x="29819" y="1720"/>
                    <a:pt x="28641" y="3857"/>
                  </a:cubicBezTo>
                  <a:cubicBezTo>
                    <a:pt x="28162" y="4677"/>
                    <a:pt x="27786" y="5532"/>
                    <a:pt x="27513" y="6454"/>
                  </a:cubicBezTo>
                  <a:cubicBezTo>
                    <a:pt x="27443" y="6691"/>
                    <a:pt x="27375" y="6927"/>
                    <a:pt x="27310" y="7163"/>
                  </a:cubicBezTo>
                  <a:lnTo>
                    <a:pt x="27310" y="7163"/>
                  </a:lnTo>
                  <a:cubicBezTo>
                    <a:pt x="27289" y="7063"/>
                    <a:pt x="27265" y="6964"/>
                    <a:pt x="27240" y="6865"/>
                  </a:cubicBezTo>
                  <a:cubicBezTo>
                    <a:pt x="26966" y="5976"/>
                    <a:pt x="26522" y="5122"/>
                    <a:pt x="25941" y="4370"/>
                  </a:cubicBezTo>
                  <a:cubicBezTo>
                    <a:pt x="24621" y="2670"/>
                    <a:pt x="22661" y="1803"/>
                    <a:pt x="20692" y="1803"/>
                  </a:cubicBezTo>
                  <a:cubicBezTo>
                    <a:pt x="18939" y="1803"/>
                    <a:pt x="17179" y="2491"/>
                    <a:pt x="15859" y="3891"/>
                  </a:cubicBezTo>
                  <a:cubicBezTo>
                    <a:pt x="14560" y="5327"/>
                    <a:pt x="13740" y="7104"/>
                    <a:pt x="13501" y="9018"/>
                  </a:cubicBezTo>
                  <a:cubicBezTo>
                    <a:pt x="13170" y="11362"/>
                    <a:pt x="13553" y="13707"/>
                    <a:pt x="14046" y="15982"/>
                  </a:cubicBezTo>
                  <a:lnTo>
                    <a:pt x="14046" y="15982"/>
                  </a:lnTo>
                  <a:cubicBezTo>
                    <a:pt x="12797" y="15388"/>
                    <a:pt x="11440" y="15013"/>
                    <a:pt x="10083" y="14930"/>
                  </a:cubicBezTo>
                  <a:cubicBezTo>
                    <a:pt x="9817" y="14909"/>
                    <a:pt x="9552" y="14898"/>
                    <a:pt x="9288" y="14898"/>
                  </a:cubicBezTo>
                  <a:cubicBezTo>
                    <a:pt x="7856" y="14898"/>
                    <a:pt x="6460" y="15208"/>
                    <a:pt x="5161" y="15785"/>
                  </a:cubicBezTo>
                  <a:cubicBezTo>
                    <a:pt x="2427" y="17083"/>
                    <a:pt x="582" y="19681"/>
                    <a:pt x="274" y="22654"/>
                  </a:cubicBezTo>
                  <a:cubicBezTo>
                    <a:pt x="1" y="25696"/>
                    <a:pt x="1846" y="28498"/>
                    <a:pt x="4375" y="30070"/>
                  </a:cubicBezTo>
                  <a:cubicBezTo>
                    <a:pt x="6370" y="31335"/>
                    <a:pt x="8763" y="31839"/>
                    <a:pt x="11148" y="31839"/>
                  </a:cubicBezTo>
                  <a:cubicBezTo>
                    <a:pt x="12114" y="31839"/>
                    <a:pt x="13078" y="31756"/>
                    <a:pt x="14013" y="31608"/>
                  </a:cubicBezTo>
                  <a:cubicBezTo>
                    <a:pt x="17078" y="31103"/>
                    <a:pt x="20085" y="29691"/>
                    <a:pt x="22061" y="27266"/>
                  </a:cubicBezTo>
                  <a:lnTo>
                    <a:pt x="22061" y="27266"/>
                  </a:lnTo>
                  <a:cubicBezTo>
                    <a:pt x="23185" y="28998"/>
                    <a:pt x="24426" y="30662"/>
                    <a:pt x="26078" y="31916"/>
                  </a:cubicBezTo>
                  <a:cubicBezTo>
                    <a:pt x="27821" y="33215"/>
                    <a:pt x="29871" y="34001"/>
                    <a:pt x="32058" y="34172"/>
                  </a:cubicBezTo>
                  <a:cubicBezTo>
                    <a:pt x="32445" y="34208"/>
                    <a:pt x="32830" y="34226"/>
                    <a:pt x="33214" y="34226"/>
                  </a:cubicBezTo>
                  <a:cubicBezTo>
                    <a:pt x="37132" y="34226"/>
                    <a:pt x="40836" y="32363"/>
                    <a:pt x="43576" y="29592"/>
                  </a:cubicBezTo>
                  <a:cubicBezTo>
                    <a:pt x="44328" y="28806"/>
                    <a:pt x="45011" y="27986"/>
                    <a:pt x="45626" y="27131"/>
                  </a:cubicBezTo>
                  <a:cubicBezTo>
                    <a:pt x="45866" y="26789"/>
                    <a:pt x="46105" y="26208"/>
                    <a:pt x="46515" y="26072"/>
                  </a:cubicBezTo>
                  <a:cubicBezTo>
                    <a:pt x="46548" y="26061"/>
                    <a:pt x="46580" y="26056"/>
                    <a:pt x="46613" y="26056"/>
                  </a:cubicBezTo>
                  <a:cubicBezTo>
                    <a:pt x="46785" y="26056"/>
                    <a:pt x="46952" y="26191"/>
                    <a:pt x="47096" y="26277"/>
                  </a:cubicBezTo>
                  <a:lnTo>
                    <a:pt x="47882" y="26755"/>
                  </a:lnTo>
                  <a:cubicBezTo>
                    <a:pt x="49571" y="27697"/>
                    <a:pt x="51394" y="28503"/>
                    <a:pt x="53334" y="28503"/>
                  </a:cubicBezTo>
                  <a:cubicBezTo>
                    <a:pt x="53789" y="28503"/>
                    <a:pt x="54250" y="28459"/>
                    <a:pt x="54717" y="28362"/>
                  </a:cubicBezTo>
                  <a:cubicBezTo>
                    <a:pt x="55811" y="28122"/>
                    <a:pt x="56836" y="27678"/>
                    <a:pt x="57793" y="27029"/>
                  </a:cubicBezTo>
                  <a:cubicBezTo>
                    <a:pt x="58716" y="26448"/>
                    <a:pt x="59571" y="25764"/>
                    <a:pt x="60357" y="24978"/>
                  </a:cubicBezTo>
                  <a:cubicBezTo>
                    <a:pt x="61826" y="23440"/>
                    <a:pt x="62783" y="21321"/>
                    <a:pt x="61963" y="19202"/>
                  </a:cubicBezTo>
                  <a:cubicBezTo>
                    <a:pt x="61211" y="17254"/>
                    <a:pt x="59502" y="15648"/>
                    <a:pt x="57622" y="14691"/>
                  </a:cubicBezTo>
                  <a:cubicBezTo>
                    <a:pt x="56443" y="14054"/>
                    <a:pt x="55084" y="13629"/>
                    <a:pt x="53737" y="13629"/>
                  </a:cubicBezTo>
                  <a:cubicBezTo>
                    <a:pt x="53133" y="13629"/>
                    <a:pt x="52531" y="13714"/>
                    <a:pt x="51949" y="13905"/>
                  </a:cubicBezTo>
                  <a:cubicBezTo>
                    <a:pt x="51811" y="13954"/>
                    <a:pt x="51678" y="14007"/>
                    <a:pt x="51549" y="14062"/>
                  </a:cubicBezTo>
                  <a:lnTo>
                    <a:pt x="51549" y="14062"/>
                  </a:lnTo>
                  <a:cubicBezTo>
                    <a:pt x="51899" y="11806"/>
                    <a:pt x="51869" y="9402"/>
                    <a:pt x="50650" y="7411"/>
                  </a:cubicBezTo>
                  <a:cubicBezTo>
                    <a:pt x="49525" y="5647"/>
                    <a:pt x="47596" y="4629"/>
                    <a:pt x="45580" y="4629"/>
                  </a:cubicBezTo>
                  <a:cubicBezTo>
                    <a:pt x="44901" y="4629"/>
                    <a:pt x="44213" y="4744"/>
                    <a:pt x="43542" y="4985"/>
                  </a:cubicBezTo>
                  <a:cubicBezTo>
                    <a:pt x="42568" y="5341"/>
                    <a:pt x="41693" y="5945"/>
                    <a:pt x="41021" y="6739"/>
                  </a:cubicBezTo>
                  <a:lnTo>
                    <a:pt x="41021" y="6739"/>
                  </a:lnTo>
                  <a:cubicBezTo>
                    <a:pt x="40774" y="5530"/>
                    <a:pt x="40334" y="4367"/>
                    <a:pt x="39714" y="3276"/>
                  </a:cubicBezTo>
                  <a:cubicBezTo>
                    <a:pt x="38894" y="1943"/>
                    <a:pt x="37698" y="884"/>
                    <a:pt x="36228" y="337"/>
                  </a:cubicBezTo>
                  <a:cubicBezTo>
                    <a:pt x="35617" y="106"/>
                    <a:pt x="35008" y="1"/>
                    <a:pt x="34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20" name="Google Shape;120;p16"/>
          <p:cNvGrpSpPr/>
          <p:nvPr/>
        </p:nvGrpSpPr>
        <p:grpSpPr>
          <a:xfrm>
            <a:off x="545189" y="1491786"/>
            <a:ext cx="1165523" cy="713027"/>
            <a:chOff x="3298242" y="4070048"/>
            <a:chExt cx="1165523" cy="713027"/>
          </a:xfrm>
        </p:grpSpPr>
        <p:sp>
          <p:nvSpPr>
            <p:cNvPr id="121" name="Google Shape;121;p16"/>
            <p:cNvSpPr/>
            <p:nvPr/>
          </p:nvSpPr>
          <p:spPr>
            <a:xfrm>
              <a:off x="3322958" y="4070048"/>
              <a:ext cx="1140807" cy="713027"/>
            </a:xfrm>
            <a:custGeom>
              <a:avLst/>
              <a:gdLst/>
              <a:ahLst/>
              <a:cxnLst/>
              <a:rect l="l" t="t" r="r" b="b"/>
              <a:pathLst>
                <a:path w="50680" h="31676" extrusionOk="0">
                  <a:moveTo>
                    <a:pt x="27879" y="1"/>
                  </a:moveTo>
                  <a:cubicBezTo>
                    <a:pt x="25875" y="1"/>
                    <a:pt x="23884" y="627"/>
                    <a:pt x="22211" y="1822"/>
                  </a:cubicBezTo>
                  <a:cubicBezTo>
                    <a:pt x="20775" y="2916"/>
                    <a:pt x="17187" y="7051"/>
                    <a:pt x="18588" y="9136"/>
                  </a:cubicBezTo>
                  <a:cubicBezTo>
                    <a:pt x="17250" y="7184"/>
                    <a:pt x="14857" y="6091"/>
                    <a:pt x="12501" y="6091"/>
                  </a:cubicBezTo>
                  <a:cubicBezTo>
                    <a:pt x="11185" y="6091"/>
                    <a:pt x="9881" y="6432"/>
                    <a:pt x="8780" y="7154"/>
                  </a:cubicBezTo>
                  <a:cubicBezTo>
                    <a:pt x="5669" y="9170"/>
                    <a:pt x="4610" y="13784"/>
                    <a:pt x="6558" y="16928"/>
                  </a:cubicBezTo>
                  <a:cubicBezTo>
                    <a:pt x="6124" y="16766"/>
                    <a:pt x="5683" y="16691"/>
                    <a:pt x="5246" y="16691"/>
                  </a:cubicBezTo>
                  <a:cubicBezTo>
                    <a:pt x="2549" y="16691"/>
                    <a:pt x="0" y="19544"/>
                    <a:pt x="235" y="22397"/>
                  </a:cubicBezTo>
                  <a:cubicBezTo>
                    <a:pt x="543" y="25712"/>
                    <a:pt x="3653" y="28241"/>
                    <a:pt x="6934" y="28754"/>
                  </a:cubicBezTo>
                  <a:cubicBezTo>
                    <a:pt x="7500" y="28843"/>
                    <a:pt x="8069" y="28884"/>
                    <a:pt x="8638" y="28884"/>
                  </a:cubicBezTo>
                  <a:cubicBezTo>
                    <a:pt x="11336" y="28884"/>
                    <a:pt x="14042" y="27951"/>
                    <a:pt x="16469" y="26737"/>
                  </a:cubicBezTo>
                  <a:cubicBezTo>
                    <a:pt x="18690" y="30016"/>
                    <a:pt x="22238" y="31676"/>
                    <a:pt x="25792" y="31676"/>
                  </a:cubicBezTo>
                  <a:cubicBezTo>
                    <a:pt x="29128" y="31676"/>
                    <a:pt x="32469" y="30212"/>
                    <a:pt x="34720" y="27250"/>
                  </a:cubicBezTo>
                  <a:cubicBezTo>
                    <a:pt x="36761" y="28543"/>
                    <a:pt x="39194" y="29384"/>
                    <a:pt x="41588" y="29384"/>
                  </a:cubicBezTo>
                  <a:cubicBezTo>
                    <a:pt x="42802" y="29384"/>
                    <a:pt x="44005" y="29168"/>
                    <a:pt x="45143" y="28685"/>
                  </a:cubicBezTo>
                  <a:cubicBezTo>
                    <a:pt x="48493" y="27284"/>
                    <a:pt x="50680" y="23012"/>
                    <a:pt x="49039" y="19765"/>
                  </a:cubicBezTo>
                  <a:cubicBezTo>
                    <a:pt x="48014" y="17646"/>
                    <a:pt x="45690" y="16416"/>
                    <a:pt x="43366" y="16142"/>
                  </a:cubicBezTo>
                  <a:cubicBezTo>
                    <a:pt x="43001" y="16099"/>
                    <a:pt x="42642" y="16079"/>
                    <a:pt x="42288" y="16079"/>
                  </a:cubicBezTo>
                  <a:cubicBezTo>
                    <a:pt x="40157" y="16079"/>
                    <a:pt x="38202" y="16787"/>
                    <a:pt x="36121" y="17168"/>
                  </a:cubicBezTo>
                  <a:cubicBezTo>
                    <a:pt x="35847" y="15903"/>
                    <a:pt x="36838" y="14639"/>
                    <a:pt x="37180" y="13340"/>
                  </a:cubicBezTo>
                  <a:cubicBezTo>
                    <a:pt x="37830" y="11084"/>
                    <a:pt x="37761" y="8692"/>
                    <a:pt x="36975" y="6505"/>
                  </a:cubicBezTo>
                  <a:cubicBezTo>
                    <a:pt x="35882" y="3531"/>
                    <a:pt x="33455" y="1276"/>
                    <a:pt x="30447" y="353"/>
                  </a:cubicBezTo>
                  <a:cubicBezTo>
                    <a:pt x="29605" y="117"/>
                    <a:pt x="28741" y="1"/>
                    <a:pt x="27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2" name="Google Shape;122;p16"/>
            <p:cNvSpPr/>
            <p:nvPr/>
          </p:nvSpPr>
          <p:spPr>
            <a:xfrm>
              <a:off x="3326717" y="4524187"/>
              <a:ext cx="1127819" cy="258888"/>
            </a:xfrm>
            <a:custGeom>
              <a:avLst/>
              <a:gdLst/>
              <a:ahLst/>
              <a:cxnLst/>
              <a:rect l="l" t="t" r="r" b="b"/>
              <a:pathLst>
                <a:path w="50103" h="11501" extrusionOk="0">
                  <a:moveTo>
                    <a:pt x="17567" y="0"/>
                  </a:moveTo>
                  <a:cubicBezTo>
                    <a:pt x="15414" y="2861"/>
                    <a:pt x="12064" y="4500"/>
                    <a:pt x="8573" y="4500"/>
                  </a:cubicBezTo>
                  <a:cubicBezTo>
                    <a:pt x="8019" y="4500"/>
                    <a:pt x="7461" y="4459"/>
                    <a:pt x="6904" y="4375"/>
                  </a:cubicBezTo>
                  <a:cubicBezTo>
                    <a:pt x="3657" y="3862"/>
                    <a:pt x="2427" y="1948"/>
                    <a:pt x="308" y="205"/>
                  </a:cubicBezTo>
                  <a:cubicBezTo>
                    <a:pt x="103" y="855"/>
                    <a:pt x="0" y="1538"/>
                    <a:pt x="68" y="2222"/>
                  </a:cubicBezTo>
                  <a:cubicBezTo>
                    <a:pt x="342" y="5503"/>
                    <a:pt x="3486" y="8066"/>
                    <a:pt x="6733" y="8579"/>
                  </a:cubicBezTo>
                  <a:cubicBezTo>
                    <a:pt x="7305" y="8668"/>
                    <a:pt x="7877" y="8709"/>
                    <a:pt x="8449" y="8709"/>
                  </a:cubicBezTo>
                  <a:cubicBezTo>
                    <a:pt x="11159" y="8709"/>
                    <a:pt x="13847" y="7776"/>
                    <a:pt x="16302" y="6562"/>
                  </a:cubicBezTo>
                  <a:cubicBezTo>
                    <a:pt x="18506" y="9841"/>
                    <a:pt x="22045" y="11501"/>
                    <a:pt x="25594" y="11501"/>
                  </a:cubicBezTo>
                  <a:cubicBezTo>
                    <a:pt x="28927" y="11501"/>
                    <a:pt x="32268" y="10037"/>
                    <a:pt x="34518" y="7075"/>
                  </a:cubicBezTo>
                  <a:cubicBezTo>
                    <a:pt x="36560" y="8368"/>
                    <a:pt x="39008" y="9209"/>
                    <a:pt x="41402" y="9209"/>
                  </a:cubicBezTo>
                  <a:cubicBezTo>
                    <a:pt x="42616" y="9209"/>
                    <a:pt x="43816" y="8993"/>
                    <a:pt x="44942" y="8510"/>
                  </a:cubicBezTo>
                  <a:cubicBezTo>
                    <a:pt x="48018" y="7246"/>
                    <a:pt x="50103" y="3623"/>
                    <a:pt x="49248" y="513"/>
                  </a:cubicBezTo>
                  <a:lnTo>
                    <a:pt x="49248" y="513"/>
                  </a:lnTo>
                  <a:cubicBezTo>
                    <a:pt x="47165" y="2255"/>
                    <a:pt x="44616" y="3112"/>
                    <a:pt x="42075" y="3112"/>
                  </a:cubicBezTo>
                  <a:cubicBezTo>
                    <a:pt x="39281" y="3112"/>
                    <a:pt x="36495" y="2075"/>
                    <a:pt x="34347" y="34"/>
                  </a:cubicBezTo>
                  <a:cubicBezTo>
                    <a:pt x="32194" y="3213"/>
                    <a:pt x="29460" y="6767"/>
                    <a:pt x="25632" y="6767"/>
                  </a:cubicBezTo>
                  <a:cubicBezTo>
                    <a:pt x="21907" y="6767"/>
                    <a:pt x="19173" y="3350"/>
                    <a:pt x="175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3" name="Google Shape;123;p16"/>
            <p:cNvSpPr/>
            <p:nvPr/>
          </p:nvSpPr>
          <p:spPr>
            <a:xfrm>
              <a:off x="3298242" y="4088799"/>
              <a:ext cx="1157847" cy="685722"/>
            </a:xfrm>
            <a:custGeom>
              <a:avLst/>
              <a:gdLst/>
              <a:ahLst/>
              <a:cxnLst/>
              <a:rect l="l" t="t" r="r" b="b"/>
              <a:pathLst>
                <a:path w="51437" h="30463" extrusionOk="0">
                  <a:moveTo>
                    <a:pt x="28483" y="886"/>
                  </a:moveTo>
                  <a:cubicBezTo>
                    <a:pt x="28535" y="886"/>
                    <a:pt x="28588" y="886"/>
                    <a:pt x="28640" y="887"/>
                  </a:cubicBezTo>
                  <a:cubicBezTo>
                    <a:pt x="30588" y="955"/>
                    <a:pt x="32468" y="1673"/>
                    <a:pt x="33972" y="2869"/>
                  </a:cubicBezTo>
                  <a:cubicBezTo>
                    <a:pt x="35578" y="4168"/>
                    <a:pt x="36672" y="5945"/>
                    <a:pt x="37116" y="7961"/>
                  </a:cubicBezTo>
                  <a:cubicBezTo>
                    <a:pt x="37595" y="10354"/>
                    <a:pt x="37321" y="12849"/>
                    <a:pt x="36399" y="15139"/>
                  </a:cubicBezTo>
                  <a:cubicBezTo>
                    <a:pt x="36276" y="15445"/>
                    <a:pt x="36565" y="15696"/>
                    <a:pt x="36847" y="15696"/>
                  </a:cubicBezTo>
                  <a:cubicBezTo>
                    <a:pt x="36880" y="15696"/>
                    <a:pt x="36913" y="15692"/>
                    <a:pt x="36945" y="15685"/>
                  </a:cubicBezTo>
                  <a:cubicBezTo>
                    <a:pt x="38814" y="15232"/>
                    <a:pt x="40765" y="14736"/>
                    <a:pt x="42702" y="14736"/>
                  </a:cubicBezTo>
                  <a:cubicBezTo>
                    <a:pt x="43246" y="14736"/>
                    <a:pt x="43788" y="14775"/>
                    <a:pt x="44327" y="14865"/>
                  </a:cubicBezTo>
                  <a:cubicBezTo>
                    <a:pt x="46310" y="15139"/>
                    <a:pt x="48053" y="16266"/>
                    <a:pt x="49112" y="17941"/>
                  </a:cubicBezTo>
                  <a:cubicBezTo>
                    <a:pt x="51436" y="22008"/>
                    <a:pt x="46446" y="25631"/>
                    <a:pt x="42926" y="26348"/>
                  </a:cubicBezTo>
                  <a:cubicBezTo>
                    <a:pt x="42465" y="26442"/>
                    <a:pt x="41988" y="26490"/>
                    <a:pt x="41508" y="26490"/>
                  </a:cubicBezTo>
                  <a:cubicBezTo>
                    <a:pt x="39713" y="26490"/>
                    <a:pt x="37895" y="25816"/>
                    <a:pt x="36843" y="24332"/>
                  </a:cubicBezTo>
                  <a:cubicBezTo>
                    <a:pt x="36757" y="24212"/>
                    <a:pt x="36621" y="24153"/>
                    <a:pt x="36484" y="24153"/>
                  </a:cubicBezTo>
                  <a:cubicBezTo>
                    <a:pt x="36347" y="24153"/>
                    <a:pt x="36211" y="24212"/>
                    <a:pt x="36125" y="24332"/>
                  </a:cubicBezTo>
                  <a:cubicBezTo>
                    <a:pt x="34724" y="26793"/>
                    <a:pt x="32400" y="28570"/>
                    <a:pt x="29666" y="29253"/>
                  </a:cubicBezTo>
                  <a:cubicBezTo>
                    <a:pt x="28851" y="29457"/>
                    <a:pt x="28024" y="29558"/>
                    <a:pt x="27202" y="29558"/>
                  </a:cubicBezTo>
                  <a:cubicBezTo>
                    <a:pt x="25266" y="29558"/>
                    <a:pt x="23358" y="29000"/>
                    <a:pt x="21703" y="27921"/>
                  </a:cubicBezTo>
                  <a:cubicBezTo>
                    <a:pt x="20336" y="27066"/>
                    <a:pt x="19242" y="25938"/>
                    <a:pt x="18456" y="24537"/>
                  </a:cubicBezTo>
                  <a:cubicBezTo>
                    <a:pt x="18361" y="24404"/>
                    <a:pt x="18212" y="24334"/>
                    <a:pt x="18064" y="24334"/>
                  </a:cubicBezTo>
                  <a:cubicBezTo>
                    <a:pt x="17946" y="24334"/>
                    <a:pt x="17829" y="24378"/>
                    <a:pt x="17738" y="24469"/>
                  </a:cubicBezTo>
                  <a:cubicBezTo>
                    <a:pt x="16303" y="26314"/>
                    <a:pt x="14423" y="27715"/>
                    <a:pt x="12236" y="28536"/>
                  </a:cubicBezTo>
                  <a:cubicBezTo>
                    <a:pt x="11204" y="28912"/>
                    <a:pt x="10125" y="29101"/>
                    <a:pt x="9048" y="29101"/>
                  </a:cubicBezTo>
                  <a:cubicBezTo>
                    <a:pt x="7878" y="29101"/>
                    <a:pt x="6709" y="28878"/>
                    <a:pt x="5605" y="28433"/>
                  </a:cubicBezTo>
                  <a:cubicBezTo>
                    <a:pt x="3555" y="27613"/>
                    <a:pt x="1983" y="25904"/>
                    <a:pt x="1402" y="23751"/>
                  </a:cubicBezTo>
                  <a:cubicBezTo>
                    <a:pt x="752" y="21735"/>
                    <a:pt x="1265" y="19547"/>
                    <a:pt x="2666" y="17975"/>
                  </a:cubicBezTo>
                  <a:cubicBezTo>
                    <a:pt x="3748" y="16869"/>
                    <a:pt x="5271" y="16203"/>
                    <a:pt x="6804" y="16203"/>
                  </a:cubicBezTo>
                  <a:cubicBezTo>
                    <a:pt x="7450" y="16203"/>
                    <a:pt x="8098" y="16321"/>
                    <a:pt x="8716" y="16574"/>
                  </a:cubicBezTo>
                  <a:cubicBezTo>
                    <a:pt x="8772" y="16602"/>
                    <a:pt x="8826" y="16615"/>
                    <a:pt x="8877" y="16615"/>
                  </a:cubicBezTo>
                  <a:cubicBezTo>
                    <a:pt x="9191" y="16615"/>
                    <a:pt x="9361" y="16121"/>
                    <a:pt x="9126" y="15856"/>
                  </a:cubicBezTo>
                  <a:cubicBezTo>
                    <a:pt x="7109" y="13669"/>
                    <a:pt x="7007" y="10080"/>
                    <a:pt x="8579" y="7586"/>
                  </a:cubicBezTo>
                  <a:cubicBezTo>
                    <a:pt x="9365" y="6355"/>
                    <a:pt x="10561" y="5501"/>
                    <a:pt x="11962" y="5125"/>
                  </a:cubicBezTo>
                  <a:cubicBezTo>
                    <a:pt x="12502" y="5003"/>
                    <a:pt x="13058" y="4940"/>
                    <a:pt x="13613" y="4940"/>
                  </a:cubicBezTo>
                  <a:cubicBezTo>
                    <a:pt x="14463" y="4940"/>
                    <a:pt x="15312" y="5088"/>
                    <a:pt x="16098" y="5398"/>
                  </a:cubicBezTo>
                  <a:cubicBezTo>
                    <a:pt x="17601" y="5945"/>
                    <a:pt x="18798" y="7039"/>
                    <a:pt x="19515" y="8474"/>
                  </a:cubicBezTo>
                  <a:cubicBezTo>
                    <a:pt x="19585" y="8625"/>
                    <a:pt x="19726" y="8689"/>
                    <a:pt x="19874" y="8689"/>
                  </a:cubicBezTo>
                  <a:cubicBezTo>
                    <a:pt x="20160" y="8689"/>
                    <a:pt x="20471" y="8448"/>
                    <a:pt x="20336" y="8132"/>
                  </a:cubicBezTo>
                  <a:cubicBezTo>
                    <a:pt x="20206" y="7811"/>
                    <a:pt x="20052" y="7506"/>
                    <a:pt x="19877" y="7220"/>
                  </a:cubicBezTo>
                  <a:lnTo>
                    <a:pt x="19877" y="7220"/>
                  </a:lnTo>
                  <a:cubicBezTo>
                    <a:pt x="19912" y="7182"/>
                    <a:pt x="19941" y="7134"/>
                    <a:pt x="19960" y="7073"/>
                  </a:cubicBezTo>
                  <a:cubicBezTo>
                    <a:pt x="21173" y="3364"/>
                    <a:pt x="24616" y="886"/>
                    <a:pt x="28483" y="886"/>
                  </a:cubicBezTo>
                  <a:close/>
                  <a:moveTo>
                    <a:pt x="28574" y="0"/>
                  </a:moveTo>
                  <a:cubicBezTo>
                    <a:pt x="26755" y="0"/>
                    <a:pt x="24966" y="520"/>
                    <a:pt x="23411" y="1536"/>
                  </a:cubicBezTo>
                  <a:cubicBezTo>
                    <a:pt x="21568" y="2700"/>
                    <a:pt x="20154" y="4476"/>
                    <a:pt x="19399" y="6546"/>
                  </a:cubicBezTo>
                  <a:lnTo>
                    <a:pt x="19399" y="6546"/>
                  </a:lnTo>
                  <a:cubicBezTo>
                    <a:pt x="18022" y="4855"/>
                    <a:pt x="15815" y="3943"/>
                    <a:pt x="13616" y="3943"/>
                  </a:cubicBezTo>
                  <a:cubicBezTo>
                    <a:pt x="13153" y="3943"/>
                    <a:pt x="12690" y="3983"/>
                    <a:pt x="12236" y="4065"/>
                  </a:cubicBezTo>
                  <a:cubicBezTo>
                    <a:pt x="10595" y="4373"/>
                    <a:pt x="9160" y="5296"/>
                    <a:pt x="8169" y="6629"/>
                  </a:cubicBezTo>
                  <a:cubicBezTo>
                    <a:pt x="6303" y="9276"/>
                    <a:pt x="6186" y="12718"/>
                    <a:pt x="7793" y="15439"/>
                  </a:cubicBezTo>
                  <a:lnTo>
                    <a:pt x="7793" y="15439"/>
                  </a:lnTo>
                  <a:cubicBezTo>
                    <a:pt x="7399" y="15363"/>
                    <a:pt x="7001" y="15325"/>
                    <a:pt x="6605" y="15325"/>
                  </a:cubicBezTo>
                  <a:cubicBezTo>
                    <a:pt x="5217" y="15325"/>
                    <a:pt x="3848" y="15790"/>
                    <a:pt x="2735" y="16711"/>
                  </a:cubicBezTo>
                  <a:cubicBezTo>
                    <a:pt x="889" y="18180"/>
                    <a:pt x="0" y="20538"/>
                    <a:pt x="376" y="22897"/>
                  </a:cubicBezTo>
                  <a:cubicBezTo>
                    <a:pt x="718" y="25289"/>
                    <a:pt x="2119" y="27442"/>
                    <a:pt x="4204" y="28672"/>
                  </a:cubicBezTo>
                  <a:cubicBezTo>
                    <a:pt x="5744" y="29549"/>
                    <a:pt x="7464" y="29998"/>
                    <a:pt x="9194" y="29998"/>
                  </a:cubicBezTo>
                  <a:cubicBezTo>
                    <a:pt x="9960" y="29998"/>
                    <a:pt x="10729" y="29910"/>
                    <a:pt x="11484" y="29732"/>
                  </a:cubicBezTo>
                  <a:cubicBezTo>
                    <a:pt x="14061" y="29040"/>
                    <a:pt x="16350" y="27597"/>
                    <a:pt x="18030" y="25536"/>
                  </a:cubicBezTo>
                  <a:lnTo>
                    <a:pt x="18030" y="25536"/>
                  </a:lnTo>
                  <a:cubicBezTo>
                    <a:pt x="19646" y="27876"/>
                    <a:pt x="22052" y="29544"/>
                    <a:pt x="24813" y="30210"/>
                  </a:cubicBezTo>
                  <a:cubicBezTo>
                    <a:pt x="25593" y="30379"/>
                    <a:pt x="26383" y="30462"/>
                    <a:pt x="27168" y="30462"/>
                  </a:cubicBezTo>
                  <a:cubicBezTo>
                    <a:pt x="29408" y="30462"/>
                    <a:pt x="31612" y="29783"/>
                    <a:pt x="33459" y="28467"/>
                  </a:cubicBezTo>
                  <a:cubicBezTo>
                    <a:pt x="34700" y="27590"/>
                    <a:pt x="35753" y="26498"/>
                    <a:pt x="36548" y="25238"/>
                  </a:cubicBezTo>
                  <a:lnTo>
                    <a:pt x="36548" y="25238"/>
                  </a:lnTo>
                  <a:cubicBezTo>
                    <a:pt x="37793" y="26560"/>
                    <a:pt x="39555" y="27332"/>
                    <a:pt x="41408" y="27332"/>
                  </a:cubicBezTo>
                  <a:cubicBezTo>
                    <a:pt x="41605" y="27332"/>
                    <a:pt x="41804" y="27323"/>
                    <a:pt x="42003" y="27305"/>
                  </a:cubicBezTo>
                  <a:cubicBezTo>
                    <a:pt x="44430" y="27032"/>
                    <a:pt x="46720" y="25972"/>
                    <a:pt x="48531" y="24298"/>
                  </a:cubicBezTo>
                  <a:cubicBezTo>
                    <a:pt x="49386" y="23546"/>
                    <a:pt x="50035" y="22555"/>
                    <a:pt x="50411" y="21495"/>
                  </a:cubicBezTo>
                  <a:cubicBezTo>
                    <a:pt x="50753" y="20470"/>
                    <a:pt x="50718" y="19342"/>
                    <a:pt x="50343" y="18351"/>
                  </a:cubicBezTo>
                  <a:cubicBezTo>
                    <a:pt x="49522" y="16335"/>
                    <a:pt x="47813" y="14797"/>
                    <a:pt x="45729" y="14182"/>
                  </a:cubicBezTo>
                  <a:cubicBezTo>
                    <a:pt x="44790" y="13898"/>
                    <a:pt x="43823" y="13785"/>
                    <a:pt x="42847" y="13785"/>
                  </a:cubicBezTo>
                  <a:cubicBezTo>
                    <a:pt x="41070" y="13785"/>
                    <a:pt x="39264" y="14159"/>
                    <a:pt x="37542" y="14559"/>
                  </a:cubicBezTo>
                  <a:lnTo>
                    <a:pt x="37542" y="14559"/>
                  </a:lnTo>
                  <a:cubicBezTo>
                    <a:pt x="38912" y="10465"/>
                    <a:pt x="38438" y="5579"/>
                    <a:pt x="35100" y="2562"/>
                  </a:cubicBezTo>
                  <a:cubicBezTo>
                    <a:pt x="33493" y="1160"/>
                    <a:pt x="31477" y="272"/>
                    <a:pt x="29358" y="33"/>
                  </a:cubicBezTo>
                  <a:cubicBezTo>
                    <a:pt x="29097" y="11"/>
                    <a:pt x="28835" y="0"/>
                    <a:pt x="28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24" name="Google Shape;124;p16"/>
          <p:cNvGrpSpPr/>
          <p:nvPr/>
        </p:nvGrpSpPr>
        <p:grpSpPr>
          <a:xfrm>
            <a:off x="7382822" y="225000"/>
            <a:ext cx="1380178" cy="1022202"/>
            <a:chOff x="5917753" y="1127631"/>
            <a:chExt cx="1380178" cy="1022202"/>
          </a:xfrm>
        </p:grpSpPr>
        <p:sp>
          <p:nvSpPr>
            <p:cNvPr id="125" name="Google Shape;125;p16"/>
            <p:cNvSpPr/>
            <p:nvPr/>
          </p:nvSpPr>
          <p:spPr>
            <a:xfrm>
              <a:off x="5970066" y="1245381"/>
              <a:ext cx="1099366" cy="504674"/>
            </a:xfrm>
            <a:custGeom>
              <a:avLst/>
              <a:gdLst/>
              <a:ahLst/>
              <a:cxnLst/>
              <a:rect l="l" t="t" r="r" b="b"/>
              <a:pathLst>
                <a:path w="48839" h="22420" extrusionOk="0">
                  <a:moveTo>
                    <a:pt x="48839" y="0"/>
                  </a:moveTo>
                  <a:lnTo>
                    <a:pt x="45524" y="1333"/>
                  </a:lnTo>
                  <a:cubicBezTo>
                    <a:pt x="38039" y="4340"/>
                    <a:pt x="30384" y="6938"/>
                    <a:pt x="22591" y="9057"/>
                  </a:cubicBezTo>
                  <a:cubicBezTo>
                    <a:pt x="15141" y="11005"/>
                    <a:pt x="7622" y="12474"/>
                    <a:pt x="1" y="13466"/>
                  </a:cubicBezTo>
                  <a:cubicBezTo>
                    <a:pt x="787" y="14047"/>
                    <a:pt x="1539" y="14628"/>
                    <a:pt x="2359" y="15140"/>
                  </a:cubicBezTo>
                  <a:cubicBezTo>
                    <a:pt x="7143" y="18216"/>
                    <a:pt x="12441" y="20335"/>
                    <a:pt x="17670" y="22420"/>
                  </a:cubicBezTo>
                  <a:cubicBezTo>
                    <a:pt x="20301" y="20096"/>
                    <a:pt x="23001" y="17840"/>
                    <a:pt x="25770" y="15687"/>
                  </a:cubicBezTo>
                  <a:cubicBezTo>
                    <a:pt x="30794" y="11723"/>
                    <a:pt x="36023" y="7997"/>
                    <a:pt x="41423" y="4511"/>
                  </a:cubicBezTo>
                  <a:cubicBezTo>
                    <a:pt x="43849" y="2939"/>
                    <a:pt x="46310" y="1435"/>
                    <a:pt x="48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6" name="Google Shape;126;p16"/>
            <p:cNvSpPr/>
            <p:nvPr/>
          </p:nvSpPr>
          <p:spPr>
            <a:xfrm>
              <a:off x="6387042" y="1201509"/>
              <a:ext cx="809325" cy="857046"/>
            </a:xfrm>
            <a:custGeom>
              <a:avLst/>
              <a:gdLst/>
              <a:ahLst/>
              <a:cxnLst/>
              <a:rect l="l" t="t" r="r" b="b"/>
              <a:pathLst>
                <a:path w="35954" h="38074" extrusionOk="0">
                  <a:moveTo>
                    <a:pt x="35954" y="1"/>
                  </a:moveTo>
                  <a:lnTo>
                    <a:pt x="35954" y="1"/>
                  </a:lnTo>
                  <a:cubicBezTo>
                    <a:pt x="34211" y="958"/>
                    <a:pt x="32468" y="1915"/>
                    <a:pt x="30759" y="2940"/>
                  </a:cubicBezTo>
                  <a:cubicBezTo>
                    <a:pt x="25223" y="6153"/>
                    <a:pt x="19857" y="9639"/>
                    <a:pt x="14662" y="13432"/>
                  </a:cubicBezTo>
                  <a:cubicBezTo>
                    <a:pt x="9604" y="17123"/>
                    <a:pt x="4682" y="21019"/>
                    <a:pt x="0" y="25189"/>
                  </a:cubicBezTo>
                  <a:cubicBezTo>
                    <a:pt x="718" y="29461"/>
                    <a:pt x="1265" y="33801"/>
                    <a:pt x="1880" y="38074"/>
                  </a:cubicBezTo>
                  <a:cubicBezTo>
                    <a:pt x="2119" y="36843"/>
                    <a:pt x="2358" y="35613"/>
                    <a:pt x="2598" y="34348"/>
                  </a:cubicBezTo>
                  <a:cubicBezTo>
                    <a:pt x="2837" y="33255"/>
                    <a:pt x="3042" y="32195"/>
                    <a:pt x="3247" y="31136"/>
                  </a:cubicBezTo>
                  <a:cubicBezTo>
                    <a:pt x="3418" y="30179"/>
                    <a:pt x="3726" y="29222"/>
                    <a:pt x="4101" y="28333"/>
                  </a:cubicBezTo>
                  <a:cubicBezTo>
                    <a:pt x="4888" y="26727"/>
                    <a:pt x="6494" y="25599"/>
                    <a:pt x="7793" y="24505"/>
                  </a:cubicBezTo>
                  <a:lnTo>
                    <a:pt x="12372" y="20541"/>
                  </a:lnTo>
                  <a:cubicBezTo>
                    <a:pt x="15414" y="17944"/>
                    <a:pt x="18421" y="15346"/>
                    <a:pt x="21429" y="12715"/>
                  </a:cubicBezTo>
                  <a:cubicBezTo>
                    <a:pt x="26282" y="8477"/>
                    <a:pt x="31101" y="4239"/>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 name="Google Shape;127;p16"/>
            <p:cNvSpPr/>
            <p:nvPr/>
          </p:nvSpPr>
          <p:spPr>
            <a:xfrm>
              <a:off x="6443204" y="1835435"/>
              <a:ext cx="242343" cy="276963"/>
            </a:xfrm>
            <a:custGeom>
              <a:avLst/>
              <a:gdLst/>
              <a:ahLst/>
              <a:cxnLst/>
              <a:rect l="l" t="t" r="r" b="b"/>
              <a:pathLst>
                <a:path w="10766" h="12304" extrusionOk="0">
                  <a:moveTo>
                    <a:pt x="3110" y="0"/>
                  </a:moveTo>
                  <a:cubicBezTo>
                    <a:pt x="2734" y="547"/>
                    <a:pt x="2495" y="1128"/>
                    <a:pt x="2290" y="1743"/>
                  </a:cubicBezTo>
                  <a:cubicBezTo>
                    <a:pt x="2051" y="2632"/>
                    <a:pt x="1880" y="3486"/>
                    <a:pt x="1675" y="4443"/>
                  </a:cubicBezTo>
                  <a:cubicBezTo>
                    <a:pt x="1504" y="5400"/>
                    <a:pt x="1299" y="6357"/>
                    <a:pt x="1094" y="7314"/>
                  </a:cubicBezTo>
                  <a:cubicBezTo>
                    <a:pt x="752" y="8989"/>
                    <a:pt x="376" y="10629"/>
                    <a:pt x="0" y="12304"/>
                  </a:cubicBezTo>
                  <a:lnTo>
                    <a:pt x="1709" y="10766"/>
                  </a:lnTo>
                  <a:lnTo>
                    <a:pt x="2222" y="10219"/>
                  </a:lnTo>
                  <a:cubicBezTo>
                    <a:pt x="3213" y="9262"/>
                    <a:pt x="4204" y="8271"/>
                    <a:pt x="5229" y="7280"/>
                  </a:cubicBezTo>
                  <a:cubicBezTo>
                    <a:pt x="6289" y="6289"/>
                    <a:pt x="7314" y="5332"/>
                    <a:pt x="8373" y="4375"/>
                  </a:cubicBezTo>
                  <a:cubicBezTo>
                    <a:pt x="8886" y="3931"/>
                    <a:pt x="9399" y="3452"/>
                    <a:pt x="9911" y="3008"/>
                  </a:cubicBezTo>
                  <a:cubicBezTo>
                    <a:pt x="10185" y="2769"/>
                    <a:pt x="10458" y="2529"/>
                    <a:pt x="10766" y="2256"/>
                  </a:cubicBezTo>
                  <a:cubicBezTo>
                    <a:pt x="8168" y="1607"/>
                    <a:pt x="5605" y="923"/>
                    <a:pt x="3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 name="Google Shape;128;p16"/>
            <p:cNvSpPr/>
            <p:nvPr/>
          </p:nvSpPr>
          <p:spPr>
            <a:xfrm>
              <a:off x="6524735" y="1199213"/>
              <a:ext cx="704721" cy="725475"/>
            </a:xfrm>
            <a:custGeom>
              <a:avLst/>
              <a:gdLst/>
              <a:ahLst/>
              <a:cxnLst/>
              <a:rect l="l" t="t" r="r" b="b"/>
              <a:pathLst>
                <a:path w="31307" h="32229" extrusionOk="0">
                  <a:moveTo>
                    <a:pt x="31307" y="0"/>
                  </a:moveTo>
                  <a:lnTo>
                    <a:pt x="31307" y="0"/>
                  </a:lnTo>
                  <a:cubicBezTo>
                    <a:pt x="28846" y="2119"/>
                    <a:pt x="26385" y="4238"/>
                    <a:pt x="23959" y="6391"/>
                  </a:cubicBezTo>
                  <a:cubicBezTo>
                    <a:pt x="17978" y="11586"/>
                    <a:pt x="12031" y="16849"/>
                    <a:pt x="6084" y="22078"/>
                  </a:cubicBezTo>
                  <a:lnTo>
                    <a:pt x="1607" y="26043"/>
                  </a:lnTo>
                  <a:cubicBezTo>
                    <a:pt x="1060" y="26521"/>
                    <a:pt x="514" y="27034"/>
                    <a:pt x="1" y="27581"/>
                  </a:cubicBezTo>
                  <a:cubicBezTo>
                    <a:pt x="1368" y="27923"/>
                    <a:pt x="2735" y="28299"/>
                    <a:pt x="4102" y="28640"/>
                  </a:cubicBezTo>
                  <a:cubicBezTo>
                    <a:pt x="9604" y="30076"/>
                    <a:pt x="15175" y="31272"/>
                    <a:pt x="20780" y="32229"/>
                  </a:cubicBezTo>
                  <a:cubicBezTo>
                    <a:pt x="20951" y="29563"/>
                    <a:pt x="21259" y="26931"/>
                    <a:pt x="21703" y="24300"/>
                  </a:cubicBezTo>
                  <a:cubicBezTo>
                    <a:pt x="22523" y="19413"/>
                    <a:pt x="23924" y="14628"/>
                    <a:pt x="25838" y="10082"/>
                  </a:cubicBezTo>
                  <a:cubicBezTo>
                    <a:pt x="27342" y="6528"/>
                    <a:pt x="29153" y="3179"/>
                    <a:pt x="3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 name="Google Shape;129;p16"/>
            <p:cNvSpPr/>
            <p:nvPr/>
          </p:nvSpPr>
          <p:spPr>
            <a:xfrm>
              <a:off x="5917753" y="1127631"/>
              <a:ext cx="1380178" cy="1022202"/>
            </a:xfrm>
            <a:custGeom>
              <a:avLst/>
              <a:gdLst/>
              <a:ahLst/>
              <a:cxnLst/>
              <a:rect l="l" t="t" r="r" b="b"/>
              <a:pathLst>
                <a:path w="61314" h="45411" extrusionOk="0">
                  <a:moveTo>
                    <a:pt x="51163" y="5231"/>
                  </a:moveTo>
                  <a:lnTo>
                    <a:pt x="51163" y="5231"/>
                  </a:lnTo>
                  <a:cubicBezTo>
                    <a:pt x="48634" y="6666"/>
                    <a:pt x="46173" y="8170"/>
                    <a:pt x="43747" y="9742"/>
                  </a:cubicBezTo>
                  <a:cubicBezTo>
                    <a:pt x="38347" y="13228"/>
                    <a:pt x="33118" y="16954"/>
                    <a:pt x="28094" y="20918"/>
                  </a:cubicBezTo>
                  <a:cubicBezTo>
                    <a:pt x="25325" y="23071"/>
                    <a:pt x="22625" y="25327"/>
                    <a:pt x="19994" y="27651"/>
                  </a:cubicBezTo>
                  <a:cubicBezTo>
                    <a:pt x="14765" y="25566"/>
                    <a:pt x="9467" y="23447"/>
                    <a:pt x="4683" y="20371"/>
                  </a:cubicBezTo>
                  <a:cubicBezTo>
                    <a:pt x="3863" y="19859"/>
                    <a:pt x="3111" y="19278"/>
                    <a:pt x="2325" y="18697"/>
                  </a:cubicBezTo>
                  <a:cubicBezTo>
                    <a:pt x="9946" y="17705"/>
                    <a:pt x="17465" y="16236"/>
                    <a:pt x="24915" y="14288"/>
                  </a:cubicBezTo>
                  <a:cubicBezTo>
                    <a:pt x="32708" y="12169"/>
                    <a:pt x="40363" y="9571"/>
                    <a:pt x="47848" y="6564"/>
                  </a:cubicBezTo>
                  <a:lnTo>
                    <a:pt x="51163" y="5231"/>
                  </a:lnTo>
                  <a:close/>
                  <a:moveTo>
                    <a:pt x="19652" y="28744"/>
                  </a:moveTo>
                  <a:lnTo>
                    <a:pt x="19960" y="28847"/>
                  </a:lnTo>
                  <a:cubicBezTo>
                    <a:pt x="19994" y="28881"/>
                    <a:pt x="20028" y="28881"/>
                    <a:pt x="20096" y="28881"/>
                  </a:cubicBezTo>
                  <a:cubicBezTo>
                    <a:pt x="20131" y="29291"/>
                    <a:pt x="20199" y="29701"/>
                    <a:pt x="20233" y="30111"/>
                  </a:cubicBezTo>
                  <a:cubicBezTo>
                    <a:pt x="20199" y="30009"/>
                    <a:pt x="20165" y="29906"/>
                    <a:pt x="20131" y="29804"/>
                  </a:cubicBezTo>
                  <a:lnTo>
                    <a:pt x="20131" y="29770"/>
                  </a:lnTo>
                  <a:cubicBezTo>
                    <a:pt x="19994" y="29428"/>
                    <a:pt x="19823" y="29052"/>
                    <a:pt x="19652" y="28744"/>
                  </a:cubicBezTo>
                  <a:close/>
                  <a:moveTo>
                    <a:pt x="58272" y="3180"/>
                  </a:moveTo>
                  <a:lnTo>
                    <a:pt x="58272" y="3180"/>
                  </a:lnTo>
                  <a:cubicBezTo>
                    <a:pt x="56118" y="6359"/>
                    <a:pt x="54307" y="9708"/>
                    <a:pt x="52803" y="13262"/>
                  </a:cubicBezTo>
                  <a:cubicBezTo>
                    <a:pt x="50889" y="17808"/>
                    <a:pt x="49488" y="22593"/>
                    <a:pt x="48668" y="27480"/>
                  </a:cubicBezTo>
                  <a:cubicBezTo>
                    <a:pt x="48224" y="30111"/>
                    <a:pt x="47916" y="32743"/>
                    <a:pt x="47745" y="35409"/>
                  </a:cubicBezTo>
                  <a:cubicBezTo>
                    <a:pt x="42140" y="34452"/>
                    <a:pt x="36569" y="33256"/>
                    <a:pt x="31067" y="31820"/>
                  </a:cubicBezTo>
                  <a:cubicBezTo>
                    <a:pt x="29700" y="31479"/>
                    <a:pt x="28333" y="31103"/>
                    <a:pt x="26966" y="30761"/>
                  </a:cubicBezTo>
                  <a:cubicBezTo>
                    <a:pt x="27479" y="30214"/>
                    <a:pt x="28025" y="29701"/>
                    <a:pt x="28572" y="29223"/>
                  </a:cubicBezTo>
                  <a:lnTo>
                    <a:pt x="33049" y="25258"/>
                  </a:lnTo>
                  <a:cubicBezTo>
                    <a:pt x="38996" y="20029"/>
                    <a:pt x="44943" y="14766"/>
                    <a:pt x="50924" y="9571"/>
                  </a:cubicBezTo>
                  <a:cubicBezTo>
                    <a:pt x="53350" y="7418"/>
                    <a:pt x="55811" y="5299"/>
                    <a:pt x="58272" y="3180"/>
                  </a:cubicBezTo>
                  <a:close/>
                  <a:moveTo>
                    <a:pt x="56802" y="3283"/>
                  </a:moveTo>
                  <a:lnTo>
                    <a:pt x="56802" y="3283"/>
                  </a:lnTo>
                  <a:cubicBezTo>
                    <a:pt x="51949" y="7521"/>
                    <a:pt x="47130" y="11759"/>
                    <a:pt x="42277" y="15997"/>
                  </a:cubicBezTo>
                  <a:cubicBezTo>
                    <a:pt x="39269" y="18628"/>
                    <a:pt x="36262" y="21226"/>
                    <a:pt x="33220" y="23823"/>
                  </a:cubicBezTo>
                  <a:lnTo>
                    <a:pt x="28641" y="27787"/>
                  </a:lnTo>
                  <a:cubicBezTo>
                    <a:pt x="27342" y="28881"/>
                    <a:pt x="25736" y="30009"/>
                    <a:pt x="24949" y="31615"/>
                  </a:cubicBezTo>
                  <a:cubicBezTo>
                    <a:pt x="24574" y="32504"/>
                    <a:pt x="24266" y="33461"/>
                    <a:pt x="24095" y="34418"/>
                  </a:cubicBezTo>
                  <a:cubicBezTo>
                    <a:pt x="23890" y="35477"/>
                    <a:pt x="23685" y="36537"/>
                    <a:pt x="23446" y="37630"/>
                  </a:cubicBezTo>
                  <a:cubicBezTo>
                    <a:pt x="23206" y="38895"/>
                    <a:pt x="22967" y="40125"/>
                    <a:pt x="22728" y="41356"/>
                  </a:cubicBezTo>
                  <a:lnTo>
                    <a:pt x="22728" y="41321"/>
                  </a:lnTo>
                  <a:cubicBezTo>
                    <a:pt x="22113" y="37049"/>
                    <a:pt x="21566" y="32709"/>
                    <a:pt x="20848" y="28437"/>
                  </a:cubicBezTo>
                  <a:cubicBezTo>
                    <a:pt x="25530" y="24301"/>
                    <a:pt x="30452" y="20405"/>
                    <a:pt x="35510" y="16714"/>
                  </a:cubicBezTo>
                  <a:cubicBezTo>
                    <a:pt x="40705" y="12921"/>
                    <a:pt x="46071" y="9435"/>
                    <a:pt x="51607" y="6222"/>
                  </a:cubicBezTo>
                  <a:cubicBezTo>
                    <a:pt x="53316" y="5197"/>
                    <a:pt x="55059" y="4240"/>
                    <a:pt x="56802" y="3283"/>
                  </a:cubicBezTo>
                  <a:close/>
                  <a:moveTo>
                    <a:pt x="26453" y="31410"/>
                  </a:moveTo>
                  <a:cubicBezTo>
                    <a:pt x="28948" y="32333"/>
                    <a:pt x="31511" y="33016"/>
                    <a:pt x="34109" y="33666"/>
                  </a:cubicBezTo>
                  <a:cubicBezTo>
                    <a:pt x="33801" y="33973"/>
                    <a:pt x="33528" y="34213"/>
                    <a:pt x="33254" y="34452"/>
                  </a:cubicBezTo>
                  <a:lnTo>
                    <a:pt x="33254" y="34418"/>
                  </a:lnTo>
                  <a:cubicBezTo>
                    <a:pt x="32742" y="34862"/>
                    <a:pt x="32229" y="35340"/>
                    <a:pt x="31716" y="35785"/>
                  </a:cubicBezTo>
                  <a:cubicBezTo>
                    <a:pt x="30657" y="36742"/>
                    <a:pt x="29632" y="37699"/>
                    <a:pt x="28572" y="38690"/>
                  </a:cubicBezTo>
                  <a:cubicBezTo>
                    <a:pt x="27547" y="39681"/>
                    <a:pt x="26556" y="40672"/>
                    <a:pt x="25565" y="41629"/>
                  </a:cubicBezTo>
                  <a:lnTo>
                    <a:pt x="25052" y="42176"/>
                  </a:lnTo>
                  <a:lnTo>
                    <a:pt x="23343" y="43714"/>
                  </a:lnTo>
                  <a:cubicBezTo>
                    <a:pt x="23719" y="42039"/>
                    <a:pt x="24095" y="40399"/>
                    <a:pt x="24437" y="38724"/>
                  </a:cubicBezTo>
                  <a:cubicBezTo>
                    <a:pt x="24642" y="37767"/>
                    <a:pt x="24847" y="36810"/>
                    <a:pt x="25018" y="35853"/>
                  </a:cubicBezTo>
                  <a:cubicBezTo>
                    <a:pt x="25223" y="34896"/>
                    <a:pt x="25394" y="34042"/>
                    <a:pt x="25633" y="33153"/>
                  </a:cubicBezTo>
                  <a:cubicBezTo>
                    <a:pt x="25838" y="32538"/>
                    <a:pt x="26077" y="31957"/>
                    <a:pt x="26453" y="31410"/>
                  </a:cubicBezTo>
                  <a:close/>
                  <a:moveTo>
                    <a:pt x="60703" y="1"/>
                  </a:moveTo>
                  <a:cubicBezTo>
                    <a:pt x="60593" y="1"/>
                    <a:pt x="60485" y="45"/>
                    <a:pt x="60391" y="139"/>
                  </a:cubicBezTo>
                  <a:lnTo>
                    <a:pt x="60151" y="344"/>
                  </a:lnTo>
                  <a:cubicBezTo>
                    <a:pt x="59707" y="583"/>
                    <a:pt x="59297" y="788"/>
                    <a:pt x="58853" y="1027"/>
                  </a:cubicBezTo>
                  <a:cubicBezTo>
                    <a:pt x="55537" y="2292"/>
                    <a:pt x="52291" y="3727"/>
                    <a:pt x="49010" y="5060"/>
                  </a:cubicBezTo>
                  <a:cubicBezTo>
                    <a:pt x="45216" y="6564"/>
                    <a:pt x="41423" y="7999"/>
                    <a:pt x="37595" y="9332"/>
                  </a:cubicBezTo>
                  <a:cubicBezTo>
                    <a:pt x="30042" y="11930"/>
                    <a:pt x="22352" y="14049"/>
                    <a:pt x="14526" y="15655"/>
                  </a:cubicBezTo>
                  <a:cubicBezTo>
                    <a:pt x="9980" y="16543"/>
                    <a:pt x="5435" y="17295"/>
                    <a:pt x="855" y="17740"/>
                  </a:cubicBezTo>
                  <a:cubicBezTo>
                    <a:pt x="377" y="17774"/>
                    <a:pt x="1" y="18389"/>
                    <a:pt x="411" y="18731"/>
                  </a:cubicBezTo>
                  <a:cubicBezTo>
                    <a:pt x="2427" y="20405"/>
                    <a:pt x="4614" y="21875"/>
                    <a:pt x="6973" y="23105"/>
                  </a:cubicBezTo>
                  <a:cubicBezTo>
                    <a:pt x="9536" y="24472"/>
                    <a:pt x="12133" y="25703"/>
                    <a:pt x="14833" y="26831"/>
                  </a:cubicBezTo>
                  <a:cubicBezTo>
                    <a:pt x="16132" y="27343"/>
                    <a:pt x="17396" y="27856"/>
                    <a:pt x="18695" y="28368"/>
                  </a:cubicBezTo>
                  <a:cubicBezTo>
                    <a:pt x="19037" y="28881"/>
                    <a:pt x="19310" y="29462"/>
                    <a:pt x="19481" y="30077"/>
                  </a:cubicBezTo>
                  <a:cubicBezTo>
                    <a:pt x="19755" y="31171"/>
                    <a:pt x="19891" y="32299"/>
                    <a:pt x="20131" y="33392"/>
                  </a:cubicBezTo>
                  <a:cubicBezTo>
                    <a:pt x="20609" y="35887"/>
                    <a:pt x="21053" y="38348"/>
                    <a:pt x="21498" y="40843"/>
                  </a:cubicBezTo>
                  <a:cubicBezTo>
                    <a:pt x="21771" y="42244"/>
                    <a:pt x="22044" y="43645"/>
                    <a:pt x="22250" y="45081"/>
                  </a:cubicBezTo>
                  <a:cubicBezTo>
                    <a:pt x="22291" y="45308"/>
                    <a:pt x="22482" y="45411"/>
                    <a:pt x="22680" y="45411"/>
                  </a:cubicBezTo>
                  <a:cubicBezTo>
                    <a:pt x="22809" y="45411"/>
                    <a:pt x="22941" y="45367"/>
                    <a:pt x="23036" y="45286"/>
                  </a:cubicBezTo>
                  <a:cubicBezTo>
                    <a:pt x="25291" y="43269"/>
                    <a:pt x="27547" y="41253"/>
                    <a:pt x="29803" y="39202"/>
                  </a:cubicBezTo>
                  <a:cubicBezTo>
                    <a:pt x="30896" y="38211"/>
                    <a:pt x="32024" y="37186"/>
                    <a:pt x="33118" y="36195"/>
                  </a:cubicBezTo>
                  <a:cubicBezTo>
                    <a:pt x="33972" y="35375"/>
                    <a:pt x="34895" y="34349"/>
                    <a:pt x="36091" y="34178"/>
                  </a:cubicBezTo>
                  <a:cubicBezTo>
                    <a:pt x="38449" y="34759"/>
                    <a:pt x="40842" y="35272"/>
                    <a:pt x="43234" y="35751"/>
                  </a:cubicBezTo>
                  <a:cubicBezTo>
                    <a:pt x="44874" y="36058"/>
                    <a:pt x="46481" y="36366"/>
                    <a:pt x="48155" y="36605"/>
                  </a:cubicBezTo>
                  <a:cubicBezTo>
                    <a:pt x="48205" y="36620"/>
                    <a:pt x="48254" y="36627"/>
                    <a:pt x="48304" y="36627"/>
                  </a:cubicBezTo>
                  <a:cubicBezTo>
                    <a:pt x="48598" y="36627"/>
                    <a:pt x="48873" y="36380"/>
                    <a:pt x="48873" y="36058"/>
                  </a:cubicBezTo>
                  <a:cubicBezTo>
                    <a:pt x="49146" y="31103"/>
                    <a:pt x="49933" y="26181"/>
                    <a:pt x="51231" y="21396"/>
                  </a:cubicBezTo>
                  <a:cubicBezTo>
                    <a:pt x="52496" y="16714"/>
                    <a:pt x="54341" y="12203"/>
                    <a:pt x="56699" y="7931"/>
                  </a:cubicBezTo>
                  <a:cubicBezTo>
                    <a:pt x="58067" y="5504"/>
                    <a:pt x="59570" y="3146"/>
                    <a:pt x="61177" y="856"/>
                  </a:cubicBezTo>
                  <a:lnTo>
                    <a:pt x="61211" y="788"/>
                  </a:lnTo>
                  <a:cubicBezTo>
                    <a:pt x="61245" y="754"/>
                    <a:pt x="61245" y="720"/>
                    <a:pt x="61279" y="686"/>
                  </a:cubicBezTo>
                  <a:cubicBezTo>
                    <a:pt x="61313" y="480"/>
                    <a:pt x="61245" y="275"/>
                    <a:pt x="61074" y="173"/>
                  </a:cubicBezTo>
                  <a:cubicBezTo>
                    <a:pt x="60963" y="62"/>
                    <a:pt x="60832" y="1"/>
                    <a:pt x="60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30" name="Google Shape;130;p16"/>
          <p:cNvGrpSpPr/>
          <p:nvPr/>
        </p:nvGrpSpPr>
        <p:grpSpPr>
          <a:xfrm>
            <a:off x="806433" y="2375009"/>
            <a:ext cx="2398076" cy="2624612"/>
            <a:chOff x="974882" y="2264535"/>
            <a:chExt cx="2398076" cy="2624612"/>
          </a:xfrm>
        </p:grpSpPr>
        <p:sp>
          <p:nvSpPr>
            <p:cNvPr id="131" name="Google Shape;131;p16"/>
            <p:cNvSpPr txBox="1"/>
            <p:nvPr/>
          </p:nvSpPr>
          <p:spPr>
            <a:xfrm>
              <a:off x="1205129" y="385174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3"/>
                  </a:solidFill>
                  <a:latin typeface="Stanberry" panose="03050601040601010101" pitchFamily="66" charset="0"/>
                  <a:ea typeface="Fira Sans Extra Condensed Medium"/>
                  <a:cs typeface="Fira Sans Extra Condensed Medium"/>
                  <a:sym typeface="Fira Sans Extra Condensed Medium"/>
                </a:rPr>
                <a:t>Selector</a:t>
              </a:r>
              <a:endParaRPr sz="2000" dirty="0">
                <a:solidFill>
                  <a:schemeClr val="accent3"/>
                </a:solidFill>
                <a:latin typeface="Stanberry" panose="03050601040601010101" pitchFamily="66" charset="0"/>
                <a:ea typeface="Fira Sans Extra Condensed Medium"/>
                <a:cs typeface="Fira Sans Extra Condensed Medium"/>
                <a:sym typeface="Fira Sans Extra Condensed Medium"/>
              </a:endParaRPr>
            </a:p>
          </p:txBody>
        </p:sp>
        <p:sp>
          <p:nvSpPr>
            <p:cNvPr id="132" name="Google Shape;132;p16"/>
            <p:cNvSpPr txBox="1"/>
            <p:nvPr/>
          </p:nvSpPr>
          <p:spPr>
            <a:xfrm>
              <a:off x="974882" y="4192247"/>
              <a:ext cx="2398076"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b="0" dirty="0">
                  <a:solidFill>
                    <a:srgbClr val="000000"/>
                  </a:solidFill>
                  <a:effectLst/>
                  <a:latin typeface="Stanberry" panose="03050601040601010101" pitchFamily="66" charset="0"/>
                </a:rPr>
                <a:t>selector adalah unsur yang ingin kamu ubah </a:t>
              </a:r>
              <a:r>
                <a:rPr lang="en-ID" b="0" dirty="0" err="1">
                  <a:solidFill>
                    <a:srgbClr val="000000"/>
                  </a:solidFill>
                  <a:effectLst/>
                  <a:latin typeface="Stanberry" panose="03050601040601010101" pitchFamily="66" charset="0"/>
                </a:rPr>
                <a:t>desainnya</a:t>
              </a:r>
              <a:r>
                <a:rPr lang="en-ID" b="0" dirty="0">
                  <a:solidFill>
                    <a:srgbClr val="000000"/>
                  </a:solidFill>
                  <a:effectLst/>
                  <a:latin typeface="Stanberry" panose="03050601040601010101" pitchFamily="66" charset="0"/>
                </a:rPr>
                <a:t>.</a:t>
              </a:r>
              <a:endParaRPr sz="1100" dirty="0">
                <a:latin typeface="Stanberry" panose="03050601040601010101" pitchFamily="66" charset="0"/>
                <a:ea typeface="Roboto"/>
                <a:cs typeface="Roboto"/>
                <a:sym typeface="Roboto"/>
              </a:endParaRPr>
            </a:p>
          </p:txBody>
        </p:sp>
        <p:grpSp>
          <p:nvGrpSpPr>
            <p:cNvPr id="133" name="Google Shape;133;p16"/>
            <p:cNvGrpSpPr/>
            <p:nvPr/>
          </p:nvGrpSpPr>
          <p:grpSpPr>
            <a:xfrm>
              <a:off x="1893817" y="2264535"/>
              <a:ext cx="561249" cy="1369505"/>
              <a:chOff x="1893817" y="2264535"/>
              <a:chExt cx="561249" cy="1369505"/>
            </a:xfrm>
          </p:grpSpPr>
          <p:grpSp>
            <p:nvGrpSpPr>
              <p:cNvPr id="134" name="Google Shape;134;p16"/>
              <p:cNvGrpSpPr/>
              <p:nvPr/>
            </p:nvGrpSpPr>
            <p:grpSpPr>
              <a:xfrm>
                <a:off x="1893817" y="2264535"/>
                <a:ext cx="561249" cy="561249"/>
                <a:chOff x="459325" y="3292175"/>
                <a:chExt cx="630900" cy="630900"/>
              </a:xfrm>
            </p:grpSpPr>
            <p:sp>
              <p:nvSpPr>
                <p:cNvPr id="135" name="Google Shape;135;p16"/>
                <p:cNvSpPr/>
                <p:nvPr/>
              </p:nvSpPr>
              <p:spPr>
                <a:xfrm>
                  <a:off x="459325" y="3292175"/>
                  <a:ext cx="630900" cy="6309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6" name="Google Shape;136;p16"/>
                <p:cNvSpPr/>
                <p:nvPr/>
              </p:nvSpPr>
              <p:spPr>
                <a:xfrm>
                  <a:off x="537475" y="3370324"/>
                  <a:ext cx="474600" cy="474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cxnSp>
            <p:nvCxnSpPr>
              <p:cNvPr id="137" name="Google Shape;137;p16"/>
              <p:cNvCxnSpPr/>
              <p:nvPr/>
            </p:nvCxnSpPr>
            <p:spPr>
              <a:xfrm>
                <a:off x="2174450" y="2825840"/>
                <a:ext cx="0" cy="808200"/>
              </a:xfrm>
              <a:prstGeom prst="straightConnector1">
                <a:avLst/>
              </a:prstGeom>
              <a:noFill/>
              <a:ln w="19050" cap="rnd" cmpd="sng">
                <a:solidFill>
                  <a:schemeClr val="dk1"/>
                </a:solidFill>
                <a:prstDash val="solid"/>
                <a:round/>
                <a:headEnd type="none" w="med" len="med"/>
                <a:tailEnd type="oval" w="med" len="med"/>
              </a:ln>
            </p:spPr>
          </p:cxnSp>
        </p:grpSp>
      </p:grpSp>
      <p:grpSp>
        <p:nvGrpSpPr>
          <p:cNvPr id="138" name="Google Shape;138;p16"/>
          <p:cNvGrpSpPr/>
          <p:nvPr/>
        </p:nvGrpSpPr>
        <p:grpSpPr>
          <a:xfrm>
            <a:off x="4696867" y="3425579"/>
            <a:ext cx="1937400" cy="1600682"/>
            <a:chOff x="6028277" y="2264535"/>
            <a:chExt cx="1937400" cy="1600682"/>
          </a:xfrm>
        </p:grpSpPr>
        <p:sp>
          <p:nvSpPr>
            <p:cNvPr id="139" name="Google Shape;139;p16"/>
            <p:cNvSpPr txBox="1"/>
            <p:nvPr/>
          </p:nvSpPr>
          <p:spPr>
            <a:xfrm>
              <a:off x="6028277" y="3264597"/>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dk2"/>
                  </a:solidFill>
                  <a:latin typeface="Stanberry" panose="03050601040601010101" pitchFamily="66" charset="0"/>
                  <a:ea typeface="Fira Sans Extra Condensed Medium"/>
                  <a:cs typeface="Fira Sans Extra Condensed Medium"/>
                  <a:sym typeface="Fira Sans Extra Condensed Medium"/>
                </a:rPr>
                <a:t>Value</a:t>
              </a:r>
            </a:p>
          </p:txBody>
        </p:sp>
        <p:sp>
          <p:nvSpPr>
            <p:cNvPr id="140" name="Google Shape;140;p16"/>
            <p:cNvSpPr txBox="1"/>
            <p:nvPr/>
          </p:nvSpPr>
          <p:spPr>
            <a:xfrm>
              <a:off x="6028277" y="3514128"/>
              <a:ext cx="1937400" cy="35108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Stanberry" panose="03050601040601010101" pitchFamily="66" charset="0"/>
                  <a:ea typeface="Roboto"/>
                  <a:cs typeface="Roboto"/>
                  <a:sym typeface="Roboto"/>
                </a:rPr>
                <a:t>Nilai dari property</a:t>
              </a:r>
              <a:endParaRPr dirty="0">
                <a:solidFill>
                  <a:schemeClr val="dk1"/>
                </a:solidFill>
                <a:latin typeface="Stanberry" panose="03050601040601010101" pitchFamily="66" charset="0"/>
                <a:ea typeface="Roboto"/>
                <a:cs typeface="Roboto"/>
                <a:sym typeface="Roboto"/>
              </a:endParaRPr>
            </a:p>
          </p:txBody>
        </p:sp>
        <p:grpSp>
          <p:nvGrpSpPr>
            <p:cNvPr id="141" name="Google Shape;141;p16"/>
            <p:cNvGrpSpPr/>
            <p:nvPr/>
          </p:nvGrpSpPr>
          <p:grpSpPr>
            <a:xfrm>
              <a:off x="6689546" y="2264535"/>
              <a:ext cx="561249" cy="861811"/>
              <a:chOff x="6689546" y="2264535"/>
              <a:chExt cx="561249" cy="861811"/>
            </a:xfrm>
          </p:grpSpPr>
          <p:grpSp>
            <p:nvGrpSpPr>
              <p:cNvPr id="142" name="Google Shape;142;p16"/>
              <p:cNvGrpSpPr/>
              <p:nvPr/>
            </p:nvGrpSpPr>
            <p:grpSpPr>
              <a:xfrm>
                <a:off x="6689546" y="2264535"/>
                <a:ext cx="561249" cy="561249"/>
                <a:chOff x="459325" y="3292175"/>
                <a:chExt cx="630900" cy="630900"/>
              </a:xfrm>
            </p:grpSpPr>
            <p:sp>
              <p:nvSpPr>
                <p:cNvPr id="143" name="Google Shape;143;p16"/>
                <p:cNvSpPr/>
                <p:nvPr/>
              </p:nvSpPr>
              <p:spPr>
                <a:xfrm>
                  <a:off x="459325" y="3292175"/>
                  <a:ext cx="630900" cy="6309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44" name="Google Shape;144;p16"/>
                <p:cNvSpPr/>
                <p:nvPr/>
              </p:nvSpPr>
              <p:spPr>
                <a:xfrm>
                  <a:off x="537475" y="3370324"/>
                  <a:ext cx="474600" cy="47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tanberry" panose="03050601040601010101" pitchFamily="66" charset="0"/>
                  </a:endParaRPr>
                </a:p>
              </p:txBody>
            </p:sp>
          </p:grpSp>
          <p:cxnSp>
            <p:nvCxnSpPr>
              <p:cNvPr id="145" name="Google Shape;145;p16"/>
              <p:cNvCxnSpPr>
                <a:cxnSpLocks/>
              </p:cNvCxnSpPr>
              <p:nvPr/>
            </p:nvCxnSpPr>
            <p:spPr>
              <a:xfrm>
                <a:off x="6970175" y="2825840"/>
                <a:ext cx="0" cy="300506"/>
              </a:xfrm>
              <a:prstGeom prst="straightConnector1">
                <a:avLst/>
              </a:prstGeom>
              <a:noFill/>
              <a:ln w="19050" cap="rnd" cmpd="sng">
                <a:solidFill>
                  <a:schemeClr val="dk1"/>
                </a:solidFill>
                <a:prstDash val="solid"/>
                <a:round/>
                <a:headEnd type="none" w="med" len="med"/>
                <a:tailEnd type="oval" w="med" len="med"/>
              </a:ln>
            </p:spPr>
          </p:cxnSp>
        </p:grpSp>
      </p:grpSp>
      <p:grpSp>
        <p:nvGrpSpPr>
          <p:cNvPr id="146" name="Google Shape;146;p16"/>
          <p:cNvGrpSpPr/>
          <p:nvPr/>
        </p:nvGrpSpPr>
        <p:grpSpPr>
          <a:xfrm>
            <a:off x="2912120" y="2163698"/>
            <a:ext cx="2522178" cy="2302092"/>
            <a:chOff x="3405699" y="2637491"/>
            <a:chExt cx="2522178" cy="2302092"/>
          </a:xfrm>
        </p:grpSpPr>
        <p:sp>
          <p:nvSpPr>
            <p:cNvPr id="147" name="Google Shape;147;p16"/>
            <p:cNvSpPr txBox="1"/>
            <p:nvPr/>
          </p:nvSpPr>
          <p:spPr>
            <a:xfrm>
              <a:off x="3699550" y="375586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5"/>
                  </a:solidFill>
                  <a:latin typeface="Stanberry" panose="03050601040601010101" pitchFamily="66" charset="0"/>
                  <a:ea typeface="Fira Sans Extra Condensed Medium"/>
                  <a:cs typeface="Fira Sans Extra Condensed Medium"/>
                  <a:sym typeface="Fira Sans Extra Condensed Medium"/>
                </a:rPr>
                <a:t>Property</a:t>
              </a:r>
              <a:endParaRPr sz="2000" dirty="0">
                <a:solidFill>
                  <a:schemeClr val="accent5"/>
                </a:solidFill>
                <a:latin typeface="Stanberry" panose="03050601040601010101" pitchFamily="66" charset="0"/>
                <a:ea typeface="Fira Sans Extra Condensed Medium"/>
                <a:cs typeface="Fira Sans Extra Condensed Medium"/>
                <a:sym typeface="Fira Sans Extra Condensed Medium"/>
              </a:endParaRPr>
            </a:p>
          </p:txBody>
        </p:sp>
        <p:sp>
          <p:nvSpPr>
            <p:cNvPr id="148" name="Google Shape;148;p16"/>
            <p:cNvSpPr txBox="1"/>
            <p:nvPr/>
          </p:nvSpPr>
          <p:spPr>
            <a:xfrm>
              <a:off x="3405699" y="4227628"/>
              <a:ext cx="2522178" cy="711955"/>
            </a:xfrm>
            <a:prstGeom prst="rect">
              <a:avLst/>
            </a:prstGeom>
            <a:noFill/>
            <a:ln>
              <a:noFill/>
            </a:ln>
          </p:spPr>
          <p:txBody>
            <a:bodyPr spcFirstLastPara="1" wrap="square" lIns="91425" tIns="91425" rIns="91425" bIns="91425" anchor="ctr" anchorCtr="0">
              <a:noAutofit/>
            </a:bodyPr>
            <a:lstStyle/>
            <a:p>
              <a:pPr algn="ctr"/>
              <a:r>
                <a:rPr lang="en-ID" b="0" dirty="0">
                  <a:solidFill>
                    <a:srgbClr val="000000"/>
                  </a:solidFill>
                  <a:effectLst/>
                  <a:latin typeface="Stanberry" panose="03050601040601010101" pitchFamily="66" charset="0"/>
                </a:rPr>
                <a:t>Property merupakan aspek yang ingin kamu desain dari selector.</a:t>
              </a:r>
            </a:p>
            <a:p>
              <a:pPr algn="ctr"/>
              <a:br>
                <a:rPr lang="en-ID" dirty="0">
                  <a:latin typeface="Stanberry" panose="03050601040601010101" pitchFamily="66" charset="0"/>
                </a:rPr>
              </a:br>
              <a:endParaRPr sz="1100" dirty="0">
                <a:solidFill>
                  <a:schemeClr val="dk1"/>
                </a:solidFill>
                <a:latin typeface="Stanberry" panose="03050601040601010101" pitchFamily="66" charset="0"/>
                <a:ea typeface="Roboto"/>
                <a:cs typeface="Roboto"/>
                <a:sym typeface="Roboto"/>
              </a:endParaRPr>
            </a:p>
          </p:txBody>
        </p:sp>
        <p:grpSp>
          <p:nvGrpSpPr>
            <p:cNvPr id="149" name="Google Shape;149;p16"/>
            <p:cNvGrpSpPr/>
            <p:nvPr/>
          </p:nvGrpSpPr>
          <p:grpSpPr>
            <a:xfrm>
              <a:off x="4291376" y="2637491"/>
              <a:ext cx="561249" cy="996549"/>
              <a:chOff x="4291376" y="2637491"/>
              <a:chExt cx="561249" cy="996549"/>
            </a:xfrm>
          </p:grpSpPr>
          <p:grpSp>
            <p:nvGrpSpPr>
              <p:cNvPr id="150" name="Google Shape;150;p16"/>
              <p:cNvGrpSpPr/>
              <p:nvPr/>
            </p:nvGrpSpPr>
            <p:grpSpPr>
              <a:xfrm>
                <a:off x="4291376" y="2637491"/>
                <a:ext cx="561249" cy="561249"/>
                <a:chOff x="459325" y="3292175"/>
                <a:chExt cx="630900" cy="630900"/>
              </a:xfrm>
            </p:grpSpPr>
            <p:sp>
              <p:nvSpPr>
                <p:cNvPr id="151" name="Google Shape;151;p16"/>
                <p:cNvSpPr/>
                <p:nvPr/>
              </p:nvSpPr>
              <p:spPr>
                <a:xfrm>
                  <a:off x="459325" y="3292175"/>
                  <a:ext cx="630900" cy="6309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Stanberry" panose="03050601040601010101" pitchFamily="66" charset="0"/>
                  </a:endParaRPr>
                </a:p>
              </p:txBody>
            </p:sp>
            <p:sp>
              <p:nvSpPr>
                <p:cNvPr id="152" name="Google Shape;152;p16"/>
                <p:cNvSpPr/>
                <p:nvPr/>
              </p:nvSpPr>
              <p:spPr>
                <a:xfrm>
                  <a:off x="537475" y="3370324"/>
                  <a:ext cx="474600" cy="474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Stanberry" panose="03050601040601010101" pitchFamily="66" charset="0"/>
                  </a:endParaRPr>
                </a:p>
              </p:txBody>
            </p:sp>
          </p:grpSp>
          <p:cxnSp>
            <p:nvCxnSpPr>
              <p:cNvPr id="153" name="Google Shape;153;p16"/>
              <p:cNvCxnSpPr>
                <a:stCxn id="151" idx="4"/>
              </p:cNvCxnSpPr>
              <p:nvPr/>
            </p:nvCxnSpPr>
            <p:spPr>
              <a:xfrm>
                <a:off x="4572000" y="3198740"/>
                <a:ext cx="0" cy="435300"/>
              </a:xfrm>
              <a:prstGeom prst="straightConnector1">
                <a:avLst/>
              </a:prstGeom>
              <a:noFill/>
              <a:ln w="19050" cap="rnd" cmpd="sng">
                <a:solidFill>
                  <a:schemeClr val="dk1"/>
                </a:solidFill>
                <a:prstDash val="solid"/>
                <a:round/>
                <a:headEnd type="none" w="med" len="med"/>
                <a:tailEnd type="oval" w="med" len="med"/>
              </a:ln>
            </p:spPr>
          </p:cxnSp>
        </p:grpSp>
      </p:grpSp>
      <p:grpSp>
        <p:nvGrpSpPr>
          <p:cNvPr id="51" name="Google Shape;146;p16">
            <a:extLst>
              <a:ext uri="{FF2B5EF4-FFF2-40B4-BE49-F238E27FC236}">
                <a16:creationId xmlns:a16="http://schemas.microsoft.com/office/drawing/2014/main" id="{DF84C217-5466-4C88-BDE0-3DF8BF2BE6FB}"/>
              </a:ext>
            </a:extLst>
          </p:cNvPr>
          <p:cNvGrpSpPr/>
          <p:nvPr/>
        </p:nvGrpSpPr>
        <p:grpSpPr>
          <a:xfrm>
            <a:off x="6134150" y="2053465"/>
            <a:ext cx="3065416" cy="2385678"/>
            <a:chOff x="3430995" y="2637491"/>
            <a:chExt cx="3065416" cy="2385678"/>
          </a:xfrm>
        </p:grpSpPr>
        <p:sp>
          <p:nvSpPr>
            <p:cNvPr id="52" name="Google Shape;147;p16">
              <a:extLst>
                <a:ext uri="{FF2B5EF4-FFF2-40B4-BE49-F238E27FC236}">
                  <a16:creationId xmlns:a16="http://schemas.microsoft.com/office/drawing/2014/main" id="{DA89EF14-767B-40F8-9C43-72F0AC221401}"/>
                </a:ext>
              </a:extLst>
            </p:cNvPr>
            <p:cNvSpPr txBox="1"/>
            <p:nvPr/>
          </p:nvSpPr>
          <p:spPr>
            <a:xfrm>
              <a:off x="3909627" y="38290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accent5"/>
                  </a:solidFill>
                  <a:latin typeface="Stanberry" panose="03050601040601010101" pitchFamily="66" charset="0"/>
                  <a:ea typeface="Fira Sans Extra Condensed Medium"/>
                  <a:cs typeface="Fira Sans Extra Condensed Medium"/>
                  <a:sym typeface="Fira Sans Extra Condensed Medium"/>
                </a:rPr>
                <a:t>Declaration</a:t>
              </a:r>
            </a:p>
          </p:txBody>
        </p:sp>
        <p:sp>
          <p:nvSpPr>
            <p:cNvPr id="53" name="Google Shape;148;p16">
              <a:extLst>
                <a:ext uri="{FF2B5EF4-FFF2-40B4-BE49-F238E27FC236}">
                  <a16:creationId xmlns:a16="http://schemas.microsoft.com/office/drawing/2014/main" id="{2D66380A-A12A-4CE7-B374-22617F5ECCC9}"/>
                </a:ext>
              </a:extLst>
            </p:cNvPr>
            <p:cNvSpPr txBox="1"/>
            <p:nvPr/>
          </p:nvSpPr>
          <p:spPr>
            <a:xfrm>
              <a:off x="3430995" y="4326269"/>
              <a:ext cx="3065416" cy="696900"/>
            </a:xfrm>
            <a:prstGeom prst="rect">
              <a:avLst/>
            </a:prstGeom>
            <a:noFill/>
            <a:ln>
              <a:noFill/>
            </a:ln>
          </p:spPr>
          <p:txBody>
            <a:bodyPr spcFirstLastPara="1" wrap="square" lIns="91425" tIns="91425" rIns="91425" bIns="91425" anchor="ctr" anchorCtr="0">
              <a:noAutofit/>
            </a:bodyPr>
            <a:lstStyle/>
            <a:p>
              <a:pPr algn="ctr"/>
              <a:r>
                <a:rPr lang="en-ID" dirty="0">
                  <a:solidFill>
                    <a:schemeClr val="dk1"/>
                  </a:solidFill>
                  <a:latin typeface="Stanberry" panose="03050601040601010101" pitchFamily="66" charset="0"/>
                  <a:ea typeface="Roboto"/>
                  <a:cs typeface="Roboto"/>
                  <a:sym typeface="Roboto"/>
                </a:rPr>
                <a:t>Declaration merupakan property dan value yang </a:t>
              </a:r>
              <a:r>
                <a:rPr lang="en-ID" dirty="0" err="1">
                  <a:solidFill>
                    <a:schemeClr val="dk1"/>
                  </a:solidFill>
                  <a:latin typeface="Stanberry" panose="03050601040601010101" pitchFamily="66" charset="0"/>
                  <a:ea typeface="Roboto"/>
                  <a:cs typeface="Roboto"/>
                  <a:sym typeface="Roboto"/>
                </a:rPr>
                <a:t>terlah</a:t>
              </a:r>
              <a:r>
                <a:rPr lang="en-ID" dirty="0">
                  <a:solidFill>
                    <a:schemeClr val="dk1"/>
                  </a:solidFill>
                  <a:latin typeface="Stanberry" panose="03050601040601010101" pitchFamily="66" charset="0"/>
                  <a:ea typeface="Roboto"/>
                  <a:cs typeface="Roboto"/>
                  <a:sym typeface="Roboto"/>
                </a:rPr>
                <a:t> berpasangan. Tiap declaration diawali dengan kurung kurawal ({) dan ditutup dengan titik koma (;).</a:t>
              </a:r>
              <a:endParaRPr dirty="0">
                <a:solidFill>
                  <a:schemeClr val="dk1"/>
                </a:solidFill>
                <a:latin typeface="Stanberry" panose="03050601040601010101" pitchFamily="66" charset="0"/>
                <a:ea typeface="Roboto"/>
                <a:cs typeface="Roboto"/>
                <a:sym typeface="Roboto"/>
              </a:endParaRPr>
            </a:p>
          </p:txBody>
        </p:sp>
        <p:grpSp>
          <p:nvGrpSpPr>
            <p:cNvPr id="54" name="Google Shape;149;p16">
              <a:extLst>
                <a:ext uri="{FF2B5EF4-FFF2-40B4-BE49-F238E27FC236}">
                  <a16:creationId xmlns:a16="http://schemas.microsoft.com/office/drawing/2014/main" id="{E43A44F2-83CF-48C4-834D-18F7B45720F5}"/>
                </a:ext>
              </a:extLst>
            </p:cNvPr>
            <p:cNvGrpSpPr/>
            <p:nvPr/>
          </p:nvGrpSpPr>
          <p:grpSpPr>
            <a:xfrm>
              <a:off x="4291376" y="2637491"/>
              <a:ext cx="561249" cy="996549"/>
              <a:chOff x="4291376" y="2637491"/>
              <a:chExt cx="561249" cy="996549"/>
            </a:xfrm>
          </p:grpSpPr>
          <p:grpSp>
            <p:nvGrpSpPr>
              <p:cNvPr id="55" name="Google Shape;150;p16">
                <a:extLst>
                  <a:ext uri="{FF2B5EF4-FFF2-40B4-BE49-F238E27FC236}">
                    <a16:creationId xmlns:a16="http://schemas.microsoft.com/office/drawing/2014/main" id="{0B72DF88-61F2-4207-97E7-F52C27E2C0C5}"/>
                  </a:ext>
                </a:extLst>
              </p:cNvPr>
              <p:cNvGrpSpPr/>
              <p:nvPr/>
            </p:nvGrpSpPr>
            <p:grpSpPr>
              <a:xfrm>
                <a:off x="4291376" y="2637491"/>
                <a:ext cx="561249" cy="561249"/>
                <a:chOff x="459325" y="3292175"/>
                <a:chExt cx="630900" cy="630900"/>
              </a:xfrm>
            </p:grpSpPr>
            <p:sp>
              <p:nvSpPr>
                <p:cNvPr id="57" name="Google Shape;151;p16">
                  <a:extLst>
                    <a:ext uri="{FF2B5EF4-FFF2-40B4-BE49-F238E27FC236}">
                      <a16:creationId xmlns:a16="http://schemas.microsoft.com/office/drawing/2014/main" id="{99B57F32-EDA3-42CA-B68F-BF4D7D7AF30E}"/>
                    </a:ext>
                  </a:extLst>
                </p:cNvPr>
                <p:cNvSpPr/>
                <p:nvPr/>
              </p:nvSpPr>
              <p:spPr>
                <a:xfrm>
                  <a:off x="459325" y="3292175"/>
                  <a:ext cx="630900" cy="6309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latin typeface="Stanberry" panose="03050601040601010101" pitchFamily="66" charset="0"/>
                  </a:endParaRPr>
                </a:p>
              </p:txBody>
            </p:sp>
            <p:sp>
              <p:nvSpPr>
                <p:cNvPr id="58" name="Google Shape;152;p16">
                  <a:extLst>
                    <a:ext uri="{FF2B5EF4-FFF2-40B4-BE49-F238E27FC236}">
                      <a16:creationId xmlns:a16="http://schemas.microsoft.com/office/drawing/2014/main" id="{411B2BEB-336C-4592-858A-3FF56A2ACCFD}"/>
                    </a:ext>
                  </a:extLst>
                </p:cNvPr>
                <p:cNvSpPr/>
                <p:nvPr/>
              </p:nvSpPr>
              <p:spPr>
                <a:xfrm>
                  <a:off x="537475" y="3370324"/>
                  <a:ext cx="474600" cy="474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Stanberry" panose="03050601040601010101" pitchFamily="66" charset="0"/>
                  </a:endParaRPr>
                </a:p>
              </p:txBody>
            </p:sp>
          </p:grpSp>
          <p:cxnSp>
            <p:nvCxnSpPr>
              <p:cNvPr id="56" name="Google Shape;153;p16">
                <a:extLst>
                  <a:ext uri="{FF2B5EF4-FFF2-40B4-BE49-F238E27FC236}">
                    <a16:creationId xmlns:a16="http://schemas.microsoft.com/office/drawing/2014/main" id="{3055E99C-BBB0-45D6-919B-3D4C56E2604B}"/>
                  </a:ext>
                </a:extLst>
              </p:cNvPr>
              <p:cNvCxnSpPr>
                <a:stCxn id="57" idx="4"/>
              </p:cNvCxnSpPr>
              <p:nvPr/>
            </p:nvCxnSpPr>
            <p:spPr>
              <a:xfrm>
                <a:off x="4572000" y="3198740"/>
                <a:ext cx="0" cy="435300"/>
              </a:xfrm>
              <a:prstGeom prst="straightConnector1">
                <a:avLst/>
              </a:prstGeom>
              <a:noFill/>
              <a:ln w="19050" cap="rnd" cmpd="sng">
                <a:solidFill>
                  <a:schemeClr val="dk1"/>
                </a:solidFill>
                <a:prstDash val="solid"/>
                <a:round/>
                <a:headEnd type="none" w="med" len="med"/>
                <a:tailEnd type="oval"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arn(inVertical)">
                                      <p:cBhvr>
                                        <p:cTn id="7" dur="500"/>
                                        <p:tgtEl>
                                          <p:spTgt spid="1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left)">
                                      <p:cBhvr>
                                        <p:cTn id="11" dur="500"/>
                                        <p:tgtEl>
                                          <p:spTgt spid="10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fade">
                                      <p:cBhvr>
                                        <p:cTn id="15" dur="500"/>
                                        <p:tgtEl>
                                          <p:spTgt spid="124"/>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p:cTn id="19" dur="500" fill="hold"/>
                                        <p:tgtEl>
                                          <p:spTgt spid="116"/>
                                        </p:tgtEl>
                                        <p:attrNameLst>
                                          <p:attrName>ppt_w</p:attrName>
                                        </p:attrNameLst>
                                      </p:cBhvr>
                                      <p:tavLst>
                                        <p:tav tm="0">
                                          <p:val>
                                            <p:fltVal val="0"/>
                                          </p:val>
                                        </p:tav>
                                        <p:tav tm="100000">
                                          <p:val>
                                            <p:strVal val="#ppt_w"/>
                                          </p:val>
                                        </p:tav>
                                      </p:tavLst>
                                    </p:anim>
                                    <p:anim calcmode="lin" valueType="num">
                                      <p:cBhvr>
                                        <p:cTn id="20" dur="500" fill="hold"/>
                                        <p:tgtEl>
                                          <p:spTgt spid="116"/>
                                        </p:tgtEl>
                                        <p:attrNameLst>
                                          <p:attrName>ppt_h</p:attrName>
                                        </p:attrNameLst>
                                      </p:cBhvr>
                                      <p:tavLst>
                                        <p:tav tm="0">
                                          <p:val>
                                            <p:fltVal val="0"/>
                                          </p:val>
                                        </p:tav>
                                        <p:tav tm="100000">
                                          <p:val>
                                            <p:strVal val="#ppt_h"/>
                                          </p:val>
                                        </p:tav>
                                      </p:tavLst>
                                    </p:anim>
                                    <p:anim calcmode="lin" valueType="num">
                                      <p:cBhvr>
                                        <p:cTn id="21" dur="500" fill="hold"/>
                                        <p:tgtEl>
                                          <p:spTgt spid="116"/>
                                        </p:tgtEl>
                                        <p:attrNameLst>
                                          <p:attrName>style.rotation</p:attrName>
                                        </p:attrNameLst>
                                      </p:cBhvr>
                                      <p:tavLst>
                                        <p:tav tm="0">
                                          <p:val>
                                            <p:fltVal val="360"/>
                                          </p:val>
                                        </p:tav>
                                        <p:tav tm="100000">
                                          <p:val>
                                            <p:fltVal val="0"/>
                                          </p:val>
                                        </p:tav>
                                      </p:tavLst>
                                    </p:anim>
                                    <p:animEffect transition="in" filter="fade">
                                      <p:cBhvr>
                                        <p:cTn id="22" dur="500"/>
                                        <p:tgtEl>
                                          <p:spTgt spid="11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p:cTn id="25" dur="500" fill="hold"/>
                                        <p:tgtEl>
                                          <p:spTgt spid="112"/>
                                        </p:tgtEl>
                                        <p:attrNameLst>
                                          <p:attrName>ppt_w</p:attrName>
                                        </p:attrNameLst>
                                      </p:cBhvr>
                                      <p:tavLst>
                                        <p:tav tm="0">
                                          <p:val>
                                            <p:fltVal val="0"/>
                                          </p:val>
                                        </p:tav>
                                        <p:tav tm="100000">
                                          <p:val>
                                            <p:strVal val="#ppt_w"/>
                                          </p:val>
                                        </p:tav>
                                      </p:tavLst>
                                    </p:anim>
                                    <p:anim calcmode="lin" valueType="num">
                                      <p:cBhvr>
                                        <p:cTn id="26" dur="500" fill="hold"/>
                                        <p:tgtEl>
                                          <p:spTgt spid="112"/>
                                        </p:tgtEl>
                                        <p:attrNameLst>
                                          <p:attrName>ppt_h</p:attrName>
                                        </p:attrNameLst>
                                      </p:cBhvr>
                                      <p:tavLst>
                                        <p:tav tm="0">
                                          <p:val>
                                            <p:fltVal val="0"/>
                                          </p:val>
                                        </p:tav>
                                        <p:tav tm="100000">
                                          <p:val>
                                            <p:strVal val="#ppt_h"/>
                                          </p:val>
                                        </p:tav>
                                      </p:tavLst>
                                    </p:anim>
                                    <p:anim calcmode="lin" valueType="num">
                                      <p:cBhvr>
                                        <p:cTn id="27" dur="500" fill="hold"/>
                                        <p:tgtEl>
                                          <p:spTgt spid="112"/>
                                        </p:tgtEl>
                                        <p:attrNameLst>
                                          <p:attrName>style.rotation</p:attrName>
                                        </p:attrNameLst>
                                      </p:cBhvr>
                                      <p:tavLst>
                                        <p:tav tm="0">
                                          <p:val>
                                            <p:fltVal val="360"/>
                                          </p:val>
                                        </p:tav>
                                        <p:tav tm="100000">
                                          <p:val>
                                            <p:fltVal val="0"/>
                                          </p:val>
                                        </p:tav>
                                      </p:tavLst>
                                    </p:anim>
                                    <p:animEffect transition="in" filter="fade">
                                      <p:cBhvr>
                                        <p:cTn id="28" dur="500"/>
                                        <p:tgtEl>
                                          <p:spTgt spid="112"/>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120"/>
                                        </p:tgtEl>
                                        <p:attrNameLst>
                                          <p:attrName>style.visibility</p:attrName>
                                        </p:attrNameLst>
                                      </p:cBhvr>
                                      <p:to>
                                        <p:strVal val="visible"/>
                                      </p:to>
                                    </p:set>
                                    <p:anim calcmode="lin" valueType="num">
                                      <p:cBhvr>
                                        <p:cTn id="31" dur="500" fill="hold"/>
                                        <p:tgtEl>
                                          <p:spTgt spid="120"/>
                                        </p:tgtEl>
                                        <p:attrNameLst>
                                          <p:attrName>ppt_w</p:attrName>
                                        </p:attrNameLst>
                                      </p:cBhvr>
                                      <p:tavLst>
                                        <p:tav tm="0">
                                          <p:val>
                                            <p:fltVal val="0"/>
                                          </p:val>
                                        </p:tav>
                                        <p:tav tm="100000">
                                          <p:val>
                                            <p:strVal val="#ppt_w"/>
                                          </p:val>
                                        </p:tav>
                                      </p:tavLst>
                                    </p:anim>
                                    <p:anim calcmode="lin" valueType="num">
                                      <p:cBhvr>
                                        <p:cTn id="32" dur="500" fill="hold"/>
                                        <p:tgtEl>
                                          <p:spTgt spid="120"/>
                                        </p:tgtEl>
                                        <p:attrNameLst>
                                          <p:attrName>ppt_h</p:attrName>
                                        </p:attrNameLst>
                                      </p:cBhvr>
                                      <p:tavLst>
                                        <p:tav tm="0">
                                          <p:val>
                                            <p:fltVal val="0"/>
                                          </p:val>
                                        </p:tav>
                                        <p:tav tm="100000">
                                          <p:val>
                                            <p:strVal val="#ppt_h"/>
                                          </p:val>
                                        </p:tav>
                                      </p:tavLst>
                                    </p:anim>
                                    <p:anim calcmode="lin" valueType="num">
                                      <p:cBhvr>
                                        <p:cTn id="33" dur="500" fill="hold"/>
                                        <p:tgtEl>
                                          <p:spTgt spid="120"/>
                                        </p:tgtEl>
                                        <p:attrNameLst>
                                          <p:attrName>style.rotation</p:attrName>
                                        </p:attrNameLst>
                                      </p:cBhvr>
                                      <p:tavLst>
                                        <p:tav tm="0">
                                          <p:val>
                                            <p:fltVal val="360"/>
                                          </p:val>
                                        </p:tav>
                                        <p:tav tm="100000">
                                          <p:val>
                                            <p:fltVal val="0"/>
                                          </p:val>
                                        </p:tav>
                                      </p:tavLst>
                                    </p:anim>
                                    <p:animEffect transition="in" filter="fade">
                                      <p:cBhvr>
                                        <p:cTn id="34" dur="500"/>
                                        <p:tgtEl>
                                          <p:spTgt spid="120"/>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wipe(up)">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wipe(up)">
                                      <p:cBhvr>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5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24FD-CC2A-4AEE-8C3C-BFE10BB1A7DC}"/>
              </a:ext>
            </a:extLst>
          </p:cNvPr>
          <p:cNvSpPr>
            <a:spLocks noGrp="1"/>
          </p:cNvSpPr>
          <p:nvPr>
            <p:ph type="title"/>
          </p:nvPr>
        </p:nvSpPr>
        <p:spPr>
          <a:xfrm>
            <a:off x="457200" y="458516"/>
            <a:ext cx="8229600" cy="572700"/>
          </a:xfrm>
        </p:spPr>
        <p:txBody>
          <a:bodyPr/>
          <a:lstStyle/>
          <a:p>
            <a:r>
              <a:rPr lang="en-US" dirty="0">
                <a:latin typeface="Stanberry" panose="03050601040601010101" pitchFamily="66" charset="0"/>
              </a:rPr>
              <a:t>ISTILAH CSS</a:t>
            </a:r>
            <a:endParaRPr lang="en-ID" dirty="0">
              <a:latin typeface="Stanberry" panose="03050601040601010101" pitchFamily="66" charset="0"/>
            </a:endParaRPr>
          </a:p>
        </p:txBody>
      </p:sp>
      <p:pic>
        <p:nvPicPr>
          <p:cNvPr id="4" name="Picture 3">
            <a:extLst>
              <a:ext uri="{FF2B5EF4-FFF2-40B4-BE49-F238E27FC236}">
                <a16:creationId xmlns:a16="http://schemas.microsoft.com/office/drawing/2014/main" id="{5476CE59-025D-4B22-BE0F-72F5D8090054}"/>
              </a:ext>
            </a:extLst>
          </p:cNvPr>
          <p:cNvPicPr>
            <a:picLocks noChangeAspect="1"/>
          </p:cNvPicPr>
          <p:nvPr/>
        </p:nvPicPr>
        <p:blipFill>
          <a:blip r:embed="rId2"/>
          <a:stretch>
            <a:fillRect/>
          </a:stretch>
        </p:blipFill>
        <p:spPr>
          <a:xfrm>
            <a:off x="1794594" y="1530014"/>
            <a:ext cx="5830114" cy="1867161"/>
          </a:xfrm>
          <a:prstGeom prst="rect">
            <a:avLst/>
          </a:prstGeom>
        </p:spPr>
      </p:pic>
    </p:spTree>
    <p:extLst>
      <p:ext uri="{BB962C8B-B14F-4D97-AF65-F5344CB8AC3E}">
        <p14:creationId xmlns:p14="http://schemas.microsoft.com/office/powerpoint/2010/main" val="295219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grpSp>
        <p:nvGrpSpPr>
          <p:cNvPr id="1264" name="Google Shape;1264;p31"/>
          <p:cNvGrpSpPr/>
          <p:nvPr/>
        </p:nvGrpSpPr>
        <p:grpSpPr>
          <a:xfrm>
            <a:off x="457200" y="2917094"/>
            <a:ext cx="8229600" cy="119379"/>
            <a:chOff x="457200" y="2917094"/>
            <a:chExt cx="8229600" cy="119379"/>
          </a:xfrm>
        </p:grpSpPr>
        <p:sp>
          <p:nvSpPr>
            <p:cNvPr id="1265" name="Google Shape;1265;p31"/>
            <p:cNvSpPr/>
            <p:nvPr/>
          </p:nvSpPr>
          <p:spPr>
            <a:xfrm>
              <a:off x="494050" y="2963084"/>
              <a:ext cx="8145487" cy="27399"/>
            </a:xfrm>
            <a:custGeom>
              <a:avLst/>
              <a:gdLst/>
              <a:ahLst/>
              <a:cxnLst/>
              <a:rect l="l" t="t" r="r" b="b"/>
              <a:pathLst>
                <a:path w="281802" h="1181" extrusionOk="0">
                  <a:moveTo>
                    <a:pt x="267663" y="0"/>
                  </a:moveTo>
                  <a:cubicBezTo>
                    <a:pt x="264901" y="0"/>
                    <a:pt x="262138" y="15"/>
                    <a:pt x="259381" y="15"/>
                  </a:cubicBezTo>
                  <a:lnTo>
                    <a:pt x="33903" y="15"/>
                  </a:lnTo>
                  <a:cubicBezTo>
                    <a:pt x="30589" y="15"/>
                    <a:pt x="27275" y="6"/>
                    <a:pt x="23960" y="6"/>
                  </a:cubicBezTo>
                  <a:cubicBezTo>
                    <a:pt x="20646" y="6"/>
                    <a:pt x="17332" y="15"/>
                    <a:pt x="14018" y="52"/>
                  </a:cubicBezTo>
                  <a:cubicBezTo>
                    <a:pt x="9852" y="124"/>
                    <a:pt x="5723" y="414"/>
                    <a:pt x="1558" y="450"/>
                  </a:cubicBezTo>
                  <a:lnTo>
                    <a:pt x="181" y="450"/>
                  </a:lnTo>
                  <a:cubicBezTo>
                    <a:pt x="109" y="450"/>
                    <a:pt x="0" y="631"/>
                    <a:pt x="109" y="631"/>
                  </a:cubicBezTo>
                  <a:cubicBezTo>
                    <a:pt x="3296" y="631"/>
                    <a:pt x="6520" y="812"/>
                    <a:pt x="9707" y="957"/>
                  </a:cubicBezTo>
                  <a:cubicBezTo>
                    <a:pt x="12984" y="1094"/>
                    <a:pt x="16261" y="1125"/>
                    <a:pt x="19537" y="1125"/>
                  </a:cubicBezTo>
                  <a:cubicBezTo>
                    <a:pt x="22346" y="1125"/>
                    <a:pt x="25154" y="1102"/>
                    <a:pt x="27963" y="1102"/>
                  </a:cubicBezTo>
                  <a:lnTo>
                    <a:pt x="181976" y="1102"/>
                  </a:lnTo>
                  <a:cubicBezTo>
                    <a:pt x="199623" y="1102"/>
                    <a:pt x="217283" y="1180"/>
                    <a:pt x="234941" y="1180"/>
                  </a:cubicBezTo>
                  <a:cubicBezTo>
                    <a:pt x="246712" y="1180"/>
                    <a:pt x="258483" y="1146"/>
                    <a:pt x="270247" y="1030"/>
                  </a:cubicBezTo>
                  <a:cubicBezTo>
                    <a:pt x="273869" y="993"/>
                    <a:pt x="277528" y="993"/>
                    <a:pt x="281186" y="812"/>
                  </a:cubicBezTo>
                  <a:cubicBezTo>
                    <a:pt x="281404" y="812"/>
                    <a:pt x="281802" y="269"/>
                    <a:pt x="281440" y="269"/>
                  </a:cubicBezTo>
                  <a:cubicBezTo>
                    <a:pt x="276867" y="43"/>
                    <a:pt x="272266" y="0"/>
                    <a:pt x="267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66" name="Google Shape;1266;p31"/>
            <p:cNvSpPr/>
            <p:nvPr/>
          </p:nvSpPr>
          <p:spPr>
            <a:xfrm>
              <a:off x="457200" y="2937818"/>
              <a:ext cx="102554" cy="77931"/>
            </a:xfrm>
            <a:custGeom>
              <a:avLst/>
              <a:gdLst/>
              <a:ahLst/>
              <a:cxnLst/>
              <a:rect l="l" t="t" r="r" b="b"/>
              <a:pathLst>
                <a:path w="4419" h="3358" extrusionOk="0">
                  <a:moveTo>
                    <a:pt x="2106" y="0"/>
                  </a:moveTo>
                  <a:cubicBezTo>
                    <a:pt x="1504" y="0"/>
                    <a:pt x="938" y="335"/>
                    <a:pt x="639" y="865"/>
                  </a:cubicBezTo>
                  <a:lnTo>
                    <a:pt x="639" y="865"/>
                  </a:lnTo>
                  <a:cubicBezTo>
                    <a:pt x="0" y="1813"/>
                    <a:pt x="661" y="3358"/>
                    <a:pt x="1886" y="3358"/>
                  </a:cubicBezTo>
                  <a:cubicBezTo>
                    <a:pt x="1921" y="3358"/>
                    <a:pt x="1956" y="3357"/>
                    <a:pt x="1992" y="3354"/>
                  </a:cubicBezTo>
                  <a:cubicBezTo>
                    <a:pt x="3585" y="3282"/>
                    <a:pt x="4419" y="891"/>
                    <a:pt x="2825" y="167"/>
                  </a:cubicBezTo>
                  <a:cubicBezTo>
                    <a:pt x="2589" y="53"/>
                    <a:pt x="2345" y="0"/>
                    <a:pt x="21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67" name="Google Shape;1267;p31"/>
            <p:cNvSpPr/>
            <p:nvPr/>
          </p:nvSpPr>
          <p:spPr>
            <a:xfrm>
              <a:off x="8591788" y="2917094"/>
              <a:ext cx="95012" cy="119379"/>
            </a:xfrm>
            <a:custGeom>
              <a:avLst/>
              <a:gdLst/>
              <a:ahLst/>
              <a:cxnLst/>
              <a:rect l="l" t="t" r="r" b="b"/>
              <a:pathLst>
                <a:path w="4094" h="5144" extrusionOk="0">
                  <a:moveTo>
                    <a:pt x="0" y="0"/>
                  </a:moveTo>
                  <a:lnTo>
                    <a:pt x="0" y="5144"/>
                  </a:lnTo>
                  <a:cubicBezTo>
                    <a:pt x="0" y="5144"/>
                    <a:pt x="4093" y="3332"/>
                    <a:pt x="4093" y="2572"/>
                  </a:cubicBezTo>
                  <a:cubicBezTo>
                    <a:pt x="4093" y="1775"/>
                    <a:pt x="0" y="0"/>
                    <a:pt x="0" y="0"/>
                  </a:cubicBezTo>
                  <a:close/>
                </a:path>
              </a:pathLst>
            </a:custGeom>
            <a:solidFill>
              <a:schemeClr val="lt1"/>
            </a:solidFill>
            <a:ln w="344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sp>
        <p:nvSpPr>
          <p:cNvPr id="1268" name="Google Shape;1268;p31"/>
          <p:cNvSpPr txBox="1">
            <a:spLocks noGrp="1"/>
          </p:cNvSpPr>
          <p:nvPr>
            <p:ph type="title"/>
          </p:nvPr>
        </p:nvSpPr>
        <p:spPr>
          <a:xfrm>
            <a:off x="457200" y="3012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Stanberry" panose="03050601040601010101" pitchFamily="66" charset="0"/>
              </a:rPr>
              <a:t>Cara Memasang Kode CSS</a:t>
            </a:r>
            <a:endParaRPr dirty="0">
              <a:latin typeface="Stanberry" panose="03050601040601010101" pitchFamily="66" charset="0"/>
            </a:endParaRPr>
          </a:p>
        </p:txBody>
      </p:sp>
      <p:sp>
        <p:nvSpPr>
          <p:cNvPr id="1269" name="Google Shape;1269;p31"/>
          <p:cNvSpPr/>
          <p:nvPr/>
        </p:nvSpPr>
        <p:spPr>
          <a:xfrm>
            <a:off x="2376962" y="1461403"/>
            <a:ext cx="81458" cy="195848"/>
          </a:xfrm>
          <a:custGeom>
            <a:avLst/>
            <a:gdLst/>
            <a:ahLst/>
            <a:cxnLst/>
            <a:rect l="l" t="t" r="r" b="b"/>
            <a:pathLst>
              <a:path w="3510" h="8439" extrusionOk="0">
                <a:moveTo>
                  <a:pt x="261" y="1"/>
                </a:moveTo>
                <a:cubicBezTo>
                  <a:pt x="131" y="1"/>
                  <a:pt x="1" y="175"/>
                  <a:pt x="32" y="269"/>
                </a:cubicBezTo>
                <a:cubicBezTo>
                  <a:pt x="68" y="378"/>
                  <a:pt x="141" y="559"/>
                  <a:pt x="177" y="704"/>
                </a:cubicBezTo>
                <a:cubicBezTo>
                  <a:pt x="250" y="848"/>
                  <a:pt x="322" y="993"/>
                  <a:pt x="394" y="1138"/>
                </a:cubicBezTo>
                <a:cubicBezTo>
                  <a:pt x="539" y="1392"/>
                  <a:pt x="684" y="1609"/>
                  <a:pt x="829" y="1863"/>
                </a:cubicBezTo>
                <a:cubicBezTo>
                  <a:pt x="1119" y="2334"/>
                  <a:pt x="1372" y="2841"/>
                  <a:pt x="1662" y="3348"/>
                </a:cubicBezTo>
                <a:cubicBezTo>
                  <a:pt x="2133" y="4326"/>
                  <a:pt x="2531" y="5376"/>
                  <a:pt x="2749" y="6463"/>
                </a:cubicBezTo>
                <a:cubicBezTo>
                  <a:pt x="2857" y="7079"/>
                  <a:pt x="2930" y="7694"/>
                  <a:pt x="2966" y="8310"/>
                </a:cubicBezTo>
                <a:cubicBezTo>
                  <a:pt x="2966" y="8407"/>
                  <a:pt x="3031" y="8439"/>
                  <a:pt x="3106" y="8439"/>
                </a:cubicBezTo>
                <a:cubicBezTo>
                  <a:pt x="3143" y="8439"/>
                  <a:pt x="3183" y="8431"/>
                  <a:pt x="3220" y="8419"/>
                </a:cubicBezTo>
                <a:cubicBezTo>
                  <a:pt x="3365" y="8346"/>
                  <a:pt x="3473" y="8201"/>
                  <a:pt x="3509" y="8056"/>
                </a:cubicBezTo>
                <a:cubicBezTo>
                  <a:pt x="3437" y="6934"/>
                  <a:pt x="3256" y="5811"/>
                  <a:pt x="2966" y="4724"/>
                </a:cubicBezTo>
                <a:cubicBezTo>
                  <a:pt x="2676" y="3565"/>
                  <a:pt x="2242" y="2478"/>
                  <a:pt x="1662" y="1500"/>
                </a:cubicBezTo>
                <a:cubicBezTo>
                  <a:pt x="1517" y="1174"/>
                  <a:pt x="1336" y="885"/>
                  <a:pt x="1119" y="631"/>
                </a:cubicBezTo>
                <a:cubicBezTo>
                  <a:pt x="1010" y="486"/>
                  <a:pt x="902" y="378"/>
                  <a:pt x="757" y="305"/>
                </a:cubicBezTo>
                <a:lnTo>
                  <a:pt x="322" y="15"/>
                </a:lnTo>
                <a:cubicBezTo>
                  <a:pt x="302" y="5"/>
                  <a:pt x="281"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0" name="Google Shape;1270;p31"/>
          <p:cNvSpPr/>
          <p:nvPr/>
        </p:nvSpPr>
        <p:spPr>
          <a:xfrm>
            <a:off x="1767429" y="1461519"/>
            <a:ext cx="82410" cy="196196"/>
          </a:xfrm>
          <a:custGeom>
            <a:avLst/>
            <a:gdLst/>
            <a:ahLst/>
            <a:cxnLst/>
            <a:rect l="l" t="t" r="r" b="b"/>
            <a:pathLst>
              <a:path w="3551" h="8454" extrusionOk="0">
                <a:moveTo>
                  <a:pt x="3438" y="1"/>
                </a:moveTo>
                <a:cubicBezTo>
                  <a:pt x="3380" y="1"/>
                  <a:pt x="3326" y="60"/>
                  <a:pt x="3297" y="119"/>
                </a:cubicBezTo>
                <a:cubicBezTo>
                  <a:pt x="2934" y="626"/>
                  <a:pt x="2572" y="1133"/>
                  <a:pt x="2246" y="1640"/>
                </a:cubicBezTo>
                <a:cubicBezTo>
                  <a:pt x="1993" y="2147"/>
                  <a:pt x="1739" y="2655"/>
                  <a:pt x="1486" y="3162"/>
                </a:cubicBezTo>
                <a:cubicBezTo>
                  <a:pt x="978" y="4176"/>
                  <a:pt x="580" y="5226"/>
                  <a:pt x="327" y="6313"/>
                </a:cubicBezTo>
                <a:cubicBezTo>
                  <a:pt x="182" y="6929"/>
                  <a:pt x="73" y="7508"/>
                  <a:pt x="1" y="8124"/>
                </a:cubicBezTo>
                <a:cubicBezTo>
                  <a:pt x="1" y="8269"/>
                  <a:pt x="73" y="8377"/>
                  <a:pt x="182" y="8414"/>
                </a:cubicBezTo>
                <a:cubicBezTo>
                  <a:pt x="237" y="8441"/>
                  <a:pt x="298" y="8453"/>
                  <a:pt x="359" y="8453"/>
                </a:cubicBezTo>
                <a:cubicBezTo>
                  <a:pt x="460" y="8453"/>
                  <a:pt x="563" y="8422"/>
                  <a:pt x="653" y="8377"/>
                </a:cubicBezTo>
                <a:cubicBezTo>
                  <a:pt x="978" y="8196"/>
                  <a:pt x="1232" y="7870"/>
                  <a:pt x="1268" y="7508"/>
                </a:cubicBezTo>
                <a:cubicBezTo>
                  <a:pt x="1268" y="7255"/>
                  <a:pt x="1304" y="7037"/>
                  <a:pt x="1341" y="6784"/>
                </a:cubicBezTo>
                <a:lnTo>
                  <a:pt x="1341" y="6711"/>
                </a:lnTo>
                <a:lnTo>
                  <a:pt x="1377" y="6530"/>
                </a:lnTo>
                <a:cubicBezTo>
                  <a:pt x="1377" y="6422"/>
                  <a:pt x="1413" y="6313"/>
                  <a:pt x="1413" y="6168"/>
                </a:cubicBezTo>
                <a:cubicBezTo>
                  <a:pt x="1522" y="5697"/>
                  <a:pt x="1630" y="5190"/>
                  <a:pt x="1739" y="4719"/>
                </a:cubicBezTo>
                <a:cubicBezTo>
                  <a:pt x="1848" y="4248"/>
                  <a:pt x="1993" y="3741"/>
                  <a:pt x="2138" y="3270"/>
                </a:cubicBezTo>
                <a:cubicBezTo>
                  <a:pt x="2282" y="2799"/>
                  <a:pt x="2500" y="2329"/>
                  <a:pt x="2717" y="1858"/>
                </a:cubicBezTo>
                <a:cubicBezTo>
                  <a:pt x="2971" y="1278"/>
                  <a:pt x="3224" y="699"/>
                  <a:pt x="3514" y="155"/>
                </a:cubicBezTo>
                <a:cubicBezTo>
                  <a:pt x="3550" y="83"/>
                  <a:pt x="3550" y="10"/>
                  <a:pt x="3478" y="10"/>
                </a:cubicBezTo>
                <a:cubicBezTo>
                  <a:pt x="3464" y="4"/>
                  <a:pt x="3451" y="1"/>
                  <a:pt x="34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nvGrpSpPr>
          <p:cNvPr id="1271" name="Google Shape;1271;p31"/>
          <p:cNvGrpSpPr/>
          <p:nvPr/>
        </p:nvGrpSpPr>
        <p:grpSpPr>
          <a:xfrm>
            <a:off x="1143386" y="1193989"/>
            <a:ext cx="1952941" cy="3201311"/>
            <a:chOff x="1143386" y="1193989"/>
            <a:chExt cx="1952941" cy="3201311"/>
          </a:xfrm>
        </p:grpSpPr>
        <p:sp>
          <p:nvSpPr>
            <p:cNvPr id="1272" name="Google Shape;1272;p31"/>
            <p:cNvSpPr/>
            <p:nvPr/>
          </p:nvSpPr>
          <p:spPr>
            <a:xfrm>
              <a:off x="1703541" y="1209004"/>
              <a:ext cx="817090" cy="1439700"/>
            </a:xfrm>
            <a:custGeom>
              <a:avLst/>
              <a:gdLst/>
              <a:ahLst/>
              <a:cxnLst/>
              <a:rect l="l" t="t" r="r" b="b"/>
              <a:pathLst>
                <a:path w="35208" h="62036" extrusionOk="0">
                  <a:moveTo>
                    <a:pt x="17156" y="5857"/>
                  </a:moveTo>
                  <a:cubicBezTo>
                    <a:pt x="19956" y="5857"/>
                    <a:pt x="22738" y="6597"/>
                    <a:pt x="25211" y="8030"/>
                  </a:cubicBezTo>
                  <a:cubicBezTo>
                    <a:pt x="27964" y="9696"/>
                    <a:pt x="29992" y="12340"/>
                    <a:pt x="30970" y="15383"/>
                  </a:cubicBezTo>
                  <a:cubicBezTo>
                    <a:pt x="31405" y="16868"/>
                    <a:pt x="31550" y="18425"/>
                    <a:pt x="31405" y="19983"/>
                  </a:cubicBezTo>
                  <a:cubicBezTo>
                    <a:pt x="31332" y="20780"/>
                    <a:pt x="31187" y="21540"/>
                    <a:pt x="30970" y="22301"/>
                  </a:cubicBezTo>
                  <a:cubicBezTo>
                    <a:pt x="30825" y="22699"/>
                    <a:pt x="30716" y="23062"/>
                    <a:pt x="30644" y="23460"/>
                  </a:cubicBezTo>
                  <a:cubicBezTo>
                    <a:pt x="30608" y="23750"/>
                    <a:pt x="30608" y="24003"/>
                    <a:pt x="30644" y="24293"/>
                  </a:cubicBezTo>
                  <a:cubicBezTo>
                    <a:pt x="30535" y="24511"/>
                    <a:pt x="30390" y="24728"/>
                    <a:pt x="30282" y="24945"/>
                  </a:cubicBezTo>
                  <a:cubicBezTo>
                    <a:pt x="29557" y="26068"/>
                    <a:pt x="28652" y="27118"/>
                    <a:pt x="27674" y="27988"/>
                  </a:cubicBezTo>
                  <a:cubicBezTo>
                    <a:pt x="25718" y="29835"/>
                    <a:pt x="23327" y="31139"/>
                    <a:pt x="20719" y="31791"/>
                  </a:cubicBezTo>
                  <a:cubicBezTo>
                    <a:pt x="19686" y="32048"/>
                    <a:pt x="18625" y="32172"/>
                    <a:pt x="17565" y="32172"/>
                  </a:cubicBezTo>
                  <a:cubicBezTo>
                    <a:pt x="13242" y="32172"/>
                    <a:pt x="8935" y="30096"/>
                    <a:pt x="6521" y="26430"/>
                  </a:cubicBezTo>
                  <a:cubicBezTo>
                    <a:pt x="5832" y="25344"/>
                    <a:pt x="5289" y="24221"/>
                    <a:pt x="4818" y="23025"/>
                  </a:cubicBezTo>
                  <a:cubicBezTo>
                    <a:pt x="4311" y="21794"/>
                    <a:pt x="3876" y="20526"/>
                    <a:pt x="3587" y="19258"/>
                  </a:cubicBezTo>
                  <a:cubicBezTo>
                    <a:pt x="3297" y="18063"/>
                    <a:pt x="3225" y="16832"/>
                    <a:pt x="3333" y="15636"/>
                  </a:cubicBezTo>
                  <a:cubicBezTo>
                    <a:pt x="3369" y="15419"/>
                    <a:pt x="3406" y="15238"/>
                    <a:pt x="3442" y="15021"/>
                  </a:cubicBezTo>
                  <a:cubicBezTo>
                    <a:pt x="3550" y="14984"/>
                    <a:pt x="3623" y="14912"/>
                    <a:pt x="3695" y="14839"/>
                  </a:cubicBezTo>
                  <a:cubicBezTo>
                    <a:pt x="4275" y="13898"/>
                    <a:pt x="4673" y="12847"/>
                    <a:pt x="5289" y="11906"/>
                  </a:cubicBezTo>
                  <a:cubicBezTo>
                    <a:pt x="5796" y="11036"/>
                    <a:pt x="6412" y="10239"/>
                    <a:pt x="7136" y="9515"/>
                  </a:cubicBezTo>
                  <a:cubicBezTo>
                    <a:pt x="8658" y="8175"/>
                    <a:pt x="10469" y="7161"/>
                    <a:pt x="12425" y="6581"/>
                  </a:cubicBezTo>
                  <a:cubicBezTo>
                    <a:pt x="13972" y="6096"/>
                    <a:pt x="15567" y="5857"/>
                    <a:pt x="17156" y="5857"/>
                  </a:cubicBezTo>
                  <a:close/>
                  <a:moveTo>
                    <a:pt x="20054" y="0"/>
                  </a:moveTo>
                  <a:cubicBezTo>
                    <a:pt x="19628" y="0"/>
                    <a:pt x="19207" y="73"/>
                    <a:pt x="18800" y="242"/>
                  </a:cubicBezTo>
                  <a:lnTo>
                    <a:pt x="18727" y="279"/>
                  </a:lnTo>
                  <a:cubicBezTo>
                    <a:pt x="18097" y="159"/>
                    <a:pt x="17442" y="88"/>
                    <a:pt x="16803" y="88"/>
                  </a:cubicBezTo>
                  <a:cubicBezTo>
                    <a:pt x="16671" y="88"/>
                    <a:pt x="16540" y="91"/>
                    <a:pt x="16409" y="97"/>
                  </a:cubicBezTo>
                  <a:cubicBezTo>
                    <a:pt x="15069" y="134"/>
                    <a:pt x="13729" y="387"/>
                    <a:pt x="12461" y="822"/>
                  </a:cubicBezTo>
                  <a:cubicBezTo>
                    <a:pt x="9672" y="1691"/>
                    <a:pt x="6774" y="3212"/>
                    <a:pt x="4854" y="5458"/>
                  </a:cubicBezTo>
                  <a:cubicBezTo>
                    <a:pt x="4021" y="6472"/>
                    <a:pt x="3297" y="7559"/>
                    <a:pt x="2645" y="8682"/>
                  </a:cubicBezTo>
                  <a:cubicBezTo>
                    <a:pt x="1957" y="9732"/>
                    <a:pt x="1413" y="10891"/>
                    <a:pt x="1051" y="12087"/>
                  </a:cubicBezTo>
                  <a:cubicBezTo>
                    <a:pt x="1015" y="12159"/>
                    <a:pt x="1051" y="12232"/>
                    <a:pt x="1124" y="12232"/>
                  </a:cubicBezTo>
                  <a:cubicBezTo>
                    <a:pt x="363" y="15165"/>
                    <a:pt x="1" y="18172"/>
                    <a:pt x="73" y="21214"/>
                  </a:cubicBezTo>
                  <a:cubicBezTo>
                    <a:pt x="73" y="24547"/>
                    <a:pt x="798" y="27879"/>
                    <a:pt x="1413" y="31175"/>
                  </a:cubicBezTo>
                  <a:cubicBezTo>
                    <a:pt x="2609" y="37333"/>
                    <a:pt x="4202" y="43418"/>
                    <a:pt x="7064" y="48996"/>
                  </a:cubicBezTo>
                  <a:cubicBezTo>
                    <a:pt x="8513" y="51677"/>
                    <a:pt x="10143" y="54321"/>
                    <a:pt x="11954" y="56856"/>
                  </a:cubicBezTo>
                  <a:cubicBezTo>
                    <a:pt x="12714" y="58015"/>
                    <a:pt x="13584" y="59174"/>
                    <a:pt x="14526" y="60225"/>
                  </a:cubicBezTo>
                  <a:cubicBezTo>
                    <a:pt x="15250" y="61058"/>
                    <a:pt x="16192" y="61891"/>
                    <a:pt x="17351" y="62036"/>
                  </a:cubicBezTo>
                  <a:cubicBezTo>
                    <a:pt x="17568" y="62036"/>
                    <a:pt x="17785" y="61963"/>
                    <a:pt x="17967" y="61782"/>
                  </a:cubicBezTo>
                  <a:cubicBezTo>
                    <a:pt x="18872" y="61492"/>
                    <a:pt x="19850" y="60442"/>
                    <a:pt x="20321" y="59899"/>
                  </a:cubicBezTo>
                  <a:cubicBezTo>
                    <a:pt x="21625" y="58377"/>
                    <a:pt x="22820" y="56784"/>
                    <a:pt x="23871" y="55081"/>
                  </a:cubicBezTo>
                  <a:cubicBezTo>
                    <a:pt x="26732" y="50843"/>
                    <a:pt x="29087" y="46316"/>
                    <a:pt x="30898" y="41571"/>
                  </a:cubicBezTo>
                  <a:cubicBezTo>
                    <a:pt x="32817" y="36355"/>
                    <a:pt x="34158" y="30922"/>
                    <a:pt x="34846" y="25380"/>
                  </a:cubicBezTo>
                  <a:cubicBezTo>
                    <a:pt x="35208" y="22627"/>
                    <a:pt x="35208" y="19838"/>
                    <a:pt x="34773" y="17085"/>
                  </a:cubicBezTo>
                  <a:cubicBezTo>
                    <a:pt x="34737" y="16904"/>
                    <a:pt x="34701" y="16687"/>
                    <a:pt x="34665" y="16469"/>
                  </a:cubicBezTo>
                  <a:cubicBezTo>
                    <a:pt x="34665" y="15781"/>
                    <a:pt x="34628" y="15057"/>
                    <a:pt x="34520" y="14369"/>
                  </a:cubicBezTo>
                  <a:cubicBezTo>
                    <a:pt x="34484" y="13608"/>
                    <a:pt x="34266" y="12884"/>
                    <a:pt x="33868" y="12195"/>
                  </a:cubicBezTo>
                  <a:cubicBezTo>
                    <a:pt x="33832" y="11688"/>
                    <a:pt x="33687" y="11217"/>
                    <a:pt x="33506" y="10746"/>
                  </a:cubicBezTo>
                  <a:cubicBezTo>
                    <a:pt x="33506" y="10674"/>
                    <a:pt x="33469" y="10602"/>
                    <a:pt x="33433" y="10565"/>
                  </a:cubicBezTo>
                  <a:cubicBezTo>
                    <a:pt x="33324" y="10022"/>
                    <a:pt x="33216" y="9515"/>
                    <a:pt x="33035" y="9008"/>
                  </a:cubicBezTo>
                  <a:cubicBezTo>
                    <a:pt x="33026" y="8981"/>
                    <a:pt x="33007" y="8969"/>
                    <a:pt x="32985" y="8969"/>
                  </a:cubicBezTo>
                  <a:cubicBezTo>
                    <a:pt x="32919" y="8969"/>
                    <a:pt x="32817" y="9071"/>
                    <a:pt x="32817" y="9153"/>
                  </a:cubicBezTo>
                  <a:cubicBezTo>
                    <a:pt x="32817" y="9196"/>
                    <a:pt x="32817" y="9227"/>
                    <a:pt x="32825" y="9252"/>
                  </a:cubicBezTo>
                  <a:lnTo>
                    <a:pt x="32825" y="9252"/>
                  </a:lnTo>
                  <a:cubicBezTo>
                    <a:pt x="32653" y="8974"/>
                    <a:pt x="32480" y="8667"/>
                    <a:pt x="32274" y="8392"/>
                  </a:cubicBezTo>
                  <a:cubicBezTo>
                    <a:pt x="32020" y="7994"/>
                    <a:pt x="31731" y="7595"/>
                    <a:pt x="31405" y="7197"/>
                  </a:cubicBezTo>
                  <a:cubicBezTo>
                    <a:pt x="31006" y="6545"/>
                    <a:pt x="30535" y="5893"/>
                    <a:pt x="30065" y="5277"/>
                  </a:cubicBezTo>
                  <a:cubicBezTo>
                    <a:pt x="29449" y="4444"/>
                    <a:pt x="28761" y="3683"/>
                    <a:pt x="27964" y="2995"/>
                  </a:cubicBezTo>
                  <a:cubicBezTo>
                    <a:pt x="27260" y="2362"/>
                    <a:pt x="26419" y="1762"/>
                    <a:pt x="25408" y="1762"/>
                  </a:cubicBezTo>
                  <a:cubicBezTo>
                    <a:pt x="25379" y="1762"/>
                    <a:pt x="25349" y="1763"/>
                    <a:pt x="25320" y="1764"/>
                  </a:cubicBezTo>
                  <a:cubicBezTo>
                    <a:pt x="25211" y="1764"/>
                    <a:pt x="25066" y="1908"/>
                    <a:pt x="25066" y="2053"/>
                  </a:cubicBezTo>
                  <a:cubicBezTo>
                    <a:pt x="24740" y="1836"/>
                    <a:pt x="24414" y="1655"/>
                    <a:pt x="24052" y="1438"/>
                  </a:cubicBezTo>
                  <a:cubicBezTo>
                    <a:pt x="22887" y="772"/>
                    <a:pt x="21446" y="0"/>
                    <a:pt x="20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3" name="Google Shape;1273;p31"/>
            <p:cNvSpPr/>
            <p:nvPr/>
          </p:nvSpPr>
          <p:spPr>
            <a:xfrm>
              <a:off x="1795161" y="1279321"/>
              <a:ext cx="667471" cy="248181"/>
            </a:xfrm>
            <a:custGeom>
              <a:avLst/>
              <a:gdLst/>
              <a:ahLst/>
              <a:cxnLst/>
              <a:rect l="l" t="t" r="r" b="b"/>
              <a:pathLst>
                <a:path w="28761" h="10694" extrusionOk="0">
                  <a:moveTo>
                    <a:pt x="13915" y="0"/>
                  </a:moveTo>
                  <a:cubicBezTo>
                    <a:pt x="13853" y="0"/>
                    <a:pt x="13791" y="1"/>
                    <a:pt x="13729" y="1"/>
                  </a:cubicBezTo>
                  <a:cubicBezTo>
                    <a:pt x="10614" y="38"/>
                    <a:pt x="7571" y="943"/>
                    <a:pt x="4963" y="2646"/>
                  </a:cubicBezTo>
                  <a:cubicBezTo>
                    <a:pt x="3080" y="3841"/>
                    <a:pt x="1" y="6811"/>
                    <a:pt x="544" y="9310"/>
                  </a:cubicBezTo>
                  <a:cubicBezTo>
                    <a:pt x="572" y="9407"/>
                    <a:pt x="648" y="9441"/>
                    <a:pt x="735" y="9441"/>
                  </a:cubicBezTo>
                  <a:cubicBezTo>
                    <a:pt x="874" y="9441"/>
                    <a:pt x="1043" y="9355"/>
                    <a:pt x="1087" y="9310"/>
                  </a:cubicBezTo>
                  <a:lnTo>
                    <a:pt x="1196" y="9238"/>
                  </a:lnTo>
                  <a:cubicBezTo>
                    <a:pt x="1305" y="9165"/>
                    <a:pt x="1413" y="9057"/>
                    <a:pt x="1450" y="8912"/>
                  </a:cubicBezTo>
                  <a:cubicBezTo>
                    <a:pt x="2971" y="7101"/>
                    <a:pt x="3985" y="5253"/>
                    <a:pt x="6231" y="4022"/>
                  </a:cubicBezTo>
                  <a:cubicBezTo>
                    <a:pt x="8295" y="2882"/>
                    <a:pt x="10648" y="2423"/>
                    <a:pt x="12977" y="2423"/>
                  </a:cubicBezTo>
                  <a:cubicBezTo>
                    <a:pt x="13386" y="2423"/>
                    <a:pt x="13794" y="2437"/>
                    <a:pt x="14200" y="2464"/>
                  </a:cubicBezTo>
                  <a:cubicBezTo>
                    <a:pt x="16952" y="2646"/>
                    <a:pt x="19633" y="3479"/>
                    <a:pt x="21987" y="4927"/>
                  </a:cubicBezTo>
                  <a:cubicBezTo>
                    <a:pt x="23219" y="5761"/>
                    <a:pt x="24305" y="6775"/>
                    <a:pt x="25211" y="7970"/>
                  </a:cubicBezTo>
                  <a:cubicBezTo>
                    <a:pt x="25899" y="8839"/>
                    <a:pt x="26261" y="10216"/>
                    <a:pt x="27275" y="10687"/>
                  </a:cubicBezTo>
                  <a:cubicBezTo>
                    <a:pt x="27285" y="10692"/>
                    <a:pt x="27296" y="10694"/>
                    <a:pt x="27307" y="10694"/>
                  </a:cubicBezTo>
                  <a:cubicBezTo>
                    <a:pt x="27376" y="10694"/>
                    <a:pt x="27462" y="10604"/>
                    <a:pt x="27493" y="10542"/>
                  </a:cubicBezTo>
                  <a:cubicBezTo>
                    <a:pt x="28761" y="7608"/>
                    <a:pt x="25102" y="4529"/>
                    <a:pt x="23001" y="3044"/>
                  </a:cubicBezTo>
                  <a:cubicBezTo>
                    <a:pt x="20082" y="1015"/>
                    <a:pt x="17443" y="0"/>
                    <a:pt x="139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4" name="Google Shape;1274;p31"/>
            <p:cNvSpPr/>
            <p:nvPr/>
          </p:nvSpPr>
          <p:spPr>
            <a:xfrm>
              <a:off x="1772650" y="2021341"/>
              <a:ext cx="693603" cy="628297"/>
            </a:xfrm>
            <a:custGeom>
              <a:avLst/>
              <a:gdLst/>
              <a:ahLst/>
              <a:cxnLst/>
              <a:rect l="l" t="t" r="r" b="b"/>
              <a:pathLst>
                <a:path w="29887" h="27073" extrusionOk="0">
                  <a:moveTo>
                    <a:pt x="29858" y="1"/>
                  </a:moveTo>
                  <a:cubicBezTo>
                    <a:pt x="29815" y="1"/>
                    <a:pt x="29720" y="69"/>
                    <a:pt x="29694" y="119"/>
                  </a:cubicBezTo>
                  <a:cubicBezTo>
                    <a:pt x="28789" y="2039"/>
                    <a:pt x="28209" y="4140"/>
                    <a:pt x="27340" y="6096"/>
                  </a:cubicBezTo>
                  <a:cubicBezTo>
                    <a:pt x="26362" y="8342"/>
                    <a:pt x="25275" y="10515"/>
                    <a:pt x="24116" y="12652"/>
                  </a:cubicBezTo>
                  <a:cubicBezTo>
                    <a:pt x="21689" y="16962"/>
                    <a:pt x="18792" y="21345"/>
                    <a:pt x="15061" y="24533"/>
                  </a:cubicBezTo>
                  <a:cubicBezTo>
                    <a:pt x="14988" y="24569"/>
                    <a:pt x="14952" y="24605"/>
                    <a:pt x="14916" y="24641"/>
                  </a:cubicBezTo>
                  <a:cubicBezTo>
                    <a:pt x="14083" y="23844"/>
                    <a:pt x="12924" y="23120"/>
                    <a:pt x="12344" y="22504"/>
                  </a:cubicBezTo>
                  <a:cubicBezTo>
                    <a:pt x="10461" y="20512"/>
                    <a:pt x="8795" y="18266"/>
                    <a:pt x="7382" y="15912"/>
                  </a:cubicBezTo>
                  <a:cubicBezTo>
                    <a:pt x="4847" y="11674"/>
                    <a:pt x="2782" y="7183"/>
                    <a:pt x="246" y="2981"/>
                  </a:cubicBezTo>
                  <a:cubicBezTo>
                    <a:pt x="231" y="2957"/>
                    <a:pt x="210" y="2947"/>
                    <a:pt x="187" y="2947"/>
                  </a:cubicBezTo>
                  <a:cubicBezTo>
                    <a:pt x="106" y="2947"/>
                    <a:pt x="1" y="3077"/>
                    <a:pt x="29" y="3162"/>
                  </a:cubicBezTo>
                  <a:cubicBezTo>
                    <a:pt x="1514" y="8378"/>
                    <a:pt x="3579" y="13702"/>
                    <a:pt x="6440" y="18302"/>
                  </a:cubicBezTo>
                  <a:cubicBezTo>
                    <a:pt x="7708" y="20367"/>
                    <a:pt x="9193" y="22287"/>
                    <a:pt x="10823" y="24062"/>
                  </a:cubicBezTo>
                  <a:cubicBezTo>
                    <a:pt x="11887" y="25189"/>
                    <a:pt x="13276" y="27073"/>
                    <a:pt x="14873" y="27073"/>
                  </a:cubicBezTo>
                  <a:cubicBezTo>
                    <a:pt x="15124" y="27073"/>
                    <a:pt x="15380" y="27026"/>
                    <a:pt x="15640" y="26923"/>
                  </a:cubicBezTo>
                  <a:cubicBezTo>
                    <a:pt x="15822" y="26851"/>
                    <a:pt x="15966" y="26670"/>
                    <a:pt x="16003" y="26488"/>
                  </a:cubicBezTo>
                  <a:cubicBezTo>
                    <a:pt x="16003" y="26380"/>
                    <a:pt x="16003" y="26307"/>
                    <a:pt x="15966" y="26199"/>
                  </a:cubicBezTo>
                  <a:lnTo>
                    <a:pt x="16039" y="26162"/>
                  </a:lnTo>
                  <a:cubicBezTo>
                    <a:pt x="16944" y="25329"/>
                    <a:pt x="17814" y="24424"/>
                    <a:pt x="18647" y="23482"/>
                  </a:cubicBezTo>
                  <a:cubicBezTo>
                    <a:pt x="18973" y="23229"/>
                    <a:pt x="19226" y="22939"/>
                    <a:pt x="19407" y="22577"/>
                  </a:cubicBezTo>
                  <a:cubicBezTo>
                    <a:pt x="21508" y="19932"/>
                    <a:pt x="23319" y="17107"/>
                    <a:pt x="24841" y="14101"/>
                  </a:cubicBezTo>
                  <a:cubicBezTo>
                    <a:pt x="26036" y="11746"/>
                    <a:pt x="27086" y="9320"/>
                    <a:pt x="27992" y="6857"/>
                  </a:cubicBezTo>
                  <a:cubicBezTo>
                    <a:pt x="28789" y="4719"/>
                    <a:pt x="29767" y="2329"/>
                    <a:pt x="29875" y="47"/>
                  </a:cubicBezTo>
                  <a:cubicBezTo>
                    <a:pt x="29886" y="14"/>
                    <a:pt x="29877" y="1"/>
                    <a:pt x="29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5" name="Google Shape;1275;p31"/>
            <p:cNvSpPr/>
            <p:nvPr/>
          </p:nvSpPr>
          <p:spPr>
            <a:xfrm>
              <a:off x="1761534" y="1257414"/>
              <a:ext cx="701934" cy="700542"/>
            </a:xfrm>
            <a:custGeom>
              <a:avLst/>
              <a:gdLst/>
              <a:ahLst/>
              <a:cxnLst/>
              <a:rect l="l" t="t" r="r" b="b"/>
              <a:pathLst>
                <a:path w="30246" h="30186" extrusionOk="0">
                  <a:moveTo>
                    <a:pt x="14750" y="996"/>
                  </a:moveTo>
                  <a:cubicBezTo>
                    <a:pt x="15034" y="996"/>
                    <a:pt x="15321" y="1005"/>
                    <a:pt x="15612" y="1018"/>
                  </a:cubicBezTo>
                  <a:cubicBezTo>
                    <a:pt x="15975" y="1018"/>
                    <a:pt x="16373" y="1054"/>
                    <a:pt x="16735" y="1126"/>
                  </a:cubicBezTo>
                  <a:cubicBezTo>
                    <a:pt x="17134" y="1163"/>
                    <a:pt x="17423" y="1199"/>
                    <a:pt x="17786" y="1271"/>
                  </a:cubicBezTo>
                  <a:cubicBezTo>
                    <a:pt x="19234" y="1597"/>
                    <a:pt x="20647" y="2104"/>
                    <a:pt x="21915" y="2829"/>
                  </a:cubicBezTo>
                  <a:cubicBezTo>
                    <a:pt x="22567" y="3191"/>
                    <a:pt x="23146" y="3590"/>
                    <a:pt x="23690" y="4024"/>
                  </a:cubicBezTo>
                  <a:cubicBezTo>
                    <a:pt x="24269" y="4459"/>
                    <a:pt x="24813" y="4930"/>
                    <a:pt x="25283" y="5473"/>
                  </a:cubicBezTo>
                  <a:cubicBezTo>
                    <a:pt x="25791" y="5980"/>
                    <a:pt x="26261" y="6560"/>
                    <a:pt x="26660" y="7139"/>
                  </a:cubicBezTo>
                  <a:cubicBezTo>
                    <a:pt x="27058" y="7719"/>
                    <a:pt x="27421" y="8334"/>
                    <a:pt x="27747" y="8986"/>
                  </a:cubicBezTo>
                  <a:cubicBezTo>
                    <a:pt x="28072" y="9638"/>
                    <a:pt x="28362" y="10327"/>
                    <a:pt x="28580" y="11015"/>
                  </a:cubicBezTo>
                  <a:cubicBezTo>
                    <a:pt x="28688" y="11377"/>
                    <a:pt x="28797" y="11739"/>
                    <a:pt x="28869" y="12101"/>
                  </a:cubicBezTo>
                  <a:cubicBezTo>
                    <a:pt x="28906" y="12283"/>
                    <a:pt x="28942" y="12464"/>
                    <a:pt x="28978" y="12645"/>
                  </a:cubicBezTo>
                  <a:cubicBezTo>
                    <a:pt x="29014" y="12826"/>
                    <a:pt x="29050" y="12935"/>
                    <a:pt x="29087" y="13152"/>
                  </a:cubicBezTo>
                  <a:cubicBezTo>
                    <a:pt x="29195" y="13840"/>
                    <a:pt x="29304" y="14565"/>
                    <a:pt x="29304" y="15325"/>
                  </a:cubicBezTo>
                  <a:cubicBezTo>
                    <a:pt x="29304" y="15687"/>
                    <a:pt x="29304" y="16086"/>
                    <a:pt x="29268" y="16484"/>
                  </a:cubicBezTo>
                  <a:cubicBezTo>
                    <a:pt x="29268" y="16665"/>
                    <a:pt x="29232" y="16846"/>
                    <a:pt x="29195" y="17064"/>
                  </a:cubicBezTo>
                  <a:lnTo>
                    <a:pt x="29195" y="17100"/>
                  </a:lnTo>
                  <a:lnTo>
                    <a:pt x="29195" y="17245"/>
                  </a:lnTo>
                  <a:lnTo>
                    <a:pt x="29159" y="17535"/>
                  </a:lnTo>
                  <a:cubicBezTo>
                    <a:pt x="29050" y="18259"/>
                    <a:pt x="28869" y="18984"/>
                    <a:pt x="28652" y="19708"/>
                  </a:cubicBezTo>
                  <a:lnTo>
                    <a:pt x="28543" y="19962"/>
                  </a:lnTo>
                  <a:cubicBezTo>
                    <a:pt x="28543" y="19998"/>
                    <a:pt x="28543" y="20034"/>
                    <a:pt x="28507" y="20106"/>
                  </a:cubicBezTo>
                  <a:lnTo>
                    <a:pt x="28507" y="20143"/>
                  </a:lnTo>
                  <a:cubicBezTo>
                    <a:pt x="28435" y="20324"/>
                    <a:pt x="28398" y="20469"/>
                    <a:pt x="28290" y="20650"/>
                  </a:cubicBezTo>
                  <a:cubicBezTo>
                    <a:pt x="28181" y="21012"/>
                    <a:pt x="28000" y="21338"/>
                    <a:pt x="27855" y="21664"/>
                  </a:cubicBezTo>
                  <a:cubicBezTo>
                    <a:pt x="27783" y="21809"/>
                    <a:pt x="27674" y="21990"/>
                    <a:pt x="27602" y="22135"/>
                  </a:cubicBezTo>
                  <a:lnTo>
                    <a:pt x="27457" y="22388"/>
                  </a:lnTo>
                  <a:lnTo>
                    <a:pt x="27384" y="22497"/>
                  </a:lnTo>
                  <a:lnTo>
                    <a:pt x="27421" y="22461"/>
                  </a:lnTo>
                  <a:lnTo>
                    <a:pt x="27384" y="22533"/>
                  </a:lnTo>
                  <a:cubicBezTo>
                    <a:pt x="27203" y="22823"/>
                    <a:pt x="26986" y="23149"/>
                    <a:pt x="26769" y="23439"/>
                  </a:cubicBezTo>
                  <a:cubicBezTo>
                    <a:pt x="26587" y="23729"/>
                    <a:pt x="26334" y="24018"/>
                    <a:pt x="26117" y="24272"/>
                  </a:cubicBezTo>
                  <a:lnTo>
                    <a:pt x="26080" y="24344"/>
                  </a:lnTo>
                  <a:cubicBezTo>
                    <a:pt x="26089" y="24326"/>
                    <a:pt x="26092" y="24319"/>
                    <a:pt x="26090" y="24319"/>
                  </a:cubicBezTo>
                  <a:lnTo>
                    <a:pt x="26090" y="24319"/>
                  </a:lnTo>
                  <a:cubicBezTo>
                    <a:pt x="26085" y="24319"/>
                    <a:pt x="26044" y="24381"/>
                    <a:pt x="26044" y="24381"/>
                  </a:cubicBezTo>
                  <a:cubicBezTo>
                    <a:pt x="26008" y="24417"/>
                    <a:pt x="25899" y="24525"/>
                    <a:pt x="25827" y="24598"/>
                  </a:cubicBezTo>
                  <a:cubicBezTo>
                    <a:pt x="25754" y="24670"/>
                    <a:pt x="25609" y="24851"/>
                    <a:pt x="25465" y="24996"/>
                  </a:cubicBezTo>
                  <a:cubicBezTo>
                    <a:pt x="25211" y="25250"/>
                    <a:pt x="24957" y="25503"/>
                    <a:pt x="24668" y="25757"/>
                  </a:cubicBezTo>
                  <a:lnTo>
                    <a:pt x="24523" y="25902"/>
                  </a:lnTo>
                  <a:lnTo>
                    <a:pt x="24523" y="25902"/>
                  </a:lnTo>
                  <a:cubicBezTo>
                    <a:pt x="24523" y="25902"/>
                    <a:pt x="24487" y="25902"/>
                    <a:pt x="24487" y="25938"/>
                  </a:cubicBezTo>
                  <a:cubicBezTo>
                    <a:pt x="24450" y="25974"/>
                    <a:pt x="24414" y="26010"/>
                    <a:pt x="24342" y="26010"/>
                  </a:cubicBezTo>
                  <a:cubicBezTo>
                    <a:pt x="24233" y="26155"/>
                    <a:pt x="24088" y="26264"/>
                    <a:pt x="23907" y="26373"/>
                  </a:cubicBezTo>
                  <a:cubicBezTo>
                    <a:pt x="23617" y="26590"/>
                    <a:pt x="23328" y="26807"/>
                    <a:pt x="23038" y="26988"/>
                  </a:cubicBezTo>
                  <a:lnTo>
                    <a:pt x="22784" y="27133"/>
                  </a:lnTo>
                  <a:lnTo>
                    <a:pt x="22676" y="27206"/>
                  </a:lnTo>
                  <a:lnTo>
                    <a:pt x="22639" y="27242"/>
                  </a:lnTo>
                  <a:lnTo>
                    <a:pt x="22603" y="27242"/>
                  </a:lnTo>
                  <a:lnTo>
                    <a:pt x="22531" y="27278"/>
                  </a:lnTo>
                  <a:lnTo>
                    <a:pt x="22422" y="27351"/>
                  </a:lnTo>
                  <a:lnTo>
                    <a:pt x="22168" y="27496"/>
                  </a:lnTo>
                  <a:cubicBezTo>
                    <a:pt x="21842" y="27677"/>
                    <a:pt x="21516" y="27858"/>
                    <a:pt x="21190" y="28003"/>
                  </a:cubicBezTo>
                  <a:lnTo>
                    <a:pt x="20683" y="28220"/>
                  </a:lnTo>
                  <a:lnTo>
                    <a:pt x="20430" y="28292"/>
                  </a:lnTo>
                  <a:lnTo>
                    <a:pt x="20321" y="28329"/>
                  </a:lnTo>
                  <a:lnTo>
                    <a:pt x="20249" y="28365"/>
                  </a:lnTo>
                  <a:cubicBezTo>
                    <a:pt x="19560" y="28618"/>
                    <a:pt x="18836" y="28836"/>
                    <a:pt x="18112" y="28944"/>
                  </a:cubicBezTo>
                  <a:lnTo>
                    <a:pt x="17532" y="29053"/>
                  </a:lnTo>
                  <a:lnTo>
                    <a:pt x="17279" y="29089"/>
                  </a:lnTo>
                  <a:lnTo>
                    <a:pt x="17061" y="29089"/>
                  </a:lnTo>
                  <a:cubicBezTo>
                    <a:pt x="16663" y="29125"/>
                    <a:pt x="16264" y="29162"/>
                    <a:pt x="15902" y="29162"/>
                  </a:cubicBezTo>
                  <a:cubicBezTo>
                    <a:pt x="15689" y="29171"/>
                    <a:pt x="15478" y="29176"/>
                    <a:pt x="15269" y="29176"/>
                  </a:cubicBezTo>
                  <a:cubicBezTo>
                    <a:pt x="14698" y="29176"/>
                    <a:pt x="14141" y="29142"/>
                    <a:pt x="13584" y="29089"/>
                  </a:cubicBezTo>
                  <a:cubicBezTo>
                    <a:pt x="13403" y="29089"/>
                    <a:pt x="13222" y="29017"/>
                    <a:pt x="13041" y="28981"/>
                  </a:cubicBezTo>
                  <a:lnTo>
                    <a:pt x="12534" y="28908"/>
                  </a:lnTo>
                  <a:cubicBezTo>
                    <a:pt x="12171" y="28836"/>
                    <a:pt x="11809" y="28727"/>
                    <a:pt x="11447" y="28618"/>
                  </a:cubicBezTo>
                  <a:cubicBezTo>
                    <a:pt x="10722" y="28437"/>
                    <a:pt x="10034" y="28184"/>
                    <a:pt x="9382" y="27858"/>
                  </a:cubicBezTo>
                  <a:cubicBezTo>
                    <a:pt x="9056" y="27713"/>
                    <a:pt x="8730" y="27532"/>
                    <a:pt x="8404" y="27351"/>
                  </a:cubicBezTo>
                  <a:cubicBezTo>
                    <a:pt x="8078" y="27170"/>
                    <a:pt x="7789" y="26988"/>
                    <a:pt x="7499" y="26807"/>
                  </a:cubicBezTo>
                  <a:cubicBezTo>
                    <a:pt x="6303" y="26010"/>
                    <a:pt x="5217" y="25032"/>
                    <a:pt x="4275" y="23910"/>
                  </a:cubicBezTo>
                  <a:cubicBezTo>
                    <a:pt x="3370" y="22823"/>
                    <a:pt x="2609" y="21591"/>
                    <a:pt x="2066" y="20288"/>
                  </a:cubicBezTo>
                  <a:cubicBezTo>
                    <a:pt x="1776" y="19599"/>
                    <a:pt x="1558" y="18911"/>
                    <a:pt x="1414" y="18187"/>
                  </a:cubicBezTo>
                  <a:cubicBezTo>
                    <a:pt x="1305" y="17824"/>
                    <a:pt x="1232" y="17462"/>
                    <a:pt x="1196" y="17136"/>
                  </a:cubicBezTo>
                  <a:cubicBezTo>
                    <a:pt x="1124" y="16810"/>
                    <a:pt x="1088" y="16376"/>
                    <a:pt x="1051" y="16013"/>
                  </a:cubicBezTo>
                  <a:cubicBezTo>
                    <a:pt x="1015" y="15217"/>
                    <a:pt x="1015" y="14456"/>
                    <a:pt x="1051" y="13695"/>
                  </a:cubicBezTo>
                  <a:cubicBezTo>
                    <a:pt x="1051" y="13478"/>
                    <a:pt x="1088" y="13297"/>
                    <a:pt x="1124" y="13116"/>
                  </a:cubicBezTo>
                  <a:cubicBezTo>
                    <a:pt x="1124" y="13079"/>
                    <a:pt x="1124" y="13043"/>
                    <a:pt x="1124" y="13043"/>
                  </a:cubicBezTo>
                  <a:cubicBezTo>
                    <a:pt x="1124" y="12971"/>
                    <a:pt x="1124" y="12935"/>
                    <a:pt x="1124" y="12898"/>
                  </a:cubicBezTo>
                  <a:cubicBezTo>
                    <a:pt x="1124" y="12826"/>
                    <a:pt x="1124" y="12717"/>
                    <a:pt x="1160" y="12609"/>
                  </a:cubicBezTo>
                  <a:cubicBezTo>
                    <a:pt x="1232" y="12246"/>
                    <a:pt x="1305" y="11884"/>
                    <a:pt x="1377" y="11486"/>
                  </a:cubicBezTo>
                  <a:cubicBezTo>
                    <a:pt x="1486" y="11124"/>
                    <a:pt x="1558" y="10798"/>
                    <a:pt x="1703" y="10435"/>
                  </a:cubicBezTo>
                  <a:cubicBezTo>
                    <a:pt x="1703" y="10363"/>
                    <a:pt x="1740" y="10254"/>
                    <a:pt x="1776" y="10182"/>
                  </a:cubicBezTo>
                  <a:lnTo>
                    <a:pt x="1812" y="10037"/>
                  </a:lnTo>
                  <a:cubicBezTo>
                    <a:pt x="1812" y="10031"/>
                    <a:pt x="1812" y="10019"/>
                    <a:pt x="1812" y="10001"/>
                  </a:cubicBezTo>
                  <a:cubicBezTo>
                    <a:pt x="1884" y="9820"/>
                    <a:pt x="1957" y="9675"/>
                    <a:pt x="2029" y="9494"/>
                  </a:cubicBezTo>
                  <a:cubicBezTo>
                    <a:pt x="2174" y="9168"/>
                    <a:pt x="2319" y="8805"/>
                    <a:pt x="2464" y="8479"/>
                  </a:cubicBezTo>
                  <a:cubicBezTo>
                    <a:pt x="2536" y="8334"/>
                    <a:pt x="2645" y="8153"/>
                    <a:pt x="2718" y="8008"/>
                  </a:cubicBezTo>
                  <a:lnTo>
                    <a:pt x="2862" y="7791"/>
                  </a:lnTo>
                  <a:lnTo>
                    <a:pt x="2899" y="7683"/>
                  </a:lnTo>
                  <a:lnTo>
                    <a:pt x="2935" y="7646"/>
                  </a:lnTo>
                  <a:cubicBezTo>
                    <a:pt x="3333" y="6994"/>
                    <a:pt x="3768" y="6415"/>
                    <a:pt x="4239" y="5871"/>
                  </a:cubicBezTo>
                  <a:cubicBezTo>
                    <a:pt x="4239" y="5799"/>
                    <a:pt x="4275" y="5763"/>
                    <a:pt x="4311" y="5763"/>
                  </a:cubicBezTo>
                  <a:cubicBezTo>
                    <a:pt x="4384" y="5690"/>
                    <a:pt x="4456" y="5618"/>
                    <a:pt x="4492" y="5545"/>
                  </a:cubicBezTo>
                  <a:cubicBezTo>
                    <a:pt x="4637" y="5401"/>
                    <a:pt x="4746" y="5292"/>
                    <a:pt x="4855" y="5147"/>
                  </a:cubicBezTo>
                  <a:cubicBezTo>
                    <a:pt x="5108" y="4893"/>
                    <a:pt x="5398" y="4640"/>
                    <a:pt x="5651" y="4386"/>
                  </a:cubicBezTo>
                  <a:cubicBezTo>
                    <a:pt x="5724" y="4314"/>
                    <a:pt x="5796" y="4278"/>
                    <a:pt x="5833" y="4241"/>
                  </a:cubicBezTo>
                  <a:lnTo>
                    <a:pt x="5869" y="4205"/>
                  </a:lnTo>
                  <a:lnTo>
                    <a:pt x="5977" y="4133"/>
                  </a:lnTo>
                  <a:cubicBezTo>
                    <a:pt x="6122" y="3988"/>
                    <a:pt x="6267" y="3879"/>
                    <a:pt x="6412" y="3771"/>
                  </a:cubicBezTo>
                  <a:cubicBezTo>
                    <a:pt x="6702" y="3553"/>
                    <a:pt x="6992" y="3372"/>
                    <a:pt x="7318" y="3155"/>
                  </a:cubicBezTo>
                  <a:lnTo>
                    <a:pt x="7535" y="3010"/>
                  </a:lnTo>
                  <a:lnTo>
                    <a:pt x="7644" y="2938"/>
                  </a:lnTo>
                  <a:lnTo>
                    <a:pt x="7716" y="2901"/>
                  </a:lnTo>
                  <a:cubicBezTo>
                    <a:pt x="7861" y="2793"/>
                    <a:pt x="8006" y="2720"/>
                    <a:pt x="8187" y="2648"/>
                  </a:cubicBezTo>
                  <a:cubicBezTo>
                    <a:pt x="8513" y="2467"/>
                    <a:pt x="8839" y="2322"/>
                    <a:pt x="9165" y="2141"/>
                  </a:cubicBezTo>
                  <a:lnTo>
                    <a:pt x="9672" y="1923"/>
                  </a:lnTo>
                  <a:lnTo>
                    <a:pt x="9926" y="1851"/>
                  </a:lnTo>
                  <a:lnTo>
                    <a:pt x="10034" y="1778"/>
                  </a:lnTo>
                  <a:lnTo>
                    <a:pt x="10107" y="1778"/>
                  </a:lnTo>
                  <a:cubicBezTo>
                    <a:pt x="10433" y="1670"/>
                    <a:pt x="10795" y="1561"/>
                    <a:pt x="11157" y="1452"/>
                  </a:cubicBezTo>
                  <a:cubicBezTo>
                    <a:pt x="11483" y="1380"/>
                    <a:pt x="11882" y="1271"/>
                    <a:pt x="12244" y="1199"/>
                  </a:cubicBezTo>
                  <a:cubicBezTo>
                    <a:pt x="12425" y="1163"/>
                    <a:pt x="12606" y="1126"/>
                    <a:pt x="12787" y="1126"/>
                  </a:cubicBezTo>
                  <a:lnTo>
                    <a:pt x="13077" y="1090"/>
                  </a:lnTo>
                  <a:lnTo>
                    <a:pt x="13294" y="1090"/>
                  </a:lnTo>
                  <a:cubicBezTo>
                    <a:pt x="13776" y="1021"/>
                    <a:pt x="14259" y="996"/>
                    <a:pt x="14750" y="996"/>
                  </a:cubicBezTo>
                  <a:close/>
                  <a:moveTo>
                    <a:pt x="15390" y="0"/>
                  </a:moveTo>
                  <a:cubicBezTo>
                    <a:pt x="13993" y="0"/>
                    <a:pt x="12593" y="194"/>
                    <a:pt x="11230" y="583"/>
                  </a:cubicBezTo>
                  <a:cubicBezTo>
                    <a:pt x="9745" y="1018"/>
                    <a:pt x="8296" y="1706"/>
                    <a:pt x="6992" y="2539"/>
                  </a:cubicBezTo>
                  <a:cubicBezTo>
                    <a:pt x="5724" y="3408"/>
                    <a:pt x="4565" y="4459"/>
                    <a:pt x="3551" y="5690"/>
                  </a:cubicBezTo>
                  <a:cubicBezTo>
                    <a:pt x="1558" y="8081"/>
                    <a:pt x="363" y="11051"/>
                    <a:pt x="110" y="14166"/>
                  </a:cubicBezTo>
                  <a:cubicBezTo>
                    <a:pt x="1" y="15724"/>
                    <a:pt x="110" y="17317"/>
                    <a:pt x="508" y="18875"/>
                  </a:cubicBezTo>
                  <a:cubicBezTo>
                    <a:pt x="870" y="20324"/>
                    <a:pt x="1450" y="21736"/>
                    <a:pt x="2210" y="23004"/>
                  </a:cubicBezTo>
                  <a:cubicBezTo>
                    <a:pt x="3804" y="25612"/>
                    <a:pt x="6122" y="27640"/>
                    <a:pt x="8875" y="28908"/>
                  </a:cubicBezTo>
                  <a:cubicBezTo>
                    <a:pt x="10288" y="29524"/>
                    <a:pt x="11773" y="29922"/>
                    <a:pt x="13330" y="30103"/>
                  </a:cubicBezTo>
                  <a:cubicBezTo>
                    <a:pt x="13854" y="30158"/>
                    <a:pt x="14380" y="30185"/>
                    <a:pt x="14904" y="30185"/>
                  </a:cubicBezTo>
                  <a:cubicBezTo>
                    <a:pt x="17495" y="30185"/>
                    <a:pt x="20060" y="29522"/>
                    <a:pt x="22350" y="28256"/>
                  </a:cubicBezTo>
                  <a:cubicBezTo>
                    <a:pt x="25066" y="26735"/>
                    <a:pt x="27276" y="24417"/>
                    <a:pt x="28688" y="21628"/>
                  </a:cubicBezTo>
                  <a:cubicBezTo>
                    <a:pt x="29376" y="20215"/>
                    <a:pt x="29847" y="18730"/>
                    <a:pt x="30065" y="17209"/>
                  </a:cubicBezTo>
                  <a:cubicBezTo>
                    <a:pt x="30173" y="16448"/>
                    <a:pt x="30246" y="15651"/>
                    <a:pt x="30246" y="14891"/>
                  </a:cubicBezTo>
                  <a:cubicBezTo>
                    <a:pt x="30246" y="14881"/>
                    <a:pt x="30245" y="14872"/>
                    <a:pt x="30245" y="14863"/>
                  </a:cubicBezTo>
                  <a:lnTo>
                    <a:pt x="30245" y="14863"/>
                  </a:lnTo>
                  <a:cubicBezTo>
                    <a:pt x="30245" y="14860"/>
                    <a:pt x="30245" y="14857"/>
                    <a:pt x="30246" y="14854"/>
                  </a:cubicBezTo>
                  <a:cubicBezTo>
                    <a:pt x="30246" y="13297"/>
                    <a:pt x="30028" y="11739"/>
                    <a:pt x="29558" y="10254"/>
                  </a:cubicBezTo>
                  <a:cubicBezTo>
                    <a:pt x="29087" y="8805"/>
                    <a:pt x="28398" y="7465"/>
                    <a:pt x="27493" y="6234"/>
                  </a:cubicBezTo>
                  <a:cubicBezTo>
                    <a:pt x="26660" y="5002"/>
                    <a:pt x="25609" y="3952"/>
                    <a:pt x="24414" y="3046"/>
                  </a:cubicBezTo>
                  <a:cubicBezTo>
                    <a:pt x="23219" y="2141"/>
                    <a:pt x="21879" y="1416"/>
                    <a:pt x="20466" y="873"/>
                  </a:cubicBezTo>
                  <a:cubicBezTo>
                    <a:pt x="18827" y="293"/>
                    <a:pt x="17111" y="0"/>
                    <a:pt x="15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6" name="Google Shape;1276;p31"/>
            <p:cNvSpPr/>
            <p:nvPr/>
          </p:nvSpPr>
          <p:spPr>
            <a:xfrm>
              <a:off x="1699339" y="1193989"/>
              <a:ext cx="827185" cy="1400619"/>
            </a:xfrm>
            <a:custGeom>
              <a:avLst/>
              <a:gdLst/>
              <a:ahLst/>
              <a:cxnLst/>
              <a:rect l="l" t="t" r="r" b="b"/>
              <a:pathLst>
                <a:path w="35643" h="60352" extrusionOk="0">
                  <a:moveTo>
                    <a:pt x="17703" y="757"/>
                  </a:moveTo>
                  <a:cubicBezTo>
                    <a:pt x="25433" y="757"/>
                    <a:pt x="32661" y="6039"/>
                    <a:pt x="34483" y="14183"/>
                  </a:cubicBezTo>
                  <a:cubicBezTo>
                    <a:pt x="34773" y="15450"/>
                    <a:pt x="34918" y="16718"/>
                    <a:pt x="34918" y="17986"/>
                  </a:cubicBezTo>
                  <a:cubicBezTo>
                    <a:pt x="34882" y="24180"/>
                    <a:pt x="33940" y="30337"/>
                    <a:pt x="32093" y="36241"/>
                  </a:cubicBezTo>
                  <a:cubicBezTo>
                    <a:pt x="30571" y="41059"/>
                    <a:pt x="28507" y="45695"/>
                    <a:pt x="25935" y="50042"/>
                  </a:cubicBezTo>
                  <a:cubicBezTo>
                    <a:pt x="24957" y="51708"/>
                    <a:pt x="23870" y="53338"/>
                    <a:pt x="22711" y="54895"/>
                  </a:cubicBezTo>
                  <a:cubicBezTo>
                    <a:pt x="21878" y="56054"/>
                    <a:pt x="20973" y="57141"/>
                    <a:pt x="19995" y="58191"/>
                  </a:cubicBezTo>
                  <a:cubicBezTo>
                    <a:pt x="19633" y="58626"/>
                    <a:pt x="19234" y="59024"/>
                    <a:pt x="18799" y="59387"/>
                  </a:cubicBezTo>
                  <a:cubicBezTo>
                    <a:pt x="18551" y="59533"/>
                    <a:pt x="18273" y="59602"/>
                    <a:pt x="17997" y="59602"/>
                  </a:cubicBezTo>
                  <a:cubicBezTo>
                    <a:pt x="17588" y="59602"/>
                    <a:pt x="17182" y="59450"/>
                    <a:pt x="16880" y="59169"/>
                  </a:cubicBezTo>
                  <a:cubicBezTo>
                    <a:pt x="16662" y="58988"/>
                    <a:pt x="16481" y="58771"/>
                    <a:pt x="16300" y="58590"/>
                  </a:cubicBezTo>
                  <a:cubicBezTo>
                    <a:pt x="15395" y="57720"/>
                    <a:pt x="14598" y="56779"/>
                    <a:pt x="13801" y="55801"/>
                  </a:cubicBezTo>
                  <a:cubicBezTo>
                    <a:pt x="11410" y="52794"/>
                    <a:pt x="9309" y="49571"/>
                    <a:pt x="7607" y="46130"/>
                  </a:cubicBezTo>
                  <a:cubicBezTo>
                    <a:pt x="5216" y="41493"/>
                    <a:pt x="3442" y="36531"/>
                    <a:pt x="2283" y="31424"/>
                  </a:cubicBezTo>
                  <a:cubicBezTo>
                    <a:pt x="1594" y="28454"/>
                    <a:pt x="1160" y="25411"/>
                    <a:pt x="942" y="22332"/>
                  </a:cubicBezTo>
                  <a:cubicBezTo>
                    <a:pt x="725" y="19398"/>
                    <a:pt x="544" y="16392"/>
                    <a:pt x="1268" y="13531"/>
                  </a:cubicBezTo>
                  <a:cubicBezTo>
                    <a:pt x="2500" y="8604"/>
                    <a:pt x="5868" y="4511"/>
                    <a:pt x="10469" y="2374"/>
                  </a:cubicBezTo>
                  <a:cubicBezTo>
                    <a:pt x="12829" y="1271"/>
                    <a:pt x="15291" y="757"/>
                    <a:pt x="17703" y="757"/>
                  </a:cubicBezTo>
                  <a:close/>
                  <a:moveTo>
                    <a:pt x="18094" y="0"/>
                  </a:moveTo>
                  <a:cubicBezTo>
                    <a:pt x="16791" y="0"/>
                    <a:pt x="15463" y="147"/>
                    <a:pt x="14127" y="455"/>
                  </a:cubicBezTo>
                  <a:cubicBezTo>
                    <a:pt x="8983" y="1614"/>
                    <a:pt x="4601" y="4982"/>
                    <a:pt x="2101" y="9655"/>
                  </a:cubicBezTo>
                  <a:cubicBezTo>
                    <a:pt x="870" y="12045"/>
                    <a:pt x="145" y="14653"/>
                    <a:pt x="73" y="17334"/>
                  </a:cubicBezTo>
                  <a:cubicBezTo>
                    <a:pt x="1" y="18964"/>
                    <a:pt x="37" y="20594"/>
                    <a:pt x="182" y="22224"/>
                  </a:cubicBezTo>
                  <a:cubicBezTo>
                    <a:pt x="290" y="23817"/>
                    <a:pt x="435" y="25447"/>
                    <a:pt x="689" y="27077"/>
                  </a:cubicBezTo>
                  <a:cubicBezTo>
                    <a:pt x="1486" y="32692"/>
                    <a:pt x="3043" y="38197"/>
                    <a:pt x="5325" y="43413"/>
                  </a:cubicBezTo>
                  <a:cubicBezTo>
                    <a:pt x="7064" y="47361"/>
                    <a:pt x="9201" y="51092"/>
                    <a:pt x="11773" y="54605"/>
                  </a:cubicBezTo>
                  <a:cubicBezTo>
                    <a:pt x="12678" y="55801"/>
                    <a:pt x="13620" y="56996"/>
                    <a:pt x="14634" y="58155"/>
                  </a:cubicBezTo>
                  <a:cubicBezTo>
                    <a:pt x="14996" y="58554"/>
                    <a:pt x="15358" y="58952"/>
                    <a:pt x="15757" y="59350"/>
                  </a:cubicBezTo>
                  <a:cubicBezTo>
                    <a:pt x="16047" y="59640"/>
                    <a:pt x="16373" y="59894"/>
                    <a:pt x="16699" y="60111"/>
                  </a:cubicBezTo>
                  <a:cubicBezTo>
                    <a:pt x="17016" y="60270"/>
                    <a:pt x="17359" y="60351"/>
                    <a:pt x="17703" y="60351"/>
                  </a:cubicBezTo>
                  <a:cubicBezTo>
                    <a:pt x="18065" y="60351"/>
                    <a:pt x="18429" y="60261"/>
                    <a:pt x="18763" y="60075"/>
                  </a:cubicBezTo>
                  <a:cubicBezTo>
                    <a:pt x="19343" y="59713"/>
                    <a:pt x="19850" y="59242"/>
                    <a:pt x="20321" y="58698"/>
                  </a:cubicBezTo>
                  <a:cubicBezTo>
                    <a:pt x="20755" y="58191"/>
                    <a:pt x="21226" y="57684"/>
                    <a:pt x="21625" y="57141"/>
                  </a:cubicBezTo>
                  <a:cubicBezTo>
                    <a:pt x="22748" y="55801"/>
                    <a:pt x="23798" y="54388"/>
                    <a:pt x="24776" y="52939"/>
                  </a:cubicBezTo>
                  <a:cubicBezTo>
                    <a:pt x="27420" y="48919"/>
                    <a:pt x="29630" y="44645"/>
                    <a:pt x="31368" y="40189"/>
                  </a:cubicBezTo>
                  <a:cubicBezTo>
                    <a:pt x="33542" y="34503"/>
                    <a:pt x="34918" y="28562"/>
                    <a:pt x="35425" y="22513"/>
                  </a:cubicBezTo>
                  <a:cubicBezTo>
                    <a:pt x="35570" y="20883"/>
                    <a:pt x="35642" y="19290"/>
                    <a:pt x="35642" y="17660"/>
                  </a:cubicBezTo>
                  <a:cubicBezTo>
                    <a:pt x="35642" y="17655"/>
                    <a:pt x="35642" y="17650"/>
                    <a:pt x="35642" y="17646"/>
                  </a:cubicBezTo>
                  <a:lnTo>
                    <a:pt x="35642" y="17646"/>
                  </a:lnTo>
                  <a:cubicBezTo>
                    <a:pt x="35642" y="17638"/>
                    <a:pt x="35642" y="17631"/>
                    <a:pt x="35642" y="17624"/>
                  </a:cubicBezTo>
                  <a:cubicBezTo>
                    <a:pt x="35642" y="7693"/>
                    <a:pt x="27532" y="0"/>
                    <a:pt x="18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7" name="Google Shape;1277;p31"/>
            <p:cNvSpPr/>
            <p:nvPr/>
          </p:nvSpPr>
          <p:spPr>
            <a:xfrm>
              <a:off x="1764899" y="1396795"/>
              <a:ext cx="694368" cy="560925"/>
            </a:xfrm>
            <a:custGeom>
              <a:avLst/>
              <a:gdLst/>
              <a:ahLst/>
              <a:cxnLst/>
              <a:rect l="l" t="t" r="r" b="b"/>
              <a:pathLst>
                <a:path w="29920" h="24170" extrusionOk="0">
                  <a:moveTo>
                    <a:pt x="28290" y="14137"/>
                  </a:moveTo>
                  <a:cubicBezTo>
                    <a:pt x="28290" y="14144"/>
                    <a:pt x="28287" y="14154"/>
                    <a:pt x="28282" y="14167"/>
                  </a:cubicBezTo>
                  <a:lnTo>
                    <a:pt x="28282" y="14167"/>
                  </a:lnTo>
                  <a:cubicBezTo>
                    <a:pt x="28286" y="14150"/>
                    <a:pt x="28290" y="14137"/>
                    <a:pt x="28290" y="14137"/>
                  </a:cubicBezTo>
                  <a:close/>
                  <a:moveTo>
                    <a:pt x="26931" y="16582"/>
                  </a:moveTo>
                  <a:lnTo>
                    <a:pt x="26913" y="16636"/>
                  </a:lnTo>
                  <a:cubicBezTo>
                    <a:pt x="26903" y="16652"/>
                    <a:pt x="26898" y="16658"/>
                    <a:pt x="26896" y="16658"/>
                  </a:cubicBezTo>
                  <a:cubicBezTo>
                    <a:pt x="26893" y="16658"/>
                    <a:pt x="26912" y="16620"/>
                    <a:pt x="26931" y="16582"/>
                  </a:cubicBezTo>
                  <a:close/>
                  <a:moveTo>
                    <a:pt x="3475" y="1"/>
                  </a:moveTo>
                  <a:cubicBezTo>
                    <a:pt x="3417" y="1"/>
                    <a:pt x="3363" y="60"/>
                    <a:pt x="3333" y="119"/>
                  </a:cubicBezTo>
                  <a:lnTo>
                    <a:pt x="3406" y="119"/>
                  </a:lnTo>
                  <a:cubicBezTo>
                    <a:pt x="2790" y="916"/>
                    <a:pt x="2247" y="1821"/>
                    <a:pt x="1776" y="2727"/>
                  </a:cubicBezTo>
                  <a:cubicBezTo>
                    <a:pt x="1341" y="3596"/>
                    <a:pt x="943" y="4466"/>
                    <a:pt x="653" y="5407"/>
                  </a:cubicBezTo>
                  <a:cubicBezTo>
                    <a:pt x="646" y="5435"/>
                    <a:pt x="644" y="5446"/>
                    <a:pt x="646" y="5446"/>
                  </a:cubicBezTo>
                  <a:cubicBezTo>
                    <a:pt x="650" y="5446"/>
                    <a:pt x="678" y="5366"/>
                    <a:pt x="678" y="5366"/>
                  </a:cubicBezTo>
                  <a:lnTo>
                    <a:pt x="678" y="5366"/>
                  </a:lnTo>
                  <a:cubicBezTo>
                    <a:pt x="679" y="5366"/>
                    <a:pt x="672" y="5386"/>
                    <a:pt x="653" y="5444"/>
                  </a:cubicBezTo>
                  <a:cubicBezTo>
                    <a:pt x="653" y="5480"/>
                    <a:pt x="653" y="5516"/>
                    <a:pt x="617" y="5588"/>
                  </a:cubicBezTo>
                  <a:lnTo>
                    <a:pt x="580" y="5733"/>
                  </a:lnTo>
                  <a:cubicBezTo>
                    <a:pt x="544" y="5842"/>
                    <a:pt x="508" y="5951"/>
                    <a:pt x="508" y="6059"/>
                  </a:cubicBezTo>
                  <a:cubicBezTo>
                    <a:pt x="436" y="6277"/>
                    <a:pt x="399" y="6494"/>
                    <a:pt x="363" y="6711"/>
                  </a:cubicBezTo>
                  <a:cubicBezTo>
                    <a:pt x="254" y="7182"/>
                    <a:pt x="182" y="7653"/>
                    <a:pt x="146" y="8124"/>
                  </a:cubicBezTo>
                  <a:cubicBezTo>
                    <a:pt x="37" y="8957"/>
                    <a:pt x="1" y="9790"/>
                    <a:pt x="37" y="10623"/>
                  </a:cubicBezTo>
                  <a:cubicBezTo>
                    <a:pt x="110" y="12289"/>
                    <a:pt x="508" y="13883"/>
                    <a:pt x="1160" y="15404"/>
                  </a:cubicBezTo>
                  <a:cubicBezTo>
                    <a:pt x="1776" y="16853"/>
                    <a:pt x="2681" y="18230"/>
                    <a:pt x="3768" y="19389"/>
                  </a:cubicBezTo>
                  <a:cubicBezTo>
                    <a:pt x="4891" y="20584"/>
                    <a:pt x="6195" y="21562"/>
                    <a:pt x="7607" y="22323"/>
                  </a:cubicBezTo>
                  <a:cubicBezTo>
                    <a:pt x="9129" y="23119"/>
                    <a:pt x="10759" y="23663"/>
                    <a:pt x="12461" y="23953"/>
                  </a:cubicBezTo>
                  <a:cubicBezTo>
                    <a:pt x="13348" y="24097"/>
                    <a:pt x="14254" y="24170"/>
                    <a:pt x="15164" y="24170"/>
                  </a:cubicBezTo>
                  <a:cubicBezTo>
                    <a:pt x="16074" y="24170"/>
                    <a:pt x="16989" y="24097"/>
                    <a:pt x="17894" y="23953"/>
                  </a:cubicBezTo>
                  <a:cubicBezTo>
                    <a:pt x="19488" y="23663"/>
                    <a:pt x="21045" y="23119"/>
                    <a:pt x="22458" y="22286"/>
                  </a:cubicBezTo>
                  <a:cubicBezTo>
                    <a:pt x="23907" y="21490"/>
                    <a:pt x="25175" y="20475"/>
                    <a:pt x="26261" y="19280"/>
                  </a:cubicBezTo>
                  <a:cubicBezTo>
                    <a:pt x="26805" y="18664"/>
                    <a:pt x="27312" y="18012"/>
                    <a:pt x="27783" y="17324"/>
                  </a:cubicBezTo>
                  <a:cubicBezTo>
                    <a:pt x="28000" y="16962"/>
                    <a:pt x="28217" y="16600"/>
                    <a:pt x="28435" y="16201"/>
                  </a:cubicBezTo>
                  <a:cubicBezTo>
                    <a:pt x="28579" y="15839"/>
                    <a:pt x="28761" y="15441"/>
                    <a:pt x="28869" y="15078"/>
                  </a:cubicBezTo>
                  <a:lnTo>
                    <a:pt x="28942" y="14861"/>
                  </a:lnTo>
                  <a:cubicBezTo>
                    <a:pt x="28978" y="14825"/>
                    <a:pt x="28978" y="14789"/>
                    <a:pt x="28978" y="14752"/>
                  </a:cubicBezTo>
                  <a:lnTo>
                    <a:pt x="28978" y="14752"/>
                  </a:lnTo>
                  <a:lnTo>
                    <a:pt x="28976" y="14756"/>
                  </a:lnTo>
                  <a:lnTo>
                    <a:pt x="28976" y="14756"/>
                  </a:lnTo>
                  <a:cubicBezTo>
                    <a:pt x="28978" y="14743"/>
                    <a:pt x="28978" y="14729"/>
                    <a:pt x="28978" y="14716"/>
                  </a:cubicBezTo>
                  <a:lnTo>
                    <a:pt x="29014" y="14607"/>
                  </a:lnTo>
                  <a:cubicBezTo>
                    <a:pt x="29080" y="14442"/>
                    <a:pt x="29146" y="14247"/>
                    <a:pt x="29185" y="14076"/>
                  </a:cubicBezTo>
                  <a:lnTo>
                    <a:pt x="29185" y="14076"/>
                  </a:lnTo>
                  <a:cubicBezTo>
                    <a:pt x="29330" y="13661"/>
                    <a:pt x="29430" y="13247"/>
                    <a:pt x="29557" y="12833"/>
                  </a:cubicBezTo>
                  <a:cubicBezTo>
                    <a:pt x="29666" y="12326"/>
                    <a:pt x="29739" y="11855"/>
                    <a:pt x="29775" y="11384"/>
                  </a:cubicBezTo>
                  <a:cubicBezTo>
                    <a:pt x="29811" y="10913"/>
                    <a:pt x="29847" y="10478"/>
                    <a:pt x="29883" y="9971"/>
                  </a:cubicBezTo>
                  <a:cubicBezTo>
                    <a:pt x="29920" y="9500"/>
                    <a:pt x="29883" y="9029"/>
                    <a:pt x="29883" y="8559"/>
                  </a:cubicBezTo>
                  <a:cubicBezTo>
                    <a:pt x="29847" y="7581"/>
                    <a:pt x="29739" y="6603"/>
                    <a:pt x="29557" y="5625"/>
                  </a:cubicBezTo>
                  <a:cubicBezTo>
                    <a:pt x="29376" y="4647"/>
                    <a:pt x="29087" y="3705"/>
                    <a:pt x="28688" y="2799"/>
                  </a:cubicBezTo>
                  <a:cubicBezTo>
                    <a:pt x="28471" y="2292"/>
                    <a:pt x="28217" y="1785"/>
                    <a:pt x="27927" y="1314"/>
                  </a:cubicBezTo>
                  <a:cubicBezTo>
                    <a:pt x="27783" y="1061"/>
                    <a:pt x="27602" y="807"/>
                    <a:pt x="27420" y="590"/>
                  </a:cubicBezTo>
                  <a:cubicBezTo>
                    <a:pt x="27312" y="481"/>
                    <a:pt x="27203" y="373"/>
                    <a:pt x="27058" y="300"/>
                  </a:cubicBezTo>
                  <a:lnTo>
                    <a:pt x="26913" y="155"/>
                  </a:lnTo>
                  <a:cubicBezTo>
                    <a:pt x="26841" y="119"/>
                    <a:pt x="26768" y="83"/>
                    <a:pt x="26696" y="47"/>
                  </a:cubicBezTo>
                  <a:cubicBezTo>
                    <a:pt x="26675" y="19"/>
                    <a:pt x="26649" y="7"/>
                    <a:pt x="26620" y="7"/>
                  </a:cubicBezTo>
                  <a:cubicBezTo>
                    <a:pt x="26503" y="7"/>
                    <a:pt x="26355" y="212"/>
                    <a:pt x="26442" y="300"/>
                  </a:cubicBezTo>
                  <a:cubicBezTo>
                    <a:pt x="26442" y="336"/>
                    <a:pt x="26479" y="409"/>
                    <a:pt x="26479" y="481"/>
                  </a:cubicBezTo>
                  <a:cubicBezTo>
                    <a:pt x="26515" y="554"/>
                    <a:pt x="26551" y="626"/>
                    <a:pt x="26587" y="699"/>
                  </a:cubicBezTo>
                  <a:cubicBezTo>
                    <a:pt x="26624" y="843"/>
                    <a:pt x="26696" y="988"/>
                    <a:pt x="26768" y="1097"/>
                  </a:cubicBezTo>
                  <a:cubicBezTo>
                    <a:pt x="26877" y="1351"/>
                    <a:pt x="27058" y="1640"/>
                    <a:pt x="27203" y="1858"/>
                  </a:cubicBezTo>
                  <a:cubicBezTo>
                    <a:pt x="27493" y="2365"/>
                    <a:pt x="27783" y="2836"/>
                    <a:pt x="28036" y="3343"/>
                  </a:cubicBezTo>
                  <a:cubicBezTo>
                    <a:pt x="28543" y="4321"/>
                    <a:pt x="28905" y="5371"/>
                    <a:pt x="29123" y="6458"/>
                  </a:cubicBezTo>
                  <a:cubicBezTo>
                    <a:pt x="29340" y="7508"/>
                    <a:pt x="29413" y="8595"/>
                    <a:pt x="29340" y="9681"/>
                  </a:cubicBezTo>
                  <a:cubicBezTo>
                    <a:pt x="29304" y="10225"/>
                    <a:pt x="29268" y="10732"/>
                    <a:pt x="29123" y="11275"/>
                  </a:cubicBezTo>
                  <a:cubicBezTo>
                    <a:pt x="29014" y="11818"/>
                    <a:pt x="28869" y="12362"/>
                    <a:pt x="28688" y="12905"/>
                  </a:cubicBezTo>
                  <a:cubicBezTo>
                    <a:pt x="28616" y="13159"/>
                    <a:pt x="28543" y="13412"/>
                    <a:pt x="28435" y="13666"/>
                  </a:cubicBezTo>
                  <a:cubicBezTo>
                    <a:pt x="28435" y="13702"/>
                    <a:pt x="28398" y="13738"/>
                    <a:pt x="28398" y="13774"/>
                  </a:cubicBezTo>
                  <a:lnTo>
                    <a:pt x="28326" y="13992"/>
                  </a:lnTo>
                  <a:lnTo>
                    <a:pt x="28253" y="14173"/>
                  </a:lnTo>
                  <a:lnTo>
                    <a:pt x="28253" y="14209"/>
                  </a:lnTo>
                  <a:cubicBezTo>
                    <a:pt x="28253" y="14215"/>
                    <a:pt x="28254" y="14219"/>
                    <a:pt x="28254" y="14222"/>
                  </a:cubicBezTo>
                  <a:lnTo>
                    <a:pt x="28254" y="14222"/>
                  </a:lnTo>
                  <a:cubicBezTo>
                    <a:pt x="28231" y="14265"/>
                    <a:pt x="28201" y="14315"/>
                    <a:pt x="28181" y="14354"/>
                  </a:cubicBezTo>
                  <a:cubicBezTo>
                    <a:pt x="28109" y="14499"/>
                    <a:pt x="28036" y="14607"/>
                    <a:pt x="28000" y="14752"/>
                  </a:cubicBezTo>
                  <a:cubicBezTo>
                    <a:pt x="28012" y="14740"/>
                    <a:pt x="28018" y="14735"/>
                    <a:pt x="28020" y="14735"/>
                  </a:cubicBezTo>
                  <a:lnTo>
                    <a:pt x="28020" y="14735"/>
                  </a:lnTo>
                  <a:cubicBezTo>
                    <a:pt x="28028" y="14735"/>
                    <a:pt x="27927" y="14861"/>
                    <a:pt x="27927" y="14861"/>
                  </a:cubicBezTo>
                  <a:lnTo>
                    <a:pt x="27891" y="14897"/>
                  </a:lnTo>
                  <a:lnTo>
                    <a:pt x="27783" y="15115"/>
                  </a:lnTo>
                  <a:cubicBezTo>
                    <a:pt x="27746" y="15223"/>
                    <a:pt x="27674" y="15368"/>
                    <a:pt x="27602" y="15477"/>
                  </a:cubicBezTo>
                  <a:cubicBezTo>
                    <a:pt x="27608" y="15465"/>
                    <a:pt x="27610" y="15460"/>
                    <a:pt x="27609" y="15460"/>
                  </a:cubicBezTo>
                  <a:lnTo>
                    <a:pt x="27609" y="15460"/>
                  </a:lnTo>
                  <a:cubicBezTo>
                    <a:pt x="27607" y="15460"/>
                    <a:pt x="27594" y="15478"/>
                    <a:pt x="27579" y="15499"/>
                  </a:cubicBezTo>
                  <a:lnTo>
                    <a:pt x="27579" y="15499"/>
                  </a:lnTo>
                  <a:cubicBezTo>
                    <a:pt x="27558" y="15521"/>
                    <a:pt x="27529" y="15549"/>
                    <a:pt x="27529" y="15549"/>
                  </a:cubicBezTo>
                  <a:cubicBezTo>
                    <a:pt x="27529" y="15553"/>
                    <a:pt x="27530" y="15554"/>
                    <a:pt x="27532" y="15554"/>
                  </a:cubicBezTo>
                  <a:cubicBezTo>
                    <a:pt x="27535" y="15554"/>
                    <a:pt x="27543" y="15547"/>
                    <a:pt x="27552" y="15536"/>
                  </a:cubicBezTo>
                  <a:lnTo>
                    <a:pt x="27552" y="15536"/>
                  </a:lnTo>
                  <a:lnTo>
                    <a:pt x="27457" y="15694"/>
                  </a:lnTo>
                  <a:cubicBezTo>
                    <a:pt x="27457" y="15694"/>
                    <a:pt x="27420" y="15730"/>
                    <a:pt x="27420" y="15767"/>
                  </a:cubicBezTo>
                  <a:lnTo>
                    <a:pt x="27312" y="15948"/>
                  </a:lnTo>
                  <a:cubicBezTo>
                    <a:pt x="27312" y="15967"/>
                    <a:pt x="27290" y="15998"/>
                    <a:pt x="27282" y="15998"/>
                  </a:cubicBezTo>
                  <a:cubicBezTo>
                    <a:pt x="27276" y="15998"/>
                    <a:pt x="27279" y="15977"/>
                    <a:pt x="27312" y="15911"/>
                  </a:cubicBezTo>
                  <a:cubicBezTo>
                    <a:pt x="27337" y="15869"/>
                    <a:pt x="27347" y="15852"/>
                    <a:pt x="27346" y="15852"/>
                  </a:cubicBezTo>
                  <a:lnTo>
                    <a:pt x="27346" y="15852"/>
                  </a:lnTo>
                  <a:cubicBezTo>
                    <a:pt x="27345" y="15852"/>
                    <a:pt x="27239" y="16029"/>
                    <a:pt x="27239" y="16056"/>
                  </a:cubicBezTo>
                  <a:lnTo>
                    <a:pt x="27239" y="16093"/>
                  </a:lnTo>
                  <a:lnTo>
                    <a:pt x="27167" y="16201"/>
                  </a:lnTo>
                  <a:lnTo>
                    <a:pt x="27167" y="16201"/>
                  </a:lnTo>
                  <a:lnTo>
                    <a:pt x="27203" y="16129"/>
                  </a:lnTo>
                  <a:cubicBezTo>
                    <a:pt x="27208" y="16119"/>
                    <a:pt x="27209" y="16116"/>
                    <a:pt x="27209" y="16116"/>
                  </a:cubicBezTo>
                  <a:lnTo>
                    <a:pt x="27209" y="16116"/>
                  </a:lnTo>
                  <a:cubicBezTo>
                    <a:pt x="27206" y="16116"/>
                    <a:pt x="27142" y="16229"/>
                    <a:pt x="27147" y="16229"/>
                  </a:cubicBezTo>
                  <a:cubicBezTo>
                    <a:pt x="27148" y="16229"/>
                    <a:pt x="27154" y="16221"/>
                    <a:pt x="27167" y="16201"/>
                  </a:cubicBezTo>
                  <a:lnTo>
                    <a:pt x="27167" y="16201"/>
                  </a:lnTo>
                  <a:cubicBezTo>
                    <a:pt x="27094" y="16310"/>
                    <a:pt x="27022" y="16419"/>
                    <a:pt x="26950" y="16527"/>
                  </a:cubicBezTo>
                  <a:lnTo>
                    <a:pt x="26841" y="16708"/>
                  </a:lnTo>
                  <a:cubicBezTo>
                    <a:pt x="26768" y="16817"/>
                    <a:pt x="26696" y="16962"/>
                    <a:pt x="26624" y="17071"/>
                  </a:cubicBezTo>
                  <a:cubicBezTo>
                    <a:pt x="26345" y="17488"/>
                    <a:pt x="26033" y="17906"/>
                    <a:pt x="25687" y="18324"/>
                  </a:cubicBezTo>
                  <a:lnTo>
                    <a:pt x="25687" y="18324"/>
                  </a:lnTo>
                  <a:cubicBezTo>
                    <a:pt x="25697" y="18311"/>
                    <a:pt x="25704" y="18301"/>
                    <a:pt x="25703" y="18301"/>
                  </a:cubicBezTo>
                  <a:lnTo>
                    <a:pt x="25703" y="18301"/>
                  </a:lnTo>
                  <a:cubicBezTo>
                    <a:pt x="25702" y="18301"/>
                    <a:pt x="25687" y="18320"/>
                    <a:pt x="25646" y="18375"/>
                  </a:cubicBezTo>
                  <a:cubicBezTo>
                    <a:pt x="25659" y="18358"/>
                    <a:pt x="25673" y="18341"/>
                    <a:pt x="25687" y="18324"/>
                  </a:cubicBezTo>
                  <a:lnTo>
                    <a:pt x="25687" y="18324"/>
                  </a:lnTo>
                  <a:cubicBezTo>
                    <a:pt x="25675" y="18341"/>
                    <a:pt x="25658" y="18362"/>
                    <a:pt x="25646" y="18375"/>
                  </a:cubicBezTo>
                  <a:lnTo>
                    <a:pt x="25646" y="18375"/>
                  </a:lnTo>
                  <a:lnTo>
                    <a:pt x="25646" y="18375"/>
                  </a:lnTo>
                  <a:cubicBezTo>
                    <a:pt x="25646" y="18375"/>
                    <a:pt x="25646" y="18375"/>
                    <a:pt x="25646" y="18375"/>
                  </a:cubicBezTo>
                  <a:lnTo>
                    <a:pt x="25646" y="18375"/>
                  </a:lnTo>
                  <a:cubicBezTo>
                    <a:pt x="25646" y="18393"/>
                    <a:pt x="25618" y="18420"/>
                    <a:pt x="25605" y="18429"/>
                  </a:cubicBezTo>
                  <a:lnTo>
                    <a:pt x="25605" y="18429"/>
                  </a:lnTo>
                  <a:lnTo>
                    <a:pt x="25646" y="18375"/>
                  </a:lnTo>
                  <a:lnTo>
                    <a:pt x="25646" y="18375"/>
                  </a:lnTo>
                  <a:cubicBezTo>
                    <a:pt x="25603" y="18417"/>
                    <a:pt x="25594" y="18432"/>
                    <a:pt x="25598" y="18432"/>
                  </a:cubicBezTo>
                  <a:cubicBezTo>
                    <a:pt x="25600" y="18432"/>
                    <a:pt x="25602" y="18431"/>
                    <a:pt x="25605" y="18429"/>
                  </a:cubicBezTo>
                  <a:lnTo>
                    <a:pt x="25605" y="18429"/>
                  </a:lnTo>
                  <a:lnTo>
                    <a:pt x="25537" y="18519"/>
                  </a:lnTo>
                  <a:lnTo>
                    <a:pt x="25247" y="18809"/>
                  </a:lnTo>
                  <a:cubicBezTo>
                    <a:pt x="25066" y="19026"/>
                    <a:pt x="24849" y="19208"/>
                    <a:pt x="24668" y="19389"/>
                  </a:cubicBezTo>
                  <a:cubicBezTo>
                    <a:pt x="24559" y="19497"/>
                    <a:pt x="24486" y="19570"/>
                    <a:pt x="24378" y="19678"/>
                  </a:cubicBezTo>
                  <a:lnTo>
                    <a:pt x="24233" y="19787"/>
                  </a:lnTo>
                  <a:cubicBezTo>
                    <a:pt x="24281" y="19751"/>
                    <a:pt x="24301" y="19739"/>
                    <a:pt x="24305" y="19739"/>
                  </a:cubicBezTo>
                  <a:lnTo>
                    <a:pt x="24305" y="19739"/>
                  </a:lnTo>
                  <a:cubicBezTo>
                    <a:pt x="24313" y="19739"/>
                    <a:pt x="24257" y="19787"/>
                    <a:pt x="24233" y="19787"/>
                  </a:cubicBezTo>
                  <a:cubicBezTo>
                    <a:pt x="24016" y="19968"/>
                    <a:pt x="23798" y="20113"/>
                    <a:pt x="23581" y="20294"/>
                  </a:cubicBezTo>
                  <a:cubicBezTo>
                    <a:pt x="23364" y="20439"/>
                    <a:pt x="23146" y="20620"/>
                    <a:pt x="22929" y="20729"/>
                  </a:cubicBezTo>
                  <a:lnTo>
                    <a:pt x="22567" y="20946"/>
                  </a:lnTo>
                  <a:lnTo>
                    <a:pt x="22386" y="21091"/>
                  </a:lnTo>
                  <a:cubicBezTo>
                    <a:pt x="21879" y="21345"/>
                    <a:pt x="21371" y="21562"/>
                    <a:pt x="20864" y="21779"/>
                  </a:cubicBezTo>
                  <a:lnTo>
                    <a:pt x="20683" y="21852"/>
                  </a:lnTo>
                  <a:lnTo>
                    <a:pt x="20575" y="21888"/>
                  </a:lnTo>
                  <a:cubicBezTo>
                    <a:pt x="20537" y="21907"/>
                    <a:pt x="20529" y="21913"/>
                    <a:pt x="20535" y="21913"/>
                  </a:cubicBezTo>
                  <a:cubicBezTo>
                    <a:pt x="20540" y="21913"/>
                    <a:pt x="20552" y="21910"/>
                    <a:pt x="20567" y="21905"/>
                  </a:cubicBezTo>
                  <a:lnTo>
                    <a:pt x="20567" y="21905"/>
                  </a:lnTo>
                  <a:lnTo>
                    <a:pt x="20249" y="22033"/>
                  </a:lnTo>
                  <a:cubicBezTo>
                    <a:pt x="19959" y="22142"/>
                    <a:pt x="19669" y="22214"/>
                    <a:pt x="19415" y="22286"/>
                  </a:cubicBezTo>
                  <a:cubicBezTo>
                    <a:pt x="19126" y="22359"/>
                    <a:pt x="18836" y="22395"/>
                    <a:pt x="18546" y="22468"/>
                  </a:cubicBezTo>
                  <a:cubicBezTo>
                    <a:pt x="18401" y="22504"/>
                    <a:pt x="18256" y="22504"/>
                    <a:pt x="18075" y="22540"/>
                  </a:cubicBezTo>
                  <a:lnTo>
                    <a:pt x="17894" y="22576"/>
                  </a:lnTo>
                  <a:lnTo>
                    <a:pt x="17786" y="22576"/>
                  </a:lnTo>
                  <a:cubicBezTo>
                    <a:pt x="17134" y="22649"/>
                    <a:pt x="16482" y="22685"/>
                    <a:pt x="15830" y="22685"/>
                  </a:cubicBezTo>
                  <a:cubicBezTo>
                    <a:pt x="15178" y="22685"/>
                    <a:pt x="14526" y="22649"/>
                    <a:pt x="13874" y="22576"/>
                  </a:cubicBezTo>
                  <a:cubicBezTo>
                    <a:pt x="13625" y="22545"/>
                    <a:pt x="13376" y="22514"/>
                    <a:pt x="13104" y="22460"/>
                  </a:cubicBezTo>
                  <a:lnTo>
                    <a:pt x="13104" y="22460"/>
                  </a:lnTo>
                  <a:cubicBezTo>
                    <a:pt x="13119" y="22463"/>
                    <a:pt x="13134" y="22465"/>
                    <a:pt x="13149" y="22468"/>
                  </a:cubicBezTo>
                  <a:lnTo>
                    <a:pt x="12968" y="22431"/>
                  </a:lnTo>
                  <a:lnTo>
                    <a:pt x="12968" y="22431"/>
                  </a:lnTo>
                  <a:cubicBezTo>
                    <a:pt x="13014" y="22442"/>
                    <a:pt x="13060" y="22451"/>
                    <a:pt x="13104" y="22460"/>
                  </a:cubicBezTo>
                  <a:lnTo>
                    <a:pt x="13104" y="22460"/>
                  </a:lnTo>
                  <a:cubicBezTo>
                    <a:pt x="11599" y="22204"/>
                    <a:pt x="10130" y="21700"/>
                    <a:pt x="8803" y="21019"/>
                  </a:cubicBezTo>
                  <a:cubicBezTo>
                    <a:pt x="8404" y="20801"/>
                    <a:pt x="8042" y="20620"/>
                    <a:pt x="7680" y="20367"/>
                  </a:cubicBezTo>
                  <a:lnTo>
                    <a:pt x="7680" y="20367"/>
                  </a:lnTo>
                  <a:lnTo>
                    <a:pt x="7825" y="20475"/>
                  </a:lnTo>
                  <a:cubicBezTo>
                    <a:pt x="6448" y="19606"/>
                    <a:pt x="5253" y="18519"/>
                    <a:pt x="4275" y="17252"/>
                  </a:cubicBezTo>
                  <a:cubicBezTo>
                    <a:pt x="3985" y="16889"/>
                    <a:pt x="3732" y="16527"/>
                    <a:pt x="3478" y="16129"/>
                  </a:cubicBezTo>
                  <a:lnTo>
                    <a:pt x="3478" y="16129"/>
                  </a:lnTo>
                  <a:lnTo>
                    <a:pt x="3551" y="16274"/>
                  </a:lnTo>
                  <a:cubicBezTo>
                    <a:pt x="3007" y="15368"/>
                    <a:pt x="2536" y="14426"/>
                    <a:pt x="2210" y="13448"/>
                  </a:cubicBezTo>
                  <a:cubicBezTo>
                    <a:pt x="2029" y="12941"/>
                    <a:pt x="1884" y="12434"/>
                    <a:pt x="1739" y="11927"/>
                  </a:cubicBezTo>
                  <a:cubicBezTo>
                    <a:pt x="1739" y="11818"/>
                    <a:pt x="1703" y="11674"/>
                    <a:pt x="1667" y="11565"/>
                  </a:cubicBezTo>
                  <a:lnTo>
                    <a:pt x="1631" y="11348"/>
                  </a:lnTo>
                  <a:cubicBezTo>
                    <a:pt x="1631" y="11322"/>
                    <a:pt x="1612" y="11204"/>
                    <a:pt x="1615" y="11204"/>
                  </a:cubicBezTo>
                  <a:lnTo>
                    <a:pt x="1615" y="11204"/>
                  </a:lnTo>
                  <a:cubicBezTo>
                    <a:pt x="1616" y="11204"/>
                    <a:pt x="1620" y="11223"/>
                    <a:pt x="1631" y="11275"/>
                  </a:cubicBezTo>
                  <a:cubicBezTo>
                    <a:pt x="1631" y="11166"/>
                    <a:pt x="1595" y="11022"/>
                    <a:pt x="1558" y="10913"/>
                  </a:cubicBezTo>
                  <a:lnTo>
                    <a:pt x="1558" y="10804"/>
                  </a:lnTo>
                  <a:lnTo>
                    <a:pt x="1558" y="10696"/>
                  </a:lnTo>
                  <a:cubicBezTo>
                    <a:pt x="1558" y="10659"/>
                    <a:pt x="1522" y="10551"/>
                    <a:pt x="1522" y="10478"/>
                  </a:cubicBezTo>
                  <a:cubicBezTo>
                    <a:pt x="1341" y="9392"/>
                    <a:pt x="1305" y="8305"/>
                    <a:pt x="1413" y="7255"/>
                  </a:cubicBezTo>
                  <a:lnTo>
                    <a:pt x="1450" y="6856"/>
                  </a:lnTo>
                  <a:cubicBezTo>
                    <a:pt x="1450" y="6820"/>
                    <a:pt x="1450" y="6784"/>
                    <a:pt x="1450" y="6747"/>
                  </a:cubicBezTo>
                  <a:cubicBezTo>
                    <a:pt x="1450" y="6675"/>
                    <a:pt x="1486" y="6566"/>
                    <a:pt x="1486" y="6494"/>
                  </a:cubicBezTo>
                  <a:cubicBezTo>
                    <a:pt x="1522" y="6204"/>
                    <a:pt x="1595" y="5951"/>
                    <a:pt x="1631" y="5661"/>
                  </a:cubicBezTo>
                  <a:cubicBezTo>
                    <a:pt x="1667" y="5516"/>
                    <a:pt x="1703" y="5371"/>
                    <a:pt x="1739" y="5262"/>
                  </a:cubicBezTo>
                  <a:lnTo>
                    <a:pt x="1739" y="5154"/>
                  </a:lnTo>
                  <a:cubicBezTo>
                    <a:pt x="1739" y="5118"/>
                    <a:pt x="1739" y="5081"/>
                    <a:pt x="1739" y="5045"/>
                  </a:cubicBezTo>
                  <a:cubicBezTo>
                    <a:pt x="1739" y="4973"/>
                    <a:pt x="1776" y="4900"/>
                    <a:pt x="1776" y="4828"/>
                  </a:cubicBezTo>
                  <a:cubicBezTo>
                    <a:pt x="1848" y="4538"/>
                    <a:pt x="1921" y="4248"/>
                    <a:pt x="1993" y="3958"/>
                  </a:cubicBezTo>
                  <a:cubicBezTo>
                    <a:pt x="1993" y="3886"/>
                    <a:pt x="2065" y="3814"/>
                    <a:pt x="2065" y="3741"/>
                  </a:cubicBezTo>
                  <a:lnTo>
                    <a:pt x="2102" y="3632"/>
                  </a:lnTo>
                  <a:cubicBezTo>
                    <a:pt x="2102" y="3632"/>
                    <a:pt x="2145" y="3525"/>
                    <a:pt x="2131" y="3525"/>
                  </a:cubicBezTo>
                  <a:cubicBezTo>
                    <a:pt x="2127" y="3525"/>
                    <a:pt x="2118" y="3535"/>
                    <a:pt x="2102" y="3560"/>
                  </a:cubicBezTo>
                  <a:cubicBezTo>
                    <a:pt x="2174" y="3379"/>
                    <a:pt x="2210" y="3198"/>
                    <a:pt x="2283" y="3017"/>
                  </a:cubicBezTo>
                  <a:cubicBezTo>
                    <a:pt x="2283" y="3017"/>
                    <a:pt x="2306" y="2924"/>
                    <a:pt x="2297" y="2924"/>
                  </a:cubicBezTo>
                  <a:lnTo>
                    <a:pt x="2297" y="2924"/>
                  </a:lnTo>
                  <a:cubicBezTo>
                    <a:pt x="2294" y="2924"/>
                    <a:pt x="2290" y="2930"/>
                    <a:pt x="2283" y="2944"/>
                  </a:cubicBezTo>
                  <a:cubicBezTo>
                    <a:pt x="2296" y="2904"/>
                    <a:pt x="2309" y="2879"/>
                    <a:pt x="2319" y="2865"/>
                  </a:cubicBezTo>
                  <a:lnTo>
                    <a:pt x="2319" y="2865"/>
                  </a:lnTo>
                  <a:lnTo>
                    <a:pt x="2319" y="2872"/>
                  </a:lnTo>
                  <a:cubicBezTo>
                    <a:pt x="2332" y="2859"/>
                    <a:pt x="2336" y="2850"/>
                    <a:pt x="2333" y="2850"/>
                  </a:cubicBezTo>
                  <a:lnTo>
                    <a:pt x="2333" y="2850"/>
                  </a:lnTo>
                  <a:cubicBezTo>
                    <a:pt x="2331" y="2850"/>
                    <a:pt x="2326" y="2855"/>
                    <a:pt x="2319" y="2865"/>
                  </a:cubicBezTo>
                  <a:lnTo>
                    <a:pt x="2319" y="2865"/>
                  </a:lnTo>
                  <a:lnTo>
                    <a:pt x="2319" y="2836"/>
                  </a:lnTo>
                  <a:cubicBezTo>
                    <a:pt x="2355" y="2763"/>
                    <a:pt x="2391" y="2654"/>
                    <a:pt x="2428" y="2582"/>
                  </a:cubicBezTo>
                  <a:cubicBezTo>
                    <a:pt x="2500" y="2437"/>
                    <a:pt x="2536" y="2256"/>
                    <a:pt x="2609" y="2111"/>
                  </a:cubicBezTo>
                  <a:cubicBezTo>
                    <a:pt x="2899" y="1459"/>
                    <a:pt x="3225" y="807"/>
                    <a:pt x="3551" y="155"/>
                  </a:cubicBezTo>
                  <a:cubicBezTo>
                    <a:pt x="3587" y="83"/>
                    <a:pt x="3587" y="10"/>
                    <a:pt x="3514" y="10"/>
                  </a:cubicBezTo>
                  <a:cubicBezTo>
                    <a:pt x="3501" y="4"/>
                    <a:pt x="3488" y="1"/>
                    <a:pt x="3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8" name="Google Shape;1278;p31"/>
            <p:cNvSpPr/>
            <p:nvPr/>
          </p:nvSpPr>
          <p:spPr>
            <a:xfrm>
              <a:off x="1764342" y="1322115"/>
              <a:ext cx="698290" cy="330568"/>
            </a:xfrm>
            <a:custGeom>
              <a:avLst/>
              <a:gdLst/>
              <a:ahLst/>
              <a:cxnLst/>
              <a:rect l="l" t="t" r="r" b="b"/>
              <a:pathLst>
                <a:path w="30089" h="14244" extrusionOk="0">
                  <a:moveTo>
                    <a:pt x="9933" y="1800"/>
                  </a:moveTo>
                  <a:cubicBezTo>
                    <a:pt x="9929" y="1800"/>
                    <a:pt x="9913" y="1804"/>
                    <a:pt x="9877" y="1816"/>
                  </a:cubicBezTo>
                  <a:cubicBezTo>
                    <a:pt x="9901" y="1816"/>
                    <a:pt x="9941" y="1800"/>
                    <a:pt x="9933" y="1800"/>
                  </a:cubicBezTo>
                  <a:close/>
                  <a:moveTo>
                    <a:pt x="15265" y="0"/>
                  </a:moveTo>
                  <a:cubicBezTo>
                    <a:pt x="13904" y="0"/>
                    <a:pt x="12548" y="183"/>
                    <a:pt x="11253" y="548"/>
                  </a:cubicBezTo>
                  <a:cubicBezTo>
                    <a:pt x="8428" y="1345"/>
                    <a:pt x="5893" y="2902"/>
                    <a:pt x="3937" y="5076"/>
                  </a:cubicBezTo>
                  <a:cubicBezTo>
                    <a:pt x="2959" y="6162"/>
                    <a:pt x="2126" y="7394"/>
                    <a:pt x="1474" y="8698"/>
                  </a:cubicBezTo>
                  <a:cubicBezTo>
                    <a:pt x="822" y="10038"/>
                    <a:pt x="387" y="11414"/>
                    <a:pt x="170" y="12863"/>
                  </a:cubicBezTo>
                  <a:cubicBezTo>
                    <a:pt x="97" y="13225"/>
                    <a:pt x="61" y="13624"/>
                    <a:pt x="25" y="13986"/>
                  </a:cubicBezTo>
                  <a:cubicBezTo>
                    <a:pt x="1" y="14179"/>
                    <a:pt x="138" y="14244"/>
                    <a:pt x="274" y="14244"/>
                  </a:cubicBezTo>
                  <a:cubicBezTo>
                    <a:pt x="343" y="14244"/>
                    <a:pt x="411" y="14228"/>
                    <a:pt x="460" y="14203"/>
                  </a:cubicBezTo>
                  <a:cubicBezTo>
                    <a:pt x="713" y="14058"/>
                    <a:pt x="894" y="13841"/>
                    <a:pt x="930" y="13551"/>
                  </a:cubicBezTo>
                  <a:lnTo>
                    <a:pt x="967" y="13588"/>
                  </a:lnTo>
                  <a:cubicBezTo>
                    <a:pt x="967" y="13515"/>
                    <a:pt x="967" y="13407"/>
                    <a:pt x="967" y="13334"/>
                  </a:cubicBezTo>
                  <a:lnTo>
                    <a:pt x="967" y="13189"/>
                  </a:lnTo>
                  <a:lnTo>
                    <a:pt x="967" y="13153"/>
                  </a:lnTo>
                  <a:lnTo>
                    <a:pt x="967" y="13117"/>
                  </a:lnTo>
                  <a:cubicBezTo>
                    <a:pt x="967" y="12936"/>
                    <a:pt x="1039" y="12755"/>
                    <a:pt x="1039" y="12610"/>
                  </a:cubicBezTo>
                  <a:cubicBezTo>
                    <a:pt x="1111" y="12247"/>
                    <a:pt x="1184" y="11885"/>
                    <a:pt x="1256" y="11559"/>
                  </a:cubicBezTo>
                  <a:cubicBezTo>
                    <a:pt x="1329" y="11197"/>
                    <a:pt x="1437" y="10871"/>
                    <a:pt x="1546" y="10545"/>
                  </a:cubicBezTo>
                  <a:cubicBezTo>
                    <a:pt x="1619" y="10364"/>
                    <a:pt x="1655" y="10219"/>
                    <a:pt x="1727" y="10038"/>
                  </a:cubicBezTo>
                  <a:cubicBezTo>
                    <a:pt x="1728" y="10037"/>
                    <a:pt x="1729" y="10035"/>
                    <a:pt x="1729" y="10034"/>
                  </a:cubicBezTo>
                  <a:lnTo>
                    <a:pt x="1729" y="10034"/>
                  </a:lnTo>
                  <a:cubicBezTo>
                    <a:pt x="1730" y="10041"/>
                    <a:pt x="1732" y="10044"/>
                    <a:pt x="1734" y="10044"/>
                  </a:cubicBezTo>
                  <a:cubicBezTo>
                    <a:pt x="1740" y="10044"/>
                    <a:pt x="1747" y="10017"/>
                    <a:pt x="1742" y="10017"/>
                  </a:cubicBezTo>
                  <a:lnTo>
                    <a:pt x="1742" y="10017"/>
                  </a:lnTo>
                  <a:cubicBezTo>
                    <a:pt x="1740" y="10017"/>
                    <a:pt x="1736" y="10021"/>
                    <a:pt x="1729" y="10034"/>
                  </a:cubicBezTo>
                  <a:lnTo>
                    <a:pt x="1729" y="10034"/>
                  </a:lnTo>
                  <a:cubicBezTo>
                    <a:pt x="1728" y="10028"/>
                    <a:pt x="1727" y="10017"/>
                    <a:pt x="1727" y="10002"/>
                  </a:cubicBezTo>
                  <a:lnTo>
                    <a:pt x="1763" y="9893"/>
                  </a:lnTo>
                  <a:cubicBezTo>
                    <a:pt x="1800" y="9821"/>
                    <a:pt x="1836" y="9712"/>
                    <a:pt x="1872" y="9639"/>
                  </a:cubicBezTo>
                  <a:cubicBezTo>
                    <a:pt x="2126" y="8988"/>
                    <a:pt x="2415" y="8372"/>
                    <a:pt x="2778" y="7792"/>
                  </a:cubicBezTo>
                  <a:cubicBezTo>
                    <a:pt x="2778" y="7756"/>
                    <a:pt x="2814" y="7720"/>
                    <a:pt x="2814" y="7684"/>
                  </a:cubicBezTo>
                  <a:lnTo>
                    <a:pt x="2814" y="7684"/>
                  </a:lnTo>
                  <a:cubicBezTo>
                    <a:pt x="2791" y="7718"/>
                    <a:pt x="2783" y="7731"/>
                    <a:pt x="2782" y="7731"/>
                  </a:cubicBezTo>
                  <a:cubicBezTo>
                    <a:pt x="2780" y="7731"/>
                    <a:pt x="2814" y="7672"/>
                    <a:pt x="2814" y="7647"/>
                  </a:cubicBezTo>
                  <a:cubicBezTo>
                    <a:pt x="2814" y="7647"/>
                    <a:pt x="2923" y="7502"/>
                    <a:pt x="2959" y="7430"/>
                  </a:cubicBezTo>
                  <a:cubicBezTo>
                    <a:pt x="3031" y="7358"/>
                    <a:pt x="3140" y="7140"/>
                    <a:pt x="3249" y="6995"/>
                  </a:cubicBezTo>
                  <a:cubicBezTo>
                    <a:pt x="3430" y="6742"/>
                    <a:pt x="3647" y="6452"/>
                    <a:pt x="3864" y="6198"/>
                  </a:cubicBezTo>
                  <a:lnTo>
                    <a:pt x="4009" y="5981"/>
                  </a:lnTo>
                  <a:lnTo>
                    <a:pt x="4082" y="5909"/>
                  </a:lnTo>
                  <a:lnTo>
                    <a:pt x="4154" y="5836"/>
                  </a:lnTo>
                  <a:lnTo>
                    <a:pt x="4154" y="5836"/>
                  </a:lnTo>
                  <a:cubicBezTo>
                    <a:pt x="4136" y="5854"/>
                    <a:pt x="4127" y="5861"/>
                    <a:pt x="4124" y="5861"/>
                  </a:cubicBezTo>
                  <a:cubicBezTo>
                    <a:pt x="4116" y="5861"/>
                    <a:pt x="4163" y="5800"/>
                    <a:pt x="4190" y="5800"/>
                  </a:cubicBezTo>
                  <a:lnTo>
                    <a:pt x="4263" y="5691"/>
                  </a:lnTo>
                  <a:lnTo>
                    <a:pt x="4444" y="5474"/>
                  </a:lnTo>
                  <a:cubicBezTo>
                    <a:pt x="4661" y="5257"/>
                    <a:pt x="4879" y="5003"/>
                    <a:pt x="5168" y="4750"/>
                  </a:cubicBezTo>
                  <a:lnTo>
                    <a:pt x="5530" y="4424"/>
                  </a:lnTo>
                  <a:lnTo>
                    <a:pt x="5712" y="4279"/>
                  </a:lnTo>
                  <a:cubicBezTo>
                    <a:pt x="5724" y="4255"/>
                    <a:pt x="5724" y="4247"/>
                    <a:pt x="5718" y="4247"/>
                  </a:cubicBezTo>
                  <a:cubicBezTo>
                    <a:pt x="5708" y="4247"/>
                    <a:pt x="5675" y="4279"/>
                    <a:pt x="5675" y="4279"/>
                  </a:cubicBezTo>
                  <a:lnTo>
                    <a:pt x="5712" y="4243"/>
                  </a:lnTo>
                  <a:lnTo>
                    <a:pt x="5820" y="4170"/>
                  </a:lnTo>
                  <a:cubicBezTo>
                    <a:pt x="6074" y="3953"/>
                    <a:pt x="6364" y="3735"/>
                    <a:pt x="6617" y="3518"/>
                  </a:cubicBezTo>
                  <a:cubicBezTo>
                    <a:pt x="6907" y="3337"/>
                    <a:pt x="7197" y="3156"/>
                    <a:pt x="7486" y="2975"/>
                  </a:cubicBezTo>
                  <a:lnTo>
                    <a:pt x="7595" y="2902"/>
                  </a:lnTo>
                  <a:lnTo>
                    <a:pt x="7595" y="2902"/>
                  </a:lnTo>
                  <a:cubicBezTo>
                    <a:pt x="7567" y="2921"/>
                    <a:pt x="7558" y="2928"/>
                    <a:pt x="7560" y="2928"/>
                  </a:cubicBezTo>
                  <a:cubicBezTo>
                    <a:pt x="7563" y="2928"/>
                    <a:pt x="7617" y="2895"/>
                    <a:pt x="7612" y="2895"/>
                  </a:cubicBezTo>
                  <a:lnTo>
                    <a:pt x="7612" y="2895"/>
                  </a:lnTo>
                  <a:cubicBezTo>
                    <a:pt x="7611" y="2895"/>
                    <a:pt x="7606" y="2897"/>
                    <a:pt x="7595" y="2902"/>
                  </a:cubicBezTo>
                  <a:lnTo>
                    <a:pt x="7631" y="2866"/>
                  </a:lnTo>
                  <a:cubicBezTo>
                    <a:pt x="7704" y="2830"/>
                    <a:pt x="7776" y="2794"/>
                    <a:pt x="7885" y="2757"/>
                  </a:cubicBezTo>
                  <a:cubicBezTo>
                    <a:pt x="7957" y="2721"/>
                    <a:pt x="8175" y="2576"/>
                    <a:pt x="8320" y="2504"/>
                  </a:cubicBezTo>
                  <a:cubicBezTo>
                    <a:pt x="8646" y="2359"/>
                    <a:pt x="8935" y="2214"/>
                    <a:pt x="9261" y="2069"/>
                  </a:cubicBezTo>
                  <a:cubicBezTo>
                    <a:pt x="9442" y="1997"/>
                    <a:pt x="9587" y="1924"/>
                    <a:pt x="9768" y="1852"/>
                  </a:cubicBezTo>
                  <a:lnTo>
                    <a:pt x="9877" y="1816"/>
                  </a:lnTo>
                  <a:lnTo>
                    <a:pt x="10167" y="1707"/>
                  </a:lnTo>
                  <a:cubicBezTo>
                    <a:pt x="10819" y="1490"/>
                    <a:pt x="11507" y="1309"/>
                    <a:pt x="12231" y="1200"/>
                  </a:cubicBezTo>
                  <a:lnTo>
                    <a:pt x="12739" y="1127"/>
                  </a:lnTo>
                  <a:lnTo>
                    <a:pt x="12992" y="1091"/>
                  </a:lnTo>
                  <a:lnTo>
                    <a:pt x="13209" y="1091"/>
                  </a:lnTo>
                  <a:cubicBezTo>
                    <a:pt x="13535" y="1055"/>
                    <a:pt x="13898" y="1019"/>
                    <a:pt x="14260" y="983"/>
                  </a:cubicBezTo>
                  <a:cubicBezTo>
                    <a:pt x="14403" y="979"/>
                    <a:pt x="14546" y="977"/>
                    <a:pt x="14689" y="977"/>
                  </a:cubicBezTo>
                  <a:cubicBezTo>
                    <a:pt x="15988" y="977"/>
                    <a:pt x="17258" y="1127"/>
                    <a:pt x="18498" y="1453"/>
                  </a:cubicBezTo>
                  <a:cubicBezTo>
                    <a:pt x="19838" y="1816"/>
                    <a:pt x="21106" y="2359"/>
                    <a:pt x="22301" y="3083"/>
                  </a:cubicBezTo>
                  <a:cubicBezTo>
                    <a:pt x="22881" y="3446"/>
                    <a:pt x="23424" y="3808"/>
                    <a:pt x="23931" y="4243"/>
                  </a:cubicBezTo>
                  <a:cubicBezTo>
                    <a:pt x="24438" y="4677"/>
                    <a:pt x="24945" y="5148"/>
                    <a:pt x="25416" y="5655"/>
                  </a:cubicBezTo>
                  <a:cubicBezTo>
                    <a:pt x="25887" y="6162"/>
                    <a:pt x="26322" y="6669"/>
                    <a:pt x="26720" y="7249"/>
                  </a:cubicBezTo>
                  <a:cubicBezTo>
                    <a:pt x="26901" y="7539"/>
                    <a:pt x="27046" y="7756"/>
                    <a:pt x="27227" y="8046"/>
                  </a:cubicBezTo>
                  <a:cubicBezTo>
                    <a:pt x="27408" y="8372"/>
                    <a:pt x="27553" y="8662"/>
                    <a:pt x="27734" y="8951"/>
                  </a:cubicBezTo>
                  <a:cubicBezTo>
                    <a:pt x="28024" y="9603"/>
                    <a:pt x="28277" y="10219"/>
                    <a:pt x="28531" y="10907"/>
                  </a:cubicBezTo>
                  <a:cubicBezTo>
                    <a:pt x="28640" y="11233"/>
                    <a:pt x="28712" y="11559"/>
                    <a:pt x="28821" y="11921"/>
                  </a:cubicBezTo>
                  <a:cubicBezTo>
                    <a:pt x="28857" y="12066"/>
                    <a:pt x="28893" y="12247"/>
                    <a:pt x="28929" y="12429"/>
                  </a:cubicBezTo>
                  <a:cubicBezTo>
                    <a:pt x="28929" y="12501"/>
                    <a:pt x="28966" y="12573"/>
                    <a:pt x="28966" y="12682"/>
                  </a:cubicBezTo>
                  <a:lnTo>
                    <a:pt x="29002" y="12791"/>
                  </a:lnTo>
                  <a:lnTo>
                    <a:pt x="29002" y="12863"/>
                  </a:lnTo>
                  <a:cubicBezTo>
                    <a:pt x="29074" y="13225"/>
                    <a:pt x="29111" y="13551"/>
                    <a:pt x="29147" y="13914"/>
                  </a:cubicBezTo>
                  <a:cubicBezTo>
                    <a:pt x="29147" y="14080"/>
                    <a:pt x="29256" y="14152"/>
                    <a:pt x="29381" y="14152"/>
                  </a:cubicBezTo>
                  <a:cubicBezTo>
                    <a:pt x="29448" y="14152"/>
                    <a:pt x="29519" y="14132"/>
                    <a:pt x="29581" y="14095"/>
                  </a:cubicBezTo>
                  <a:cubicBezTo>
                    <a:pt x="29763" y="13986"/>
                    <a:pt x="30089" y="13732"/>
                    <a:pt x="30052" y="13479"/>
                  </a:cubicBezTo>
                  <a:cubicBezTo>
                    <a:pt x="29763" y="10581"/>
                    <a:pt x="28640" y="7828"/>
                    <a:pt x="26829" y="5546"/>
                  </a:cubicBezTo>
                  <a:cubicBezTo>
                    <a:pt x="25959" y="4460"/>
                    <a:pt x="24945" y="3518"/>
                    <a:pt x="23786" y="2721"/>
                  </a:cubicBezTo>
                  <a:cubicBezTo>
                    <a:pt x="21395" y="1019"/>
                    <a:pt x="18570" y="77"/>
                    <a:pt x="15636" y="5"/>
                  </a:cubicBezTo>
                  <a:cubicBezTo>
                    <a:pt x="15512" y="2"/>
                    <a:pt x="15389" y="0"/>
                    <a:pt x="15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79" name="Google Shape;1279;p31"/>
            <p:cNvSpPr/>
            <p:nvPr/>
          </p:nvSpPr>
          <p:spPr>
            <a:xfrm>
              <a:off x="1700175" y="1664162"/>
              <a:ext cx="826349" cy="995903"/>
            </a:xfrm>
            <a:custGeom>
              <a:avLst/>
              <a:gdLst/>
              <a:ahLst/>
              <a:cxnLst/>
              <a:rect l="l" t="t" r="r" b="b"/>
              <a:pathLst>
                <a:path w="35607" h="42913" extrusionOk="0">
                  <a:moveTo>
                    <a:pt x="35393" y="1"/>
                  </a:moveTo>
                  <a:cubicBezTo>
                    <a:pt x="35329" y="1"/>
                    <a:pt x="35261" y="17"/>
                    <a:pt x="35208" y="44"/>
                  </a:cubicBezTo>
                  <a:cubicBezTo>
                    <a:pt x="35027" y="116"/>
                    <a:pt x="34882" y="334"/>
                    <a:pt x="34846" y="551"/>
                  </a:cubicBezTo>
                  <a:lnTo>
                    <a:pt x="34882" y="551"/>
                  </a:lnTo>
                  <a:cubicBezTo>
                    <a:pt x="34846" y="4753"/>
                    <a:pt x="34411" y="8918"/>
                    <a:pt x="33542" y="13011"/>
                  </a:cubicBezTo>
                  <a:cubicBezTo>
                    <a:pt x="32781" y="16633"/>
                    <a:pt x="31694" y="20219"/>
                    <a:pt x="30282" y="23660"/>
                  </a:cubicBezTo>
                  <a:cubicBezTo>
                    <a:pt x="29087" y="26630"/>
                    <a:pt x="27674" y="29528"/>
                    <a:pt x="26044" y="32317"/>
                  </a:cubicBezTo>
                  <a:cubicBezTo>
                    <a:pt x="25392" y="33404"/>
                    <a:pt x="24668" y="34563"/>
                    <a:pt x="23907" y="35686"/>
                  </a:cubicBezTo>
                  <a:cubicBezTo>
                    <a:pt x="23255" y="36627"/>
                    <a:pt x="22603" y="37569"/>
                    <a:pt x="21878" y="38475"/>
                  </a:cubicBezTo>
                  <a:cubicBezTo>
                    <a:pt x="21589" y="38873"/>
                    <a:pt x="21263" y="39272"/>
                    <a:pt x="20937" y="39670"/>
                  </a:cubicBezTo>
                  <a:lnTo>
                    <a:pt x="20828" y="39779"/>
                  </a:lnTo>
                  <a:lnTo>
                    <a:pt x="20756" y="39851"/>
                  </a:lnTo>
                  <a:cubicBezTo>
                    <a:pt x="20766" y="39846"/>
                    <a:pt x="20772" y="39844"/>
                    <a:pt x="20776" y="39844"/>
                  </a:cubicBezTo>
                  <a:cubicBezTo>
                    <a:pt x="20799" y="39844"/>
                    <a:pt x="20714" y="39929"/>
                    <a:pt x="20683" y="39960"/>
                  </a:cubicBezTo>
                  <a:lnTo>
                    <a:pt x="20575" y="40068"/>
                  </a:lnTo>
                  <a:cubicBezTo>
                    <a:pt x="20430" y="40250"/>
                    <a:pt x="20285" y="40394"/>
                    <a:pt x="20140" y="40539"/>
                  </a:cubicBezTo>
                  <a:cubicBezTo>
                    <a:pt x="19923" y="40793"/>
                    <a:pt x="19669" y="41083"/>
                    <a:pt x="19415" y="41336"/>
                  </a:cubicBezTo>
                  <a:cubicBezTo>
                    <a:pt x="19126" y="41698"/>
                    <a:pt x="18727" y="41988"/>
                    <a:pt x="18256" y="42133"/>
                  </a:cubicBezTo>
                  <a:cubicBezTo>
                    <a:pt x="18161" y="42153"/>
                    <a:pt x="18067" y="42162"/>
                    <a:pt x="17976" y="42162"/>
                  </a:cubicBezTo>
                  <a:cubicBezTo>
                    <a:pt x="17062" y="42162"/>
                    <a:pt x="16350" y="41237"/>
                    <a:pt x="15757" y="40612"/>
                  </a:cubicBezTo>
                  <a:cubicBezTo>
                    <a:pt x="15141" y="39960"/>
                    <a:pt x="14634" y="39380"/>
                    <a:pt x="14091" y="38728"/>
                  </a:cubicBezTo>
                  <a:cubicBezTo>
                    <a:pt x="12642" y="36953"/>
                    <a:pt x="11302" y="35106"/>
                    <a:pt x="10107" y="33150"/>
                  </a:cubicBezTo>
                  <a:cubicBezTo>
                    <a:pt x="8549" y="30651"/>
                    <a:pt x="7136" y="28043"/>
                    <a:pt x="5977" y="25326"/>
                  </a:cubicBezTo>
                  <a:cubicBezTo>
                    <a:pt x="4565" y="22103"/>
                    <a:pt x="3406" y="18770"/>
                    <a:pt x="2573" y="15366"/>
                  </a:cubicBezTo>
                  <a:cubicBezTo>
                    <a:pt x="1595" y="11454"/>
                    <a:pt x="1015" y="7433"/>
                    <a:pt x="834" y="3376"/>
                  </a:cubicBezTo>
                  <a:cubicBezTo>
                    <a:pt x="761" y="2326"/>
                    <a:pt x="725" y="1275"/>
                    <a:pt x="725" y="225"/>
                  </a:cubicBezTo>
                  <a:cubicBezTo>
                    <a:pt x="725" y="87"/>
                    <a:pt x="638" y="37"/>
                    <a:pt x="537" y="37"/>
                  </a:cubicBezTo>
                  <a:cubicBezTo>
                    <a:pt x="479" y="37"/>
                    <a:pt x="416" y="54"/>
                    <a:pt x="363" y="80"/>
                  </a:cubicBezTo>
                  <a:cubicBezTo>
                    <a:pt x="146" y="153"/>
                    <a:pt x="37" y="370"/>
                    <a:pt x="1" y="587"/>
                  </a:cubicBezTo>
                  <a:cubicBezTo>
                    <a:pt x="1" y="4825"/>
                    <a:pt x="435" y="9027"/>
                    <a:pt x="1269" y="13192"/>
                  </a:cubicBezTo>
                  <a:cubicBezTo>
                    <a:pt x="1993" y="16814"/>
                    <a:pt x="3043" y="20364"/>
                    <a:pt x="4384" y="23805"/>
                  </a:cubicBezTo>
                  <a:cubicBezTo>
                    <a:pt x="5543" y="26703"/>
                    <a:pt x="6919" y="29528"/>
                    <a:pt x="8513" y="32245"/>
                  </a:cubicBezTo>
                  <a:cubicBezTo>
                    <a:pt x="9744" y="34382"/>
                    <a:pt x="11157" y="36446"/>
                    <a:pt x="12678" y="38402"/>
                  </a:cubicBezTo>
                  <a:cubicBezTo>
                    <a:pt x="13692" y="39742"/>
                    <a:pt x="14779" y="40974"/>
                    <a:pt x="15974" y="42133"/>
                  </a:cubicBezTo>
                  <a:cubicBezTo>
                    <a:pt x="16413" y="42626"/>
                    <a:pt x="17038" y="42912"/>
                    <a:pt x="17678" y="42912"/>
                  </a:cubicBezTo>
                  <a:cubicBezTo>
                    <a:pt x="17883" y="42912"/>
                    <a:pt x="18090" y="42883"/>
                    <a:pt x="18293" y="42821"/>
                  </a:cubicBezTo>
                  <a:cubicBezTo>
                    <a:pt x="18872" y="42604"/>
                    <a:pt x="19379" y="42242"/>
                    <a:pt x="19778" y="41771"/>
                  </a:cubicBezTo>
                  <a:cubicBezTo>
                    <a:pt x="20357" y="41155"/>
                    <a:pt x="20901" y="40539"/>
                    <a:pt x="21444" y="39887"/>
                  </a:cubicBezTo>
                  <a:cubicBezTo>
                    <a:pt x="22929" y="38112"/>
                    <a:pt x="24305" y="36229"/>
                    <a:pt x="25537" y="34237"/>
                  </a:cubicBezTo>
                  <a:cubicBezTo>
                    <a:pt x="27203" y="31593"/>
                    <a:pt x="28652" y="28840"/>
                    <a:pt x="29956" y="26015"/>
                  </a:cubicBezTo>
                  <a:cubicBezTo>
                    <a:pt x="31441" y="22646"/>
                    <a:pt x="32672" y="19169"/>
                    <a:pt x="33614" y="15583"/>
                  </a:cubicBezTo>
                  <a:cubicBezTo>
                    <a:pt x="34665" y="11598"/>
                    <a:pt x="35280" y="7542"/>
                    <a:pt x="35498" y="3412"/>
                  </a:cubicBezTo>
                  <a:cubicBezTo>
                    <a:pt x="35570" y="2326"/>
                    <a:pt x="35606" y="1275"/>
                    <a:pt x="35606" y="189"/>
                  </a:cubicBezTo>
                  <a:cubicBezTo>
                    <a:pt x="35606" y="51"/>
                    <a:pt x="35504" y="1"/>
                    <a:pt x="35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nvGrpSpPr>
            <p:cNvPr id="1280" name="Google Shape;1280;p31"/>
            <p:cNvGrpSpPr/>
            <p:nvPr/>
          </p:nvGrpSpPr>
          <p:grpSpPr>
            <a:xfrm>
              <a:off x="1982628" y="1408236"/>
              <a:ext cx="347178" cy="457992"/>
              <a:chOff x="3800319" y="1301297"/>
              <a:chExt cx="347178" cy="457992"/>
            </a:xfrm>
          </p:grpSpPr>
          <p:sp>
            <p:nvSpPr>
              <p:cNvPr id="1281" name="Google Shape;1281;p31"/>
              <p:cNvSpPr/>
              <p:nvPr/>
            </p:nvSpPr>
            <p:spPr>
              <a:xfrm>
                <a:off x="3813755" y="1359593"/>
                <a:ext cx="264821" cy="321610"/>
              </a:xfrm>
              <a:custGeom>
                <a:avLst/>
                <a:gdLst/>
                <a:ahLst/>
                <a:cxnLst/>
                <a:rect l="l" t="t" r="r" b="b"/>
                <a:pathLst>
                  <a:path w="11411" h="13858" extrusionOk="0">
                    <a:moveTo>
                      <a:pt x="4021" y="1642"/>
                    </a:moveTo>
                    <a:lnTo>
                      <a:pt x="3967" y="1678"/>
                    </a:lnTo>
                    <a:lnTo>
                      <a:pt x="3967" y="1678"/>
                    </a:lnTo>
                    <a:cubicBezTo>
                      <a:pt x="3985" y="1669"/>
                      <a:pt x="4003" y="1660"/>
                      <a:pt x="4021" y="1642"/>
                    </a:cubicBezTo>
                    <a:close/>
                    <a:moveTo>
                      <a:pt x="3967" y="1678"/>
                    </a:moveTo>
                    <a:cubicBezTo>
                      <a:pt x="3949" y="1687"/>
                      <a:pt x="3931" y="1696"/>
                      <a:pt x="3913" y="1714"/>
                    </a:cubicBezTo>
                    <a:lnTo>
                      <a:pt x="3967" y="1678"/>
                    </a:lnTo>
                    <a:close/>
                    <a:moveTo>
                      <a:pt x="2289" y="3047"/>
                    </a:moveTo>
                    <a:lnTo>
                      <a:pt x="2289" y="3047"/>
                    </a:lnTo>
                    <a:cubicBezTo>
                      <a:pt x="2286" y="3054"/>
                      <a:pt x="2282" y="3060"/>
                      <a:pt x="2279" y="3066"/>
                    </a:cubicBezTo>
                    <a:lnTo>
                      <a:pt x="2279" y="3066"/>
                    </a:lnTo>
                    <a:lnTo>
                      <a:pt x="2283" y="3054"/>
                    </a:lnTo>
                    <a:lnTo>
                      <a:pt x="2289" y="3047"/>
                    </a:lnTo>
                    <a:close/>
                    <a:moveTo>
                      <a:pt x="8431" y="9911"/>
                    </a:moveTo>
                    <a:cubicBezTo>
                      <a:pt x="8430" y="9911"/>
                      <a:pt x="8422" y="9919"/>
                      <a:pt x="8404" y="9936"/>
                    </a:cubicBezTo>
                    <a:lnTo>
                      <a:pt x="8386" y="9973"/>
                    </a:lnTo>
                    <a:lnTo>
                      <a:pt x="8386" y="9973"/>
                    </a:lnTo>
                    <a:cubicBezTo>
                      <a:pt x="8410" y="9942"/>
                      <a:pt x="8435" y="9911"/>
                      <a:pt x="8431" y="9911"/>
                    </a:cubicBezTo>
                    <a:close/>
                    <a:moveTo>
                      <a:pt x="6643" y="11525"/>
                    </a:moveTo>
                    <a:lnTo>
                      <a:pt x="6643" y="11525"/>
                    </a:lnTo>
                    <a:cubicBezTo>
                      <a:pt x="6622" y="11538"/>
                      <a:pt x="6610" y="11544"/>
                      <a:pt x="6609" y="11544"/>
                    </a:cubicBezTo>
                    <a:cubicBezTo>
                      <a:pt x="6609" y="11544"/>
                      <a:pt x="6619" y="11538"/>
                      <a:pt x="6643" y="11525"/>
                    </a:cubicBezTo>
                    <a:close/>
                    <a:moveTo>
                      <a:pt x="5599" y="12258"/>
                    </a:moveTo>
                    <a:cubicBezTo>
                      <a:pt x="5593" y="12258"/>
                      <a:pt x="5562" y="12287"/>
                      <a:pt x="5543" y="12327"/>
                    </a:cubicBezTo>
                    <a:cubicBezTo>
                      <a:pt x="5592" y="12278"/>
                      <a:pt x="5604" y="12258"/>
                      <a:pt x="5599" y="12258"/>
                    </a:cubicBezTo>
                    <a:close/>
                    <a:moveTo>
                      <a:pt x="5796" y="12762"/>
                    </a:moveTo>
                    <a:lnTo>
                      <a:pt x="5742" y="12780"/>
                    </a:lnTo>
                    <a:lnTo>
                      <a:pt x="5724" y="12798"/>
                    </a:lnTo>
                    <a:lnTo>
                      <a:pt x="5796" y="12762"/>
                    </a:lnTo>
                    <a:close/>
                    <a:moveTo>
                      <a:pt x="6080" y="0"/>
                    </a:moveTo>
                    <a:cubicBezTo>
                      <a:pt x="5755" y="0"/>
                      <a:pt x="5430" y="29"/>
                      <a:pt x="5108" y="84"/>
                    </a:cubicBezTo>
                    <a:cubicBezTo>
                      <a:pt x="3913" y="265"/>
                      <a:pt x="2790" y="881"/>
                      <a:pt x="1957" y="1787"/>
                    </a:cubicBezTo>
                    <a:cubicBezTo>
                      <a:pt x="942" y="2909"/>
                      <a:pt x="290" y="4322"/>
                      <a:pt x="146" y="5843"/>
                    </a:cubicBezTo>
                    <a:cubicBezTo>
                      <a:pt x="1" y="6676"/>
                      <a:pt x="1" y="7509"/>
                      <a:pt x="146" y="8306"/>
                    </a:cubicBezTo>
                    <a:cubicBezTo>
                      <a:pt x="254" y="8958"/>
                      <a:pt x="435" y="9610"/>
                      <a:pt x="689" y="10226"/>
                    </a:cubicBezTo>
                    <a:cubicBezTo>
                      <a:pt x="906" y="10733"/>
                      <a:pt x="1160" y="11204"/>
                      <a:pt x="1377" y="11675"/>
                    </a:cubicBezTo>
                    <a:cubicBezTo>
                      <a:pt x="1594" y="12037"/>
                      <a:pt x="1739" y="12399"/>
                      <a:pt x="1848" y="12834"/>
                    </a:cubicBezTo>
                    <a:lnTo>
                      <a:pt x="1848" y="12798"/>
                    </a:lnTo>
                    <a:cubicBezTo>
                      <a:pt x="1848" y="12906"/>
                      <a:pt x="1884" y="12979"/>
                      <a:pt x="1920" y="13051"/>
                    </a:cubicBezTo>
                    <a:cubicBezTo>
                      <a:pt x="1955" y="13121"/>
                      <a:pt x="1957" y="13257"/>
                      <a:pt x="2021" y="13300"/>
                    </a:cubicBezTo>
                    <a:lnTo>
                      <a:pt x="2021" y="13300"/>
                    </a:lnTo>
                    <a:cubicBezTo>
                      <a:pt x="2047" y="13343"/>
                      <a:pt x="2084" y="13381"/>
                      <a:pt x="2138" y="13414"/>
                    </a:cubicBezTo>
                    <a:lnTo>
                      <a:pt x="2368" y="13414"/>
                    </a:lnTo>
                    <a:cubicBezTo>
                      <a:pt x="2362" y="13420"/>
                      <a:pt x="2364" y="13423"/>
                      <a:pt x="2374" y="13423"/>
                    </a:cubicBezTo>
                    <a:cubicBezTo>
                      <a:pt x="2384" y="13423"/>
                      <a:pt x="2402" y="13420"/>
                      <a:pt x="2428" y="13414"/>
                    </a:cubicBezTo>
                    <a:lnTo>
                      <a:pt x="2536" y="13377"/>
                    </a:lnTo>
                    <a:cubicBezTo>
                      <a:pt x="2594" y="13348"/>
                      <a:pt x="2649" y="13314"/>
                      <a:pt x="2700" y="13275"/>
                    </a:cubicBezTo>
                    <a:lnTo>
                      <a:pt x="2700" y="13275"/>
                    </a:lnTo>
                    <a:cubicBezTo>
                      <a:pt x="2706" y="13273"/>
                      <a:pt x="2712" y="13271"/>
                      <a:pt x="2717" y="13269"/>
                    </a:cubicBezTo>
                    <a:lnTo>
                      <a:pt x="2717" y="13269"/>
                    </a:lnTo>
                    <a:cubicBezTo>
                      <a:pt x="2712" y="13270"/>
                      <a:pt x="2707" y="13272"/>
                      <a:pt x="2701" y="13274"/>
                    </a:cubicBezTo>
                    <a:lnTo>
                      <a:pt x="2701" y="13274"/>
                    </a:lnTo>
                    <a:cubicBezTo>
                      <a:pt x="2908" y="13117"/>
                      <a:pt x="3063" y="12887"/>
                      <a:pt x="3151" y="12657"/>
                    </a:cubicBezTo>
                    <a:lnTo>
                      <a:pt x="3151" y="12657"/>
                    </a:lnTo>
                    <a:cubicBezTo>
                      <a:pt x="3203" y="12544"/>
                      <a:pt x="3242" y="12422"/>
                      <a:pt x="3261" y="12291"/>
                    </a:cubicBezTo>
                    <a:cubicBezTo>
                      <a:pt x="3297" y="12073"/>
                      <a:pt x="3261" y="11856"/>
                      <a:pt x="3188" y="11639"/>
                    </a:cubicBezTo>
                    <a:cubicBezTo>
                      <a:pt x="3116" y="11349"/>
                      <a:pt x="3043" y="11095"/>
                      <a:pt x="2898" y="10842"/>
                    </a:cubicBezTo>
                    <a:cubicBezTo>
                      <a:pt x="2609" y="10190"/>
                      <a:pt x="2246" y="9538"/>
                      <a:pt x="1993" y="8850"/>
                    </a:cubicBezTo>
                    <a:cubicBezTo>
                      <a:pt x="1812" y="8379"/>
                      <a:pt x="1667" y="7908"/>
                      <a:pt x="1594" y="7437"/>
                    </a:cubicBezTo>
                    <a:lnTo>
                      <a:pt x="1594" y="7582"/>
                    </a:lnTo>
                    <a:cubicBezTo>
                      <a:pt x="1522" y="7147"/>
                      <a:pt x="1486" y="6749"/>
                      <a:pt x="1486" y="6314"/>
                    </a:cubicBezTo>
                    <a:cubicBezTo>
                      <a:pt x="1486" y="6097"/>
                      <a:pt x="1486" y="5880"/>
                      <a:pt x="1558" y="5626"/>
                    </a:cubicBezTo>
                    <a:lnTo>
                      <a:pt x="1558" y="5517"/>
                    </a:lnTo>
                    <a:cubicBezTo>
                      <a:pt x="1558" y="5481"/>
                      <a:pt x="1558" y="5445"/>
                      <a:pt x="1558" y="5409"/>
                    </a:cubicBezTo>
                    <a:cubicBezTo>
                      <a:pt x="1558" y="5264"/>
                      <a:pt x="1594" y="5119"/>
                      <a:pt x="1594" y="5010"/>
                    </a:cubicBezTo>
                    <a:cubicBezTo>
                      <a:pt x="1667" y="4757"/>
                      <a:pt x="1703" y="4539"/>
                      <a:pt x="1776" y="4286"/>
                    </a:cubicBezTo>
                    <a:cubicBezTo>
                      <a:pt x="1812" y="4213"/>
                      <a:pt x="1812" y="4105"/>
                      <a:pt x="1848" y="4032"/>
                    </a:cubicBezTo>
                    <a:cubicBezTo>
                      <a:pt x="1848" y="3973"/>
                      <a:pt x="1872" y="3938"/>
                      <a:pt x="1901" y="3907"/>
                    </a:cubicBezTo>
                    <a:lnTo>
                      <a:pt x="1901" y="3907"/>
                    </a:lnTo>
                    <a:cubicBezTo>
                      <a:pt x="1896" y="3925"/>
                      <a:pt x="1893" y="3940"/>
                      <a:pt x="1896" y="3940"/>
                    </a:cubicBezTo>
                    <a:cubicBezTo>
                      <a:pt x="1898" y="3940"/>
                      <a:pt x="1905" y="3926"/>
                      <a:pt x="1920" y="3887"/>
                    </a:cubicBezTo>
                    <a:lnTo>
                      <a:pt x="1920" y="3887"/>
                    </a:lnTo>
                    <a:cubicBezTo>
                      <a:pt x="1920" y="3887"/>
                      <a:pt x="1920" y="3887"/>
                      <a:pt x="1920" y="3887"/>
                    </a:cubicBezTo>
                    <a:cubicBezTo>
                      <a:pt x="1957" y="3706"/>
                      <a:pt x="2029" y="3561"/>
                      <a:pt x="2102" y="3380"/>
                    </a:cubicBezTo>
                    <a:cubicBezTo>
                      <a:pt x="2138" y="3308"/>
                      <a:pt x="2210" y="3235"/>
                      <a:pt x="2246" y="3163"/>
                    </a:cubicBezTo>
                    <a:lnTo>
                      <a:pt x="2255" y="3137"/>
                    </a:lnTo>
                    <a:lnTo>
                      <a:pt x="2255" y="3137"/>
                    </a:lnTo>
                    <a:cubicBezTo>
                      <a:pt x="2249" y="3145"/>
                      <a:pt x="2245" y="3149"/>
                      <a:pt x="2243" y="3149"/>
                    </a:cubicBezTo>
                    <a:cubicBezTo>
                      <a:pt x="2240" y="3149"/>
                      <a:pt x="2241" y="3143"/>
                      <a:pt x="2246" y="3127"/>
                    </a:cubicBezTo>
                    <a:cubicBezTo>
                      <a:pt x="2257" y="3107"/>
                      <a:pt x="2267" y="3086"/>
                      <a:pt x="2279" y="3066"/>
                    </a:cubicBezTo>
                    <a:lnTo>
                      <a:pt x="2279" y="3066"/>
                    </a:lnTo>
                    <a:lnTo>
                      <a:pt x="2255" y="3137"/>
                    </a:lnTo>
                    <a:lnTo>
                      <a:pt x="2255" y="3137"/>
                    </a:lnTo>
                    <a:cubicBezTo>
                      <a:pt x="2282" y="3101"/>
                      <a:pt x="2341" y="2996"/>
                      <a:pt x="2336" y="2996"/>
                    </a:cubicBezTo>
                    <a:lnTo>
                      <a:pt x="2336" y="2996"/>
                    </a:lnTo>
                    <a:cubicBezTo>
                      <a:pt x="2335" y="2996"/>
                      <a:pt x="2329" y="3002"/>
                      <a:pt x="2319" y="3018"/>
                    </a:cubicBezTo>
                    <a:lnTo>
                      <a:pt x="2289" y="3047"/>
                    </a:lnTo>
                    <a:lnTo>
                      <a:pt x="2289" y="3047"/>
                    </a:lnTo>
                    <a:cubicBezTo>
                      <a:pt x="2358" y="2929"/>
                      <a:pt x="2447" y="2811"/>
                      <a:pt x="2536" y="2692"/>
                    </a:cubicBezTo>
                    <a:cubicBezTo>
                      <a:pt x="2549" y="2680"/>
                      <a:pt x="2565" y="2663"/>
                      <a:pt x="2583" y="2644"/>
                    </a:cubicBezTo>
                    <a:lnTo>
                      <a:pt x="2583" y="2644"/>
                    </a:lnTo>
                    <a:cubicBezTo>
                      <a:pt x="2587" y="2640"/>
                      <a:pt x="2596" y="2633"/>
                      <a:pt x="2609" y="2620"/>
                    </a:cubicBezTo>
                    <a:lnTo>
                      <a:pt x="2624" y="2597"/>
                    </a:lnTo>
                    <a:lnTo>
                      <a:pt x="2624" y="2597"/>
                    </a:lnTo>
                    <a:cubicBezTo>
                      <a:pt x="2644" y="2572"/>
                      <a:pt x="2663" y="2546"/>
                      <a:pt x="2677" y="2519"/>
                    </a:cubicBezTo>
                    <a:lnTo>
                      <a:pt x="2677" y="2519"/>
                    </a:lnTo>
                    <a:cubicBezTo>
                      <a:pt x="2675" y="2521"/>
                      <a:pt x="2673" y="2525"/>
                      <a:pt x="2670" y="2528"/>
                    </a:cubicBezTo>
                    <a:lnTo>
                      <a:pt x="2670" y="2528"/>
                    </a:lnTo>
                    <a:lnTo>
                      <a:pt x="2681" y="2511"/>
                    </a:lnTo>
                    <a:lnTo>
                      <a:pt x="2681" y="2511"/>
                    </a:lnTo>
                    <a:cubicBezTo>
                      <a:pt x="2680" y="2514"/>
                      <a:pt x="2678" y="2516"/>
                      <a:pt x="2677" y="2519"/>
                    </a:cubicBezTo>
                    <a:lnTo>
                      <a:pt x="2677" y="2519"/>
                    </a:lnTo>
                    <a:cubicBezTo>
                      <a:pt x="2683" y="2512"/>
                      <a:pt x="2686" y="2507"/>
                      <a:pt x="2685" y="2507"/>
                    </a:cubicBezTo>
                    <a:lnTo>
                      <a:pt x="2685" y="2507"/>
                    </a:lnTo>
                    <a:cubicBezTo>
                      <a:pt x="2685" y="2507"/>
                      <a:pt x="2684" y="2509"/>
                      <a:pt x="2681" y="2511"/>
                    </a:cubicBezTo>
                    <a:cubicBezTo>
                      <a:pt x="2790" y="2402"/>
                      <a:pt x="2898" y="2294"/>
                      <a:pt x="3043" y="2185"/>
                    </a:cubicBezTo>
                    <a:cubicBezTo>
                      <a:pt x="3063" y="2165"/>
                      <a:pt x="3070" y="2157"/>
                      <a:pt x="3068" y="2157"/>
                    </a:cubicBezTo>
                    <a:lnTo>
                      <a:pt x="3068" y="2157"/>
                    </a:lnTo>
                    <a:cubicBezTo>
                      <a:pt x="3060" y="2157"/>
                      <a:pt x="2929" y="2271"/>
                      <a:pt x="2923" y="2271"/>
                    </a:cubicBezTo>
                    <a:cubicBezTo>
                      <a:pt x="2922" y="2271"/>
                      <a:pt x="2925" y="2267"/>
                      <a:pt x="2935" y="2257"/>
                    </a:cubicBezTo>
                    <a:lnTo>
                      <a:pt x="3007" y="2185"/>
                    </a:lnTo>
                    <a:cubicBezTo>
                      <a:pt x="3080" y="2149"/>
                      <a:pt x="3152" y="2113"/>
                      <a:pt x="3188" y="2076"/>
                    </a:cubicBezTo>
                    <a:cubicBezTo>
                      <a:pt x="3261" y="2004"/>
                      <a:pt x="3333" y="1968"/>
                      <a:pt x="3406" y="1931"/>
                    </a:cubicBezTo>
                    <a:lnTo>
                      <a:pt x="3478" y="1895"/>
                    </a:lnTo>
                    <a:cubicBezTo>
                      <a:pt x="3487" y="1886"/>
                      <a:pt x="3492" y="1880"/>
                      <a:pt x="3493" y="1877"/>
                    </a:cubicBezTo>
                    <a:lnTo>
                      <a:pt x="3493" y="1877"/>
                    </a:lnTo>
                    <a:cubicBezTo>
                      <a:pt x="3584" y="1823"/>
                      <a:pt x="3686" y="1768"/>
                      <a:pt x="3768" y="1714"/>
                    </a:cubicBezTo>
                    <a:lnTo>
                      <a:pt x="3985" y="1642"/>
                    </a:lnTo>
                    <a:lnTo>
                      <a:pt x="4021" y="1642"/>
                    </a:lnTo>
                    <a:cubicBezTo>
                      <a:pt x="4130" y="1605"/>
                      <a:pt x="4275" y="1569"/>
                      <a:pt x="4420" y="1533"/>
                    </a:cubicBezTo>
                    <a:lnTo>
                      <a:pt x="4637" y="1497"/>
                    </a:lnTo>
                    <a:lnTo>
                      <a:pt x="4709" y="1497"/>
                    </a:lnTo>
                    <a:cubicBezTo>
                      <a:pt x="4891" y="1497"/>
                      <a:pt x="5035" y="1461"/>
                      <a:pt x="5180" y="1461"/>
                    </a:cubicBezTo>
                    <a:cubicBezTo>
                      <a:pt x="5456" y="1461"/>
                      <a:pt x="5765" y="1493"/>
                      <a:pt x="6075" y="1528"/>
                    </a:cubicBezTo>
                    <a:lnTo>
                      <a:pt x="6075" y="1528"/>
                    </a:lnTo>
                    <a:cubicBezTo>
                      <a:pt x="6678" y="1672"/>
                      <a:pt x="7246" y="1884"/>
                      <a:pt x="7752" y="2221"/>
                    </a:cubicBezTo>
                    <a:lnTo>
                      <a:pt x="7643" y="2149"/>
                    </a:lnTo>
                    <a:lnTo>
                      <a:pt x="7643" y="2149"/>
                    </a:lnTo>
                    <a:cubicBezTo>
                      <a:pt x="8259" y="2511"/>
                      <a:pt x="8766" y="2982"/>
                      <a:pt x="9128" y="3598"/>
                    </a:cubicBezTo>
                    <a:lnTo>
                      <a:pt x="9056" y="3453"/>
                    </a:lnTo>
                    <a:lnTo>
                      <a:pt x="9056" y="3453"/>
                    </a:lnTo>
                    <a:cubicBezTo>
                      <a:pt x="9418" y="3996"/>
                      <a:pt x="9636" y="4576"/>
                      <a:pt x="9744" y="5228"/>
                    </a:cubicBezTo>
                    <a:lnTo>
                      <a:pt x="9708" y="5046"/>
                    </a:lnTo>
                    <a:lnTo>
                      <a:pt x="9708" y="5046"/>
                    </a:lnTo>
                    <a:cubicBezTo>
                      <a:pt x="9780" y="5445"/>
                      <a:pt x="9817" y="5843"/>
                      <a:pt x="9780" y="6242"/>
                    </a:cubicBezTo>
                    <a:lnTo>
                      <a:pt x="9780" y="6532"/>
                    </a:lnTo>
                    <a:lnTo>
                      <a:pt x="9780" y="6713"/>
                    </a:lnTo>
                    <a:cubicBezTo>
                      <a:pt x="9780" y="6723"/>
                      <a:pt x="9780" y="6737"/>
                      <a:pt x="9780" y="6749"/>
                    </a:cubicBezTo>
                    <a:cubicBezTo>
                      <a:pt x="9780" y="6966"/>
                      <a:pt x="9708" y="7184"/>
                      <a:pt x="9672" y="7401"/>
                    </a:cubicBezTo>
                    <a:cubicBezTo>
                      <a:pt x="9599" y="7654"/>
                      <a:pt x="9527" y="7944"/>
                      <a:pt x="9418" y="8198"/>
                    </a:cubicBezTo>
                    <a:cubicBezTo>
                      <a:pt x="9410" y="8223"/>
                      <a:pt x="9407" y="8232"/>
                      <a:pt x="9408" y="8232"/>
                    </a:cubicBezTo>
                    <a:cubicBezTo>
                      <a:pt x="9412" y="8232"/>
                      <a:pt x="9454" y="8125"/>
                      <a:pt x="9454" y="8125"/>
                    </a:cubicBezTo>
                    <a:lnTo>
                      <a:pt x="9454" y="8125"/>
                    </a:lnTo>
                    <a:cubicBezTo>
                      <a:pt x="9454" y="8161"/>
                      <a:pt x="9418" y="8198"/>
                      <a:pt x="9418" y="8234"/>
                    </a:cubicBezTo>
                    <a:cubicBezTo>
                      <a:pt x="9382" y="8306"/>
                      <a:pt x="9382" y="8343"/>
                      <a:pt x="9346" y="8415"/>
                    </a:cubicBezTo>
                    <a:cubicBezTo>
                      <a:pt x="9310" y="8487"/>
                      <a:pt x="9237" y="8632"/>
                      <a:pt x="9201" y="8777"/>
                    </a:cubicBezTo>
                    <a:cubicBezTo>
                      <a:pt x="9128" y="8886"/>
                      <a:pt x="9092" y="8958"/>
                      <a:pt x="9020" y="9067"/>
                    </a:cubicBezTo>
                    <a:lnTo>
                      <a:pt x="9020" y="9067"/>
                    </a:lnTo>
                    <a:lnTo>
                      <a:pt x="9020" y="9067"/>
                    </a:lnTo>
                    <a:cubicBezTo>
                      <a:pt x="8998" y="9131"/>
                      <a:pt x="8952" y="9208"/>
                      <a:pt x="8947" y="9208"/>
                    </a:cubicBezTo>
                    <a:cubicBezTo>
                      <a:pt x="8944" y="9208"/>
                      <a:pt x="8960" y="9171"/>
                      <a:pt x="9020" y="9067"/>
                    </a:cubicBezTo>
                    <a:lnTo>
                      <a:pt x="9020" y="9067"/>
                    </a:lnTo>
                    <a:lnTo>
                      <a:pt x="8911" y="9248"/>
                    </a:lnTo>
                    <a:lnTo>
                      <a:pt x="8839" y="9393"/>
                    </a:lnTo>
                    <a:lnTo>
                      <a:pt x="8730" y="9574"/>
                    </a:lnTo>
                    <a:lnTo>
                      <a:pt x="8802" y="9429"/>
                    </a:lnTo>
                    <a:lnTo>
                      <a:pt x="8802" y="9429"/>
                    </a:lnTo>
                    <a:cubicBezTo>
                      <a:pt x="8802" y="9430"/>
                      <a:pt x="8766" y="9502"/>
                      <a:pt x="8730" y="9502"/>
                    </a:cubicBezTo>
                    <a:lnTo>
                      <a:pt x="8549" y="9791"/>
                    </a:lnTo>
                    <a:lnTo>
                      <a:pt x="8368" y="10009"/>
                    </a:lnTo>
                    <a:lnTo>
                      <a:pt x="8368" y="10009"/>
                    </a:lnTo>
                    <a:lnTo>
                      <a:pt x="8386" y="9973"/>
                    </a:lnTo>
                    <a:lnTo>
                      <a:pt x="8386" y="9973"/>
                    </a:lnTo>
                    <a:cubicBezTo>
                      <a:pt x="8362" y="10003"/>
                      <a:pt x="8337" y="10034"/>
                      <a:pt x="8340" y="10034"/>
                    </a:cubicBezTo>
                    <a:cubicBezTo>
                      <a:pt x="8342" y="10034"/>
                      <a:pt x="8350" y="10026"/>
                      <a:pt x="8368" y="10009"/>
                    </a:cubicBezTo>
                    <a:lnTo>
                      <a:pt x="8368" y="10009"/>
                    </a:lnTo>
                    <a:lnTo>
                      <a:pt x="8259" y="10117"/>
                    </a:lnTo>
                    <a:cubicBezTo>
                      <a:pt x="8114" y="10262"/>
                      <a:pt x="7969" y="10443"/>
                      <a:pt x="7825" y="10588"/>
                    </a:cubicBezTo>
                    <a:lnTo>
                      <a:pt x="7643" y="10769"/>
                    </a:lnTo>
                    <a:lnTo>
                      <a:pt x="7583" y="10810"/>
                    </a:lnTo>
                    <a:lnTo>
                      <a:pt x="7583" y="10810"/>
                    </a:lnTo>
                    <a:cubicBezTo>
                      <a:pt x="7594" y="10799"/>
                      <a:pt x="7601" y="10791"/>
                      <a:pt x="7598" y="10791"/>
                    </a:cubicBezTo>
                    <a:lnTo>
                      <a:pt x="7598" y="10791"/>
                    </a:lnTo>
                    <a:cubicBezTo>
                      <a:pt x="7595" y="10791"/>
                      <a:pt x="7587" y="10795"/>
                      <a:pt x="7571" y="10806"/>
                    </a:cubicBezTo>
                    <a:lnTo>
                      <a:pt x="7499" y="10878"/>
                    </a:lnTo>
                    <a:cubicBezTo>
                      <a:pt x="7354" y="10987"/>
                      <a:pt x="7209" y="11095"/>
                      <a:pt x="7064" y="11204"/>
                    </a:cubicBezTo>
                    <a:lnTo>
                      <a:pt x="6847" y="11385"/>
                    </a:lnTo>
                    <a:lnTo>
                      <a:pt x="6738" y="11458"/>
                    </a:lnTo>
                    <a:cubicBezTo>
                      <a:pt x="6702" y="11485"/>
                      <a:pt x="6672" y="11505"/>
                      <a:pt x="6651" y="11519"/>
                    </a:cubicBezTo>
                    <a:lnTo>
                      <a:pt x="6651" y="11519"/>
                    </a:lnTo>
                    <a:cubicBezTo>
                      <a:pt x="6639" y="11525"/>
                      <a:pt x="6629" y="11530"/>
                      <a:pt x="6629" y="11530"/>
                    </a:cubicBezTo>
                    <a:lnTo>
                      <a:pt x="6195" y="11820"/>
                    </a:lnTo>
                    <a:cubicBezTo>
                      <a:pt x="6086" y="11928"/>
                      <a:pt x="5941" y="12001"/>
                      <a:pt x="5832" y="12110"/>
                    </a:cubicBezTo>
                    <a:lnTo>
                      <a:pt x="5651" y="12218"/>
                    </a:lnTo>
                    <a:lnTo>
                      <a:pt x="5543" y="12327"/>
                    </a:lnTo>
                    <a:lnTo>
                      <a:pt x="5470" y="12399"/>
                    </a:lnTo>
                    <a:cubicBezTo>
                      <a:pt x="5434" y="12436"/>
                      <a:pt x="5361" y="12472"/>
                      <a:pt x="5325" y="12508"/>
                    </a:cubicBezTo>
                    <a:lnTo>
                      <a:pt x="5325" y="12508"/>
                    </a:lnTo>
                    <a:cubicBezTo>
                      <a:pt x="5304" y="12529"/>
                      <a:pt x="5285" y="12548"/>
                      <a:pt x="5285" y="12548"/>
                    </a:cubicBezTo>
                    <a:lnTo>
                      <a:pt x="5217" y="12617"/>
                    </a:lnTo>
                    <a:cubicBezTo>
                      <a:pt x="5180" y="12653"/>
                      <a:pt x="5108" y="12689"/>
                      <a:pt x="5072" y="12762"/>
                    </a:cubicBezTo>
                    <a:cubicBezTo>
                      <a:pt x="4963" y="12870"/>
                      <a:pt x="4891" y="12979"/>
                      <a:pt x="4818" y="13124"/>
                    </a:cubicBezTo>
                    <a:cubicBezTo>
                      <a:pt x="4782" y="13124"/>
                      <a:pt x="4782" y="13160"/>
                      <a:pt x="4746" y="13196"/>
                    </a:cubicBezTo>
                    <a:cubicBezTo>
                      <a:pt x="4746" y="13196"/>
                      <a:pt x="4709" y="13269"/>
                      <a:pt x="4709" y="13305"/>
                    </a:cubicBezTo>
                    <a:cubicBezTo>
                      <a:pt x="4673" y="13341"/>
                      <a:pt x="4637" y="13414"/>
                      <a:pt x="4637" y="13486"/>
                    </a:cubicBezTo>
                    <a:cubicBezTo>
                      <a:pt x="4601" y="13595"/>
                      <a:pt x="4601" y="13703"/>
                      <a:pt x="4601" y="13812"/>
                    </a:cubicBezTo>
                    <a:cubicBezTo>
                      <a:pt x="4601" y="13845"/>
                      <a:pt x="4614" y="13858"/>
                      <a:pt x="4633" y="13858"/>
                    </a:cubicBezTo>
                    <a:cubicBezTo>
                      <a:pt x="4676" y="13858"/>
                      <a:pt x="4746" y="13790"/>
                      <a:pt x="4746" y="13740"/>
                    </a:cubicBezTo>
                    <a:lnTo>
                      <a:pt x="4746" y="13703"/>
                    </a:lnTo>
                    <a:cubicBezTo>
                      <a:pt x="4746" y="13631"/>
                      <a:pt x="4782" y="13558"/>
                      <a:pt x="4818" y="13486"/>
                    </a:cubicBezTo>
                    <a:cubicBezTo>
                      <a:pt x="4854" y="13450"/>
                      <a:pt x="4854" y="13414"/>
                      <a:pt x="4891" y="13414"/>
                    </a:cubicBezTo>
                    <a:lnTo>
                      <a:pt x="4927" y="13377"/>
                    </a:lnTo>
                    <a:cubicBezTo>
                      <a:pt x="4945" y="13359"/>
                      <a:pt x="4945" y="13359"/>
                      <a:pt x="4940" y="13359"/>
                    </a:cubicBezTo>
                    <a:cubicBezTo>
                      <a:pt x="4936" y="13359"/>
                      <a:pt x="4927" y="13359"/>
                      <a:pt x="4927" y="13341"/>
                    </a:cubicBezTo>
                    <a:lnTo>
                      <a:pt x="4963" y="13305"/>
                    </a:lnTo>
                    <a:cubicBezTo>
                      <a:pt x="4963" y="13305"/>
                      <a:pt x="5051" y="13235"/>
                      <a:pt x="5080" y="13216"/>
                    </a:cubicBezTo>
                    <a:lnTo>
                      <a:pt x="5080" y="13216"/>
                    </a:lnTo>
                    <a:lnTo>
                      <a:pt x="5072" y="13232"/>
                    </a:lnTo>
                    <a:cubicBezTo>
                      <a:pt x="5086" y="13218"/>
                      <a:pt x="5091" y="13212"/>
                      <a:pt x="5088" y="13212"/>
                    </a:cubicBezTo>
                    <a:lnTo>
                      <a:pt x="5088" y="13212"/>
                    </a:lnTo>
                    <a:cubicBezTo>
                      <a:pt x="5087" y="13212"/>
                      <a:pt x="5084" y="13214"/>
                      <a:pt x="5080" y="13216"/>
                    </a:cubicBezTo>
                    <a:lnTo>
                      <a:pt x="5080" y="13216"/>
                    </a:lnTo>
                    <a:lnTo>
                      <a:pt x="5108" y="13160"/>
                    </a:lnTo>
                    <a:lnTo>
                      <a:pt x="5144" y="13124"/>
                    </a:lnTo>
                    <a:lnTo>
                      <a:pt x="5253" y="13051"/>
                    </a:lnTo>
                    <a:lnTo>
                      <a:pt x="5361" y="12979"/>
                    </a:lnTo>
                    <a:lnTo>
                      <a:pt x="5361" y="12979"/>
                    </a:lnTo>
                    <a:cubicBezTo>
                      <a:pt x="5331" y="13010"/>
                      <a:pt x="5326" y="13021"/>
                      <a:pt x="5334" y="13021"/>
                    </a:cubicBezTo>
                    <a:cubicBezTo>
                      <a:pt x="5344" y="13021"/>
                      <a:pt x="5377" y="13000"/>
                      <a:pt x="5398" y="12979"/>
                    </a:cubicBezTo>
                    <a:cubicBezTo>
                      <a:pt x="5422" y="12967"/>
                      <a:pt x="5426" y="12963"/>
                      <a:pt x="5421" y="12963"/>
                    </a:cubicBezTo>
                    <a:cubicBezTo>
                      <a:pt x="5410" y="12963"/>
                      <a:pt x="5361" y="12979"/>
                      <a:pt x="5361" y="12979"/>
                    </a:cubicBezTo>
                    <a:lnTo>
                      <a:pt x="5506" y="12906"/>
                    </a:lnTo>
                    <a:lnTo>
                      <a:pt x="5579" y="12870"/>
                    </a:lnTo>
                    <a:lnTo>
                      <a:pt x="5687" y="12798"/>
                    </a:lnTo>
                    <a:lnTo>
                      <a:pt x="5742" y="12780"/>
                    </a:lnTo>
                    <a:lnTo>
                      <a:pt x="5760" y="12762"/>
                    </a:lnTo>
                    <a:lnTo>
                      <a:pt x="5832" y="12725"/>
                    </a:lnTo>
                    <a:lnTo>
                      <a:pt x="5977" y="12653"/>
                    </a:lnTo>
                    <a:lnTo>
                      <a:pt x="6303" y="12472"/>
                    </a:lnTo>
                    <a:lnTo>
                      <a:pt x="6629" y="12327"/>
                    </a:lnTo>
                    <a:lnTo>
                      <a:pt x="6774" y="12254"/>
                    </a:lnTo>
                    <a:lnTo>
                      <a:pt x="6883" y="12182"/>
                    </a:lnTo>
                    <a:cubicBezTo>
                      <a:pt x="6919" y="12182"/>
                      <a:pt x="6955" y="12146"/>
                      <a:pt x="6955" y="12146"/>
                    </a:cubicBezTo>
                    <a:cubicBezTo>
                      <a:pt x="7245" y="12001"/>
                      <a:pt x="7499" y="11856"/>
                      <a:pt x="7752" y="11675"/>
                    </a:cubicBezTo>
                    <a:cubicBezTo>
                      <a:pt x="8332" y="11349"/>
                      <a:pt x="8839" y="10914"/>
                      <a:pt x="9310" y="10443"/>
                    </a:cubicBezTo>
                    <a:cubicBezTo>
                      <a:pt x="9853" y="9828"/>
                      <a:pt x="10324" y="9139"/>
                      <a:pt x="10650" y="8343"/>
                    </a:cubicBezTo>
                    <a:cubicBezTo>
                      <a:pt x="10976" y="7582"/>
                      <a:pt x="11193" y="6749"/>
                      <a:pt x="11302" y="5916"/>
                    </a:cubicBezTo>
                    <a:cubicBezTo>
                      <a:pt x="11410" y="4757"/>
                      <a:pt x="11157" y="3561"/>
                      <a:pt x="10577" y="2547"/>
                    </a:cubicBezTo>
                    <a:cubicBezTo>
                      <a:pt x="10034" y="1605"/>
                      <a:pt x="9201" y="881"/>
                      <a:pt x="8223" y="446"/>
                    </a:cubicBezTo>
                    <a:cubicBezTo>
                      <a:pt x="7545" y="145"/>
                      <a:pt x="6815" y="0"/>
                      <a:pt x="6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2" name="Google Shape;1282;p31"/>
              <p:cNvSpPr/>
              <p:nvPr/>
            </p:nvSpPr>
            <p:spPr>
              <a:xfrm>
                <a:off x="3859659" y="1637358"/>
                <a:ext cx="80205" cy="58228"/>
              </a:xfrm>
              <a:custGeom>
                <a:avLst/>
                <a:gdLst/>
                <a:ahLst/>
                <a:cxnLst/>
                <a:rect l="l" t="t" r="r" b="b"/>
                <a:pathLst>
                  <a:path w="3456" h="2509" extrusionOk="0">
                    <a:moveTo>
                      <a:pt x="1436" y="708"/>
                    </a:moveTo>
                    <a:lnTo>
                      <a:pt x="1500" y="756"/>
                    </a:lnTo>
                    <a:cubicBezTo>
                      <a:pt x="1475" y="744"/>
                      <a:pt x="1455" y="727"/>
                      <a:pt x="1436" y="708"/>
                    </a:cubicBezTo>
                    <a:close/>
                    <a:moveTo>
                      <a:pt x="2695" y="974"/>
                    </a:moveTo>
                    <a:lnTo>
                      <a:pt x="2695" y="974"/>
                    </a:lnTo>
                    <a:cubicBezTo>
                      <a:pt x="2655" y="994"/>
                      <a:pt x="2626" y="1003"/>
                      <a:pt x="2596" y="1007"/>
                    </a:cubicBezTo>
                    <a:lnTo>
                      <a:pt x="2596" y="1007"/>
                    </a:lnTo>
                    <a:lnTo>
                      <a:pt x="2695" y="974"/>
                    </a:lnTo>
                    <a:close/>
                    <a:moveTo>
                      <a:pt x="2261" y="1010"/>
                    </a:moveTo>
                    <a:cubicBezTo>
                      <a:pt x="2282" y="1015"/>
                      <a:pt x="2304" y="1019"/>
                      <a:pt x="2326" y="1024"/>
                    </a:cubicBezTo>
                    <a:lnTo>
                      <a:pt x="2326" y="1024"/>
                    </a:lnTo>
                    <a:cubicBezTo>
                      <a:pt x="2333" y="1025"/>
                      <a:pt x="2340" y="1026"/>
                      <a:pt x="2348" y="1027"/>
                    </a:cubicBezTo>
                    <a:lnTo>
                      <a:pt x="2348" y="1027"/>
                    </a:lnTo>
                    <a:lnTo>
                      <a:pt x="2261" y="1010"/>
                    </a:lnTo>
                    <a:close/>
                    <a:moveTo>
                      <a:pt x="2695" y="1010"/>
                    </a:moveTo>
                    <a:cubicBezTo>
                      <a:pt x="2645" y="1023"/>
                      <a:pt x="2594" y="1031"/>
                      <a:pt x="2544" y="1035"/>
                    </a:cubicBezTo>
                    <a:lnTo>
                      <a:pt x="2544" y="1035"/>
                    </a:lnTo>
                    <a:cubicBezTo>
                      <a:pt x="2557" y="1026"/>
                      <a:pt x="2562" y="1022"/>
                      <a:pt x="2562" y="1022"/>
                    </a:cubicBezTo>
                    <a:lnTo>
                      <a:pt x="2562" y="1022"/>
                    </a:lnTo>
                    <a:cubicBezTo>
                      <a:pt x="2561" y="1022"/>
                      <a:pt x="2549" y="1029"/>
                      <a:pt x="2532" y="1035"/>
                    </a:cubicBezTo>
                    <a:lnTo>
                      <a:pt x="2532" y="1035"/>
                    </a:lnTo>
                    <a:cubicBezTo>
                      <a:pt x="2524" y="1036"/>
                      <a:pt x="2515" y="1036"/>
                      <a:pt x="2507" y="1037"/>
                    </a:cubicBezTo>
                    <a:lnTo>
                      <a:pt x="2507" y="1037"/>
                    </a:lnTo>
                    <a:lnTo>
                      <a:pt x="2587" y="1010"/>
                    </a:lnTo>
                    <a:close/>
                    <a:moveTo>
                      <a:pt x="86" y="1266"/>
                    </a:moveTo>
                    <a:cubicBezTo>
                      <a:pt x="84" y="1326"/>
                      <a:pt x="76" y="1394"/>
                      <a:pt x="51" y="1445"/>
                    </a:cubicBezTo>
                    <a:lnTo>
                      <a:pt x="51" y="1336"/>
                    </a:lnTo>
                    <a:lnTo>
                      <a:pt x="86" y="1266"/>
                    </a:lnTo>
                    <a:close/>
                    <a:moveTo>
                      <a:pt x="834" y="1"/>
                    </a:moveTo>
                    <a:cubicBezTo>
                      <a:pt x="788" y="1"/>
                      <a:pt x="728" y="43"/>
                      <a:pt x="703" y="68"/>
                    </a:cubicBezTo>
                    <a:cubicBezTo>
                      <a:pt x="639" y="164"/>
                      <a:pt x="576" y="259"/>
                      <a:pt x="487" y="380"/>
                    </a:cubicBezTo>
                    <a:lnTo>
                      <a:pt x="487" y="380"/>
                    </a:lnTo>
                    <a:cubicBezTo>
                      <a:pt x="453" y="415"/>
                      <a:pt x="423" y="451"/>
                      <a:pt x="396" y="489"/>
                    </a:cubicBezTo>
                    <a:lnTo>
                      <a:pt x="396" y="489"/>
                    </a:lnTo>
                    <a:cubicBezTo>
                      <a:pt x="257" y="663"/>
                      <a:pt x="122" y="839"/>
                      <a:pt x="87" y="1082"/>
                    </a:cubicBezTo>
                    <a:lnTo>
                      <a:pt x="87" y="1119"/>
                    </a:lnTo>
                    <a:cubicBezTo>
                      <a:pt x="87" y="1134"/>
                      <a:pt x="87" y="1148"/>
                      <a:pt x="87" y="1161"/>
                    </a:cubicBezTo>
                    <a:lnTo>
                      <a:pt x="87" y="1161"/>
                    </a:lnTo>
                    <a:cubicBezTo>
                      <a:pt x="21" y="1322"/>
                      <a:pt x="0" y="1510"/>
                      <a:pt x="51" y="1662"/>
                    </a:cubicBezTo>
                    <a:cubicBezTo>
                      <a:pt x="124" y="1879"/>
                      <a:pt x="268" y="2024"/>
                      <a:pt x="450" y="2133"/>
                    </a:cubicBezTo>
                    <a:cubicBezTo>
                      <a:pt x="558" y="2169"/>
                      <a:pt x="667" y="2241"/>
                      <a:pt x="776" y="2278"/>
                    </a:cubicBezTo>
                    <a:cubicBezTo>
                      <a:pt x="1029" y="2350"/>
                      <a:pt x="1319" y="2423"/>
                      <a:pt x="1609" y="2495"/>
                    </a:cubicBezTo>
                    <a:cubicBezTo>
                      <a:pt x="1686" y="2504"/>
                      <a:pt x="1763" y="2508"/>
                      <a:pt x="1839" y="2508"/>
                    </a:cubicBezTo>
                    <a:cubicBezTo>
                      <a:pt x="2087" y="2508"/>
                      <a:pt x="2329" y="2461"/>
                      <a:pt x="2550" y="2350"/>
                    </a:cubicBezTo>
                    <a:cubicBezTo>
                      <a:pt x="2913" y="2205"/>
                      <a:pt x="3166" y="1915"/>
                      <a:pt x="3311" y="1589"/>
                    </a:cubicBezTo>
                    <a:cubicBezTo>
                      <a:pt x="3420" y="1372"/>
                      <a:pt x="3456" y="1155"/>
                      <a:pt x="3456" y="974"/>
                    </a:cubicBezTo>
                    <a:cubicBezTo>
                      <a:pt x="3456" y="746"/>
                      <a:pt x="3310" y="606"/>
                      <a:pt x="3123" y="606"/>
                    </a:cubicBezTo>
                    <a:cubicBezTo>
                      <a:pt x="3101" y="606"/>
                      <a:pt x="3080" y="608"/>
                      <a:pt x="3057" y="611"/>
                    </a:cubicBezTo>
                    <a:cubicBezTo>
                      <a:pt x="2788" y="679"/>
                      <a:pt x="2519" y="809"/>
                      <a:pt x="2366" y="1030"/>
                    </a:cubicBezTo>
                    <a:lnTo>
                      <a:pt x="2366" y="1030"/>
                    </a:lnTo>
                    <a:cubicBezTo>
                      <a:pt x="2360" y="1029"/>
                      <a:pt x="2354" y="1028"/>
                      <a:pt x="2348" y="1027"/>
                    </a:cubicBezTo>
                    <a:lnTo>
                      <a:pt x="2348" y="1027"/>
                    </a:lnTo>
                    <a:lnTo>
                      <a:pt x="2365" y="1031"/>
                    </a:lnTo>
                    <a:lnTo>
                      <a:pt x="2365" y="1031"/>
                    </a:lnTo>
                    <a:cubicBezTo>
                      <a:pt x="2365" y="1031"/>
                      <a:pt x="2365" y="1031"/>
                      <a:pt x="2365" y="1032"/>
                    </a:cubicBezTo>
                    <a:lnTo>
                      <a:pt x="2365" y="1032"/>
                    </a:lnTo>
                    <a:cubicBezTo>
                      <a:pt x="2352" y="1029"/>
                      <a:pt x="2339" y="1026"/>
                      <a:pt x="2326" y="1024"/>
                    </a:cubicBezTo>
                    <a:lnTo>
                      <a:pt x="2326" y="1024"/>
                    </a:lnTo>
                    <a:cubicBezTo>
                      <a:pt x="2304" y="1020"/>
                      <a:pt x="2282" y="1015"/>
                      <a:pt x="2261" y="1010"/>
                    </a:cubicBezTo>
                    <a:lnTo>
                      <a:pt x="2261" y="1010"/>
                    </a:lnTo>
                    <a:lnTo>
                      <a:pt x="2261" y="1010"/>
                    </a:lnTo>
                    <a:lnTo>
                      <a:pt x="2261" y="1010"/>
                    </a:lnTo>
                    <a:cubicBezTo>
                      <a:pt x="1957" y="943"/>
                      <a:pt x="1675" y="847"/>
                      <a:pt x="1416" y="687"/>
                    </a:cubicBezTo>
                    <a:lnTo>
                      <a:pt x="1416" y="687"/>
                    </a:lnTo>
                    <a:cubicBezTo>
                      <a:pt x="1386" y="653"/>
                      <a:pt x="1358" y="614"/>
                      <a:pt x="1319" y="575"/>
                    </a:cubicBezTo>
                    <a:cubicBezTo>
                      <a:pt x="1286" y="559"/>
                      <a:pt x="1253" y="542"/>
                      <a:pt x="1216" y="529"/>
                    </a:cubicBezTo>
                    <a:lnTo>
                      <a:pt x="1216" y="529"/>
                    </a:lnTo>
                    <a:cubicBezTo>
                      <a:pt x="1212" y="520"/>
                      <a:pt x="1210" y="512"/>
                      <a:pt x="1210" y="503"/>
                    </a:cubicBezTo>
                    <a:cubicBezTo>
                      <a:pt x="1210" y="428"/>
                      <a:pt x="1159" y="353"/>
                      <a:pt x="1091" y="314"/>
                    </a:cubicBezTo>
                    <a:lnTo>
                      <a:pt x="1091" y="314"/>
                    </a:lnTo>
                    <a:cubicBezTo>
                      <a:pt x="1064" y="274"/>
                      <a:pt x="1033" y="235"/>
                      <a:pt x="1000" y="206"/>
                    </a:cubicBezTo>
                    <a:lnTo>
                      <a:pt x="1000" y="206"/>
                    </a:lnTo>
                    <a:cubicBezTo>
                      <a:pt x="971" y="139"/>
                      <a:pt x="938" y="85"/>
                      <a:pt x="884" y="32"/>
                    </a:cubicBezTo>
                    <a:cubicBezTo>
                      <a:pt x="873" y="9"/>
                      <a:pt x="855"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3" name="Google Shape;1283;p31"/>
              <p:cNvSpPr/>
              <p:nvPr/>
            </p:nvSpPr>
            <p:spPr>
              <a:xfrm>
                <a:off x="3833946" y="1647104"/>
                <a:ext cx="106778" cy="112185"/>
              </a:xfrm>
              <a:custGeom>
                <a:avLst/>
                <a:gdLst/>
                <a:ahLst/>
                <a:cxnLst/>
                <a:rect l="l" t="t" r="r" b="b"/>
                <a:pathLst>
                  <a:path w="4601" h="4834" extrusionOk="0">
                    <a:moveTo>
                      <a:pt x="1568" y="102"/>
                    </a:moveTo>
                    <a:cubicBezTo>
                      <a:pt x="1564" y="108"/>
                      <a:pt x="1560" y="114"/>
                      <a:pt x="1558" y="119"/>
                    </a:cubicBezTo>
                    <a:lnTo>
                      <a:pt x="1545" y="119"/>
                    </a:lnTo>
                    <a:lnTo>
                      <a:pt x="1568" y="102"/>
                    </a:lnTo>
                    <a:close/>
                    <a:moveTo>
                      <a:pt x="3218" y="3267"/>
                    </a:moveTo>
                    <a:cubicBezTo>
                      <a:pt x="3222" y="3267"/>
                      <a:pt x="3204" y="3302"/>
                      <a:pt x="3184" y="3335"/>
                    </a:cubicBezTo>
                    <a:lnTo>
                      <a:pt x="3184" y="3335"/>
                    </a:lnTo>
                    <a:lnTo>
                      <a:pt x="3171" y="3338"/>
                    </a:lnTo>
                    <a:lnTo>
                      <a:pt x="3171" y="3338"/>
                    </a:lnTo>
                    <a:cubicBezTo>
                      <a:pt x="3175" y="3330"/>
                      <a:pt x="3181" y="3320"/>
                      <a:pt x="3188" y="3306"/>
                    </a:cubicBezTo>
                    <a:cubicBezTo>
                      <a:pt x="3207" y="3278"/>
                      <a:pt x="3216" y="3267"/>
                      <a:pt x="3218" y="3267"/>
                    </a:cubicBezTo>
                    <a:close/>
                    <a:moveTo>
                      <a:pt x="3233" y="3342"/>
                    </a:moveTo>
                    <a:cubicBezTo>
                      <a:pt x="3230" y="3342"/>
                      <a:pt x="3227" y="3343"/>
                      <a:pt x="3224" y="3343"/>
                    </a:cubicBezTo>
                    <a:cubicBezTo>
                      <a:pt x="3227" y="3342"/>
                      <a:pt x="3230" y="3342"/>
                      <a:pt x="3233" y="3342"/>
                    </a:cubicBezTo>
                    <a:close/>
                    <a:moveTo>
                      <a:pt x="3140" y="3416"/>
                    </a:moveTo>
                    <a:cubicBezTo>
                      <a:pt x="3126" y="3440"/>
                      <a:pt x="3103" y="3464"/>
                      <a:pt x="3079" y="3488"/>
                    </a:cubicBezTo>
                    <a:lnTo>
                      <a:pt x="3043" y="3524"/>
                    </a:lnTo>
                    <a:cubicBezTo>
                      <a:pt x="3056" y="3498"/>
                      <a:pt x="3073" y="3476"/>
                      <a:pt x="3094" y="3456"/>
                    </a:cubicBezTo>
                    <a:lnTo>
                      <a:pt x="3094" y="3456"/>
                    </a:lnTo>
                    <a:cubicBezTo>
                      <a:pt x="3094" y="3458"/>
                      <a:pt x="3094" y="3459"/>
                      <a:pt x="3095" y="3459"/>
                    </a:cubicBezTo>
                    <a:cubicBezTo>
                      <a:pt x="3097" y="3459"/>
                      <a:pt x="3103" y="3454"/>
                      <a:pt x="3113" y="3439"/>
                    </a:cubicBezTo>
                    <a:lnTo>
                      <a:pt x="3113" y="3439"/>
                    </a:lnTo>
                    <a:cubicBezTo>
                      <a:pt x="3122" y="3431"/>
                      <a:pt x="3131" y="3424"/>
                      <a:pt x="3140" y="3416"/>
                    </a:cubicBezTo>
                    <a:close/>
                    <a:moveTo>
                      <a:pt x="1746" y="1"/>
                    </a:moveTo>
                    <a:cubicBezTo>
                      <a:pt x="1687" y="1"/>
                      <a:pt x="1608" y="52"/>
                      <a:pt x="1571" y="98"/>
                    </a:cubicBezTo>
                    <a:lnTo>
                      <a:pt x="1571" y="98"/>
                    </a:lnTo>
                    <a:cubicBezTo>
                      <a:pt x="1561" y="105"/>
                      <a:pt x="1551" y="112"/>
                      <a:pt x="1541" y="119"/>
                    </a:cubicBezTo>
                    <a:lnTo>
                      <a:pt x="1521" y="119"/>
                    </a:lnTo>
                    <a:lnTo>
                      <a:pt x="1465" y="175"/>
                    </a:lnTo>
                    <a:lnTo>
                      <a:pt x="1465" y="175"/>
                    </a:lnTo>
                    <a:cubicBezTo>
                      <a:pt x="1269" y="327"/>
                      <a:pt x="1105" y="506"/>
                      <a:pt x="983" y="703"/>
                    </a:cubicBezTo>
                    <a:lnTo>
                      <a:pt x="983" y="703"/>
                    </a:lnTo>
                    <a:cubicBezTo>
                      <a:pt x="958" y="722"/>
                      <a:pt x="942" y="735"/>
                      <a:pt x="942" y="735"/>
                    </a:cubicBezTo>
                    <a:cubicBezTo>
                      <a:pt x="906" y="807"/>
                      <a:pt x="833" y="880"/>
                      <a:pt x="761" y="952"/>
                    </a:cubicBezTo>
                    <a:cubicBezTo>
                      <a:pt x="745" y="983"/>
                      <a:pt x="743" y="994"/>
                      <a:pt x="748" y="994"/>
                    </a:cubicBezTo>
                    <a:cubicBezTo>
                      <a:pt x="761" y="994"/>
                      <a:pt x="827" y="910"/>
                      <a:pt x="828" y="910"/>
                    </a:cubicBezTo>
                    <a:lnTo>
                      <a:pt x="828" y="910"/>
                    </a:lnTo>
                    <a:cubicBezTo>
                      <a:pt x="828" y="910"/>
                      <a:pt x="820" y="921"/>
                      <a:pt x="797" y="952"/>
                    </a:cubicBezTo>
                    <a:cubicBezTo>
                      <a:pt x="688" y="1061"/>
                      <a:pt x="580" y="1206"/>
                      <a:pt x="507" y="1351"/>
                    </a:cubicBezTo>
                    <a:cubicBezTo>
                      <a:pt x="435" y="1532"/>
                      <a:pt x="326" y="1677"/>
                      <a:pt x="290" y="1894"/>
                    </a:cubicBezTo>
                    <a:cubicBezTo>
                      <a:pt x="72" y="2292"/>
                      <a:pt x="0" y="2727"/>
                      <a:pt x="0" y="3162"/>
                    </a:cubicBezTo>
                    <a:cubicBezTo>
                      <a:pt x="72" y="3777"/>
                      <a:pt x="471" y="4284"/>
                      <a:pt x="1014" y="4538"/>
                    </a:cubicBezTo>
                    <a:cubicBezTo>
                      <a:pt x="1389" y="4725"/>
                      <a:pt x="1803" y="4834"/>
                      <a:pt x="2227" y="4834"/>
                    </a:cubicBezTo>
                    <a:cubicBezTo>
                      <a:pt x="2377" y="4834"/>
                      <a:pt x="2529" y="4820"/>
                      <a:pt x="2680" y="4792"/>
                    </a:cubicBezTo>
                    <a:cubicBezTo>
                      <a:pt x="2898" y="4755"/>
                      <a:pt x="3115" y="4683"/>
                      <a:pt x="3260" y="4538"/>
                    </a:cubicBezTo>
                    <a:cubicBezTo>
                      <a:pt x="3296" y="4526"/>
                      <a:pt x="3329" y="4510"/>
                      <a:pt x="3357" y="4491"/>
                    </a:cubicBezTo>
                    <a:lnTo>
                      <a:pt x="3357" y="4491"/>
                    </a:lnTo>
                    <a:cubicBezTo>
                      <a:pt x="3372" y="4483"/>
                      <a:pt x="3389" y="4473"/>
                      <a:pt x="3405" y="4466"/>
                    </a:cubicBezTo>
                    <a:cubicBezTo>
                      <a:pt x="3477" y="4393"/>
                      <a:pt x="3586" y="4284"/>
                      <a:pt x="3658" y="4212"/>
                    </a:cubicBezTo>
                    <a:lnTo>
                      <a:pt x="3658" y="4212"/>
                    </a:lnTo>
                    <a:cubicBezTo>
                      <a:pt x="3657" y="4214"/>
                      <a:pt x="3656" y="4214"/>
                      <a:pt x="3656" y="4214"/>
                    </a:cubicBezTo>
                    <a:cubicBezTo>
                      <a:pt x="3653" y="4214"/>
                      <a:pt x="3746" y="4101"/>
                      <a:pt x="3794" y="4040"/>
                    </a:cubicBezTo>
                    <a:lnTo>
                      <a:pt x="3794" y="4040"/>
                    </a:lnTo>
                    <a:cubicBezTo>
                      <a:pt x="3845" y="3989"/>
                      <a:pt x="3897" y="3937"/>
                      <a:pt x="3948" y="3886"/>
                    </a:cubicBezTo>
                    <a:cubicBezTo>
                      <a:pt x="3984" y="3814"/>
                      <a:pt x="4021" y="3777"/>
                      <a:pt x="4057" y="3705"/>
                    </a:cubicBezTo>
                    <a:cubicBezTo>
                      <a:pt x="4202" y="3451"/>
                      <a:pt x="4347" y="3234"/>
                      <a:pt x="4419" y="2981"/>
                    </a:cubicBezTo>
                    <a:cubicBezTo>
                      <a:pt x="4528" y="2582"/>
                      <a:pt x="4564" y="2147"/>
                      <a:pt x="4564" y="1749"/>
                    </a:cubicBezTo>
                    <a:lnTo>
                      <a:pt x="4564" y="1169"/>
                    </a:lnTo>
                    <a:cubicBezTo>
                      <a:pt x="4600" y="952"/>
                      <a:pt x="4600" y="771"/>
                      <a:pt x="4600" y="554"/>
                    </a:cubicBezTo>
                    <a:cubicBezTo>
                      <a:pt x="4573" y="338"/>
                      <a:pt x="4426" y="223"/>
                      <a:pt x="4233" y="223"/>
                    </a:cubicBezTo>
                    <a:cubicBezTo>
                      <a:pt x="4166" y="223"/>
                      <a:pt x="4095" y="236"/>
                      <a:pt x="4021" y="264"/>
                    </a:cubicBezTo>
                    <a:cubicBezTo>
                      <a:pt x="3939" y="300"/>
                      <a:pt x="3862" y="345"/>
                      <a:pt x="3791" y="398"/>
                    </a:cubicBezTo>
                    <a:lnTo>
                      <a:pt x="3791" y="398"/>
                    </a:lnTo>
                    <a:cubicBezTo>
                      <a:pt x="3789" y="399"/>
                      <a:pt x="3787" y="401"/>
                      <a:pt x="3785" y="402"/>
                    </a:cubicBezTo>
                    <a:lnTo>
                      <a:pt x="3785" y="402"/>
                    </a:lnTo>
                    <a:cubicBezTo>
                      <a:pt x="3716" y="454"/>
                      <a:pt x="3652" y="513"/>
                      <a:pt x="3595" y="577"/>
                    </a:cubicBezTo>
                    <a:lnTo>
                      <a:pt x="3595" y="577"/>
                    </a:lnTo>
                    <a:cubicBezTo>
                      <a:pt x="3430" y="721"/>
                      <a:pt x="3331" y="929"/>
                      <a:pt x="3296" y="1169"/>
                    </a:cubicBezTo>
                    <a:cubicBezTo>
                      <a:pt x="3296" y="1314"/>
                      <a:pt x="3260" y="1423"/>
                      <a:pt x="3260" y="1568"/>
                    </a:cubicBezTo>
                    <a:lnTo>
                      <a:pt x="3260" y="2184"/>
                    </a:lnTo>
                    <a:lnTo>
                      <a:pt x="3260" y="2799"/>
                    </a:lnTo>
                    <a:lnTo>
                      <a:pt x="3260" y="2944"/>
                    </a:lnTo>
                    <a:lnTo>
                      <a:pt x="3260" y="2981"/>
                    </a:lnTo>
                    <a:cubicBezTo>
                      <a:pt x="3224" y="3053"/>
                      <a:pt x="3224" y="3162"/>
                      <a:pt x="3188" y="3234"/>
                    </a:cubicBezTo>
                    <a:cubicBezTo>
                      <a:pt x="3188" y="3234"/>
                      <a:pt x="3163" y="3309"/>
                      <a:pt x="3157" y="3341"/>
                    </a:cubicBezTo>
                    <a:lnTo>
                      <a:pt x="3157" y="3341"/>
                    </a:lnTo>
                    <a:lnTo>
                      <a:pt x="3151" y="3343"/>
                    </a:lnTo>
                    <a:lnTo>
                      <a:pt x="2825" y="3343"/>
                    </a:lnTo>
                    <a:cubicBezTo>
                      <a:pt x="2536" y="3306"/>
                      <a:pt x="2246" y="3198"/>
                      <a:pt x="1956" y="3017"/>
                    </a:cubicBezTo>
                    <a:lnTo>
                      <a:pt x="1956" y="3017"/>
                    </a:lnTo>
                    <a:lnTo>
                      <a:pt x="2101" y="3125"/>
                    </a:lnTo>
                    <a:cubicBezTo>
                      <a:pt x="1884" y="2981"/>
                      <a:pt x="1702" y="2799"/>
                      <a:pt x="1558" y="2618"/>
                    </a:cubicBezTo>
                    <a:lnTo>
                      <a:pt x="1558" y="2618"/>
                    </a:lnTo>
                    <a:lnTo>
                      <a:pt x="1666" y="2727"/>
                    </a:lnTo>
                    <a:cubicBezTo>
                      <a:pt x="1594" y="2618"/>
                      <a:pt x="1521" y="2510"/>
                      <a:pt x="1521" y="2401"/>
                    </a:cubicBezTo>
                    <a:lnTo>
                      <a:pt x="1521" y="2256"/>
                    </a:lnTo>
                    <a:cubicBezTo>
                      <a:pt x="1558" y="2111"/>
                      <a:pt x="1558" y="2075"/>
                      <a:pt x="1594" y="2003"/>
                    </a:cubicBezTo>
                    <a:lnTo>
                      <a:pt x="1623" y="1886"/>
                    </a:lnTo>
                    <a:lnTo>
                      <a:pt x="1623" y="1886"/>
                    </a:lnTo>
                    <a:cubicBezTo>
                      <a:pt x="1619" y="1892"/>
                      <a:pt x="1617" y="1895"/>
                      <a:pt x="1616" y="1895"/>
                    </a:cubicBezTo>
                    <a:cubicBezTo>
                      <a:pt x="1613" y="1895"/>
                      <a:pt x="1617" y="1883"/>
                      <a:pt x="1630" y="1858"/>
                    </a:cubicBezTo>
                    <a:lnTo>
                      <a:pt x="1630" y="1858"/>
                    </a:lnTo>
                    <a:lnTo>
                      <a:pt x="1623" y="1886"/>
                    </a:lnTo>
                    <a:lnTo>
                      <a:pt x="1623" y="1886"/>
                    </a:lnTo>
                    <a:cubicBezTo>
                      <a:pt x="1632" y="1871"/>
                      <a:pt x="1649" y="1836"/>
                      <a:pt x="1666" y="1785"/>
                    </a:cubicBezTo>
                    <a:lnTo>
                      <a:pt x="1666" y="1785"/>
                    </a:lnTo>
                    <a:lnTo>
                      <a:pt x="1630" y="1858"/>
                    </a:lnTo>
                    <a:cubicBezTo>
                      <a:pt x="1702" y="1713"/>
                      <a:pt x="1775" y="1532"/>
                      <a:pt x="1847" y="1387"/>
                    </a:cubicBezTo>
                    <a:cubicBezTo>
                      <a:pt x="1884" y="1278"/>
                      <a:pt x="1920" y="1169"/>
                      <a:pt x="1956" y="1025"/>
                    </a:cubicBezTo>
                    <a:cubicBezTo>
                      <a:pt x="1956" y="1012"/>
                      <a:pt x="1956" y="1000"/>
                      <a:pt x="1956" y="988"/>
                    </a:cubicBezTo>
                    <a:cubicBezTo>
                      <a:pt x="1956" y="952"/>
                      <a:pt x="1956" y="880"/>
                      <a:pt x="1956" y="843"/>
                    </a:cubicBezTo>
                    <a:cubicBezTo>
                      <a:pt x="1991" y="774"/>
                      <a:pt x="1992" y="705"/>
                      <a:pt x="1961" y="636"/>
                    </a:cubicBezTo>
                    <a:lnTo>
                      <a:pt x="1961" y="636"/>
                    </a:lnTo>
                    <a:cubicBezTo>
                      <a:pt x="1979" y="553"/>
                      <a:pt x="1992" y="474"/>
                      <a:pt x="1992" y="409"/>
                    </a:cubicBezTo>
                    <a:cubicBezTo>
                      <a:pt x="2025" y="243"/>
                      <a:pt x="1937" y="108"/>
                      <a:pt x="1811" y="58"/>
                    </a:cubicBezTo>
                    <a:lnTo>
                      <a:pt x="1811" y="58"/>
                    </a:lnTo>
                    <a:lnTo>
                      <a:pt x="1811" y="47"/>
                    </a:lnTo>
                    <a:cubicBezTo>
                      <a:pt x="1800" y="14"/>
                      <a:pt x="1776"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4" name="Google Shape;1284;p31"/>
              <p:cNvSpPr/>
              <p:nvPr/>
            </p:nvSpPr>
            <p:spPr>
              <a:xfrm>
                <a:off x="3851583" y="1662143"/>
                <a:ext cx="82410" cy="52588"/>
              </a:xfrm>
              <a:custGeom>
                <a:avLst/>
                <a:gdLst/>
                <a:ahLst/>
                <a:cxnLst/>
                <a:rect l="l" t="t" r="r" b="b"/>
                <a:pathLst>
                  <a:path w="3551" h="2266" extrusionOk="0">
                    <a:moveTo>
                      <a:pt x="2898" y="798"/>
                    </a:moveTo>
                    <a:lnTo>
                      <a:pt x="2898" y="798"/>
                    </a:lnTo>
                    <a:cubicBezTo>
                      <a:pt x="2889" y="802"/>
                      <a:pt x="2880" y="811"/>
                      <a:pt x="2898" y="811"/>
                    </a:cubicBezTo>
                    <a:cubicBezTo>
                      <a:pt x="2898" y="806"/>
                      <a:pt x="2898" y="802"/>
                      <a:pt x="2898" y="798"/>
                    </a:cubicBezTo>
                    <a:close/>
                    <a:moveTo>
                      <a:pt x="3334" y="0"/>
                    </a:moveTo>
                    <a:cubicBezTo>
                      <a:pt x="3297" y="0"/>
                      <a:pt x="3251" y="34"/>
                      <a:pt x="3224" y="87"/>
                    </a:cubicBezTo>
                    <a:cubicBezTo>
                      <a:pt x="3152" y="123"/>
                      <a:pt x="3116" y="195"/>
                      <a:pt x="3079" y="268"/>
                    </a:cubicBezTo>
                    <a:lnTo>
                      <a:pt x="3224" y="123"/>
                    </a:lnTo>
                    <a:lnTo>
                      <a:pt x="3224" y="123"/>
                    </a:lnTo>
                    <a:cubicBezTo>
                      <a:pt x="3043" y="304"/>
                      <a:pt x="2935" y="521"/>
                      <a:pt x="2898" y="739"/>
                    </a:cubicBezTo>
                    <a:cubicBezTo>
                      <a:pt x="2898" y="770"/>
                      <a:pt x="2898" y="774"/>
                      <a:pt x="2898" y="798"/>
                    </a:cubicBezTo>
                    <a:lnTo>
                      <a:pt x="2898" y="798"/>
                    </a:lnTo>
                    <a:cubicBezTo>
                      <a:pt x="2901" y="796"/>
                      <a:pt x="2904" y="795"/>
                      <a:pt x="2906" y="795"/>
                    </a:cubicBezTo>
                    <a:cubicBezTo>
                      <a:pt x="2910" y="795"/>
                      <a:pt x="2910" y="799"/>
                      <a:pt x="2898" y="811"/>
                    </a:cubicBezTo>
                    <a:cubicBezTo>
                      <a:pt x="2875" y="811"/>
                      <a:pt x="2867" y="826"/>
                      <a:pt x="2854" y="837"/>
                    </a:cubicBezTo>
                    <a:lnTo>
                      <a:pt x="2854" y="837"/>
                    </a:lnTo>
                    <a:cubicBezTo>
                      <a:pt x="2850" y="837"/>
                      <a:pt x="2841" y="840"/>
                      <a:pt x="2826" y="847"/>
                    </a:cubicBezTo>
                    <a:lnTo>
                      <a:pt x="2810" y="879"/>
                    </a:lnTo>
                    <a:lnTo>
                      <a:pt x="2810" y="879"/>
                    </a:lnTo>
                    <a:cubicBezTo>
                      <a:pt x="2786" y="872"/>
                      <a:pt x="2759" y="869"/>
                      <a:pt x="2732" y="869"/>
                    </a:cubicBezTo>
                    <a:cubicBezTo>
                      <a:pt x="2642" y="869"/>
                      <a:pt x="2543" y="903"/>
                      <a:pt x="2464" y="956"/>
                    </a:cubicBezTo>
                    <a:lnTo>
                      <a:pt x="2355" y="992"/>
                    </a:lnTo>
                    <a:cubicBezTo>
                      <a:pt x="2355" y="992"/>
                      <a:pt x="2355" y="992"/>
                      <a:pt x="2355" y="992"/>
                    </a:cubicBezTo>
                    <a:lnTo>
                      <a:pt x="2355" y="992"/>
                    </a:lnTo>
                    <a:cubicBezTo>
                      <a:pt x="2332" y="1000"/>
                      <a:pt x="2325" y="1003"/>
                      <a:pt x="2328" y="1003"/>
                    </a:cubicBezTo>
                    <a:cubicBezTo>
                      <a:pt x="2329" y="1003"/>
                      <a:pt x="2332" y="1002"/>
                      <a:pt x="2336" y="1001"/>
                    </a:cubicBezTo>
                    <a:lnTo>
                      <a:pt x="2336" y="1001"/>
                    </a:lnTo>
                    <a:cubicBezTo>
                      <a:pt x="2270" y="1029"/>
                      <a:pt x="2204" y="1029"/>
                      <a:pt x="2138" y="1029"/>
                    </a:cubicBezTo>
                    <a:lnTo>
                      <a:pt x="2029" y="1029"/>
                    </a:lnTo>
                    <a:cubicBezTo>
                      <a:pt x="1993" y="1047"/>
                      <a:pt x="1948" y="1056"/>
                      <a:pt x="1902" y="1056"/>
                    </a:cubicBezTo>
                    <a:cubicBezTo>
                      <a:pt x="1857" y="1056"/>
                      <a:pt x="1812" y="1047"/>
                      <a:pt x="1776" y="1029"/>
                    </a:cubicBezTo>
                    <a:cubicBezTo>
                      <a:pt x="1739" y="1029"/>
                      <a:pt x="1703" y="1029"/>
                      <a:pt x="1631" y="992"/>
                    </a:cubicBezTo>
                    <a:cubicBezTo>
                      <a:pt x="1568" y="992"/>
                      <a:pt x="1505" y="965"/>
                      <a:pt x="1442" y="910"/>
                    </a:cubicBezTo>
                    <a:lnTo>
                      <a:pt x="1442" y="910"/>
                    </a:lnTo>
                    <a:cubicBezTo>
                      <a:pt x="1467" y="927"/>
                      <a:pt x="1494" y="942"/>
                      <a:pt x="1522" y="956"/>
                    </a:cubicBezTo>
                    <a:lnTo>
                      <a:pt x="1413" y="884"/>
                    </a:lnTo>
                    <a:lnTo>
                      <a:pt x="1413" y="884"/>
                    </a:lnTo>
                    <a:cubicBezTo>
                      <a:pt x="1423" y="893"/>
                      <a:pt x="1432" y="902"/>
                      <a:pt x="1442" y="910"/>
                    </a:cubicBezTo>
                    <a:lnTo>
                      <a:pt x="1442" y="910"/>
                    </a:lnTo>
                    <a:cubicBezTo>
                      <a:pt x="1335" y="842"/>
                      <a:pt x="1247" y="754"/>
                      <a:pt x="1160" y="666"/>
                    </a:cubicBezTo>
                    <a:cubicBezTo>
                      <a:pt x="1160" y="630"/>
                      <a:pt x="1124" y="594"/>
                      <a:pt x="1124" y="558"/>
                    </a:cubicBezTo>
                    <a:cubicBezTo>
                      <a:pt x="1087" y="521"/>
                      <a:pt x="1051" y="449"/>
                      <a:pt x="979" y="413"/>
                    </a:cubicBezTo>
                    <a:cubicBezTo>
                      <a:pt x="979" y="413"/>
                      <a:pt x="956" y="390"/>
                      <a:pt x="942" y="377"/>
                    </a:cubicBezTo>
                    <a:lnTo>
                      <a:pt x="942" y="377"/>
                    </a:lnTo>
                    <a:cubicBezTo>
                      <a:pt x="942" y="340"/>
                      <a:pt x="906" y="304"/>
                      <a:pt x="870" y="268"/>
                    </a:cubicBezTo>
                    <a:lnTo>
                      <a:pt x="870" y="232"/>
                    </a:lnTo>
                    <a:cubicBezTo>
                      <a:pt x="870" y="195"/>
                      <a:pt x="834" y="159"/>
                      <a:pt x="798" y="159"/>
                    </a:cubicBezTo>
                    <a:cubicBezTo>
                      <a:pt x="779" y="141"/>
                      <a:pt x="761" y="132"/>
                      <a:pt x="743" y="132"/>
                    </a:cubicBezTo>
                    <a:cubicBezTo>
                      <a:pt x="725" y="132"/>
                      <a:pt x="707" y="141"/>
                      <a:pt x="689" y="159"/>
                    </a:cubicBezTo>
                    <a:lnTo>
                      <a:pt x="689" y="123"/>
                    </a:lnTo>
                    <a:cubicBezTo>
                      <a:pt x="544" y="232"/>
                      <a:pt x="399" y="377"/>
                      <a:pt x="327" y="521"/>
                    </a:cubicBezTo>
                    <a:cubicBezTo>
                      <a:pt x="146" y="703"/>
                      <a:pt x="37" y="956"/>
                      <a:pt x="1" y="1210"/>
                    </a:cubicBezTo>
                    <a:cubicBezTo>
                      <a:pt x="37" y="1644"/>
                      <a:pt x="363" y="2007"/>
                      <a:pt x="761" y="2151"/>
                    </a:cubicBezTo>
                    <a:cubicBezTo>
                      <a:pt x="975" y="2229"/>
                      <a:pt x="1188" y="2265"/>
                      <a:pt x="1402" y="2265"/>
                    </a:cubicBezTo>
                    <a:cubicBezTo>
                      <a:pt x="1587" y="2265"/>
                      <a:pt x="1772" y="2238"/>
                      <a:pt x="1957" y="2188"/>
                    </a:cubicBezTo>
                    <a:cubicBezTo>
                      <a:pt x="2472" y="2091"/>
                      <a:pt x="2902" y="1765"/>
                      <a:pt x="3118" y="1312"/>
                    </a:cubicBezTo>
                    <a:lnTo>
                      <a:pt x="3118" y="1312"/>
                    </a:lnTo>
                    <a:cubicBezTo>
                      <a:pt x="3295" y="1113"/>
                      <a:pt x="3418" y="885"/>
                      <a:pt x="3514" y="630"/>
                    </a:cubicBezTo>
                    <a:cubicBezTo>
                      <a:pt x="3550" y="521"/>
                      <a:pt x="3550" y="413"/>
                      <a:pt x="3550" y="304"/>
                    </a:cubicBezTo>
                    <a:cubicBezTo>
                      <a:pt x="3550" y="232"/>
                      <a:pt x="3550" y="159"/>
                      <a:pt x="3514" y="123"/>
                    </a:cubicBezTo>
                    <a:cubicBezTo>
                      <a:pt x="3478" y="87"/>
                      <a:pt x="3405" y="51"/>
                      <a:pt x="3369" y="14"/>
                    </a:cubicBezTo>
                    <a:cubicBezTo>
                      <a:pt x="3360" y="5"/>
                      <a:pt x="3347" y="0"/>
                      <a:pt x="3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5" name="Google Shape;1285;p31"/>
              <p:cNvSpPr/>
              <p:nvPr/>
            </p:nvSpPr>
            <p:spPr>
              <a:xfrm>
                <a:off x="3850747" y="1679757"/>
                <a:ext cx="80716" cy="61755"/>
              </a:xfrm>
              <a:custGeom>
                <a:avLst/>
                <a:gdLst/>
                <a:ahLst/>
                <a:cxnLst/>
                <a:rect l="l" t="t" r="r" b="b"/>
                <a:pathLst>
                  <a:path w="3478" h="2661" extrusionOk="0">
                    <a:moveTo>
                      <a:pt x="2645" y="1030"/>
                    </a:moveTo>
                    <a:cubicBezTo>
                      <a:pt x="2645" y="1041"/>
                      <a:pt x="2642" y="1051"/>
                      <a:pt x="2637" y="1060"/>
                    </a:cubicBezTo>
                    <a:lnTo>
                      <a:pt x="2637" y="1060"/>
                    </a:lnTo>
                    <a:cubicBezTo>
                      <a:pt x="2646" y="1051"/>
                      <a:pt x="2656" y="1041"/>
                      <a:pt x="2666" y="1031"/>
                    </a:cubicBezTo>
                    <a:lnTo>
                      <a:pt x="2666" y="1031"/>
                    </a:lnTo>
                    <a:cubicBezTo>
                      <a:pt x="2656" y="1047"/>
                      <a:pt x="2643" y="1061"/>
                      <a:pt x="2637" y="1061"/>
                    </a:cubicBezTo>
                    <a:lnTo>
                      <a:pt x="2637" y="1061"/>
                    </a:lnTo>
                    <a:cubicBezTo>
                      <a:pt x="2637" y="1061"/>
                      <a:pt x="2637" y="1061"/>
                      <a:pt x="2637" y="1060"/>
                    </a:cubicBezTo>
                    <a:lnTo>
                      <a:pt x="2637" y="1060"/>
                    </a:lnTo>
                    <a:cubicBezTo>
                      <a:pt x="2637" y="1061"/>
                      <a:pt x="2637" y="1061"/>
                      <a:pt x="2637" y="1061"/>
                    </a:cubicBezTo>
                    <a:lnTo>
                      <a:pt x="2637" y="1061"/>
                    </a:lnTo>
                    <a:cubicBezTo>
                      <a:pt x="2633" y="1061"/>
                      <a:pt x="2633" y="1052"/>
                      <a:pt x="2645" y="1030"/>
                    </a:cubicBezTo>
                    <a:close/>
                    <a:moveTo>
                      <a:pt x="2637" y="1061"/>
                    </a:moveTo>
                    <a:lnTo>
                      <a:pt x="2637" y="1061"/>
                    </a:lnTo>
                    <a:cubicBezTo>
                      <a:pt x="2626" y="1085"/>
                      <a:pt x="2608" y="1103"/>
                      <a:pt x="2608" y="1103"/>
                    </a:cubicBezTo>
                    <a:cubicBezTo>
                      <a:pt x="2615" y="1089"/>
                      <a:pt x="2625" y="1075"/>
                      <a:pt x="2637" y="1061"/>
                    </a:cubicBezTo>
                    <a:lnTo>
                      <a:pt x="2637" y="1061"/>
                    </a:lnTo>
                    <a:cubicBezTo>
                      <a:pt x="2637" y="1061"/>
                      <a:pt x="2637" y="1061"/>
                      <a:pt x="2637" y="1061"/>
                    </a:cubicBezTo>
                    <a:cubicBezTo>
                      <a:pt x="2637" y="1061"/>
                      <a:pt x="2637" y="1061"/>
                      <a:pt x="2637" y="1061"/>
                    </a:cubicBezTo>
                    <a:close/>
                    <a:moveTo>
                      <a:pt x="3249" y="1"/>
                    </a:moveTo>
                    <a:cubicBezTo>
                      <a:pt x="3221" y="1"/>
                      <a:pt x="3214" y="27"/>
                      <a:pt x="3188" y="52"/>
                    </a:cubicBezTo>
                    <a:cubicBezTo>
                      <a:pt x="3153" y="98"/>
                      <a:pt x="3152" y="111"/>
                      <a:pt x="3161" y="111"/>
                    </a:cubicBezTo>
                    <a:cubicBezTo>
                      <a:pt x="3165" y="111"/>
                      <a:pt x="3172" y="109"/>
                      <a:pt x="3178" y="105"/>
                    </a:cubicBezTo>
                    <a:lnTo>
                      <a:pt x="3178" y="105"/>
                    </a:lnTo>
                    <a:cubicBezTo>
                      <a:pt x="3171" y="110"/>
                      <a:pt x="3163" y="117"/>
                      <a:pt x="3152" y="125"/>
                    </a:cubicBezTo>
                    <a:cubicBezTo>
                      <a:pt x="3079" y="161"/>
                      <a:pt x="3043" y="197"/>
                      <a:pt x="3007" y="270"/>
                    </a:cubicBezTo>
                    <a:cubicBezTo>
                      <a:pt x="2934" y="378"/>
                      <a:pt x="2862" y="487"/>
                      <a:pt x="2826" y="632"/>
                    </a:cubicBezTo>
                    <a:cubicBezTo>
                      <a:pt x="2790" y="704"/>
                      <a:pt x="2790" y="777"/>
                      <a:pt x="2753" y="849"/>
                    </a:cubicBezTo>
                    <a:cubicBezTo>
                      <a:pt x="2753" y="885"/>
                      <a:pt x="2718" y="921"/>
                      <a:pt x="2682" y="992"/>
                    </a:cubicBezTo>
                    <a:lnTo>
                      <a:pt x="2682" y="992"/>
                    </a:lnTo>
                    <a:cubicBezTo>
                      <a:pt x="2632" y="1021"/>
                      <a:pt x="2588" y="1051"/>
                      <a:pt x="2572" y="1066"/>
                    </a:cubicBezTo>
                    <a:lnTo>
                      <a:pt x="2355" y="1211"/>
                    </a:lnTo>
                    <a:lnTo>
                      <a:pt x="2210" y="1356"/>
                    </a:lnTo>
                    <a:lnTo>
                      <a:pt x="2210" y="1356"/>
                    </a:lnTo>
                    <a:cubicBezTo>
                      <a:pt x="2263" y="1303"/>
                      <a:pt x="2297" y="1270"/>
                      <a:pt x="2282" y="1270"/>
                    </a:cubicBezTo>
                    <a:cubicBezTo>
                      <a:pt x="2277" y="1270"/>
                      <a:pt x="2266" y="1274"/>
                      <a:pt x="2246" y="1284"/>
                    </a:cubicBezTo>
                    <a:cubicBezTo>
                      <a:pt x="2210" y="1320"/>
                      <a:pt x="2174" y="1356"/>
                      <a:pt x="2138" y="1392"/>
                    </a:cubicBezTo>
                    <a:cubicBezTo>
                      <a:pt x="2123" y="1407"/>
                      <a:pt x="2089" y="1422"/>
                      <a:pt x="2067" y="1430"/>
                    </a:cubicBezTo>
                    <a:lnTo>
                      <a:pt x="2067" y="1430"/>
                    </a:lnTo>
                    <a:cubicBezTo>
                      <a:pt x="2075" y="1425"/>
                      <a:pt x="2078" y="1421"/>
                      <a:pt x="2070" y="1421"/>
                    </a:cubicBezTo>
                    <a:lnTo>
                      <a:pt x="2070" y="1421"/>
                    </a:lnTo>
                    <a:cubicBezTo>
                      <a:pt x="2084" y="1414"/>
                      <a:pt x="2106" y="1405"/>
                      <a:pt x="2138" y="1392"/>
                    </a:cubicBezTo>
                    <a:lnTo>
                      <a:pt x="2138" y="1392"/>
                    </a:lnTo>
                    <a:lnTo>
                      <a:pt x="2029" y="1429"/>
                    </a:lnTo>
                    <a:lnTo>
                      <a:pt x="1920" y="1465"/>
                    </a:lnTo>
                    <a:lnTo>
                      <a:pt x="1413" y="1465"/>
                    </a:lnTo>
                    <a:lnTo>
                      <a:pt x="1268" y="1429"/>
                    </a:lnTo>
                    <a:lnTo>
                      <a:pt x="1196" y="1429"/>
                    </a:lnTo>
                    <a:cubicBezTo>
                      <a:pt x="978" y="1392"/>
                      <a:pt x="761" y="1320"/>
                      <a:pt x="616" y="1175"/>
                    </a:cubicBezTo>
                    <a:cubicBezTo>
                      <a:pt x="544" y="1139"/>
                      <a:pt x="508" y="1103"/>
                      <a:pt x="471" y="1066"/>
                    </a:cubicBezTo>
                    <a:cubicBezTo>
                      <a:pt x="435" y="1066"/>
                      <a:pt x="399" y="1030"/>
                      <a:pt x="363" y="994"/>
                    </a:cubicBezTo>
                    <a:cubicBezTo>
                      <a:pt x="326" y="958"/>
                      <a:pt x="326" y="885"/>
                      <a:pt x="290" y="849"/>
                    </a:cubicBezTo>
                    <a:cubicBezTo>
                      <a:pt x="254" y="813"/>
                      <a:pt x="218" y="813"/>
                      <a:pt x="218" y="777"/>
                    </a:cubicBezTo>
                    <a:cubicBezTo>
                      <a:pt x="211" y="770"/>
                      <a:pt x="201" y="767"/>
                      <a:pt x="190" y="767"/>
                    </a:cubicBezTo>
                    <a:cubicBezTo>
                      <a:pt x="144" y="767"/>
                      <a:pt x="73" y="820"/>
                      <a:pt x="73" y="849"/>
                    </a:cubicBezTo>
                    <a:lnTo>
                      <a:pt x="37" y="849"/>
                    </a:lnTo>
                    <a:cubicBezTo>
                      <a:pt x="0" y="958"/>
                      <a:pt x="0" y="1030"/>
                      <a:pt x="0" y="1139"/>
                    </a:cubicBezTo>
                    <a:lnTo>
                      <a:pt x="0" y="1501"/>
                    </a:lnTo>
                    <a:cubicBezTo>
                      <a:pt x="0" y="1682"/>
                      <a:pt x="73" y="1899"/>
                      <a:pt x="182" y="2081"/>
                    </a:cubicBezTo>
                    <a:cubicBezTo>
                      <a:pt x="290" y="2262"/>
                      <a:pt x="435" y="2443"/>
                      <a:pt x="652" y="2551"/>
                    </a:cubicBezTo>
                    <a:cubicBezTo>
                      <a:pt x="834" y="2624"/>
                      <a:pt x="1051" y="2660"/>
                      <a:pt x="1268" y="2660"/>
                    </a:cubicBezTo>
                    <a:cubicBezTo>
                      <a:pt x="1703" y="2660"/>
                      <a:pt x="2138" y="2515"/>
                      <a:pt x="2500" y="2225"/>
                    </a:cubicBezTo>
                    <a:cubicBezTo>
                      <a:pt x="2753" y="2008"/>
                      <a:pt x="2934" y="1791"/>
                      <a:pt x="3079" y="1537"/>
                    </a:cubicBezTo>
                    <a:cubicBezTo>
                      <a:pt x="3115" y="1465"/>
                      <a:pt x="3115" y="1429"/>
                      <a:pt x="3152" y="1392"/>
                    </a:cubicBezTo>
                    <a:cubicBezTo>
                      <a:pt x="3152" y="1320"/>
                      <a:pt x="3188" y="1284"/>
                      <a:pt x="3188" y="1248"/>
                    </a:cubicBezTo>
                    <a:lnTo>
                      <a:pt x="3188" y="1139"/>
                    </a:lnTo>
                    <a:cubicBezTo>
                      <a:pt x="3188" y="1173"/>
                      <a:pt x="3188" y="1186"/>
                      <a:pt x="3189" y="1186"/>
                    </a:cubicBezTo>
                    <a:cubicBezTo>
                      <a:pt x="3192" y="1186"/>
                      <a:pt x="3199" y="1127"/>
                      <a:pt x="3224" y="1103"/>
                    </a:cubicBezTo>
                    <a:cubicBezTo>
                      <a:pt x="3297" y="922"/>
                      <a:pt x="3369" y="704"/>
                      <a:pt x="3441" y="523"/>
                    </a:cubicBezTo>
                    <a:cubicBezTo>
                      <a:pt x="3478" y="414"/>
                      <a:pt x="3478" y="306"/>
                      <a:pt x="3478" y="197"/>
                    </a:cubicBezTo>
                    <a:cubicBezTo>
                      <a:pt x="3441" y="88"/>
                      <a:pt x="3369" y="52"/>
                      <a:pt x="3297" y="16"/>
                    </a:cubicBezTo>
                    <a:cubicBezTo>
                      <a:pt x="3275" y="5"/>
                      <a:pt x="3260" y="1"/>
                      <a:pt x="3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6" name="Google Shape;1286;p31"/>
              <p:cNvSpPr/>
              <p:nvPr/>
            </p:nvSpPr>
            <p:spPr>
              <a:xfrm>
                <a:off x="3863349" y="1509185"/>
                <a:ext cx="45417" cy="168649"/>
              </a:xfrm>
              <a:custGeom>
                <a:avLst/>
                <a:gdLst/>
                <a:ahLst/>
                <a:cxnLst/>
                <a:rect l="l" t="t" r="r" b="b"/>
                <a:pathLst>
                  <a:path w="1957" h="7267" extrusionOk="0">
                    <a:moveTo>
                      <a:pt x="1413" y="1"/>
                    </a:moveTo>
                    <a:cubicBezTo>
                      <a:pt x="1321" y="1"/>
                      <a:pt x="1196" y="139"/>
                      <a:pt x="1196" y="194"/>
                    </a:cubicBezTo>
                    <a:lnTo>
                      <a:pt x="1196" y="230"/>
                    </a:lnTo>
                    <a:cubicBezTo>
                      <a:pt x="1196" y="1136"/>
                      <a:pt x="1160" y="2041"/>
                      <a:pt x="1051" y="2947"/>
                    </a:cubicBezTo>
                    <a:cubicBezTo>
                      <a:pt x="979" y="3780"/>
                      <a:pt x="834" y="4613"/>
                      <a:pt x="580" y="5446"/>
                    </a:cubicBezTo>
                    <a:lnTo>
                      <a:pt x="472" y="5772"/>
                    </a:lnTo>
                    <a:cubicBezTo>
                      <a:pt x="472" y="5845"/>
                      <a:pt x="435" y="5881"/>
                      <a:pt x="399" y="5953"/>
                    </a:cubicBezTo>
                    <a:cubicBezTo>
                      <a:pt x="399" y="5990"/>
                      <a:pt x="399" y="5990"/>
                      <a:pt x="399" y="6026"/>
                    </a:cubicBezTo>
                    <a:cubicBezTo>
                      <a:pt x="399" y="6010"/>
                      <a:pt x="398" y="6005"/>
                      <a:pt x="395" y="6005"/>
                    </a:cubicBezTo>
                    <a:cubicBezTo>
                      <a:pt x="389" y="6005"/>
                      <a:pt x="379" y="6047"/>
                      <a:pt x="385" y="6047"/>
                    </a:cubicBezTo>
                    <a:cubicBezTo>
                      <a:pt x="387" y="6047"/>
                      <a:pt x="392" y="6041"/>
                      <a:pt x="399" y="6026"/>
                    </a:cubicBezTo>
                    <a:lnTo>
                      <a:pt x="399" y="6026"/>
                    </a:lnTo>
                    <a:lnTo>
                      <a:pt x="291" y="6279"/>
                    </a:lnTo>
                    <a:lnTo>
                      <a:pt x="254" y="6388"/>
                    </a:lnTo>
                    <a:cubicBezTo>
                      <a:pt x="218" y="6497"/>
                      <a:pt x="146" y="6605"/>
                      <a:pt x="109" y="6750"/>
                    </a:cubicBezTo>
                    <a:cubicBezTo>
                      <a:pt x="73" y="6859"/>
                      <a:pt x="1" y="7076"/>
                      <a:pt x="109" y="7185"/>
                    </a:cubicBezTo>
                    <a:cubicBezTo>
                      <a:pt x="164" y="7239"/>
                      <a:pt x="236" y="7266"/>
                      <a:pt x="309" y="7266"/>
                    </a:cubicBezTo>
                    <a:cubicBezTo>
                      <a:pt x="381" y="7266"/>
                      <a:pt x="454" y="7239"/>
                      <a:pt x="508" y="7185"/>
                    </a:cubicBezTo>
                    <a:cubicBezTo>
                      <a:pt x="725" y="7076"/>
                      <a:pt x="906" y="6895"/>
                      <a:pt x="1015" y="6714"/>
                    </a:cubicBezTo>
                    <a:cubicBezTo>
                      <a:pt x="1051" y="6569"/>
                      <a:pt x="1087" y="6460"/>
                      <a:pt x="1160" y="6352"/>
                    </a:cubicBezTo>
                    <a:cubicBezTo>
                      <a:pt x="1232" y="6098"/>
                      <a:pt x="1341" y="5845"/>
                      <a:pt x="1413" y="5627"/>
                    </a:cubicBezTo>
                    <a:cubicBezTo>
                      <a:pt x="1558" y="5156"/>
                      <a:pt x="1667" y="4722"/>
                      <a:pt x="1739" y="4251"/>
                    </a:cubicBezTo>
                    <a:cubicBezTo>
                      <a:pt x="1812" y="3780"/>
                      <a:pt x="1884" y="3309"/>
                      <a:pt x="1921" y="2838"/>
                    </a:cubicBezTo>
                    <a:cubicBezTo>
                      <a:pt x="1957" y="2404"/>
                      <a:pt x="1921" y="1933"/>
                      <a:pt x="1848" y="1498"/>
                    </a:cubicBezTo>
                    <a:cubicBezTo>
                      <a:pt x="1739" y="991"/>
                      <a:pt x="1631" y="520"/>
                      <a:pt x="1486" y="49"/>
                    </a:cubicBezTo>
                    <a:cubicBezTo>
                      <a:pt x="1468" y="14"/>
                      <a:pt x="1443" y="1"/>
                      <a:pt x="1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7" name="Google Shape;1287;p31"/>
              <p:cNvSpPr/>
              <p:nvPr/>
            </p:nvSpPr>
            <p:spPr>
              <a:xfrm>
                <a:off x="3902871" y="1533483"/>
                <a:ext cx="79880" cy="155606"/>
              </a:xfrm>
              <a:custGeom>
                <a:avLst/>
                <a:gdLst/>
                <a:ahLst/>
                <a:cxnLst/>
                <a:rect l="l" t="t" r="r" b="b"/>
                <a:pathLst>
                  <a:path w="3442" h="6705" extrusionOk="0">
                    <a:moveTo>
                      <a:pt x="3307" y="0"/>
                    </a:moveTo>
                    <a:cubicBezTo>
                      <a:pt x="3268" y="0"/>
                      <a:pt x="3224" y="16"/>
                      <a:pt x="3188" y="53"/>
                    </a:cubicBezTo>
                    <a:lnTo>
                      <a:pt x="3224" y="89"/>
                    </a:lnTo>
                    <a:cubicBezTo>
                      <a:pt x="2898" y="379"/>
                      <a:pt x="2572" y="741"/>
                      <a:pt x="2282" y="1067"/>
                    </a:cubicBezTo>
                    <a:cubicBezTo>
                      <a:pt x="2137" y="1248"/>
                      <a:pt x="1956" y="1429"/>
                      <a:pt x="1811" y="1610"/>
                    </a:cubicBezTo>
                    <a:cubicBezTo>
                      <a:pt x="1666" y="1828"/>
                      <a:pt x="1521" y="2045"/>
                      <a:pt x="1413" y="2262"/>
                    </a:cubicBezTo>
                    <a:cubicBezTo>
                      <a:pt x="942" y="3059"/>
                      <a:pt x="616" y="3928"/>
                      <a:pt x="362" y="4798"/>
                    </a:cubicBezTo>
                    <a:cubicBezTo>
                      <a:pt x="218" y="5305"/>
                      <a:pt x="109" y="5812"/>
                      <a:pt x="36" y="6319"/>
                    </a:cubicBezTo>
                    <a:cubicBezTo>
                      <a:pt x="0" y="6428"/>
                      <a:pt x="36" y="6536"/>
                      <a:pt x="109" y="6645"/>
                    </a:cubicBezTo>
                    <a:cubicBezTo>
                      <a:pt x="151" y="6687"/>
                      <a:pt x="206" y="6705"/>
                      <a:pt x="266" y="6705"/>
                    </a:cubicBezTo>
                    <a:cubicBezTo>
                      <a:pt x="309" y="6705"/>
                      <a:pt x="354" y="6696"/>
                      <a:pt x="399" y="6681"/>
                    </a:cubicBezTo>
                    <a:cubicBezTo>
                      <a:pt x="688" y="6609"/>
                      <a:pt x="906" y="6391"/>
                      <a:pt x="1014" y="6102"/>
                    </a:cubicBezTo>
                    <a:cubicBezTo>
                      <a:pt x="1123" y="5232"/>
                      <a:pt x="1340" y="4363"/>
                      <a:pt x="1630" y="3566"/>
                    </a:cubicBezTo>
                    <a:lnTo>
                      <a:pt x="1630" y="3566"/>
                    </a:lnTo>
                    <a:cubicBezTo>
                      <a:pt x="1623" y="3581"/>
                      <a:pt x="1619" y="3586"/>
                      <a:pt x="1616" y="3586"/>
                    </a:cubicBezTo>
                    <a:cubicBezTo>
                      <a:pt x="1607" y="3586"/>
                      <a:pt x="1630" y="3494"/>
                      <a:pt x="1630" y="3494"/>
                    </a:cubicBezTo>
                    <a:cubicBezTo>
                      <a:pt x="1630" y="3458"/>
                      <a:pt x="1666" y="3385"/>
                      <a:pt x="1666" y="3349"/>
                    </a:cubicBezTo>
                    <a:cubicBezTo>
                      <a:pt x="1703" y="3313"/>
                      <a:pt x="1775" y="3168"/>
                      <a:pt x="1811" y="3059"/>
                    </a:cubicBezTo>
                    <a:cubicBezTo>
                      <a:pt x="1884" y="2842"/>
                      <a:pt x="1992" y="2661"/>
                      <a:pt x="2065" y="2480"/>
                    </a:cubicBezTo>
                    <a:cubicBezTo>
                      <a:pt x="2246" y="2117"/>
                      <a:pt x="2463" y="1755"/>
                      <a:pt x="2644" y="1357"/>
                    </a:cubicBezTo>
                    <a:cubicBezTo>
                      <a:pt x="2862" y="958"/>
                      <a:pt x="3079" y="560"/>
                      <a:pt x="3369" y="161"/>
                    </a:cubicBezTo>
                    <a:cubicBezTo>
                      <a:pt x="3441" y="65"/>
                      <a:pt x="3385" y="0"/>
                      <a:pt x="3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8" name="Google Shape;1288;p31"/>
              <p:cNvSpPr/>
              <p:nvPr/>
            </p:nvSpPr>
            <p:spPr>
              <a:xfrm>
                <a:off x="3877644" y="1491966"/>
                <a:ext cx="109307" cy="73893"/>
              </a:xfrm>
              <a:custGeom>
                <a:avLst/>
                <a:gdLst/>
                <a:ahLst/>
                <a:cxnLst/>
                <a:rect l="l" t="t" r="r" b="b"/>
                <a:pathLst>
                  <a:path w="4710" h="3184" extrusionOk="0">
                    <a:moveTo>
                      <a:pt x="2934" y="538"/>
                    </a:moveTo>
                    <a:cubicBezTo>
                      <a:pt x="2934" y="574"/>
                      <a:pt x="2934" y="610"/>
                      <a:pt x="2934" y="683"/>
                    </a:cubicBezTo>
                    <a:lnTo>
                      <a:pt x="2934" y="719"/>
                    </a:lnTo>
                    <a:cubicBezTo>
                      <a:pt x="2934" y="755"/>
                      <a:pt x="2934" y="755"/>
                      <a:pt x="2934" y="791"/>
                    </a:cubicBezTo>
                    <a:cubicBezTo>
                      <a:pt x="2934" y="791"/>
                      <a:pt x="2919" y="823"/>
                      <a:pt x="2918" y="834"/>
                    </a:cubicBezTo>
                    <a:lnTo>
                      <a:pt x="2918" y="834"/>
                    </a:lnTo>
                    <a:cubicBezTo>
                      <a:pt x="2897" y="859"/>
                      <a:pt x="2864" y="917"/>
                      <a:pt x="2876" y="917"/>
                    </a:cubicBezTo>
                    <a:cubicBezTo>
                      <a:pt x="2879" y="917"/>
                      <a:pt x="2886" y="912"/>
                      <a:pt x="2898" y="900"/>
                    </a:cubicBezTo>
                    <a:lnTo>
                      <a:pt x="2898" y="900"/>
                    </a:lnTo>
                    <a:cubicBezTo>
                      <a:pt x="2862" y="936"/>
                      <a:pt x="2790" y="1009"/>
                      <a:pt x="2753" y="1081"/>
                    </a:cubicBezTo>
                    <a:cubicBezTo>
                      <a:pt x="2717" y="1154"/>
                      <a:pt x="2645" y="1190"/>
                      <a:pt x="2608" y="1262"/>
                    </a:cubicBezTo>
                    <a:cubicBezTo>
                      <a:pt x="2573" y="1298"/>
                      <a:pt x="2537" y="1334"/>
                      <a:pt x="2501" y="1365"/>
                    </a:cubicBezTo>
                    <a:lnTo>
                      <a:pt x="2501" y="1365"/>
                    </a:lnTo>
                    <a:cubicBezTo>
                      <a:pt x="2536" y="1222"/>
                      <a:pt x="2537" y="1080"/>
                      <a:pt x="2608" y="972"/>
                    </a:cubicBezTo>
                    <a:cubicBezTo>
                      <a:pt x="2608" y="936"/>
                      <a:pt x="2645" y="900"/>
                      <a:pt x="2645" y="864"/>
                    </a:cubicBezTo>
                    <a:cubicBezTo>
                      <a:pt x="2645" y="828"/>
                      <a:pt x="2681" y="828"/>
                      <a:pt x="2681" y="828"/>
                    </a:cubicBezTo>
                    <a:cubicBezTo>
                      <a:pt x="2717" y="719"/>
                      <a:pt x="2790" y="646"/>
                      <a:pt x="2826" y="610"/>
                    </a:cubicBezTo>
                    <a:lnTo>
                      <a:pt x="2898" y="538"/>
                    </a:lnTo>
                    <a:close/>
                    <a:moveTo>
                      <a:pt x="637" y="1401"/>
                    </a:moveTo>
                    <a:cubicBezTo>
                      <a:pt x="634" y="1401"/>
                      <a:pt x="601" y="1422"/>
                      <a:pt x="580" y="1443"/>
                    </a:cubicBezTo>
                    <a:cubicBezTo>
                      <a:pt x="626" y="1413"/>
                      <a:pt x="640" y="1401"/>
                      <a:pt x="637" y="1401"/>
                    </a:cubicBezTo>
                    <a:close/>
                    <a:moveTo>
                      <a:pt x="1961" y="1354"/>
                    </a:moveTo>
                    <a:cubicBezTo>
                      <a:pt x="1960" y="1360"/>
                      <a:pt x="1958" y="1365"/>
                      <a:pt x="1956" y="1371"/>
                    </a:cubicBezTo>
                    <a:cubicBezTo>
                      <a:pt x="1929" y="1470"/>
                      <a:pt x="1907" y="1591"/>
                      <a:pt x="1895" y="1718"/>
                    </a:cubicBezTo>
                    <a:lnTo>
                      <a:pt x="1895" y="1718"/>
                    </a:lnTo>
                    <a:cubicBezTo>
                      <a:pt x="1879" y="1720"/>
                      <a:pt x="1863" y="1721"/>
                      <a:pt x="1847" y="1721"/>
                    </a:cubicBezTo>
                    <a:cubicBezTo>
                      <a:pt x="1789" y="1721"/>
                      <a:pt x="1734" y="1709"/>
                      <a:pt x="1693" y="1682"/>
                    </a:cubicBezTo>
                    <a:lnTo>
                      <a:pt x="1693" y="1682"/>
                    </a:lnTo>
                    <a:cubicBezTo>
                      <a:pt x="1800" y="1586"/>
                      <a:pt x="1890" y="1475"/>
                      <a:pt x="1961" y="1354"/>
                    </a:cubicBezTo>
                    <a:close/>
                    <a:moveTo>
                      <a:pt x="3765" y="1691"/>
                    </a:moveTo>
                    <a:cubicBezTo>
                      <a:pt x="3767" y="1691"/>
                      <a:pt x="3768" y="1693"/>
                      <a:pt x="3768" y="1697"/>
                    </a:cubicBezTo>
                    <a:cubicBezTo>
                      <a:pt x="3768" y="1697"/>
                      <a:pt x="3745" y="1719"/>
                      <a:pt x="3731" y="1733"/>
                    </a:cubicBezTo>
                    <a:lnTo>
                      <a:pt x="3731" y="1733"/>
                    </a:lnTo>
                    <a:cubicBezTo>
                      <a:pt x="3745" y="1712"/>
                      <a:pt x="3759" y="1691"/>
                      <a:pt x="3765" y="1691"/>
                    </a:cubicBezTo>
                    <a:close/>
                    <a:moveTo>
                      <a:pt x="3506" y="1753"/>
                    </a:moveTo>
                    <a:cubicBezTo>
                      <a:pt x="3510" y="1753"/>
                      <a:pt x="3514" y="1757"/>
                      <a:pt x="3514" y="1769"/>
                    </a:cubicBezTo>
                    <a:cubicBezTo>
                      <a:pt x="3490" y="1769"/>
                      <a:pt x="3498" y="1753"/>
                      <a:pt x="3506" y="1753"/>
                    </a:cubicBezTo>
                    <a:close/>
                    <a:moveTo>
                      <a:pt x="3209" y="0"/>
                    </a:moveTo>
                    <a:cubicBezTo>
                      <a:pt x="3115" y="0"/>
                      <a:pt x="3017" y="26"/>
                      <a:pt x="2934" y="67"/>
                    </a:cubicBezTo>
                    <a:cubicBezTo>
                      <a:pt x="2645" y="212"/>
                      <a:pt x="2427" y="429"/>
                      <a:pt x="2282" y="683"/>
                    </a:cubicBezTo>
                    <a:cubicBezTo>
                      <a:pt x="2221" y="775"/>
                      <a:pt x="2166" y="867"/>
                      <a:pt x="2118" y="961"/>
                    </a:cubicBezTo>
                    <a:lnTo>
                      <a:pt x="2118" y="961"/>
                    </a:lnTo>
                    <a:cubicBezTo>
                      <a:pt x="2126" y="929"/>
                      <a:pt x="2132" y="897"/>
                      <a:pt x="2138" y="864"/>
                    </a:cubicBezTo>
                    <a:cubicBezTo>
                      <a:pt x="2174" y="646"/>
                      <a:pt x="2029" y="465"/>
                      <a:pt x="1848" y="393"/>
                    </a:cubicBezTo>
                    <a:cubicBezTo>
                      <a:pt x="1802" y="384"/>
                      <a:pt x="1756" y="380"/>
                      <a:pt x="1711" y="380"/>
                    </a:cubicBezTo>
                    <a:cubicBezTo>
                      <a:pt x="1417" y="380"/>
                      <a:pt x="1159" y="554"/>
                      <a:pt x="1031" y="806"/>
                    </a:cubicBezTo>
                    <a:lnTo>
                      <a:pt x="1031" y="806"/>
                    </a:lnTo>
                    <a:cubicBezTo>
                      <a:pt x="1001" y="848"/>
                      <a:pt x="972" y="892"/>
                      <a:pt x="942" y="936"/>
                    </a:cubicBezTo>
                    <a:cubicBezTo>
                      <a:pt x="962" y="907"/>
                      <a:pt x="971" y="896"/>
                      <a:pt x="974" y="896"/>
                    </a:cubicBezTo>
                    <a:lnTo>
                      <a:pt x="974" y="896"/>
                    </a:lnTo>
                    <a:cubicBezTo>
                      <a:pt x="981" y="896"/>
                      <a:pt x="942" y="972"/>
                      <a:pt x="942" y="972"/>
                    </a:cubicBezTo>
                    <a:cubicBezTo>
                      <a:pt x="906" y="1009"/>
                      <a:pt x="906" y="1009"/>
                      <a:pt x="870" y="1045"/>
                    </a:cubicBezTo>
                    <a:cubicBezTo>
                      <a:pt x="844" y="1150"/>
                      <a:pt x="817" y="1236"/>
                      <a:pt x="805" y="1331"/>
                    </a:cubicBezTo>
                    <a:lnTo>
                      <a:pt x="805" y="1331"/>
                    </a:lnTo>
                    <a:cubicBezTo>
                      <a:pt x="802" y="1332"/>
                      <a:pt x="800" y="1333"/>
                      <a:pt x="797" y="1335"/>
                    </a:cubicBezTo>
                    <a:lnTo>
                      <a:pt x="761" y="1335"/>
                    </a:lnTo>
                    <a:lnTo>
                      <a:pt x="689" y="1371"/>
                    </a:lnTo>
                    <a:lnTo>
                      <a:pt x="580" y="1443"/>
                    </a:lnTo>
                    <a:lnTo>
                      <a:pt x="363" y="1443"/>
                    </a:lnTo>
                    <a:cubicBezTo>
                      <a:pt x="254" y="1443"/>
                      <a:pt x="182" y="1480"/>
                      <a:pt x="109" y="1588"/>
                    </a:cubicBezTo>
                    <a:lnTo>
                      <a:pt x="145" y="1624"/>
                    </a:lnTo>
                    <a:cubicBezTo>
                      <a:pt x="37" y="1733"/>
                      <a:pt x="1" y="1914"/>
                      <a:pt x="109" y="2059"/>
                    </a:cubicBezTo>
                    <a:cubicBezTo>
                      <a:pt x="182" y="2168"/>
                      <a:pt x="327" y="2204"/>
                      <a:pt x="435" y="2204"/>
                    </a:cubicBezTo>
                    <a:lnTo>
                      <a:pt x="399" y="2204"/>
                    </a:lnTo>
                    <a:cubicBezTo>
                      <a:pt x="417" y="2222"/>
                      <a:pt x="444" y="2231"/>
                      <a:pt x="471" y="2231"/>
                    </a:cubicBezTo>
                    <a:cubicBezTo>
                      <a:pt x="499" y="2231"/>
                      <a:pt x="526" y="2222"/>
                      <a:pt x="544" y="2204"/>
                    </a:cubicBezTo>
                    <a:lnTo>
                      <a:pt x="689" y="2204"/>
                    </a:lnTo>
                    <a:cubicBezTo>
                      <a:pt x="725" y="2204"/>
                      <a:pt x="797" y="2204"/>
                      <a:pt x="870" y="2168"/>
                    </a:cubicBezTo>
                    <a:cubicBezTo>
                      <a:pt x="911" y="2151"/>
                      <a:pt x="952" y="2133"/>
                      <a:pt x="993" y="2113"/>
                    </a:cubicBezTo>
                    <a:lnTo>
                      <a:pt x="993" y="2113"/>
                    </a:lnTo>
                    <a:cubicBezTo>
                      <a:pt x="1134" y="2290"/>
                      <a:pt x="1326" y="2358"/>
                      <a:pt x="1533" y="2358"/>
                    </a:cubicBezTo>
                    <a:cubicBezTo>
                      <a:pt x="1666" y="2358"/>
                      <a:pt x="1805" y="2330"/>
                      <a:pt x="1940" y="2285"/>
                    </a:cubicBezTo>
                    <a:lnTo>
                      <a:pt x="1940" y="2285"/>
                    </a:lnTo>
                    <a:cubicBezTo>
                      <a:pt x="1996" y="2470"/>
                      <a:pt x="2102" y="2628"/>
                      <a:pt x="2282" y="2711"/>
                    </a:cubicBezTo>
                    <a:cubicBezTo>
                      <a:pt x="2401" y="2780"/>
                      <a:pt x="2525" y="2809"/>
                      <a:pt x="2650" y="2809"/>
                    </a:cubicBezTo>
                    <a:cubicBezTo>
                      <a:pt x="2808" y="2809"/>
                      <a:pt x="2967" y="2762"/>
                      <a:pt x="3115" y="2694"/>
                    </a:cubicBezTo>
                    <a:lnTo>
                      <a:pt x="3115" y="2694"/>
                    </a:lnTo>
                    <a:cubicBezTo>
                      <a:pt x="3209" y="2886"/>
                      <a:pt x="3359" y="3036"/>
                      <a:pt x="3550" y="3146"/>
                    </a:cubicBezTo>
                    <a:cubicBezTo>
                      <a:pt x="3633" y="3171"/>
                      <a:pt x="3717" y="3183"/>
                      <a:pt x="3800" y="3183"/>
                    </a:cubicBezTo>
                    <a:cubicBezTo>
                      <a:pt x="4188" y="3183"/>
                      <a:pt x="4554" y="2918"/>
                      <a:pt x="4673" y="2530"/>
                    </a:cubicBezTo>
                    <a:cubicBezTo>
                      <a:pt x="4709" y="2457"/>
                      <a:pt x="4673" y="2385"/>
                      <a:pt x="4637" y="2313"/>
                    </a:cubicBezTo>
                    <a:lnTo>
                      <a:pt x="4601" y="2313"/>
                    </a:lnTo>
                    <a:cubicBezTo>
                      <a:pt x="4572" y="2313"/>
                      <a:pt x="4473" y="2266"/>
                      <a:pt x="4472" y="2266"/>
                    </a:cubicBezTo>
                    <a:lnTo>
                      <a:pt x="4472" y="2266"/>
                    </a:lnTo>
                    <a:cubicBezTo>
                      <a:pt x="4472" y="2266"/>
                      <a:pt x="4477" y="2269"/>
                      <a:pt x="4492" y="2276"/>
                    </a:cubicBezTo>
                    <a:lnTo>
                      <a:pt x="4347" y="2276"/>
                    </a:lnTo>
                    <a:cubicBezTo>
                      <a:pt x="4311" y="2276"/>
                      <a:pt x="4238" y="2276"/>
                      <a:pt x="4202" y="2313"/>
                    </a:cubicBezTo>
                    <a:lnTo>
                      <a:pt x="4094" y="2313"/>
                    </a:lnTo>
                    <a:cubicBezTo>
                      <a:pt x="4118" y="2313"/>
                      <a:pt x="4045" y="2296"/>
                      <a:pt x="4016" y="2296"/>
                    </a:cubicBezTo>
                    <a:cubicBezTo>
                      <a:pt x="4001" y="2296"/>
                      <a:pt x="3997" y="2301"/>
                      <a:pt x="4021" y="2313"/>
                    </a:cubicBezTo>
                    <a:lnTo>
                      <a:pt x="3985" y="2313"/>
                    </a:lnTo>
                    <a:cubicBezTo>
                      <a:pt x="3930" y="2285"/>
                      <a:pt x="3875" y="2258"/>
                      <a:pt x="3836" y="2215"/>
                    </a:cubicBezTo>
                    <a:lnTo>
                      <a:pt x="3836" y="2215"/>
                    </a:lnTo>
                    <a:cubicBezTo>
                      <a:pt x="3951" y="2110"/>
                      <a:pt x="4046" y="1988"/>
                      <a:pt x="4130" y="1842"/>
                    </a:cubicBezTo>
                    <a:cubicBezTo>
                      <a:pt x="4202" y="1661"/>
                      <a:pt x="4311" y="1371"/>
                      <a:pt x="4130" y="1190"/>
                    </a:cubicBezTo>
                    <a:cubicBezTo>
                      <a:pt x="4072" y="1142"/>
                      <a:pt x="3999" y="1122"/>
                      <a:pt x="3919" y="1122"/>
                    </a:cubicBezTo>
                    <a:cubicBezTo>
                      <a:pt x="3699" y="1122"/>
                      <a:pt x="3430" y="1274"/>
                      <a:pt x="3297" y="1407"/>
                    </a:cubicBezTo>
                    <a:cubicBezTo>
                      <a:pt x="3260" y="1480"/>
                      <a:pt x="3188" y="1588"/>
                      <a:pt x="3152" y="1661"/>
                    </a:cubicBezTo>
                    <a:cubicBezTo>
                      <a:pt x="3161" y="1643"/>
                      <a:pt x="3163" y="1636"/>
                      <a:pt x="3161" y="1636"/>
                    </a:cubicBezTo>
                    <a:lnTo>
                      <a:pt x="3161" y="1636"/>
                    </a:lnTo>
                    <a:cubicBezTo>
                      <a:pt x="3155" y="1636"/>
                      <a:pt x="3107" y="1706"/>
                      <a:pt x="3079" y="1733"/>
                    </a:cubicBezTo>
                    <a:cubicBezTo>
                      <a:pt x="3043" y="1805"/>
                      <a:pt x="3043" y="1878"/>
                      <a:pt x="3007" y="1950"/>
                    </a:cubicBezTo>
                    <a:cubicBezTo>
                      <a:pt x="3002" y="1975"/>
                      <a:pt x="2998" y="1999"/>
                      <a:pt x="2994" y="2023"/>
                    </a:cubicBezTo>
                    <a:lnTo>
                      <a:pt x="2753" y="2023"/>
                    </a:lnTo>
                    <a:cubicBezTo>
                      <a:pt x="2753" y="2023"/>
                      <a:pt x="2721" y="2007"/>
                      <a:pt x="2700" y="2007"/>
                    </a:cubicBezTo>
                    <a:cubicBezTo>
                      <a:pt x="2694" y="2007"/>
                      <a:pt x="2689" y="2008"/>
                      <a:pt x="2685" y="2011"/>
                    </a:cubicBezTo>
                    <a:lnTo>
                      <a:pt x="2685" y="2011"/>
                    </a:lnTo>
                    <a:cubicBezTo>
                      <a:pt x="2683" y="2003"/>
                      <a:pt x="2681" y="1995"/>
                      <a:pt x="2681" y="1987"/>
                    </a:cubicBezTo>
                    <a:cubicBezTo>
                      <a:pt x="2646" y="1969"/>
                      <a:pt x="2620" y="1944"/>
                      <a:pt x="2602" y="1914"/>
                    </a:cubicBezTo>
                    <a:lnTo>
                      <a:pt x="2602" y="1914"/>
                    </a:lnTo>
                    <a:cubicBezTo>
                      <a:pt x="2733" y="1807"/>
                      <a:pt x="2859" y="1686"/>
                      <a:pt x="2971" y="1552"/>
                    </a:cubicBezTo>
                    <a:cubicBezTo>
                      <a:pt x="3152" y="1371"/>
                      <a:pt x="3333" y="1154"/>
                      <a:pt x="3442" y="936"/>
                    </a:cubicBezTo>
                    <a:cubicBezTo>
                      <a:pt x="3550" y="719"/>
                      <a:pt x="3586" y="465"/>
                      <a:pt x="3550" y="248"/>
                    </a:cubicBezTo>
                    <a:cubicBezTo>
                      <a:pt x="3505" y="68"/>
                      <a:pt x="3363" y="0"/>
                      <a:pt x="3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89" name="Google Shape;1289;p31"/>
              <p:cNvSpPr/>
              <p:nvPr/>
            </p:nvSpPr>
            <p:spPr>
              <a:xfrm>
                <a:off x="3813755" y="1360893"/>
                <a:ext cx="263127" cy="318407"/>
              </a:xfrm>
              <a:custGeom>
                <a:avLst/>
                <a:gdLst/>
                <a:ahLst/>
                <a:cxnLst/>
                <a:rect l="l" t="t" r="r" b="b"/>
                <a:pathLst>
                  <a:path w="11338" h="13720" extrusionOk="0">
                    <a:moveTo>
                      <a:pt x="3116" y="2238"/>
                    </a:moveTo>
                    <a:lnTo>
                      <a:pt x="3116" y="2238"/>
                    </a:lnTo>
                    <a:cubicBezTo>
                      <a:pt x="3068" y="2261"/>
                      <a:pt x="3037" y="2285"/>
                      <a:pt x="3010" y="2309"/>
                    </a:cubicBezTo>
                    <a:lnTo>
                      <a:pt x="3010" y="2309"/>
                    </a:lnTo>
                    <a:lnTo>
                      <a:pt x="3080" y="2274"/>
                    </a:lnTo>
                    <a:lnTo>
                      <a:pt x="3116" y="2238"/>
                    </a:lnTo>
                    <a:close/>
                    <a:moveTo>
                      <a:pt x="9060" y="8840"/>
                    </a:moveTo>
                    <a:cubicBezTo>
                      <a:pt x="9053" y="8840"/>
                      <a:pt x="8997" y="8908"/>
                      <a:pt x="8986" y="8958"/>
                    </a:cubicBezTo>
                    <a:lnTo>
                      <a:pt x="8986" y="8958"/>
                    </a:lnTo>
                    <a:cubicBezTo>
                      <a:pt x="8997" y="8940"/>
                      <a:pt x="9008" y="8921"/>
                      <a:pt x="9020" y="8902"/>
                    </a:cubicBezTo>
                    <a:cubicBezTo>
                      <a:pt x="9054" y="8857"/>
                      <a:pt x="9063" y="8840"/>
                      <a:pt x="9060" y="8840"/>
                    </a:cubicBezTo>
                    <a:close/>
                    <a:moveTo>
                      <a:pt x="8066" y="10070"/>
                    </a:moveTo>
                    <a:cubicBezTo>
                      <a:pt x="8068" y="10070"/>
                      <a:pt x="8062" y="10078"/>
                      <a:pt x="8042" y="10098"/>
                    </a:cubicBezTo>
                    <a:lnTo>
                      <a:pt x="7971" y="10145"/>
                    </a:lnTo>
                    <a:lnTo>
                      <a:pt x="7971" y="10145"/>
                    </a:lnTo>
                    <a:cubicBezTo>
                      <a:pt x="8011" y="10112"/>
                      <a:pt x="8062" y="10070"/>
                      <a:pt x="8066" y="10070"/>
                    </a:cubicBezTo>
                    <a:close/>
                    <a:moveTo>
                      <a:pt x="5565" y="12946"/>
                    </a:moveTo>
                    <a:cubicBezTo>
                      <a:pt x="5569" y="12946"/>
                      <a:pt x="5529" y="12980"/>
                      <a:pt x="5488" y="13013"/>
                    </a:cubicBezTo>
                    <a:lnTo>
                      <a:pt x="5488" y="13013"/>
                    </a:lnTo>
                    <a:lnTo>
                      <a:pt x="5506" y="12995"/>
                    </a:lnTo>
                    <a:lnTo>
                      <a:pt x="5543" y="12959"/>
                    </a:lnTo>
                    <a:cubicBezTo>
                      <a:pt x="5556" y="12950"/>
                      <a:pt x="5563" y="12946"/>
                      <a:pt x="5565" y="12946"/>
                    </a:cubicBezTo>
                    <a:close/>
                    <a:moveTo>
                      <a:pt x="5474" y="12978"/>
                    </a:moveTo>
                    <a:lnTo>
                      <a:pt x="5474" y="12978"/>
                    </a:lnTo>
                    <a:cubicBezTo>
                      <a:pt x="5481" y="12978"/>
                      <a:pt x="5446" y="13035"/>
                      <a:pt x="5361" y="13140"/>
                    </a:cubicBezTo>
                    <a:lnTo>
                      <a:pt x="5325" y="13176"/>
                    </a:lnTo>
                    <a:lnTo>
                      <a:pt x="5398" y="13068"/>
                    </a:lnTo>
                    <a:cubicBezTo>
                      <a:pt x="5443" y="13007"/>
                      <a:pt x="5469" y="12978"/>
                      <a:pt x="5474" y="12978"/>
                    </a:cubicBezTo>
                    <a:close/>
                    <a:moveTo>
                      <a:pt x="5272" y="13204"/>
                    </a:moveTo>
                    <a:cubicBezTo>
                      <a:pt x="5276" y="13204"/>
                      <a:pt x="5266" y="13217"/>
                      <a:pt x="5233" y="13248"/>
                    </a:cubicBezTo>
                    <a:lnTo>
                      <a:pt x="5233" y="13248"/>
                    </a:lnTo>
                    <a:cubicBezTo>
                      <a:pt x="5242" y="13236"/>
                      <a:pt x="5251" y="13223"/>
                      <a:pt x="5259" y="13211"/>
                    </a:cubicBezTo>
                    <a:lnTo>
                      <a:pt x="5259" y="13211"/>
                    </a:lnTo>
                    <a:cubicBezTo>
                      <a:pt x="5266" y="13206"/>
                      <a:pt x="5270" y="13204"/>
                      <a:pt x="5272" y="13204"/>
                    </a:cubicBezTo>
                    <a:close/>
                    <a:moveTo>
                      <a:pt x="5233" y="13248"/>
                    </a:moveTo>
                    <a:cubicBezTo>
                      <a:pt x="5233" y="13248"/>
                      <a:pt x="5233" y="13249"/>
                      <a:pt x="5232" y="13250"/>
                    </a:cubicBezTo>
                    <a:lnTo>
                      <a:pt x="5232" y="13250"/>
                    </a:lnTo>
                    <a:cubicBezTo>
                      <a:pt x="5232" y="13249"/>
                      <a:pt x="5232" y="13249"/>
                      <a:pt x="5233" y="13248"/>
                    </a:cubicBezTo>
                    <a:lnTo>
                      <a:pt x="5233" y="13248"/>
                    </a:lnTo>
                    <a:cubicBezTo>
                      <a:pt x="5233" y="13248"/>
                      <a:pt x="5233" y="13248"/>
                      <a:pt x="5233" y="13248"/>
                    </a:cubicBezTo>
                    <a:close/>
                    <a:moveTo>
                      <a:pt x="5233" y="13248"/>
                    </a:moveTo>
                    <a:cubicBezTo>
                      <a:pt x="5230" y="13251"/>
                      <a:pt x="5228" y="13253"/>
                      <a:pt x="5225" y="13256"/>
                    </a:cubicBezTo>
                    <a:lnTo>
                      <a:pt x="5225" y="13256"/>
                    </a:lnTo>
                    <a:cubicBezTo>
                      <a:pt x="5217" y="13263"/>
                      <a:pt x="5203" y="13274"/>
                      <a:pt x="5181" y="13291"/>
                    </a:cubicBezTo>
                    <a:lnTo>
                      <a:pt x="5181" y="13291"/>
                    </a:lnTo>
                    <a:cubicBezTo>
                      <a:pt x="5183" y="13289"/>
                      <a:pt x="5185" y="13286"/>
                      <a:pt x="5187" y="13284"/>
                    </a:cubicBezTo>
                    <a:lnTo>
                      <a:pt x="5187" y="13284"/>
                    </a:lnTo>
                    <a:cubicBezTo>
                      <a:pt x="5209" y="13266"/>
                      <a:pt x="5229" y="13250"/>
                      <a:pt x="5233" y="13248"/>
                    </a:cubicBezTo>
                    <a:close/>
                    <a:moveTo>
                      <a:pt x="6174" y="0"/>
                    </a:moveTo>
                    <a:cubicBezTo>
                      <a:pt x="5673" y="0"/>
                      <a:pt x="5169" y="72"/>
                      <a:pt x="4673" y="209"/>
                    </a:cubicBezTo>
                    <a:cubicBezTo>
                      <a:pt x="3406" y="571"/>
                      <a:pt x="2283" y="1368"/>
                      <a:pt x="1486" y="2419"/>
                    </a:cubicBezTo>
                    <a:cubicBezTo>
                      <a:pt x="544" y="3650"/>
                      <a:pt x="37" y="5208"/>
                      <a:pt x="1" y="6765"/>
                    </a:cubicBezTo>
                    <a:lnTo>
                      <a:pt x="1" y="7345"/>
                    </a:lnTo>
                    <a:cubicBezTo>
                      <a:pt x="1" y="7453"/>
                      <a:pt x="1" y="7526"/>
                      <a:pt x="37" y="7635"/>
                    </a:cubicBezTo>
                    <a:cubicBezTo>
                      <a:pt x="37" y="7707"/>
                      <a:pt x="37" y="7671"/>
                      <a:pt x="37" y="7707"/>
                    </a:cubicBezTo>
                    <a:lnTo>
                      <a:pt x="37" y="7816"/>
                    </a:lnTo>
                    <a:cubicBezTo>
                      <a:pt x="30" y="7787"/>
                      <a:pt x="26" y="7776"/>
                      <a:pt x="23" y="7776"/>
                    </a:cubicBezTo>
                    <a:lnTo>
                      <a:pt x="23" y="7776"/>
                    </a:lnTo>
                    <a:cubicBezTo>
                      <a:pt x="15" y="7776"/>
                      <a:pt x="44" y="7975"/>
                      <a:pt x="73" y="8033"/>
                    </a:cubicBezTo>
                    <a:cubicBezTo>
                      <a:pt x="109" y="8359"/>
                      <a:pt x="218" y="8685"/>
                      <a:pt x="327" y="9011"/>
                    </a:cubicBezTo>
                    <a:cubicBezTo>
                      <a:pt x="580" y="9591"/>
                      <a:pt x="942" y="10134"/>
                      <a:pt x="1341" y="10641"/>
                    </a:cubicBezTo>
                    <a:lnTo>
                      <a:pt x="1450" y="10786"/>
                    </a:lnTo>
                    <a:lnTo>
                      <a:pt x="1450" y="10786"/>
                    </a:lnTo>
                    <a:lnTo>
                      <a:pt x="1450" y="10786"/>
                    </a:lnTo>
                    <a:cubicBezTo>
                      <a:pt x="1450" y="10807"/>
                      <a:pt x="1462" y="10828"/>
                      <a:pt x="1465" y="10828"/>
                    </a:cubicBezTo>
                    <a:cubicBezTo>
                      <a:pt x="1467" y="10828"/>
                      <a:pt x="1465" y="10816"/>
                      <a:pt x="1450" y="10786"/>
                    </a:cubicBezTo>
                    <a:lnTo>
                      <a:pt x="1450" y="10786"/>
                    </a:lnTo>
                    <a:lnTo>
                      <a:pt x="1558" y="10967"/>
                    </a:lnTo>
                    <a:lnTo>
                      <a:pt x="1776" y="11257"/>
                    </a:lnTo>
                    <a:cubicBezTo>
                      <a:pt x="1809" y="11290"/>
                      <a:pt x="1812" y="11323"/>
                      <a:pt x="1840" y="11328"/>
                    </a:cubicBezTo>
                    <a:lnTo>
                      <a:pt x="1840" y="11328"/>
                    </a:lnTo>
                    <a:cubicBezTo>
                      <a:pt x="1848" y="11348"/>
                      <a:pt x="1884" y="11402"/>
                      <a:pt x="1884" y="11402"/>
                    </a:cubicBezTo>
                    <a:cubicBezTo>
                      <a:pt x="1884" y="11402"/>
                      <a:pt x="1957" y="11510"/>
                      <a:pt x="1993" y="11546"/>
                    </a:cubicBezTo>
                    <a:cubicBezTo>
                      <a:pt x="2029" y="11619"/>
                      <a:pt x="2138" y="11764"/>
                      <a:pt x="2210" y="11836"/>
                    </a:cubicBezTo>
                    <a:cubicBezTo>
                      <a:pt x="2210" y="11872"/>
                      <a:pt x="2210" y="11872"/>
                      <a:pt x="2246" y="11872"/>
                    </a:cubicBezTo>
                    <a:lnTo>
                      <a:pt x="2283" y="11981"/>
                    </a:lnTo>
                    <a:cubicBezTo>
                      <a:pt x="2319" y="12017"/>
                      <a:pt x="2355" y="12054"/>
                      <a:pt x="2391" y="12126"/>
                    </a:cubicBezTo>
                    <a:cubicBezTo>
                      <a:pt x="2428" y="12162"/>
                      <a:pt x="2428" y="12198"/>
                      <a:pt x="2464" y="12235"/>
                    </a:cubicBezTo>
                    <a:lnTo>
                      <a:pt x="2500" y="12271"/>
                    </a:lnTo>
                    <a:lnTo>
                      <a:pt x="2536" y="12343"/>
                    </a:lnTo>
                    <a:cubicBezTo>
                      <a:pt x="2572" y="12416"/>
                      <a:pt x="2609" y="12488"/>
                      <a:pt x="2645" y="12561"/>
                    </a:cubicBezTo>
                    <a:cubicBezTo>
                      <a:pt x="2681" y="12633"/>
                      <a:pt x="2717" y="12706"/>
                      <a:pt x="2754" y="12814"/>
                    </a:cubicBezTo>
                    <a:cubicBezTo>
                      <a:pt x="2790" y="12923"/>
                      <a:pt x="2790" y="13068"/>
                      <a:pt x="2754" y="13213"/>
                    </a:cubicBezTo>
                    <a:cubicBezTo>
                      <a:pt x="2740" y="13267"/>
                      <a:pt x="2757" y="13286"/>
                      <a:pt x="2786" y="13286"/>
                    </a:cubicBezTo>
                    <a:cubicBezTo>
                      <a:pt x="2833" y="13286"/>
                      <a:pt x="2912" y="13235"/>
                      <a:pt x="2935" y="13213"/>
                    </a:cubicBezTo>
                    <a:lnTo>
                      <a:pt x="2971" y="13249"/>
                    </a:lnTo>
                    <a:cubicBezTo>
                      <a:pt x="3152" y="12887"/>
                      <a:pt x="3188" y="12524"/>
                      <a:pt x="3152" y="12162"/>
                    </a:cubicBezTo>
                    <a:cubicBezTo>
                      <a:pt x="3152" y="12054"/>
                      <a:pt x="3116" y="11945"/>
                      <a:pt x="3080" y="11836"/>
                    </a:cubicBezTo>
                    <a:cubicBezTo>
                      <a:pt x="3065" y="11794"/>
                      <a:pt x="3062" y="11785"/>
                      <a:pt x="3064" y="11785"/>
                    </a:cubicBezTo>
                    <a:lnTo>
                      <a:pt x="3064" y="11785"/>
                    </a:lnTo>
                    <a:cubicBezTo>
                      <a:pt x="3065" y="11785"/>
                      <a:pt x="3069" y="11791"/>
                      <a:pt x="3073" y="11791"/>
                    </a:cubicBezTo>
                    <a:cubicBezTo>
                      <a:pt x="3076" y="11791"/>
                      <a:pt x="3080" y="11785"/>
                      <a:pt x="3080" y="11764"/>
                    </a:cubicBezTo>
                    <a:lnTo>
                      <a:pt x="3043" y="11691"/>
                    </a:lnTo>
                    <a:cubicBezTo>
                      <a:pt x="3007" y="11619"/>
                      <a:pt x="3007" y="11583"/>
                      <a:pt x="2971" y="11510"/>
                    </a:cubicBezTo>
                    <a:cubicBezTo>
                      <a:pt x="2898" y="11293"/>
                      <a:pt x="2790" y="11076"/>
                      <a:pt x="2717" y="10858"/>
                    </a:cubicBezTo>
                    <a:cubicBezTo>
                      <a:pt x="2464" y="10387"/>
                      <a:pt x="2246" y="9880"/>
                      <a:pt x="2065" y="9337"/>
                    </a:cubicBezTo>
                    <a:cubicBezTo>
                      <a:pt x="1957" y="9083"/>
                      <a:pt x="1848" y="8794"/>
                      <a:pt x="1776" y="8468"/>
                    </a:cubicBezTo>
                    <a:lnTo>
                      <a:pt x="1739" y="8359"/>
                    </a:lnTo>
                    <a:lnTo>
                      <a:pt x="1739" y="8214"/>
                    </a:lnTo>
                    <a:lnTo>
                      <a:pt x="1739" y="8178"/>
                    </a:lnTo>
                    <a:cubicBezTo>
                      <a:pt x="1739" y="8105"/>
                      <a:pt x="1739" y="8069"/>
                      <a:pt x="1739" y="8033"/>
                    </a:cubicBezTo>
                    <a:cubicBezTo>
                      <a:pt x="1703" y="7997"/>
                      <a:pt x="1703" y="7888"/>
                      <a:pt x="1667" y="7816"/>
                    </a:cubicBezTo>
                    <a:cubicBezTo>
                      <a:pt x="1667" y="7743"/>
                      <a:pt x="1667" y="7707"/>
                      <a:pt x="1631" y="7671"/>
                    </a:cubicBezTo>
                    <a:lnTo>
                      <a:pt x="1631" y="7635"/>
                    </a:lnTo>
                    <a:cubicBezTo>
                      <a:pt x="1594" y="7309"/>
                      <a:pt x="1558" y="6946"/>
                      <a:pt x="1558" y="6620"/>
                    </a:cubicBezTo>
                    <a:lnTo>
                      <a:pt x="1558" y="6041"/>
                    </a:lnTo>
                    <a:lnTo>
                      <a:pt x="1558" y="5751"/>
                    </a:lnTo>
                    <a:lnTo>
                      <a:pt x="1558" y="5606"/>
                    </a:lnTo>
                    <a:cubicBezTo>
                      <a:pt x="1594" y="5208"/>
                      <a:pt x="1703" y="4809"/>
                      <a:pt x="1812" y="4411"/>
                    </a:cubicBezTo>
                    <a:lnTo>
                      <a:pt x="1884" y="4194"/>
                    </a:lnTo>
                    <a:lnTo>
                      <a:pt x="1920" y="4085"/>
                    </a:lnTo>
                    <a:lnTo>
                      <a:pt x="1920" y="4042"/>
                    </a:lnTo>
                    <a:lnTo>
                      <a:pt x="1920" y="4042"/>
                    </a:lnTo>
                    <a:cubicBezTo>
                      <a:pt x="1971" y="3923"/>
                      <a:pt x="2006" y="3799"/>
                      <a:pt x="2065" y="3650"/>
                    </a:cubicBezTo>
                    <a:cubicBezTo>
                      <a:pt x="2138" y="3505"/>
                      <a:pt x="2210" y="3397"/>
                      <a:pt x="2246" y="3288"/>
                    </a:cubicBezTo>
                    <a:lnTo>
                      <a:pt x="2319" y="3179"/>
                    </a:lnTo>
                    <a:cubicBezTo>
                      <a:pt x="2330" y="3163"/>
                      <a:pt x="2334" y="3157"/>
                      <a:pt x="2334" y="3157"/>
                    </a:cubicBezTo>
                    <a:lnTo>
                      <a:pt x="2334" y="3157"/>
                    </a:lnTo>
                    <a:cubicBezTo>
                      <a:pt x="2334" y="3157"/>
                      <a:pt x="2247" y="3290"/>
                      <a:pt x="2252" y="3290"/>
                    </a:cubicBezTo>
                    <a:cubicBezTo>
                      <a:pt x="2253" y="3290"/>
                      <a:pt x="2262" y="3279"/>
                      <a:pt x="2283" y="3252"/>
                    </a:cubicBezTo>
                    <a:lnTo>
                      <a:pt x="2391" y="3071"/>
                    </a:lnTo>
                    <a:cubicBezTo>
                      <a:pt x="2464" y="2962"/>
                      <a:pt x="2536" y="2853"/>
                      <a:pt x="2645" y="2745"/>
                    </a:cubicBezTo>
                    <a:lnTo>
                      <a:pt x="2681" y="2636"/>
                    </a:lnTo>
                    <a:lnTo>
                      <a:pt x="2681" y="2636"/>
                    </a:lnTo>
                    <a:lnTo>
                      <a:pt x="2717" y="2600"/>
                    </a:lnTo>
                    <a:cubicBezTo>
                      <a:pt x="2790" y="2491"/>
                      <a:pt x="2898" y="2419"/>
                      <a:pt x="3007" y="2310"/>
                    </a:cubicBezTo>
                    <a:lnTo>
                      <a:pt x="3007" y="2310"/>
                    </a:lnTo>
                    <a:lnTo>
                      <a:pt x="2971" y="2346"/>
                    </a:lnTo>
                    <a:cubicBezTo>
                      <a:pt x="2983" y="2334"/>
                      <a:pt x="2996" y="2321"/>
                      <a:pt x="3010" y="2309"/>
                    </a:cubicBezTo>
                    <a:lnTo>
                      <a:pt x="3010" y="2309"/>
                    </a:lnTo>
                    <a:lnTo>
                      <a:pt x="3007" y="2310"/>
                    </a:lnTo>
                    <a:lnTo>
                      <a:pt x="3007" y="2310"/>
                    </a:lnTo>
                    <a:lnTo>
                      <a:pt x="3116" y="2201"/>
                    </a:lnTo>
                    <a:cubicBezTo>
                      <a:pt x="3224" y="2129"/>
                      <a:pt x="3333" y="2057"/>
                      <a:pt x="3442" y="1984"/>
                    </a:cubicBezTo>
                    <a:lnTo>
                      <a:pt x="3445" y="1983"/>
                    </a:lnTo>
                    <a:lnTo>
                      <a:pt x="3445" y="1983"/>
                    </a:lnTo>
                    <a:cubicBezTo>
                      <a:pt x="3431" y="1995"/>
                      <a:pt x="3418" y="2008"/>
                      <a:pt x="3406" y="2020"/>
                    </a:cubicBezTo>
                    <a:lnTo>
                      <a:pt x="3587" y="1912"/>
                    </a:lnTo>
                    <a:cubicBezTo>
                      <a:pt x="3695" y="1839"/>
                      <a:pt x="3804" y="1803"/>
                      <a:pt x="3913" y="1767"/>
                    </a:cubicBezTo>
                    <a:lnTo>
                      <a:pt x="4058" y="1694"/>
                    </a:lnTo>
                    <a:lnTo>
                      <a:pt x="4130" y="1658"/>
                    </a:lnTo>
                    <a:lnTo>
                      <a:pt x="4058" y="1731"/>
                    </a:lnTo>
                    <a:lnTo>
                      <a:pt x="4094" y="1731"/>
                    </a:lnTo>
                    <a:cubicBezTo>
                      <a:pt x="4311" y="1622"/>
                      <a:pt x="4565" y="1586"/>
                      <a:pt x="4782" y="1549"/>
                    </a:cubicBezTo>
                    <a:lnTo>
                      <a:pt x="4963" y="1513"/>
                    </a:lnTo>
                    <a:lnTo>
                      <a:pt x="5325" y="1513"/>
                    </a:lnTo>
                    <a:cubicBezTo>
                      <a:pt x="5434" y="1495"/>
                      <a:pt x="5552" y="1486"/>
                      <a:pt x="5669" y="1486"/>
                    </a:cubicBezTo>
                    <a:cubicBezTo>
                      <a:pt x="5787" y="1486"/>
                      <a:pt x="5905" y="1495"/>
                      <a:pt x="6013" y="1513"/>
                    </a:cubicBezTo>
                    <a:cubicBezTo>
                      <a:pt x="6158" y="1513"/>
                      <a:pt x="6267" y="1549"/>
                      <a:pt x="6376" y="1549"/>
                    </a:cubicBezTo>
                    <a:lnTo>
                      <a:pt x="6231" y="1513"/>
                    </a:lnTo>
                    <a:lnTo>
                      <a:pt x="6231" y="1513"/>
                    </a:lnTo>
                    <a:cubicBezTo>
                      <a:pt x="6847" y="1622"/>
                      <a:pt x="7426" y="1839"/>
                      <a:pt x="8006" y="2165"/>
                    </a:cubicBezTo>
                    <a:lnTo>
                      <a:pt x="7861" y="2093"/>
                    </a:lnTo>
                    <a:lnTo>
                      <a:pt x="7861" y="2093"/>
                    </a:lnTo>
                    <a:cubicBezTo>
                      <a:pt x="8440" y="2455"/>
                      <a:pt x="8911" y="2962"/>
                      <a:pt x="9273" y="3542"/>
                    </a:cubicBezTo>
                    <a:lnTo>
                      <a:pt x="9165" y="3397"/>
                    </a:lnTo>
                    <a:lnTo>
                      <a:pt x="9165" y="3397"/>
                    </a:lnTo>
                    <a:cubicBezTo>
                      <a:pt x="9491" y="3904"/>
                      <a:pt x="9708" y="4447"/>
                      <a:pt x="9817" y="5063"/>
                    </a:cubicBezTo>
                    <a:lnTo>
                      <a:pt x="9780" y="4882"/>
                    </a:lnTo>
                    <a:lnTo>
                      <a:pt x="9780" y="4882"/>
                    </a:lnTo>
                    <a:cubicBezTo>
                      <a:pt x="9853" y="5280"/>
                      <a:pt x="9889" y="5642"/>
                      <a:pt x="9853" y="6005"/>
                    </a:cubicBezTo>
                    <a:lnTo>
                      <a:pt x="9853" y="6294"/>
                    </a:lnTo>
                    <a:lnTo>
                      <a:pt x="9853" y="6439"/>
                    </a:lnTo>
                    <a:cubicBezTo>
                      <a:pt x="9853" y="6448"/>
                      <a:pt x="9853" y="6462"/>
                      <a:pt x="9853" y="6476"/>
                    </a:cubicBezTo>
                    <a:cubicBezTo>
                      <a:pt x="9817" y="6693"/>
                      <a:pt x="9780" y="6910"/>
                      <a:pt x="9744" y="7091"/>
                    </a:cubicBezTo>
                    <a:cubicBezTo>
                      <a:pt x="9672" y="7345"/>
                      <a:pt x="9599" y="7598"/>
                      <a:pt x="9527" y="7852"/>
                    </a:cubicBezTo>
                    <a:lnTo>
                      <a:pt x="9512" y="7898"/>
                    </a:lnTo>
                    <a:lnTo>
                      <a:pt x="9512" y="7898"/>
                    </a:lnTo>
                    <a:cubicBezTo>
                      <a:pt x="9516" y="7878"/>
                      <a:pt x="9518" y="7863"/>
                      <a:pt x="9513" y="7863"/>
                    </a:cubicBezTo>
                    <a:lnTo>
                      <a:pt x="9513" y="7863"/>
                    </a:lnTo>
                    <a:cubicBezTo>
                      <a:pt x="9510" y="7863"/>
                      <a:pt x="9503" y="7870"/>
                      <a:pt x="9491" y="7888"/>
                    </a:cubicBezTo>
                    <a:cubicBezTo>
                      <a:pt x="9491" y="7961"/>
                      <a:pt x="9454" y="8033"/>
                      <a:pt x="9418" y="8069"/>
                    </a:cubicBezTo>
                    <a:cubicBezTo>
                      <a:pt x="9418" y="8142"/>
                      <a:pt x="9346" y="8323"/>
                      <a:pt x="9273" y="8431"/>
                    </a:cubicBezTo>
                    <a:lnTo>
                      <a:pt x="9128" y="8721"/>
                    </a:lnTo>
                    <a:cubicBezTo>
                      <a:pt x="9092" y="8794"/>
                      <a:pt x="9092" y="8830"/>
                      <a:pt x="9056" y="8866"/>
                    </a:cubicBezTo>
                    <a:cubicBezTo>
                      <a:pt x="9056" y="8902"/>
                      <a:pt x="9020" y="8939"/>
                      <a:pt x="8984" y="8975"/>
                    </a:cubicBezTo>
                    <a:cubicBezTo>
                      <a:pt x="8984" y="8970"/>
                      <a:pt x="8984" y="8964"/>
                      <a:pt x="8986" y="8958"/>
                    </a:cubicBezTo>
                    <a:lnTo>
                      <a:pt x="8986" y="8958"/>
                    </a:lnTo>
                    <a:cubicBezTo>
                      <a:pt x="8888" y="9114"/>
                      <a:pt x="8787" y="9247"/>
                      <a:pt x="8658" y="9409"/>
                    </a:cubicBezTo>
                    <a:cubicBezTo>
                      <a:pt x="8633" y="9459"/>
                      <a:pt x="8508" y="9608"/>
                      <a:pt x="8510" y="9608"/>
                    </a:cubicBezTo>
                    <a:cubicBezTo>
                      <a:pt x="8511" y="9608"/>
                      <a:pt x="8540" y="9575"/>
                      <a:pt x="8621" y="9482"/>
                    </a:cubicBezTo>
                    <a:lnTo>
                      <a:pt x="8621" y="9482"/>
                    </a:lnTo>
                    <a:lnTo>
                      <a:pt x="8404" y="9735"/>
                    </a:lnTo>
                    <a:cubicBezTo>
                      <a:pt x="8259" y="9880"/>
                      <a:pt x="8114" y="9989"/>
                      <a:pt x="7969" y="10134"/>
                    </a:cubicBezTo>
                    <a:lnTo>
                      <a:pt x="7933" y="10170"/>
                    </a:lnTo>
                    <a:lnTo>
                      <a:pt x="7680" y="10315"/>
                    </a:lnTo>
                    <a:cubicBezTo>
                      <a:pt x="7535" y="10424"/>
                      <a:pt x="7390" y="10532"/>
                      <a:pt x="7209" y="10641"/>
                    </a:cubicBezTo>
                    <a:lnTo>
                      <a:pt x="6774" y="10895"/>
                    </a:lnTo>
                    <a:cubicBezTo>
                      <a:pt x="6755" y="10907"/>
                      <a:pt x="6750" y="10912"/>
                      <a:pt x="6752" y="10912"/>
                    </a:cubicBezTo>
                    <a:cubicBezTo>
                      <a:pt x="6756" y="10912"/>
                      <a:pt x="6776" y="10902"/>
                      <a:pt x="6801" y="10889"/>
                    </a:cubicBezTo>
                    <a:lnTo>
                      <a:pt x="6801" y="10889"/>
                    </a:lnTo>
                    <a:lnTo>
                      <a:pt x="6738" y="10931"/>
                    </a:lnTo>
                    <a:lnTo>
                      <a:pt x="6557" y="11039"/>
                    </a:lnTo>
                    <a:cubicBezTo>
                      <a:pt x="6231" y="11221"/>
                      <a:pt x="5905" y="11402"/>
                      <a:pt x="5615" y="11583"/>
                    </a:cubicBezTo>
                    <a:cubicBezTo>
                      <a:pt x="5325" y="11764"/>
                      <a:pt x="5035" y="11981"/>
                      <a:pt x="4782" y="12198"/>
                    </a:cubicBezTo>
                    <a:cubicBezTo>
                      <a:pt x="4496" y="12432"/>
                      <a:pt x="4303" y="12741"/>
                      <a:pt x="4231" y="13084"/>
                    </a:cubicBezTo>
                    <a:lnTo>
                      <a:pt x="4231" y="13084"/>
                    </a:lnTo>
                    <a:cubicBezTo>
                      <a:pt x="4164" y="13223"/>
                      <a:pt x="4133" y="13363"/>
                      <a:pt x="4202" y="13502"/>
                    </a:cubicBezTo>
                    <a:cubicBezTo>
                      <a:pt x="4239" y="13611"/>
                      <a:pt x="4347" y="13720"/>
                      <a:pt x="4492" y="13720"/>
                    </a:cubicBezTo>
                    <a:cubicBezTo>
                      <a:pt x="4529" y="13712"/>
                      <a:pt x="4565" y="13704"/>
                      <a:pt x="4600" y="13693"/>
                    </a:cubicBezTo>
                    <a:lnTo>
                      <a:pt x="4600" y="13693"/>
                    </a:lnTo>
                    <a:cubicBezTo>
                      <a:pt x="4602" y="13694"/>
                      <a:pt x="4603" y="13694"/>
                      <a:pt x="4605" y="13694"/>
                    </a:cubicBezTo>
                    <a:cubicBezTo>
                      <a:pt x="4641" y="13694"/>
                      <a:pt x="4775" y="13647"/>
                      <a:pt x="4746" y="13647"/>
                    </a:cubicBezTo>
                    <a:cubicBezTo>
                      <a:pt x="4737" y="13651"/>
                      <a:pt x="4733" y="13653"/>
                      <a:pt x="4731" y="13653"/>
                    </a:cubicBezTo>
                    <a:cubicBezTo>
                      <a:pt x="4729" y="13653"/>
                      <a:pt x="4734" y="13648"/>
                      <a:pt x="4743" y="13642"/>
                    </a:cubicBezTo>
                    <a:lnTo>
                      <a:pt x="4743" y="13642"/>
                    </a:lnTo>
                    <a:cubicBezTo>
                      <a:pt x="4697" y="13662"/>
                      <a:pt x="4650" y="13679"/>
                      <a:pt x="4600" y="13693"/>
                    </a:cubicBezTo>
                    <a:lnTo>
                      <a:pt x="4600" y="13693"/>
                    </a:lnTo>
                    <a:cubicBezTo>
                      <a:pt x="4596" y="13692"/>
                      <a:pt x="4595" y="13689"/>
                      <a:pt x="4601" y="13684"/>
                    </a:cubicBezTo>
                    <a:cubicBezTo>
                      <a:pt x="4652" y="13672"/>
                      <a:pt x="4701" y="13657"/>
                      <a:pt x="4747" y="13639"/>
                    </a:cubicBezTo>
                    <a:lnTo>
                      <a:pt x="4747" y="13639"/>
                    </a:lnTo>
                    <a:cubicBezTo>
                      <a:pt x="4746" y="13640"/>
                      <a:pt x="4745" y="13641"/>
                      <a:pt x="4743" y="13642"/>
                    </a:cubicBezTo>
                    <a:lnTo>
                      <a:pt x="4743" y="13642"/>
                    </a:lnTo>
                    <a:cubicBezTo>
                      <a:pt x="4756" y="13636"/>
                      <a:pt x="4769" y="13630"/>
                      <a:pt x="4782" y="13624"/>
                    </a:cubicBezTo>
                    <a:lnTo>
                      <a:pt x="4782" y="13624"/>
                    </a:lnTo>
                    <a:cubicBezTo>
                      <a:pt x="4797" y="13617"/>
                      <a:pt x="4811" y="13610"/>
                      <a:pt x="4826" y="13603"/>
                    </a:cubicBezTo>
                    <a:lnTo>
                      <a:pt x="4826" y="13603"/>
                    </a:lnTo>
                    <a:cubicBezTo>
                      <a:pt x="4824" y="13605"/>
                      <a:pt x="4821" y="13608"/>
                      <a:pt x="4818" y="13611"/>
                    </a:cubicBezTo>
                    <a:lnTo>
                      <a:pt x="4818" y="13611"/>
                    </a:lnTo>
                    <a:cubicBezTo>
                      <a:pt x="4821" y="13608"/>
                      <a:pt x="4824" y="13606"/>
                      <a:pt x="4827" y="13603"/>
                    </a:cubicBezTo>
                    <a:lnTo>
                      <a:pt x="4827" y="13603"/>
                    </a:lnTo>
                    <a:cubicBezTo>
                      <a:pt x="4826" y="13603"/>
                      <a:pt x="4826" y="13603"/>
                      <a:pt x="4826" y="13603"/>
                    </a:cubicBezTo>
                    <a:lnTo>
                      <a:pt x="4826" y="13603"/>
                    </a:lnTo>
                    <a:cubicBezTo>
                      <a:pt x="4826" y="13602"/>
                      <a:pt x="4827" y="13602"/>
                      <a:pt x="4828" y="13601"/>
                    </a:cubicBezTo>
                    <a:lnTo>
                      <a:pt x="4828" y="13601"/>
                    </a:lnTo>
                    <a:cubicBezTo>
                      <a:pt x="4828" y="13601"/>
                      <a:pt x="4828" y="13601"/>
                      <a:pt x="4829" y="13600"/>
                    </a:cubicBezTo>
                    <a:lnTo>
                      <a:pt x="4829" y="13600"/>
                    </a:lnTo>
                    <a:cubicBezTo>
                      <a:pt x="4828" y="13601"/>
                      <a:pt x="4827" y="13602"/>
                      <a:pt x="4827" y="13603"/>
                    </a:cubicBezTo>
                    <a:lnTo>
                      <a:pt x="4827" y="13603"/>
                    </a:lnTo>
                    <a:cubicBezTo>
                      <a:pt x="4869" y="13581"/>
                      <a:pt x="4908" y="13556"/>
                      <a:pt x="4946" y="13529"/>
                    </a:cubicBezTo>
                    <a:lnTo>
                      <a:pt x="4946" y="13529"/>
                    </a:lnTo>
                    <a:cubicBezTo>
                      <a:pt x="5033" y="13469"/>
                      <a:pt x="5111" y="13397"/>
                      <a:pt x="5181" y="13315"/>
                    </a:cubicBezTo>
                    <a:lnTo>
                      <a:pt x="5181" y="13315"/>
                    </a:lnTo>
                    <a:cubicBezTo>
                      <a:pt x="5201" y="13298"/>
                      <a:pt x="5217" y="13285"/>
                      <a:pt x="5217" y="13285"/>
                    </a:cubicBezTo>
                    <a:lnTo>
                      <a:pt x="5325" y="13213"/>
                    </a:lnTo>
                    <a:lnTo>
                      <a:pt x="5456" y="13050"/>
                    </a:lnTo>
                    <a:lnTo>
                      <a:pt x="5456" y="13050"/>
                    </a:lnTo>
                    <a:lnTo>
                      <a:pt x="5651" y="12887"/>
                    </a:lnTo>
                    <a:lnTo>
                      <a:pt x="5905" y="12742"/>
                    </a:lnTo>
                    <a:lnTo>
                      <a:pt x="6050" y="12669"/>
                    </a:lnTo>
                    <a:lnTo>
                      <a:pt x="6050" y="12669"/>
                    </a:lnTo>
                    <a:lnTo>
                      <a:pt x="5941" y="12706"/>
                    </a:lnTo>
                    <a:lnTo>
                      <a:pt x="6013" y="12669"/>
                    </a:lnTo>
                    <a:lnTo>
                      <a:pt x="6629" y="12307"/>
                    </a:lnTo>
                    <a:cubicBezTo>
                      <a:pt x="7173" y="12017"/>
                      <a:pt x="7643" y="11691"/>
                      <a:pt x="8151" y="11329"/>
                    </a:cubicBezTo>
                    <a:cubicBezTo>
                      <a:pt x="8730" y="10895"/>
                      <a:pt x="9273" y="10351"/>
                      <a:pt x="9744" y="9735"/>
                    </a:cubicBezTo>
                    <a:cubicBezTo>
                      <a:pt x="10251" y="9047"/>
                      <a:pt x="10650" y="8250"/>
                      <a:pt x="10903" y="7453"/>
                    </a:cubicBezTo>
                    <a:cubicBezTo>
                      <a:pt x="11157" y="6729"/>
                      <a:pt x="11266" y="5968"/>
                      <a:pt x="11302" y="5244"/>
                    </a:cubicBezTo>
                    <a:cubicBezTo>
                      <a:pt x="11338" y="4049"/>
                      <a:pt x="10976" y="2926"/>
                      <a:pt x="10288" y="1984"/>
                    </a:cubicBezTo>
                    <a:cubicBezTo>
                      <a:pt x="9672" y="1187"/>
                      <a:pt x="8803" y="571"/>
                      <a:pt x="7825" y="282"/>
                    </a:cubicBezTo>
                    <a:cubicBezTo>
                      <a:pt x="7289" y="90"/>
                      <a:pt x="6734" y="0"/>
                      <a:pt x="6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0" name="Google Shape;1290;p31"/>
              <p:cNvSpPr/>
              <p:nvPr/>
            </p:nvSpPr>
            <p:spPr>
              <a:xfrm>
                <a:off x="3800319" y="1327080"/>
                <a:ext cx="43723" cy="55489"/>
              </a:xfrm>
              <a:custGeom>
                <a:avLst/>
                <a:gdLst/>
                <a:ahLst/>
                <a:cxnLst/>
                <a:rect l="l" t="t" r="r" b="b"/>
                <a:pathLst>
                  <a:path w="1884" h="2391" extrusionOk="0">
                    <a:moveTo>
                      <a:pt x="254" y="0"/>
                    </a:moveTo>
                    <a:lnTo>
                      <a:pt x="326" y="36"/>
                    </a:lnTo>
                    <a:lnTo>
                      <a:pt x="290" y="36"/>
                    </a:lnTo>
                    <a:cubicBezTo>
                      <a:pt x="276" y="23"/>
                      <a:pt x="259" y="17"/>
                      <a:pt x="240" y="17"/>
                    </a:cubicBezTo>
                    <a:cubicBezTo>
                      <a:pt x="156" y="17"/>
                      <a:pt x="36" y="129"/>
                      <a:pt x="36" y="217"/>
                    </a:cubicBezTo>
                    <a:lnTo>
                      <a:pt x="0" y="217"/>
                    </a:lnTo>
                    <a:cubicBezTo>
                      <a:pt x="0" y="254"/>
                      <a:pt x="0" y="254"/>
                      <a:pt x="0" y="290"/>
                    </a:cubicBezTo>
                    <a:cubicBezTo>
                      <a:pt x="0" y="326"/>
                      <a:pt x="0" y="326"/>
                      <a:pt x="0" y="362"/>
                    </a:cubicBezTo>
                    <a:cubicBezTo>
                      <a:pt x="0" y="398"/>
                      <a:pt x="0" y="435"/>
                      <a:pt x="0" y="435"/>
                    </a:cubicBezTo>
                    <a:lnTo>
                      <a:pt x="0" y="543"/>
                    </a:lnTo>
                    <a:cubicBezTo>
                      <a:pt x="0" y="616"/>
                      <a:pt x="0" y="688"/>
                      <a:pt x="0" y="724"/>
                    </a:cubicBezTo>
                    <a:cubicBezTo>
                      <a:pt x="0" y="797"/>
                      <a:pt x="0" y="833"/>
                      <a:pt x="36" y="869"/>
                    </a:cubicBezTo>
                    <a:cubicBezTo>
                      <a:pt x="73" y="1050"/>
                      <a:pt x="145" y="1232"/>
                      <a:pt x="218" y="1413"/>
                    </a:cubicBezTo>
                    <a:cubicBezTo>
                      <a:pt x="326" y="1594"/>
                      <a:pt x="435" y="1811"/>
                      <a:pt x="543" y="1956"/>
                    </a:cubicBezTo>
                    <a:cubicBezTo>
                      <a:pt x="580" y="2065"/>
                      <a:pt x="652" y="2137"/>
                      <a:pt x="725" y="2210"/>
                    </a:cubicBezTo>
                    <a:cubicBezTo>
                      <a:pt x="761" y="2282"/>
                      <a:pt x="797" y="2318"/>
                      <a:pt x="869" y="2354"/>
                    </a:cubicBezTo>
                    <a:cubicBezTo>
                      <a:pt x="906" y="2391"/>
                      <a:pt x="978" y="2391"/>
                      <a:pt x="1051" y="2391"/>
                    </a:cubicBezTo>
                    <a:lnTo>
                      <a:pt x="1123" y="2391"/>
                    </a:lnTo>
                    <a:cubicBezTo>
                      <a:pt x="1304" y="2391"/>
                      <a:pt x="1485" y="2282"/>
                      <a:pt x="1630" y="2137"/>
                    </a:cubicBezTo>
                    <a:cubicBezTo>
                      <a:pt x="1775" y="1992"/>
                      <a:pt x="1847" y="1811"/>
                      <a:pt x="1884" y="1630"/>
                    </a:cubicBezTo>
                    <a:lnTo>
                      <a:pt x="1884" y="1594"/>
                    </a:lnTo>
                    <a:lnTo>
                      <a:pt x="1872" y="1634"/>
                    </a:lnTo>
                    <a:lnTo>
                      <a:pt x="1872" y="1634"/>
                    </a:lnTo>
                    <a:cubicBezTo>
                      <a:pt x="1879" y="1596"/>
                      <a:pt x="1884" y="1559"/>
                      <a:pt x="1884" y="1521"/>
                    </a:cubicBezTo>
                    <a:cubicBezTo>
                      <a:pt x="1884" y="1413"/>
                      <a:pt x="1847" y="1304"/>
                      <a:pt x="1775" y="1232"/>
                    </a:cubicBezTo>
                    <a:cubicBezTo>
                      <a:pt x="1739" y="1159"/>
                      <a:pt x="1703" y="1087"/>
                      <a:pt x="1630" y="1014"/>
                    </a:cubicBezTo>
                    <a:cubicBezTo>
                      <a:pt x="1521" y="869"/>
                      <a:pt x="1377" y="761"/>
                      <a:pt x="1268" y="652"/>
                    </a:cubicBezTo>
                    <a:cubicBezTo>
                      <a:pt x="1123" y="507"/>
                      <a:pt x="1014" y="398"/>
                      <a:pt x="869" y="290"/>
                    </a:cubicBezTo>
                    <a:lnTo>
                      <a:pt x="797" y="217"/>
                    </a:lnTo>
                    <a:lnTo>
                      <a:pt x="725" y="145"/>
                    </a:lnTo>
                    <a:lnTo>
                      <a:pt x="688" y="109"/>
                    </a:lnTo>
                    <a:cubicBezTo>
                      <a:pt x="609" y="56"/>
                      <a:pt x="529" y="22"/>
                      <a:pt x="436" y="22"/>
                    </a:cubicBezTo>
                    <a:cubicBezTo>
                      <a:pt x="427" y="22"/>
                      <a:pt x="419" y="22"/>
                      <a:pt x="411" y="23"/>
                    </a:cubicBezTo>
                    <a:lnTo>
                      <a:pt x="411" y="23"/>
                    </a:lnTo>
                    <a:cubicBezTo>
                      <a:pt x="392" y="13"/>
                      <a:pt x="38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1" name="Google Shape;1291;p31"/>
              <p:cNvSpPr/>
              <p:nvPr/>
            </p:nvSpPr>
            <p:spPr>
              <a:xfrm>
                <a:off x="3891940" y="1301297"/>
                <a:ext cx="15990" cy="38408"/>
              </a:xfrm>
              <a:custGeom>
                <a:avLst/>
                <a:gdLst/>
                <a:ahLst/>
                <a:cxnLst/>
                <a:rect l="l" t="t" r="r" b="b"/>
                <a:pathLst>
                  <a:path w="689" h="1655" extrusionOk="0">
                    <a:moveTo>
                      <a:pt x="254" y="0"/>
                    </a:moveTo>
                    <a:cubicBezTo>
                      <a:pt x="208" y="0"/>
                      <a:pt x="145" y="69"/>
                      <a:pt x="145" y="97"/>
                    </a:cubicBezTo>
                    <a:cubicBezTo>
                      <a:pt x="145" y="133"/>
                      <a:pt x="145" y="206"/>
                      <a:pt x="109" y="242"/>
                    </a:cubicBezTo>
                    <a:cubicBezTo>
                      <a:pt x="109" y="272"/>
                      <a:pt x="83" y="328"/>
                      <a:pt x="75" y="388"/>
                    </a:cubicBezTo>
                    <a:lnTo>
                      <a:pt x="75" y="388"/>
                    </a:lnTo>
                    <a:cubicBezTo>
                      <a:pt x="25" y="509"/>
                      <a:pt x="0" y="635"/>
                      <a:pt x="0" y="785"/>
                    </a:cubicBezTo>
                    <a:cubicBezTo>
                      <a:pt x="0" y="894"/>
                      <a:pt x="0" y="1039"/>
                      <a:pt x="0" y="1147"/>
                    </a:cubicBezTo>
                    <a:cubicBezTo>
                      <a:pt x="0" y="1220"/>
                      <a:pt x="0" y="1292"/>
                      <a:pt x="37" y="1365"/>
                    </a:cubicBezTo>
                    <a:cubicBezTo>
                      <a:pt x="37" y="1437"/>
                      <a:pt x="73" y="1509"/>
                      <a:pt x="109" y="1546"/>
                    </a:cubicBezTo>
                    <a:cubicBezTo>
                      <a:pt x="145" y="1618"/>
                      <a:pt x="218" y="1618"/>
                      <a:pt x="290" y="1654"/>
                    </a:cubicBezTo>
                    <a:cubicBezTo>
                      <a:pt x="435" y="1618"/>
                      <a:pt x="544" y="1509"/>
                      <a:pt x="616" y="1365"/>
                    </a:cubicBezTo>
                    <a:cubicBezTo>
                      <a:pt x="689" y="1111"/>
                      <a:pt x="689" y="821"/>
                      <a:pt x="544" y="568"/>
                    </a:cubicBezTo>
                    <a:cubicBezTo>
                      <a:pt x="507" y="459"/>
                      <a:pt x="471" y="350"/>
                      <a:pt x="435" y="278"/>
                    </a:cubicBezTo>
                    <a:cubicBezTo>
                      <a:pt x="399" y="242"/>
                      <a:pt x="399" y="242"/>
                      <a:pt x="363" y="206"/>
                    </a:cubicBezTo>
                    <a:lnTo>
                      <a:pt x="326" y="169"/>
                    </a:lnTo>
                    <a:cubicBezTo>
                      <a:pt x="290" y="97"/>
                      <a:pt x="290" y="61"/>
                      <a:pt x="290" y="24"/>
                    </a:cubicBezTo>
                    <a:cubicBezTo>
                      <a:pt x="281" y="7"/>
                      <a:pt x="268"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2" name="Google Shape;1292;p31"/>
              <p:cNvSpPr/>
              <p:nvPr/>
            </p:nvSpPr>
            <p:spPr>
              <a:xfrm>
                <a:off x="3985232" y="1308584"/>
                <a:ext cx="30286" cy="41843"/>
              </a:xfrm>
              <a:custGeom>
                <a:avLst/>
                <a:gdLst/>
                <a:ahLst/>
                <a:cxnLst/>
                <a:rect l="l" t="t" r="r" b="b"/>
                <a:pathLst>
                  <a:path w="1305" h="1803" extrusionOk="0">
                    <a:moveTo>
                      <a:pt x="1051" y="0"/>
                    </a:moveTo>
                    <a:cubicBezTo>
                      <a:pt x="1008" y="0"/>
                      <a:pt x="964" y="4"/>
                      <a:pt x="922" y="13"/>
                    </a:cubicBezTo>
                    <a:lnTo>
                      <a:pt x="922" y="13"/>
                    </a:lnTo>
                    <a:lnTo>
                      <a:pt x="943" y="0"/>
                    </a:lnTo>
                    <a:lnTo>
                      <a:pt x="943" y="0"/>
                    </a:lnTo>
                    <a:cubicBezTo>
                      <a:pt x="930" y="7"/>
                      <a:pt x="917" y="12"/>
                      <a:pt x="904" y="16"/>
                    </a:cubicBezTo>
                    <a:lnTo>
                      <a:pt x="904" y="16"/>
                    </a:lnTo>
                    <a:cubicBezTo>
                      <a:pt x="874" y="23"/>
                      <a:pt x="844" y="32"/>
                      <a:pt x="815" y="43"/>
                    </a:cubicBezTo>
                    <a:lnTo>
                      <a:pt x="815" y="43"/>
                    </a:lnTo>
                    <a:cubicBezTo>
                      <a:pt x="803" y="48"/>
                      <a:pt x="791" y="52"/>
                      <a:pt x="781" y="58"/>
                    </a:cubicBezTo>
                    <a:lnTo>
                      <a:pt x="781" y="58"/>
                    </a:lnTo>
                    <a:cubicBezTo>
                      <a:pt x="703" y="94"/>
                      <a:pt x="633" y="147"/>
                      <a:pt x="580" y="218"/>
                    </a:cubicBezTo>
                    <a:lnTo>
                      <a:pt x="508" y="290"/>
                    </a:lnTo>
                    <a:lnTo>
                      <a:pt x="570" y="243"/>
                    </a:lnTo>
                    <a:lnTo>
                      <a:pt x="570" y="243"/>
                    </a:lnTo>
                    <a:cubicBezTo>
                      <a:pt x="491" y="309"/>
                      <a:pt x="417" y="390"/>
                      <a:pt x="363" y="471"/>
                    </a:cubicBezTo>
                    <a:cubicBezTo>
                      <a:pt x="327" y="544"/>
                      <a:pt x="291" y="616"/>
                      <a:pt x="218" y="688"/>
                    </a:cubicBezTo>
                    <a:cubicBezTo>
                      <a:pt x="182" y="797"/>
                      <a:pt x="110" y="906"/>
                      <a:pt x="73" y="1014"/>
                    </a:cubicBezTo>
                    <a:cubicBezTo>
                      <a:pt x="37" y="1087"/>
                      <a:pt x="37" y="1195"/>
                      <a:pt x="37" y="1268"/>
                    </a:cubicBezTo>
                    <a:cubicBezTo>
                      <a:pt x="1" y="1377"/>
                      <a:pt x="1" y="1521"/>
                      <a:pt x="37" y="1630"/>
                    </a:cubicBezTo>
                    <a:cubicBezTo>
                      <a:pt x="37" y="1703"/>
                      <a:pt x="110" y="1775"/>
                      <a:pt x="182" y="1775"/>
                    </a:cubicBezTo>
                    <a:cubicBezTo>
                      <a:pt x="218" y="1793"/>
                      <a:pt x="263" y="1802"/>
                      <a:pt x="309" y="1802"/>
                    </a:cubicBezTo>
                    <a:cubicBezTo>
                      <a:pt x="354" y="1802"/>
                      <a:pt x="399" y="1793"/>
                      <a:pt x="436" y="1775"/>
                    </a:cubicBezTo>
                    <a:cubicBezTo>
                      <a:pt x="544" y="1775"/>
                      <a:pt x="653" y="1703"/>
                      <a:pt x="762" y="1630"/>
                    </a:cubicBezTo>
                    <a:cubicBezTo>
                      <a:pt x="870" y="1558"/>
                      <a:pt x="943" y="1485"/>
                      <a:pt x="1015" y="1377"/>
                    </a:cubicBezTo>
                    <a:cubicBezTo>
                      <a:pt x="1051" y="1304"/>
                      <a:pt x="1088" y="1268"/>
                      <a:pt x="1124" y="1195"/>
                    </a:cubicBezTo>
                    <a:cubicBezTo>
                      <a:pt x="1160" y="1123"/>
                      <a:pt x="1160" y="1087"/>
                      <a:pt x="1196" y="1014"/>
                    </a:cubicBezTo>
                    <a:lnTo>
                      <a:pt x="1232" y="906"/>
                    </a:lnTo>
                    <a:cubicBezTo>
                      <a:pt x="1232" y="833"/>
                      <a:pt x="1269" y="725"/>
                      <a:pt x="1269" y="616"/>
                    </a:cubicBezTo>
                    <a:lnTo>
                      <a:pt x="1269" y="761"/>
                    </a:lnTo>
                    <a:cubicBezTo>
                      <a:pt x="1269" y="652"/>
                      <a:pt x="1305" y="544"/>
                      <a:pt x="1305" y="435"/>
                    </a:cubicBezTo>
                    <a:lnTo>
                      <a:pt x="1305" y="362"/>
                    </a:lnTo>
                    <a:cubicBezTo>
                      <a:pt x="1305" y="313"/>
                      <a:pt x="1288" y="247"/>
                      <a:pt x="1266" y="187"/>
                    </a:cubicBezTo>
                    <a:lnTo>
                      <a:pt x="1266" y="187"/>
                    </a:lnTo>
                    <a:cubicBezTo>
                      <a:pt x="1248" y="89"/>
                      <a:pt x="1150" y="0"/>
                      <a:pt x="1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3" name="Google Shape;1293;p31"/>
              <p:cNvSpPr/>
              <p:nvPr/>
            </p:nvSpPr>
            <p:spPr>
              <a:xfrm>
                <a:off x="4076854" y="1371614"/>
                <a:ext cx="35345" cy="34486"/>
              </a:xfrm>
              <a:custGeom>
                <a:avLst/>
                <a:gdLst/>
                <a:ahLst/>
                <a:cxnLst/>
                <a:rect l="l" t="t" r="r" b="b"/>
                <a:pathLst>
                  <a:path w="1523" h="1486" extrusionOk="0">
                    <a:moveTo>
                      <a:pt x="689" y="1341"/>
                    </a:moveTo>
                    <a:lnTo>
                      <a:pt x="615" y="1368"/>
                    </a:lnTo>
                    <a:lnTo>
                      <a:pt x="615" y="1368"/>
                    </a:lnTo>
                    <a:cubicBezTo>
                      <a:pt x="628" y="1359"/>
                      <a:pt x="641" y="1350"/>
                      <a:pt x="653" y="1341"/>
                    </a:cubicBezTo>
                    <a:close/>
                    <a:moveTo>
                      <a:pt x="1269" y="1"/>
                    </a:moveTo>
                    <a:cubicBezTo>
                      <a:pt x="1051" y="1"/>
                      <a:pt x="834" y="73"/>
                      <a:pt x="653" y="254"/>
                    </a:cubicBezTo>
                    <a:cubicBezTo>
                      <a:pt x="581" y="327"/>
                      <a:pt x="472" y="399"/>
                      <a:pt x="399" y="472"/>
                    </a:cubicBezTo>
                    <a:cubicBezTo>
                      <a:pt x="255" y="617"/>
                      <a:pt x="146" y="761"/>
                      <a:pt x="73" y="906"/>
                    </a:cubicBezTo>
                    <a:cubicBezTo>
                      <a:pt x="37" y="979"/>
                      <a:pt x="1" y="1087"/>
                      <a:pt x="1" y="1196"/>
                    </a:cubicBezTo>
                    <a:cubicBezTo>
                      <a:pt x="1" y="1269"/>
                      <a:pt x="37" y="1341"/>
                      <a:pt x="73" y="1413"/>
                    </a:cubicBezTo>
                    <a:lnTo>
                      <a:pt x="70" y="1379"/>
                    </a:lnTo>
                    <a:lnTo>
                      <a:pt x="70" y="1379"/>
                    </a:lnTo>
                    <a:cubicBezTo>
                      <a:pt x="99" y="1413"/>
                      <a:pt x="137" y="1438"/>
                      <a:pt x="182" y="1450"/>
                    </a:cubicBezTo>
                    <a:cubicBezTo>
                      <a:pt x="223" y="1470"/>
                      <a:pt x="266" y="1479"/>
                      <a:pt x="310" y="1479"/>
                    </a:cubicBezTo>
                    <a:lnTo>
                      <a:pt x="310" y="1479"/>
                    </a:lnTo>
                    <a:lnTo>
                      <a:pt x="291" y="1486"/>
                    </a:lnTo>
                    <a:cubicBezTo>
                      <a:pt x="399" y="1486"/>
                      <a:pt x="472" y="1450"/>
                      <a:pt x="581" y="1413"/>
                    </a:cubicBezTo>
                    <a:cubicBezTo>
                      <a:pt x="617" y="1413"/>
                      <a:pt x="689" y="1377"/>
                      <a:pt x="725" y="1305"/>
                    </a:cubicBezTo>
                    <a:cubicBezTo>
                      <a:pt x="798" y="1269"/>
                      <a:pt x="870" y="1196"/>
                      <a:pt x="943" y="1160"/>
                    </a:cubicBezTo>
                    <a:lnTo>
                      <a:pt x="1160" y="906"/>
                    </a:lnTo>
                    <a:lnTo>
                      <a:pt x="1015" y="1051"/>
                    </a:lnTo>
                    <a:lnTo>
                      <a:pt x="1015" y="1051"/>
                    </a:lnTo>
                    <a:lnTo>
                      <a:pt x="1233" y="780"/>
                    </a:lnTo>
                    <a:lnTo>
                      <a:pt x="1269" y="725"/>
                    </a:lnTo>
                    <a:cubicBezTo>
                      <a:pt x="1273" y="723"/>
                      <a:pt x="1277" y="721"/>
                      <a:pt x="1282" y="718"/>
                    </a:cubicBezTo>
                    <a:lnTo>
                      <a:pt x="1282" y="718"/>
                    </a:lnTo>
                    <a:lnTo>
                      <a:pt x="1233" y="780"/>
                    </a:lnTo>
                    <a:lnTo>
                      <a:pt x="1196" y="834"/>
                    </a:lnTo>
                    <a:lnTo>
                      <a:pt x="1284" y="717"/>
                    </a:lnTo>
                    <a:lnTo>
                      <a:pt x="1284" y="717"/>
                    </a:lnTo>
                    <a:cubicBezTo>
                      <a:pt x="1283" y="717"/>
                      <a:pt x="1283" y="718"/>
                      <a:pt x="1282" y="718"/>
                    </a:cubicBezTo>
                    <a:lnTo>
                      <a:pt x="1282" y="718"/>
                    </a:lnTo>
                    <a:lnTo>
                      <a:pt x="1305" y="689"/>
                    </a:lnTo>
                    <a:lnTo>
                      <a:pt x="1305" y="689"/>
                    </a:lnTo>
                    <a:lnTo>
                      <a:pt x="1284" y="717"/>
                    </a:lnTo>
                    <a:lnTo>
                      <a:pt x="1284" y="717"/>
                    </a:lnTo>
                    <a:cubicBezTo>
                      <a:pt x="1347" y="678"/>
                      <a:pt x="1380" y="611"/>
                      <a:pt x="1414" y="544"/>
                    </a:cubicBezTo>
                    <a:cubicBezTo>
                      <a:pt x="1450" y="472"/>
                      <a:pt x="1486" y="399"/>
                      <a:pt x="1486" y="327"/>
                    </a:cubicBezTo>
                    <a:cubicBezTo>
                      <a:pt x="1522" y="254"/>
                      <a:pt x="1486" y="146"/>
                      <a:pt x="1450" y="109"/>
                    </a:cubicBezTo>
                    <a:cubicBezTo>
                      <a:pt x="1450" y="73"/>
                      <a:pt x="1450" y="37"/>
                      <a:pt x="1414" y="37"/>
                    </a:cubicBezTo>
                    <a:cubicBezTo>
                      <a:pt x="1377" y="1"/>
                      <a:pt x="1341"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4" name="Google Shape;1294;p31"/>
              <p:cNvSpPr/>
              <p:nvPr/>
            </p:nvSpPr>
            <p:spPr>
              <a:xfrm>
                <a:off x="4091149" y="1452328"/>
                <a:ext cx="56348" cy="33976"/>
              </a:xfrm>
              <a:custGeom>
                <a:avLst/>
                <a:gdLst/>
                <a:ahLst/>
                <a:cxnLst/>
                <a:rect l="l" t="t" r="r" b="b"/>
                <a:pathLst>
                  <a:path w="2428" h="1464" extrusionOk="0">
                    <a:moveTo>
                      <a:pt x="1558" y="0"/>
                    </a:moveTo>
                    <a:cubicBezTo>
                      <a:pt x="1413" y="0"/>
                      <a:pt x="1269" y="36"/>
                      <a:pt x="1160" y="36"/>
                    </a:cubicBezTo>
                    <a:cubicBezTo>
                      <a:pt x="943" y="72"/>
                      <a:pt x="725" y="181"/>
                      <a:pt x="580" y="290"/>
                    </a:cubicBezTo>
                    <a:cubicBezTo>
                      <a:pt x="327" y="435"/>
                      <a:pt x="182" y="688"/>
                      <a:pt x="73" y="942"/>
                    </a:cubicBezTo>
                    <a:cubicBezTo>
                      <a:pt x="1" y="1123"/>
                      <a:pt x="109" y="1340"/>
                      <a:pt x="291" y="1449"/>
                    </a:cubicBezTo>
                    <a:cubicBezTo>
                      <a:pt x="358" y="1459"/>
                      <a:pt x="426" y="1463"/>
                      <a:pt x="494" y="1463"/>
                    </a:cubicBezTo>
                    <a:cubicBezTo>
                      <a:pt x="680" y="1463"/>
                      <a:pt x="866" y="1429"/>
                      <a:pt x="1051" y="1376"/>
                    </a:cubicBezTo>
                    <a:cubicBezTo>
                      <a:pt x="1124" y="1340"/>
                      <a:pt x="1232" y="1340"/>
                      <a:pt x="1305" y="1304"/>
                    </a:cubicBezTo>
                    <a:cubicBezTo>
                      <a:pt x="1413" y="1268"/>
                      <a:pt x="1486" y="1232"/>
                      <a:pt x="1594" y="1195"/>
                    </a:cubicBezTo>
                    <a:cubicBezTo>
                      <a:pt x="1642" y="1171"/>
                      <a:pt x="1706" y="1148"/>
                      <a:pt x="1764" y="1113"/>
                    </a:cubicBezTo>
                    <a:lnTo>
                      <a:pt x="1764" y="1113"/>
                    </a:lnTo>
                    <a:lnTo>
                      <a:pt x="1703" y="1159"/>
                    </a:lnTo>
                    <a:cubicBezTo>
                      <a:pt x="1768" y="1127"/>
                      <a:pt x="1861" y="1066"/>
                      <a:pt x="1958" y="1027"/>
                    </a:cubicBezTo>
                    <a:lnTo>
                      <a:pt x="1958" y="1027"/>
                    </a:lnTo>
                    <a:cubicBezTo>
                      <a:pt x="1967" y="1024"/>
                      <a:pt x="1978" y="1020"/>
                      <a:pt x="1993" y="1014"/>
                    </a:cubicBezTo>
                    <a:lnTo>
                      <a:pt x="1993" y="1014"/>
                    </a:lnTo>
                    <a:cubicBezTo>
                      <a:pt x="1993" y="1014"/>
                      <a:pt x="1993" y="1014"/>
                      <a:pt x="1993" y="1014"/>
                    </a:cubicBezTo>
                    <a:cubicBezTo>
                      <a:pt x="2033" y="974"/>
                      <a:pt x="2073" y="939"/>
                      <a:pt x="2111" y="906"/>
                    </a:cubicBezTo>
                    <a:lnTo>
                      <a:pt x="2138" y="906"/>
                    </a:lnTo>
                    <a:cubicBezTo>
                      <a:pt x="2246" y="833"/>
                      <a:pt x="2319" y="724"/>
                      <a:pt x="2355" y="580"/>
                    </a:cubicBezTo>
                    <a:cubicBezTo>
                      <a:pt x="2391" y="507"/>
                      <a:pt x="2428" y="362"/>
                      <a:pt x="2355" y="290"/>
                    </a:cubicBezTo>
                    <a:lnTo>
                      <a:pt x="2355" y="254"/>
                    </a:lnTo>
                    <a:cubicBezTo>
                      <a:pt x="2375" y="263"/>
                      <a:pt x="2386" y="268"/>
                      <a:pt x="2392" y="268"/>
                    </a:cubicBezTo>
                    <a:cubicBezTo>
                      <a:pt x="2408" y="268"/>
                      <a:pt x="2382" y="234"/>
                      <a:pt x="2355" y="181"/>
                    </a:cubicBezTo>
                    <a:lnTo>
                      <a:pt x="2300" y="163"/>
                    </a:lnTo>
                    <a:lnTo>
                      <a:pt x="2300" y="163"/>
                    </a:lnTo>
                    <a:cubicBezTo>
                      <a:pt x="2252" y="119"/>
                      <a:pt x="2205" y="92"/>
                      <a:pt x="2157" y="80"/>
                    </a:cubicBezTo>
                    <a:lnTo>
                      <a:pt x="2157" y="80"/>
                    </a:lnTo>
                    <a:cubicBezTo>
                      <a:pt x="2115" y="55"/>
                      <a:pt x="2082" y="36"/>
                      <a:pt x="2029" y="36"/>
                    </a:cubicBezTo>
                    <a:cubicBezTo>
                      <a:pt x="1957" y="0"/>
                      <a:pt x="1848" y="0"/>
                      <a:pt x="1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295" name="Google Shape;1295;p31"/>
            <p:cNvGrpSpPr/>
            <p:nvPr/>
          </p:nvGrpSpPr>
          <p:grpSpPr>
            <a:xfrm>
              <a:off x="2023815" y="2895070"/>
              <a:ext cx="178233" cy="163427"/>
              <a:chOff x="3771182" y="3166373"/>
              <a:chExt cx="178233" cy="163427"/>
            </a:xfrm>
          </p:grpSpPr>
          <p:sp>
            <p:nvSpPr>
              <p:cNvPr id="1296" name="Google Shape;1296;p31"/>
              <p:cNvSpPr/>
              <p:nvPr/>
            </p:nvSpPr>
            <p:spPr>
              <a:xfrm>
                <a:off x="3780001" y="3180506"/>
                <a:ext cx="169415" cy="137435"/>
              </a:xfrm>
              <a:custGeom>
                <a:avLst/>
                <a:gdLst/>
                <a:ahLst/>
                <a:cxnLst/>
                <a:rect l="l" t="t" r="r" b="b"/>
                <a:pathLst>
                  <a:path w="7300" h="5922" extrusionOk="0">
                    <a:moveTo>
                      <a:pt x="3228" y="1"/>
                    </a:moveTo>
                    <a:cubicBezTo>
                      <a:pt x="2123" y="1"/>
                      <a:pt x="1136" y="552"/>
                      <a:pt x="629" y="1491"/>
                    </a:cubicBezTo>
                    <a:lnTo>
                      <a:pt x="629" y="1491"/>
                    </a:lnTo>
                    <a:cubicBezTo>
                      <a:pt x="1" y="2441"/>
                      <a:pt x="103" y="3729"/>
                      <a:pt x="703" y="4671"/>
                    </a:cubicBezTo>
                    <a:lnTo>
                      <a:pt x="703" y="4671"/>
                    </a:lnTo>
                    <a:cubicBezTo>
                      <a:pt x="872" y="4969"/>
                      <a:pt x="1090" y="5222"/>
                      <a:pt x="1355" y="5394"/>
                    </a:cubicBezTo>
                    <a:lnTo>
                      <a:pt x="1355" y="5394"/>
                    </a:lnTo>
                    <a:cubicBezTo>
                      <a:pt x="1774" y="5721"/>
                      <a:pt x="2291" y="5922"/>
                      <a:pt x="2882" y="5922"/>
                    </a:cubicBezTo>
                    <a:cubicBezTo>
                      <a:pt x="2930" y="5922"/>
                      <a:pt x="2977" y="5921"/>
                      <a:pt x="3025" y="5918"/>
                    </a:cubicBezTo>
                    <a:cubicBezTo>
                      <a:pt x="5814" y="5773"/>
                      <a:pt x="7299" y="1499"/>
                      <a:pt x="4474" y="231"/>
                    </a:cubicBezTo>
                    <a:cubicBezTo>
                      <a:pt x="4055" y="75"/>
                      <a:pt x="3634" y="1"/>
                      <a:pt x="3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297" name="Google Shape;1297;p31"/>
              <p:cNvSpPr/>
              <p:nvPr/>
            </p:nvSpPr>
            <p:spPr>
              <a:xfrm>
                <a:off x="3771182" y="3166373"/>
                <a:ext cx="164773" cy="163427"/>
              </a:xfrm>
              <a:custGeom>
                <a:avLst/>
                <a:gdLst/>
                <a:ahLst/>
                <a:cxnLst/>
                <a:rect l="l" t="t" r="r" b="b"/>
                <a:pathLst>
                  <a:path w="7100" h="7042" extrusionOk="0">
                    <a:moveTo>
                      <a:pt x="1853" y="1471"/>
                    </a:moveTo>
                    <a:lnTo>
                      <a:pt x="1853" y="1471"/>
                    </a:lnTo>
                    <a:cubicBezTo>
                      <a:pt x="1856" y="1471"/>
                      <a:pt x="1834" y="1506"/>
                      <a:pt x="1812" y="1528"/>
                    </a:cubicBezTo>
                    <a:cubicBezTo>
                      <a:pt x="1840" y="1486"/>
                      <a:pt x="1852" y="1471"/>
                      <a:pt x="1853" y="1471"/>
                    </a:cubicBezTo>
                    <a:close/>
                    <a:moveTo>
                      <a:pt x="5441" y="4833"/>
                    </a:moveTo>
                    <a:cubicBezTo>
                      <a:pt x="5439" y="4833"/>
                      <a:pt x="5430" y="4853"/>
                      <a:pt x="5419" y="4875"/>
                    </a:cubicBezTo>
                    <a:lnTo>
                      <a:pt x="5419" y="4875"/>
                    </a:lnTo>
                    <a:lnTo>
                      <a:pt x="5434" y="4861"/>
                    </a:lnTo>
                    <a:cubicBezTo>
                      <a:pt x="5440" y="4841"/>
                      <a:pt x="5442" y="4833"/>
                      <a:pt x="5441" y="4833"/>
                    </a:cubicBezTo>
                    <a:close/>
                    <a:moveTo>
                      <a:pt x="3423" y="1139"/>
                    </a:moveTo>
                    <a:cubicBezTo>
                      <a:pt x="3478" y="1139"/>
                      <a:pt x="3532" y="1148"/>
                      <a:pt x="3586" y="1166"/>
                    </a:cubicBezTo>
                    <a:lnTo>
                      <a:pt x="3876" y="1166"/>
                    </a:lnTo>
                    <a:cubicBezTo>
                      <a:pt x="4130" y="1202"/>
                      <a:pt x="4383" y="1275"/>
                      <a:pt x="4601" y="1384"/>
                    </a:cubicBezTo>
                    <a:lnTo>
                      <a:pt x="4709" y="1456"/>
                    </a:lnTo>
                    <a:cubicBezTo>
                      <a:pt x="4709" y="1456"/>
                      <a:pt x="4811" y="1517"/>
                      <a:pt x="4816" y="1517"/>
                    </a:cubicBezTo>
                    <a:cubicBezTo>
                      <a:pt x="4818" y="1517"/>
                      <a:pt x="4809" y="1510"/>
                      <a:pt x="4782" y="1492"/>
                    </a:cubicBezTo>
                    <a:lnTo>
                      <a:pt x="4782" y="1492"/>
                    </a:lnTo>
                    <a:cubicBezTo>
                      <a:pt x="4854" y="1528"/>
                      <a:pt x="4927" y="1601"/>
                      <a:pt x="4999" y="1673"/>
                    </a:cubicBezTo>
                    <a:cubicBezTo>
                      <a:pt x="5144" y="1782"/>
                      <a:pt x="5289" y="1891"/>
                      <a:pt x="5398" y="2036"/>
                    </a:cubicBezTo>
                    <a:cubicBezTo>
                      <a:pt x="5434" y="2072"/>
                      <a:pt x="5434" y="2108"/>
                      <a:pt x="5470" y="2144"/>
                    </a:cubicBezTo>
                    <a:lnTo>
                      <a:pt x="5506" y="2217"/>
                    </a:lnTo>
                    <a:cubicBezTo>
                      <a:pt x="5542" y="2289"/>
                      <a:pt x="5579" y="2362"/>
                      <a:pt x="5615" y="2434"/>
                    </a:cubicBezTo>
                    <a:cubicBezTo>
                      <a:pt x="5687" y="2579"/>
                      <a:pt x="5724" y="2760"/>
                      <a:pt x="5760" y="2941"/>
                    </a:cubicBezTo>
                    <a:cubicBezTo>
                      <a:pt x="5760" y="2966"/>
                      <a:pt x="5793" y="3040"/>
                      <a:pt x="5792" y="3040"/>
                    </a:cubicBezTo>
                    <a:cubicBezTo>
                      <a:pt x="5791" y="3040"/>
                      <a:pt x="5783" y="3024"/>
                      <a:pt x="5760" y="2977"/>
                    </a:cubicBezTo>
                    <a:cubicBezTo>
                      <a:pt x="5760" y="3013"/>
                      <a:pt x="5760" y="3050"/>
                      <a:pt x="5760" y="3086"/>
                    </a:cubicBezTo>
                    <a:cubicBezTo>
                      <a:pt x="5760" y="3195"/>
                      <a:pt x="5760" y="3267"/>
                      <a:pt x="5796" y="3376"/>
                    </a:cubicBezTo>
                    <a:cubicBezTo>
                      <a:pt x="5796" y="3448"/>
                      <a:pt x="5796" y="3521"/>
                      <a:pt x="5796" y="3629"/>
                    </a:cubicBezTo>
                    <a:cubicBezTo>
                      <a:pt x="5796" y="3629"/>
                      <a:pt x="5796" y="3702"/>
                      <a:pt x="5796" y="3738"/>
                    </a:cubicBezTo>
                    <a:lnTo>
                      <a:pt x="5796" y="3810"/>
                    </a:lnTo>
                    <a:cubicBezTo>
                      <a:pt x="5760" y="3955"/>
                      <a:pt x="5724" y="4136"/>
                      <a:pt x="5651" y="4317"/>
                    </a:cubicBezTo>
                    <a:cubicBezTo>
                      <a:pt x="5651" y="4346"/>
                      <a:pt x="5651" y="4374"/>
                      <a:pt x="5634" y="4403"/>
                    </a:cubicBezTo>
                    <a:lnTo>
                      <a:pt x="5634" y="4403"/>
                    </a:lnTo>
                    <a:cubicBezTo>
                      <a:pt x="5643" y="4381"/>
                      <a:pt x="5651" y="4355"/>
                      <a:pt x="5645" y="4355"/>
                    </a:cubicBezTo>
                    <a:cubicBezTo>
                      <a:pt x="5641" y="4355"/>
                      <a:pt x="5632" y="4364"/>
                      <a:pt x="5615" y="4390"/>
                    </a:cubicBezTo>
                    <a:lnTo>
                      <a:pt x="5615" y="4426"/>
                    </a:lnTo>
                    <a:cubicBezTo>
                      <a:pt x="5579" y="4535"/>
                      <a:pt x="5542" y="4607"/>
                      <a:pt x="5506" y="4716"/>
                    </a:cubicBezTo>
                    <a:lnTo>
                      <a:pt x="5398" y="4933"/>
                    </a:lnTo>
                    <a:cubicBezTo>
                      <a:pt x="5393" y="4943"/>
                      <a:pt x="5391" y="4946"/>
                      <a:pt x="5390" y="4946"/>
                    </a:cubicBezTo>
                    <a:cubicBezTo>
                      <a:pt x="5389" y="4946"/>
                      <a:pt x="5405" y="4907"/>
                      <a:pt x="5419" y="4875"/>
                    </a:cubicBezTo>
                    <a:lnTo>
                      <a:pt x="5419" y="4875"/>
                    </a:lnTo>
                    <a:lnTo>
                      <a:pt x="5398" y="4897"/>
                    </a:lnTo>
                    <a:lnTo>
                      <a:pt x="5325" y="5042"/>
                    </a:lnTo>
                    <a:cubicBezTo>
                      <a:pt x="5283" y="5084"/>
                      <a:pt x="5252" y="5127"/>
                      <a:pt x="5220" y="5170"/>
                    </a:cubicBezTo>
                    <a:lnTo>
                      <a:pt x="5220" y="5170"/>
                    </a:lnTo>
                    <a:cubicBezTo>
                      <a:pt x="5220" y="5170"/>
                      <a:pt x="5221" y="5169"/>
                      <a:pt x="5221" y="5169"/>
                    </a:cubicBezTo>
                    <a:cubicBezTo>
                      <a:pt x="5224" y="5169"/>
                      <a:pt x="5223" y="5174"/>
                      <a:pt x="5216" y="5187"/>
                    </a:cubicBezTo>
                    <a:lnTo>
                      <a:pt x="5201" y="5194"/>
                    </a:lnTo>
                    <a:lnTo>
                      <a:pt x="5201" y="5194"/>
                    </a:lnTo>
                    <a:cubicBezTo>
                      <a:pt x="5208" y="5186"/>
                      <a:pt x="5214" y="5178"/>
                      <a:pt x="5220" y="5170"/>
                    </a:cubicBezTo>
                    <a:lnTo>
                      <a:pt x="5220" y="5170"/>
                    </a:lnTo>
                    <a:cubicBezTo>
                      <a:pt x="5215" y="5171"/>
                      <a:pt x="5202" y="5185"/>
                      <a:pt x="5187" y="5201"/>
                    </a:cubicBezTo>
                    <a:lnTo>
                      <a:pt x="5187" y="5201"/>
                    </a:lnTo>
                    <a:lnTo>
                      <a:pt x="5201" y="5194"/>
                    </a:lnTo>
                    <a:lnTo>
                      <a:pt x="5201" y="5194"/>
                    </a:lnTo>
                    <a:cubicBezTo>
                      <a:pt x="5184" y="5216"/>
                      <a:pt x="5166" y="5238"/>
                      <a:pt x="5144" y="5259"/>
                    </a:cubicBezTo>
                    <a:cubicBezTo>
                      <a:pt x="5141" y="5263"/>
                      <a:pt x="5139" y="5264"/>
                      <a:pt x="5138" y="5264"/>
                    </a:cubicBezTo>
                    <a:cubicBezTo>
                      <a:pt x="5136" y="5264"/>
                      <a:pt x="5163" y="5229"/>
                      <a:pt x="5187" y="5201"/>
                    </a:cubicBezTo>
                    <a:lnTo>
                      <a:pt x="5187" y="5201"/>
                    </a:lnTo>
                    <a:lnTo>
                      <a:pt x="5144" y="5223"/>
                    </a:lnTo>
                    <a:lnTo>
                      <a:pt x="5072" y="5332"/>
                    </a:lnTo>
                    <a:lnTo>
                      <a:pt x="4963" y="5440"/>
                    </a:lnTo>
                    <a:cubicBezTo>
                      <a:pt x="4963" y="5440"/>
                      <a:pt x="4854" y="5513"/>
                      <a:pt x="4854" y="5513"/>
                    </a:cubicBezTo>
                    <a:lnTo>
                      <a:pt x="4927" y="5477"/>
                    </a:lnTo>
                    <a:lnTo>
                      <a:pt x="4890" y="5513"/>
                    </a:lnTo>
                    <a:lnTo>
                      <a:pt x="4746" y="5585"/>
                    </a:lnTo>
                    <a:lnTo>
                      <a:pt x="4637" y="5658"/>
                    </a:lnTo>
                    <a:lnTo>
                      <a:pt x="4601" y="5694"/>
                    </a:lnTo>
                    <a:cubicBezTo>
                      <a:pt x="4578" y="5709"/>
                      <a:pt x="4570" y="5714"/>
                      <a:pt x="4570" y="5714"/>
                    </a:cubicBezTo>
                    <a:cubicBezTo>
                      <a:pt x="4570" y="5714"/>
                      <a:pt x="4667" y="5652"/>
                      <a:pt x="4676" y="5652"/>
                    </a:cubicBezTo>
                    <a:cubicBezTo>
                      <a:pt x="4678" y="5652"/>
                      <a:pt x="4677" y="5654"/>
                      <a:pt x="4673" y="5658"/>
                    </a:cubicBezTo>
                    <a:lnTo>
                      <a:pt x="4420" y="5803"/>
                    </a:lnTo>
                    <a:lnTo>
                      <a:pt x="4275" y="5839"/>
                    </a:lnTo>
                    <a:cubicBezTo>
                      <a:pt x="4202" y="5875"/>
                      <a:pt x="4094" y="5911"/>
                      <a:pt x="3985" y="5947"/>
                    </a:cubicBezTo>
                    <a:lnTo>
                      <a:pt x="3079" y="5947"/>
                    </a:lnTo>
                    <a:cubicBezTo>
                      <a:pt x="2898" y="5911"/>
                      <a:pt x="2717" y="5839"/>
                      <a:pt x="2572" y="5766"/>
                    </a:cubicBezTo>
                    <a:cubicBezTo>
                      <a:pt x="2500" y="5730"/>
                      <a:pt x="2427" y="5694"/>
                      <a:pt x="2355" y="5658"/>
                    </a:cubicBezTo>
                    <a:lnTo>
                      <a:pt x="2355" y="5658"/>
                    </a:lnTo>
                    <a:cubicBezTo>
                      <a:pt x="2366" y="5663"/>
                      <a:pt x="2372" y="5665"/>
                      <a:pt x="2374" y="5665"/>
                    </a:cubicBezTo>
                    <a:cubicBezTo>
                      <a:pt x="2384" y="5665"/>
                      <a:pt x="2342" y="5632"/>
                      <a:pt x="2335" y="5632"/>
                    </a:cubicBezTo>
                    <a:cubicBezTo>
                      <a:pt x="2332" y="5632"/>
                      <a:pt x="2336" y="5639"/>
                      <a:pt x="2355" y="5658"/>
                    </a:cubicBezTo>
                    <a:lnTo>
                      <a:pt x="2283" y="5621"/>
                    </a:lnTo>
                    <a:lnTo>
                      <a:pt x="2174" y="5513"/>
                    </a:lnTo>
                    <a:cubicBezTo>
                      <a:pt x="2065" y="5404"/>
                      <a:pt x="1920" y="5295"/>
                      <a:pt x="1812" y="5151"/>
                    </a:cubicBezTo>
                    <a:cubicBezTo>
                      <a:pt x="1739" y="5114"/>
                      <a:pt x="1703" y="5042"/>
                      <a:pt x="1631" y="4969"/>
                    </a:cubicBezTo>
                    <a:lnTo>
                      <a:pt x="1558" y="4861"/>
                    </a:lnTo>
                    <a:lnTo>
                      <a:pt x="1558" y="4861"/>
                    </a:lnTo>
                    <a:cubicBezTo>
                      <a:pt x="1579" y="4871"/>
                      <a:pt x="1588" y="4876"/>
                      <a:pt x="1590" y="4876"/>
                    </a:cubicBezTo>
                    <a:cubicBezTo>
                      <a:pt x="1594" y="4876"/>
                      <a:pt x="1558" y="4850"/>
                      <a:pt x="1558" y="4825"/>
                    </a:cubicBezTo>
                    <a:cubicBezTo>
                      <a:pt x="1486" y="4680"/>
                      <a:pt x="1413" y="4499"/>
                      <a:pt x="1341" y="4354"/>
                    </a:cubicBezTo>
                    <a:cubicBezTo>
                      <a:pt x="1268" y="4173"/>
                      <a:pt x="1232" y="3991"/>
                      <a:pt x="1196" y="3847"/>
                    </a:cubicBezTo>
                    <a:lnTo>
                      <a:pt x="1196" y="3810"/>
                    </a:lnTo>
                    <a:cubicBezTo>
                      <a:pt x="1196" y="3738"/>
                      <a:pt x="1196" y="3702"/>
                      <a:pt x="1196" y="3665"/>
                    </a:cubicBezTo>
                    <a:lnTo>
                      <a:pt x="1196" y="3412"/>
                    </a:lnTo>
                    <a:cubicBezTo>
                      <a:pt x="1196" y="3303"/>
                      <a:pt x="1196" y="3231"/>
                      <a:pt x="1196" y="3158"/>
                    </a:cubicBezTo>
                    <a:lnTo>
                      <a:pt x="1196" y="3025"/>
                    </a:lnTo>
                    <a:cubicBezTo>
                      <a:pt x="1196" y="3025"/>
                      <a:pt x="1196" y="2983"/>
                      <a:pt x="1196" y="2941"/>
                    </a:cubicBezTo>
                    <a:cubicBezTo>
                      <a:pt x="1196" y="2869"/>
                      <a:pt x="1232" y="2796"/>
                      <a:pt x="1232" y="2724"/>
                    </a:cubicBezTo>
                    <a:cubicBezTo>
                      <a:pt x="1232" y="2651"/>
                      <a:pt x="1268" y="2615"/>
                      <a:pt x="1268" y="2615"/>
                    </a:cubicBezTo>
                    <a:lnTo>
                      <a:pt x="1268" y="2579"/>
                    </a:lnTo>
                    <a:cubicBezTo>
                      <a:pt x="1305" y="2506"/>
                      <a:pt x="1341" y="2434"/>
                      <a:pt x="1377" y="2362"/>
                    </a:cubicBezTo>
                    <a:cubicBezTo>
                      <a:pt x="1409" y="2297"/>
                      <a:pt x="1413" y="2261"/>
                      <a:pt x="1413" y="2229"/>
                    </a:cubicBezTo>
                    <a:lnTo>
                      <a:pt x="1413" y="2229"/>
                    </a:lnTo>
                    <a:lnTo>
                      <a:pt x="1486" y="2108"/>
                    </a:lnTo>
                    <a:cubicBezTo>
                      <a:pt x="1486" y="2081"/>
                      <a:pt x="1544" y="1996"/>
                      <a:pt x="1547" y="1996"/>
                    </a:cubicBezTo>
                    <a:lnTo>
                      <a:pt x="1547" y="1996"/>
                    </a:lnTo>
                    <a:cubicBezTo>
                      <a:pt x="1548" y="1996"/>
                      <a:pt x="1541" y="2007"/>
                      <a:pt x="1522" y="2036"/>
                    </a:cubicBezTo>
                    <a:lnTo>
                      <a:pt x="1594" y="1927"/>
                    </a:lnTo>
                    <a:cubicBezTo>
                      <a:pt x="1604" y="1917"/>
                      <a:pt x="1609" y="1913"/>
                      <a:pt x="1609" y="1913"/>
                    </a:cubicBezTo>
                    <a:lnTo>
                      <a:pt x="1609" y="1913"/>
                    </a:lnTo>
                    <a:cubicBezTo>
                      <a:pt x="1611" y="1913"/>
                      <a:pt x="1585" y="1946"/>
                      <a:pt x="1558" y="1999"/>
                    </a:cubicBezTo>
                    <a:cubicBezTo>
                      <a:pt x="1594" y="1963"/>
                      <a:pt x="1594" y="1927"/>
                      <a:pt x="1631" y="1891"/>
                    </a:cubicBezTo>
                    <a:cubicBezTo>
                      <a:pt x="1665" y="1839"/>
                      <a:pt x="1691" y="1787"/>
                      <a:pt x="1713" y="1735"/>
                    </a:cubicBezTo>
                    <a:lnTo>
                      <a:pt x="1713" y="1735"/>
                    </a:lnTo>
                    <a:lnTo>
                      <a:pt x="1812" y="1637"/>
                    </a:lnTo>
                    <a:cubicBezTo>
                      <a:pt x="1848" y="1601"/>
                      <a:pt x="1884" y="1565"/>
                      <a:pt x="1957" y="1528"/>
                    </a:cubicBezTo>
                    <a:lnTo>
                      <a:pt x="2065" y="1456"/>
                    </a:lnTo>
                    <a:lnTo>
                      <a:pt x="2065" y="1456"/>
                    </a:lnTo>
                    <a:lnTo>
                      <a:pt x="2101" y="1420"/>
                    </a:lnTo>
                    <a:cubicBezTo>
                      <a:pt x="2210" y="1384"/>
                      <a:pt x="2319" y="1347"/>
                      <a:pt x="2391" y="1311"/>
                    </a:cubicBezTo>
                    <a:cubicBezTo>
                      <a:pt x="2406" y="1301"/>
                      <a:pt x="2416" y="1294"/>
                      <a:pt x="2421" y="1289"/>
                    </a:cubicBezTo>
                    <a:lnTo>
                      <a:pt x="2421" y="1289"/>
                    </a:lnTo>
                    <a:cubicBezTo>
                      <a:pt x="2448" y="1275"/>
                      <a:pt x="2474" y="1275"/>
                      <a:pt x="2500" y="1275"/>
                    </a:cubicBezTo>
                    <a:lnTo>
                      <a:pt x="2645" y="1202"/>
                    </a:lnTo>
                    <a:cubicBezTo>
                      <a:pt x="2753" y="1202"/>
                      <a:pt x="2862" y="1166"/>
                      <a:pt x="2971" y="1166"/>
                    </a:cubicBezTo>
                    <a:lnTo>
                      <a:pt x="3260" y="1166"/>
                    </a:lnTo>
                    <a:cubicBezTo>
                      <a:pt x="3315" y="1148"/>
                      <a:pt x="3369" y="1139"/>
                      <a:pt x="3423" y="1139"/>
                    </a:cubicBezTo>
                    <a:close/>
                    <a:moveTo>
                      <a:pt x="3888" y="0"/>
                    </a:moveTo>
                    <a:cubicBezTo>
                      <a:pt x="2890" y="0"/>
                      <a:pt x="1933" y="399"/>
                      <a:pt x="1232" y="1130"/>
                    </a:cubicBezTo>
                    <a:cubicBezTo>
                      <a:pt x="951" y="1411"/>
                      <a:pt x="715" y="1738"/>
                      <a:pt x="544" y="2091"/>
                    </a:cubicBezTo>
                    <a:lnTo>
                      <a:pt x="544" y="2091"/>
                    </a:lnTo>
                    <a:cubicBezTo>
                      <a:pt x="338" y="2409"/>
                      <a:pt x="205" y="2771"/>
                      <a:pt x="145" y="3158"/>
                    </a:cubicBezTo>
                    <a:cubicBezTo>
                      <a:pt x="1" y="3991"/>
                      <a:pt x="145" y="4825"/>
                      <a:pt x="544" y="5549"/>
                    </a:cubicBezTo>
                    <a:cubicBezTo>
                      <a:pt x="979" y="6273"/>
                      <a:pt x="1667" y="6781"/>
                      <a:pt x="2464" y="6998"/>
                    </a:cubicBezTo>
                    <a:cubicBezTo>
                      <a:pt x="2650" y="7027"/>
                      <a:pt x="2839" y="7041"/>
                      <a:pt x="3029" y="7041"/>
                    </a:cubicBezTo>
                    <a:cubicBezTo>
                      <a:pt x="3797" y="7041"/>
                      <a:pt x="4570" y="6803"/>
                      <a:pt x="5180" y="6310"/>
                    </a:cubicBezTo>
                    <a:cubicBezTo>
                      <a:pt x="5977" y="5730"/>
                      <a:pt x="6520" y="4933"/>
                      <a:pt x="6810" y="3991"/>
                    </a:cubicBezTo>
                    <a:cubicBezTo>
                      <a:pt x="7100" y="3195"/>
                      <a:pt x="7064" y="2362"/>
                      <a:pt x="6702" y="1601"/>
                    </a:cubicBezTo>
                    <a:cubicBezTo>
                      <a:pt x="6557" y="1239"/>
                      <a:pt x="6267" y="913"/>
                      <a:pt x="5941" y="659"/>
                    </a:cubicBezTo>
                    <a:cubicBezTo>
                      <a:pt x="5506" y="333"/>
                      <a:pt x="4999" y="116"/>
                      <a:pt x="4456" y="43"/>
                    </a:cubicBezTo>
                    <a:cubicBezTo>
                      <a:pt x="4266" y="15"/>
                      <a:pt x="4077" y="0"/>
                      <a:pt x="38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sp>
          <p:nvSpPr>
            <p:cNvPr id="1298" name="Google Shape;1298;p31"/>
            <p:cNvSpPr txBox="1"/>
            <p:nvPr/>
          </p:nvSpPr>
          <p:spPr>
            <a:xfrm>
              <a:off x="1158927" y="3213850"/>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Stanberry" panose="03050601040601010101" pitchFamily="66" charset="0"/>
                  <a:ea typeface="Fira Sans Extra Condensed Medium"/>
                  <a:cs typeface="Fira Sans Extra Condensed Medium"/>
                  <a:sym typeface="Fira Sans Extra Condensed Medium"/>
                </a:rPr>
                <a:t>Inline Style</a:t>
              </a:r>
              <a:endParaRPr sz="2000" dirty="0">
                <a:solidFill>
                  <a:schemeClr val="accent1"/>
                </a:solidFill>
                <a:latin typeface="Stanberry" panose="03050601040601010101" pitchFamily="66" charset="0"/>
                <a:ea typeface="Fira Sans Extra Condensed Medium"/>
                <a:cs typeface="Fira Sans Extra Condensed Medium"/>
                <a:sym typeface="Fira Sans Extra Condensed Medium"/>
              </a:endParaRPr>
            </a:p>
          </p:txBody>
        </p:sp>
        <p:sp>
          <p:nvSpPr>
            <p:cNvPr id="1299" name="Google Shape;1299;p31"/>
            <p:cNvSpPr txBox="1"/>
            <p:nvPr/>
          </p:nvSpPr>
          <p:spPr>
            <a:xfrm>
              <a:off x="1143386" y="3698400"/>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latin typeface="Stanberry" panose="03050601040601010101" pitchFamily="66" charset="0"/>
                <a:ea typeface="Roboto"/>
                <a:cs typeface="Roboto"/>
                <a:sym typeface="Roboto"/>
              </a:endParaRPr>
            </a:p>
          </p:txBody>
        </p:sp>
      </p:grpSp>
      <p:grpSp>
        <p:nvGrpSpPr>
          <p:cNvPr id="1300" name="Google Shape;1300;p31"/>
          <p:cNvGrpSpPr/>
          <p:nvPr/>
        </p:nvGrpSpPr>
        <p:grpSpPr>
          <a:xfrm>
            <a:off x="6151714" y="1193989"/>
            <a:ext cx="2169234" cy="3270065"/>
            <a:chOff x="4282062" y="1182627"/>
            <a:chExt cx="2169234" cy="3270065"/>
          </a:xfrm>
        </p:grpSpPr>
        <p:grpSp>
          <p:nvGrpSpPr>
            <p:cNvPr id="1301" name="Google Shape;1301;p31"/>
            <p:cNvGrpSpPr/>
            <p:nvPr/>
          </p:nvGrpSpPr>
          <p:grpSpPr>
            <a:xfrm>
              <a:off x="5256621" y="1398741"/>
              <a:ext cx="284149" cy="405202"/>
              <a:chOff x="5895891" y="1326221"/>
              <a:chExt cx="284149" cy="405202"/>
            </a:xfrm>
          </p:grpSpPr>
          <p:sp>
            <p:nvSpPr>
              <p:cNvPr id="1302" name="Google Shape;1302;p31"/>
              <p:cNvSpPr/>
              <p:nvPr/>
            </p:nvSpPr>
            <p:spPr>
              <a:xfrm>
                <a:off x="5895891" y="1435503"/>
                <a:ext cx="89975" cy="295083"/>
              </a:xfrm>
              <a:custGeom>
                <a:avLst/>
                <a:gdLst/>
                <a:ahLst/>
                <a:cxnLst/>
                <a:rect l="l" t="t" r="r" b="b"/>
                <a:pathLst>
                  <a:path w="3877" h="12715" extrusionOk="0">
                    <a:moveTo>
                      <a:pt x="3257" y="725"/>
                    </a:moveTo>
                    <a:cubicBezTo>
                      <a:pt x="3253" y="795"/>
                      <a:pt x="3244" y="863"/>
                      <a:pt x="3225" y="942"/>
                    </a:cubicBezTo>
                    <a:cubicBezTo>
                      <a:pt x="3152" y="1015"/>
                      <a:pt x="3152" y="1087"/>
                      <a:pt x="3116" y="1196"/>
                    </a:cubicBezTo>
                    <a:cubicBezTo>
                      <a:pt x="3080" y="1413"/>
                      <a:pt x="3044" y="1594"/>
                      <a:pt x="3044" y="1812"/>
                    </a:cubicBezTo>
                    <a:lnTo>
                      <a:pt x="2935" y="3043"/>
                    </a:lnTo>
                    <a:cubicBezTo>
                      <a:pt x="2862" y="3840"/>
                      <a:pt x="2826" y="4637"/>
                      <a:pt x="2826" y="5434"/>
                    </a:cubicBezTo>
                    <a:cubicBezTo>
                      <a:pt x="2754" y="6955"/>
                      <a:pt x="2826" y="8513"/>
                      <a:pt x="2826" y="10034"/>
                    </a:cubicBezTo>
                    <a:lnTo>
                      <a:pt x="2826" y="11628"/>
                    </a:lnTo>
                    <a:lnTo>
                      <a:pt x="1196" y="11628"/>
                    </a:lnTo>
                    <a:cubicBezTo>
                      <a:pt x="1194" y="8718"/>
                      <a:pt x="1160" y="5807"/>
                      <a:pt x="1160" y="2862"/>
                    </a:cubicBezTo>
                    <a:cubicBezTo>
                      <a:pt x="1160" y="2270"/>
                      <a:pt x="1160" y="1679"/>
                      <a:pt x="1171" y="1087"/>
                    </a:cubicBezTo>
                    <a:lnTo>
                      <a:pt x="1884" y="1087"/>
                    </a:lnTo>
                    <a:cubicBezTo>
                      <a:pt x="2029" y="1051"/>
                      <a:pt x="2174" y="1015"/>
                      <a:pt x="2319" y="979"/>
                    </a:cubicBezTo>
                    <a:cubicBezTo>
                      <a:pt x="2450" y="952"/>
                      <a:pt x="2580" y="926"/>
                      <a:pt x="2697" y="873"/>
                    </a:cubicBezTo>
                    <a:lnTo>
                      <a:pt x="2697" y="873"/>
                    </a:lnTo>
                    <a:cubicBezTo>
                      <a:pt x="2794" y="852"/>
                      <a:pt x="2890" y="828"/>
                      <a:pt x="2986" y="796"/>
                    </a:cubicBezTo>
                    <a:lnTo>
                      <a:pt x="2986" y="796"/>
                    </a:lnTo>
                    <a:cubicBezTo>
                      <a:pt x="3079" y="789"/>
                      <a:pt x="3171" y="764"/>
                      <a:pt x="3257" y="725"/>
                    </a:cubicBezTo>
                    <a:close/>
                    <a:moveTo>
                      <a:pt x="906" y="1"/>
                    </a:moveTo>
                    <a:cubicBezTo>
                      <a:pt x="472" y="37"/>
                      <a:pt x="146" y="363"/>
                      <a:pt x="73" y="761"/>
                    </a:cubicBezTo>
                    <a:cubicBezTo>
                      <a:pt x="1" y="3840"/>
                      <a:pt x="37" y="6919"/>
                      <a:pt x="73" y="9998"/>
                    </a:cubicBezTo>
                    <a:lnTo>
                      <a:pt x="73" y="12424"/>
                    </a:lnTo>
                    <a:cubicBezTo>
                      <a:pt x="73" y="12569"/>
                      <a:pt x="182" y="12714"/>
                      <a:pt x="363" y="12714"/>
                    </a:cubicBezTo>
                    <a:lnTo>
                      <a:pt x="3080" y="12714"/>
                    </a:lnTo>
                    <a:cubicBezTo>
                      <a:pt x="3514" y="12678"/>
                      <a:pt x="3840" y="12316"/>
                      <a:pt x="3877" y="11881"/>
                    </a:cubicBezTo>
                    <a:cubicBezTo>
                      <a:pt x="3877" y="10432"/>
                      <a:pt x="3877" y="8947"/>
                      <a:pt x="3877" y="7498"/>
                    </a:cubicBezTo>
                    <a:cubicBezTo>
                      <a:pt x="3877" y="5977"/>
                      <a:pt x="3877" y="4420"/>
                      <a:pt x="3732" y="2898"/>
                    </a:cubicBezTo>
                    <a:cubicBezTo>
                      <a:pt x="3696" y="2500"/>
                      <a:pt x="3659" y="2065"/>
                      <a:pt x="3623" y="1667"/>
                    </a:cubicBezTo>
                    <a:cubicBezTo>
                      <a:pt x="3623" y="1449"/>
                      <a:pt x="3623" y="1268"/>
                      <a:pt x="3587" y="1051"/>
                    </a:cubicBezTo>
                    <a:cubicBezTo>
                      <a:pt x="3551" y="979"/>
                      <a:pt x="3514" y="906"/>
                      <a:pt x="3478" y="797"/>
                    </a:cubicBezTo>
                    <a:cubicBezTo>
                      <a:pt x="3459" y="741"/>
                      <a:pt x="3440" y="684"/>
                      <a:pt x="3427" y="628"/>
                    </a:cubicBezTo>
                    <a:lnTo>
                      <a:pt x="3427" y="628"/>
                    </a:lnTo>
                    <a:cubicBezTo>
                      <a:pt x="3432" y="624"/>
                      <a:pt x="3437" y="620"/>
                      <a:pt x="3442" y="616"/>
                    </a:cubicBezTo>
                    <a:lnTo>
                      <a:pt x="3442" y="616"/>
                    </a:lnTo>
                    <a:lnTo>
                      <a:pt x="3426" y="623"/>
                    </a:lnTo>
                    <a:lnTo>
                      <a:pt x="3426" y="623"/>
                    </a:lnTo>
                    <a:cubicBezTo>
                      <a:pt x="3425" y="619"/>
                      <a:pt x="3424" y="615"/>
                      <a:pt x="3423" y="612"/>
                    </a:cubicBezTo>
                    <a:lnTo>
                      <a:pt x="3423" y="612"/>
                    </a:lnTo>
                    <a:cubicBezTo>
                      <a:pt x="3446" y="583"/>
                      <a:pt x="3465" y="548"/>
                      <a:pt x="3478" y="508"/>
                    </a:cubicBezTo>
                    <a:cubicBezTo>
                      <a:pt x="3493" y="478"/>
                      <a:pt x="3502" y="448"/>
                      <a:pt x="3502" y="423"/>
                    </a:cubicBezTo>
                    <a:lnTo>
                      <a:pt x="3502" y="423"/>
                    </a:lnTo>
                    <a:lnTo>
                      <a:pt x="3514" y="435"/>
                    </a:lnTo>
                    <a:cubicBezTo>
                      <a:pt x="3514" y="343"/>
                      <a:pt x="3358" y="277"/>
                      <a:pt x="3244" y="259"/>
                    </a:cubicBezTo>
                    <a:lnTo>
                      <a:pt x="3244" y="259"/>
                    </a:lnTo>
                    <a:cubicBezTo>
                      <a:pt x="3189" y="230"/>
                      <a:pt x="3128" y="208"/>
                      <a:pt x="3069" y="188"/>
                    </a:cubicBezTo>
                    <a:lnTo>
                      <a:pt x="3069" y="188"/>
                    </a:lnTo>
                    <a:cubicBezTo>
                      <a:pt x="2989" y="116"/>
                      <a:pt x="2831" y="65"/>
                      <a:pt x="2718" y="37"/>
                    </a:cubicBezTo>
                    <a:lnTo>
                      <a:pt x="2718" y="37"/>
                    </a:lnTo>
                    <a:cubicBezTo>
                      <a:pt x="2766" y="49"/>
                      <a:pt x="2786" y="53"/>
                      <a:pt x="2790" y="53"/>
                    </a:cubicBezTo>
                    <a:cubicBezTo>
                      <a:pt x="2798" y="53"/>
                      <a:pt x="2742" y="37"/>
                      <a:pt x="2718" y="37"/>
                    </a:cubicBezTo>
                    <a:lnTo>
                      <a:pt x="2645" y="37"/>
                    </a:lnTo>
                    <a:lnTo>
                      <a:pt x="2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03" name="Google Shape;1303;p31"/>
              <p:cNvSpPr/>
              <p:nvPr/>
            </p:nvSpPr>
            <p:spPr>
              <a:xfrm>
                <a:off x="5993407" y="1379180"/>
                <a:ext cx="89975" cy="352243"/>
              </a:xfrm>
              <a:custGeom>
                <a:avLst/>
                <a:gdLst/>
                <a:ahLst/>
                <a:cxnLst/>
                <a:rect l="l" t="t" r="r" b="b"/>
                <a:pathLst>
                  <a:path w="3877" h="15178" extrusionOk="0">
                    <a:moveTo>
                      <a:pt x="3250" y="744"/>
                    </a:moveTo>
                    <a:cubicBezTo>
                      <a:pt x="3239" y="824"/>
                      <a:pt x="3224" y="909"/>
                      <a:pt x="3224" y="979"/>
                    </a:cubicBezTo>
                    <a:cubicBezTo>
                      <a:pt x="3188" y="1087"/>
                      <a:pt x="3116" y="1232"/>
                      <a:pt x="3116" y="1341"/>
                    </a:cubicBezTo>
                    <a:cubicBezTo>
                      <a:pt x="3043" y="1595"/>
                      <a:pt x="3043" y="1848"/>
                      <a:pt x="3007" y="2102"/>
                    </a:cubicBezTo>
                    <a:cubicBezTo>
                      <a:pt x="2971" y="2572"/>
                      <a:pt x="2971" y="3080"/>
                      <a:pt x="2898" y="3550"/>
                    </a:cubicBezTo>
                    <a:cubicBezTo>
                      <a:pt x="2826" y="4492"/>
                      <a:pt x="2826" y="5434"/>
                      <a:pt x="2790" y="6412"/>
                    </a:cubicBezTo>
                    <a:cubicBezTo>
                      <a:pt x="2753" y="8259"/>
                      <a:pt x="2790" y="10107"/>
                      <a:pt x="2790" y="11954"/>
                    </a:cubicBezTo>
                    <a:lnTo>
                      <a:pt x="2790" y="14055"/>
                    </a:lnTo>
                    <a:lnTo>
                      <a:pt x="1160" y="14055"/>
                    </a:lnTo>
                    <a:lnTo>
                      <a:pt x="1160" y="9056"/>
                    </a:lnTo>
                    <a:lnTo>
                      <a:pt x="1160" y="3442"/>
                    </a:lnTo>
                    <a:cubicBezTo>
                      <a:pt x="1160" y="2669"/>
                      <a:pt x="1179" y="1896"/>
                      <a:pt x="1190" y="1124"/>
                    </a:cubicBezTo>
                    <a:lnTo>
                      <a:pt x="1190" y="1124"/>
                    </a:lnTo>
                    <a:cubicBezTo>
                      <a:pt x="1427" y="1123"/>
                      <a:pt x="1689" y="1121"/>
                      <a:pt x="1920" y="1087"/>
                    </a:cubicBezTo>
                    <a:cubicBezTo>
                      <a:pt x="2148" y="1059"/>
                      <a:pt x="2375" y="1008"/>
                      <a:pt x="2602" y="918"/>
                    </a:cubicBezTo>
                    <a:lnTo>
                      <a:pt x="2602" y="918"/>
                    </a:lnTo>
                    <a:cubicBezTo>
                      <a:pt x="2699" y="895"/>
                      <a:pt x="2805" y="869"/>
                      <a:pt x="2914" y="832"/>
                    </a:cubicBezTo>
                    <a:lnTo>
                      <a:pt x="2914" y="832"/>
                    </a:lnTo>
                    <a:cubicBezTo>
                      <a:pt x="3024" y="824"/>
                      <a:pt x="3144" y="792"/>
                      <a:pt x="3250" y="744"/>
                    </a:cubicBezTo>
                    <a:close/>
                    <a:moveTo>
                      <a:pt x="870" y="1"/>
                    </a:moveTo>
                    <a:cubicBezTo>
                      <a:pt x="435" y="37"/>
                      <a:pt x="73" y="399"/>
                      <a:pt x="37" y="834"/>
                    </a:cubicBezTo>
                    <a:cubicBezTo>
                      <a:pt x="1" y="2681"/>
                      <a:pt x="1" y="4565"/>
                      <a:pt x="1" y="6412"/>
                    </a:cubicBezTo>
                    <a:cubicBezTo>
                      <a:pt x="1" y="8295"/>
                      <a:pt x="1" y="10107"/>
                      <a:pt x="37" y="11954"/>
                    </a:cubicBezTo>
                    <a:lnTo>
                      <a:pt x="37" y="14888"/>
                    </a:lnTo>
                    <a:cubicBezTo>
                      <a:pt x="37" y="15033"/>
                      <a:pt x="145" y="15177"/>
                      <a:pt x="327" y="15177"/>
                    </a:cubicBezTo>
                    <a:lnTo>
                      <a:pt x="3043" y="15177"/>
                    </a:lnTo>
                    <a:cubicBezTo>
                      <a:pt x="3478" y="15105"/>
                      <a:pt x="3804" y="14779"/>
                      <a:pt x="3876" y="14344"/>
                    </a:cubicBezTo>
                    <a:cubicBezTo>
                      <a:pt x="3876" y="12570"/>
                      <a:pt x="3876" y="10831"/>
                      <a:pt x="3840" y="9056"/>
                    </a:cubicBezTo>
                    <a:cubicBezTo>
                      <a:pt x="3840" y="7209"/>
                      <a:pt x="3804" y="5362"/>
                      <a:pt x="3695" y="3478"/>
                    </a:cubicBezTo>
                    <a:cubicBezTo>
                      <a:pt x="3695" y="3007"/>
                      <a:pt x="3623" y="2500"/>
                      <a:pt x="3587" y="1993"/>
                    </a:cubicBezTo>
                    <a:cubicBezTo>
                      <a:pt x="3587" y="1739"/>
                      <a:pt x="3587" y="1486"/>
                      <a:pt x="3550" y="1269"/>
                    </a:cubicBezTo>
                    <a:cubicBezTo>
                      <a:pt x="3514" y="1160"/>
                      <a:pt x="3478" y="1051"/>
                      <a:pt x="3442" y="943"/>
                    </a:cubicBezTo>
                    <a:cubicBezTo>
                      <a:pt x="3420" y="857"/>
                      <a:pt x="3399" y="771"/>
                      <a:pt x="3392" y="692"/>
                    </a:cubicBezTo>
                    <a:lnTo>
                      <a:pt x="3392" y="692"/>
                    </a:lnTo>
                    <a:cubicBezTo>
                      <a:pt x="3448" y="664"/>
                      <a:pt x="3493" y="622"/>
                      <a:pt x="3514" y="580"/>
                    </a:cubicBezTo>
                    <a:cubicBezTo>
                      <a:pt x="3549" y="511"/>
                      <a:pt x="3550" y="410"/>
                      <a:pt x="3457" y="400"/>
                    </a:cubicBezTo>
                    <a:lnTo>
                      <a:pt x="3457" y="400"/>
                    </a:lnTo>
                    <a:cubicBezTo>
                      <a:pt x="3399" y="350"/>
                      <a:pt x="3237" y="306"/>
                      <a:pt x="3153" y="294"/>
                    </a:cubicBezTo>
                    <a:lnTo>
                      <a:pt x="3153" y="294"/>
                    </a:lnTo>
                    <a:cubicBezTo>
                      <a:pt x="3066" y="258"/>
                      <a:pt x="2980" y="235"/>
                      <a:pt x="2894" y="224"/>
                    </a:cubicBezTo>
                    <a:lnTo>
                      <a:pt x="2894" y="224"/>
                    </a:lnTo>
                    <a:cubicBezTo>
                      <a:pt x="2758" y="97"/>
                      <a:pt x="2532" y="73"/>
                      <a:pt x="2355" y="73"/>
                    </a:cubicBezTo>
                    <a:cubicBezTo>
                      <a:pt x="2101" y="1"/>
                      <a:pt x="1848" y="1"/>
                      <a:pt x="1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04" name="Google Shape;1304;p31"/>
              <p:cNvSpPr/>
              <p:nvPr/>
            </p:nvSpPr>
            <p:spPr>
              <a:xfrm>
                <a:off x="6090923" y="1326221"/>
                <a:ext cx="89117" cy="404367"/>
              </a:xfrm>
              <a:custGeom>
                <a:avLst/>
                <a:gdLst/>
                <a:ahLst/>
                <a:cxnLst/>
                <a:rect l="l" t="t" r="r" b="b"/>
                <a:pathLst>
                  <a:path w="3840" h="17424" extrusionOk="0">
                    <a:moveTo>
                      <a:pt x="2681" y="1087"/>
                    </a:moveTo>
                    <a:lnTo>
                      <a:pt x="2681" y="6955"/>
                    </a:lnTo>
                    <a:lnTo>
                      <a:pt x="2681" y="13475"/>
                    </a:lnTo>
                    <a:cubicBezTo>
                      <a:pt x="2681" y="14434"/>
                      <a:pt x="2681" y="15371"/>
                      <a:pt x="2664" y="16320"/>
                    </a:cubicBezTo>
                    <a:lnTo>
                      <a:pt x="2664" y="16320"/>
                    </a:lnTo>
                    <a:cubicBezTo>
                      <a:pt x="2244" y="16345"/>
                      <a:pt x="1822" y="16421"/>
                      <a:pt x="1411" y="16554"/>
                    </a:cubicBezTo>
                    <a:lnTo>
                      <a:pt x="1411" y="16554"/>
                    </a:lnTo>
                    <a:cubicBezTo>
                      <a:pt x="1316" y="16556"/>
                      <a:pt x="1208" y="16562"/>
                      <a:pt x="1123" y="16590"/>
                    </a:cubicBezTo>
                    <a:lnTo>
                      <a:pt x="1014" y="16590"/>
                    </a:lnTo>
                    <a:cubicBezTo>
                      <a:pt x="978" y="16590"/>
                      <a:pt x="942" y="16626"/>
                      <a:pt x="906" y="16626"/>
                    </a:cubicBezTo>
                    <a:cubicBezTo>
                      <a:pt x="806" y="16626"/>
                      <a:pt x="705" y="16661"/>
                      <a:pt x="617" y="16694"/>
                    </a:cubicBezTo>
                    <a:lnTo>
                      <a:pt x="617" y="16694"/>
                    </a:lnTo>
                    <a:cubicBezTo>
                      <a:pt x="620" y="16586"/>
                      <a:pt x="628" y="16471"/>
                      <a:pt x="652" y="16373"/>
                    </a:cubicBezTo>
                    <a:cubicBezTo>
                      <a:pt x="688" y="16228"/>
                      <a:pt x="725" y="16083"/>
                      <a:pt x="761" y="15938"/>
                    </a:cubicBezTo>
                    <a:cubicBezTo>
                      <a:pt x="797" y="15648"/>
                      <a:pt x="833" y="15359"/>
                      <a:pt x="833" y="15069"/>
                    </a:cubicBezTo>
                    <a:cubicBezTo>
                      <a:pt x="870" y="14779"/>
                      <a:pt x="870" y="14526"/>
                      <a:pt x="906" y="14272"/>
                    </a:cubicBezTo>
                    <a:cubicBezTo>
                      <a:pt x="942" y="13982"/>
                      <a:pt x="942" y="13692"/>
                      <a:pt x="942" y="13403"/>
                    </a:cubicBezTo>
                    <a:cubicBezTo>
                      <a:pt x="1051" y="12316"/>
                      <a:pt x="1051" y="11193"/>
                      <a:pt x="1087" y="10107"/>
                    </a:cubicBezTo>
                    <a:cubicBezTo>
                      <a:pt x="1087" y="7970"/>
                      <a:pt x="1087" y="5832"/>
                      <a:pt x="1087" y="3659"/>
                    </a:cubicBezTo>
                    <a:lnTo>
                      <a:pt x="1087" y="1087"/>
                    </a:lnTo>
                    <a:close/>
                    <a:moveTo>
                      <a:pt x="833" y="1"/>
                    </a:moveTo>
                    <a:cubicBezTo>
                      <a:pt x="399" y="37"/>
                      <a:pt x="37" y="399"/>
                      <a:pt x="0" y="834"/>
                    </a:cubicBezTo>
                    <a:cubicBezTo>
                      <a:pt x="0" y="2862"/>
                      <a:pt x="0" y="4891"/>
                      <a:pt x="37" y="6955"/>
                    </a:cubicBezTo>
                    <a:cubicBezTo>
                      <a:pt x="37" y="9129"/>
                      <a:pt x="73" y="11266"/>
                      <a:pt x="145" y="13403"/>
                    </a:cubicBezTo>
                    <a:cubicBezTo>
                      <a:pt x="181" y="14018"/>
                      <a:pt x="254" y="14598"/>
                      <a:pt x="254" y="15178"/>
                    </a:cubicBezTo>
                    <a:cubicBezTo>
                      <a:pt x="290" y="15467"/>
                      <a:pt x="290" y="15757"/>
                      <a:pt x="326" y="16083"/>
                    </a:cubicBezTo>
                    <a:cubicBezTo>
                      <a:pt x="326" y="16156"/>
                      <a:pt x="326" y="16228"/>
                      <a:pt x="362" y="16264"/>
                    </a:cubicBezTo>
                    <a:cubicBezTo>
                      <a:pt x="362" y="16337"/>
                      <a:pt x="399" y="16409"/>
                      <a:pt x="435" y="16445"/>
                    </a:cubicBezTo>
                    <a:cubicBezTo>
                      <a:pt x="458" y="16538"/>
                      <a:pt x="481" y="16631"/>
                      <a:pt x="486" y="16734"/>
                    </a:cubicBezTo>
                    <a:lnTo>
                      <a:pt x="486" y="16734"/>
                    </a:lnTo>
                    <a:cubicBezTo>
                      <a:pt x="429" y="16765"/>
                      <a:pt x="384" y="16817"/>
                      <a:pt x="362" y="16880"/>
                    </a:cubicBezTo>
                    <a:cubicBezTo>
                      <a:pt x="326" y="16952"/>
                      <a:pt x="326" y="17061"/>
                      <a:pt x="435" y="17061"/>
                    </a:cubicBezTo>
                    <a:lnTo>
                      <a:pt x="468" y="17061"/>
                    </a:lnTo>
                    <a:cubicBezTo>
                      <a:pt x="527" y="17090"/>
                      <a:pt x="609" y="17112"/>
                      <a:pt x="652" y="17133"/>
                    </a:cubicBezTo>
                    <a:lnTo>
                      <a:pt x="761" y="17170"/>
                    </a:lnTo>
                    <a:lnTo>
                      <a:pt x="833" y="17170"/>
                    </a:lnTo>
                    <a:cubicBezTo>
                      <a:pt x="912" y="17170"/>
                      <a:pt x="971" y="17188"/>
                      <a:pt x="1039" y="17199"/>
                    </a:cubicBezTo>
                    <a:lnTo>
                      <a:pt x="1039" y="17199"/>
                    </a:lnTo>
                    <a:cubicBezTo>
                      <a:pt x="1236" y="17291"/>
                      <a:pt x="1436" y="17354"/>
                      <a:pt x="1666" y="17387"/>
                    </a:cubicBezTo>
                    <a:cubicBezTo>
                      <a:pt x="1884" y="17387"/>
                      <a:pt x="2065" y="17423"/>
                      <a:pt x="2282" y="17423"/>
                    </a:cubicBezTo>
                    <a:lnTo>
                      <a:pt x="2970" y="17423"/>
                    </a:lnTo>
                    <a:cubicBezTo>
                      <a:pt x="3441" y="17387"/>
                      <a:pt x="3767" y="17025"/>
                      <a:pt x="3804" y="16590"/>
                    </a:cubicBezTo>
                    <a:cubicBezTo>
                      <a:pt x="3840" y="14417"/>
                      <a:pt x="3840" y="12244"/>
                      <a:pt x="3840" y="10107"/>
                    </a:cubicBezTo>
                    <a:cubicBezTo>
                      <a:pt x="3840" y="7933"/>
                      <a:pt x="3840" y="5796"/>
                      <a:pt x="3840" y="3659"/>
                    </a:cubicBezTo>
                    <a:lnTo>
                      <a:pt x="3840" y="291"/>
                    </a:lnTo>
                    <a:cubicBezTo>
                      <a:pt x="3840" y="146"/>
                      <a:pt x="3695" y="1"/>
                      <a:pt x="3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305" name="Google Shape;1305;p31"/>
            <p:cNvGrpSpPr/>
            <p:nvPr/>
          </p:nvGrpSpPr>
          <p:grpSpPr>
            <a:xfrm>
              <a:off x="4985108" y="1182627"/>
              <a:ext cx="827185" cy="1466077"/>
              <a:chOff x="4656877" y="1164051"/>
              <a:chExt cx="827185" cy="1466077"/>
            </a:xfrm>
          </p:grpSpPr>
          <p:sp>
            <p:nvSpPr>
              <p:cNvPr id="1306" name="Google Shape;1306;p31"/>
              <p:cNvSpPr/>
              <p:nvPr/>
            </p:nvSpPr>
            <p:spPr>
              <a:xfrm>
                <a:off x="4665278" y="1179066"/>
                <a:ext cx="817090" cy="1439700"/>
              </a:xfrm>
              <a:custGeom>
                <a:avLst/>
                <a:gdLst/>
                <a:ahLst/>
                <a:cxnLst/>
                <a:rect l="l" t="t" r="r" b="b"/>
                <a:pathLst>
                  <a:path w="35208" h="62036" extrusionOk="0">
                    <a:moveTo>
                      <a:pt x="17156" y="5857"/>
                    </a:moveTo>
                    <a:cubicBezTo>
                      <a:pt x="19956" y="5857"/>
                      <a:pt x="22738" y="6597"/>
                      <a:pt x="25211" y="8030"/>
                    </a:cubicBezTo>
                    <a:cubicBezTo>
                      <a:pt x="27964" y="9696"/>
                      <a:pt x="29992" y="12340"/>
                      <a:pt x="30970" y="15383"/>
                    </a:cubicBezTo>
                    <a:cubicBezTo>
                      <a:pt x="31405" y="16868"/>
                      <a:pt x="31550" y="18425"/>
                      <a:pt x="31405" y="19983"/>
                    </a:cubicBezTo>
                    <a:cubicBezTo>
                      <a:pt x="31332" y="20780"/>
                      <a:pt x="31187" y="21540"/>
                      <a:pt x="30970" y="22301"/>
                    </a:cubicBezTo>
                    <a:cubicBezTo>
                      <a:pt x="30825" y="22699"/>
                      <a:pt x="30716" y="23062"/>
                      <a:pt x="30644" y="23460"/>
                    </a:cubicBezTo>
                    <a:cubicBezTo>
                      <a:pt x="30608" y="23750"/>
                      <a:pt x="30608" y="24003"/>
                      <a:pt x="30644" y="24293"/>
                    </a:cubicBezTo>
                    <a:cubicBezTo>
                      <a:pt x="30535" y="24511"/>
                      <a:pt x="30390" y="24728"/>
                      <a:pt x="30282" y="24945"/>
                    </a:cubicBezTo>
                    <a:cubicBezTo>
                      <a:pt x="29557" y="26068"/>
                      <a:pt x="28652" y="27118"/>
                      <a:pt x="27674" y="27988"/>
                    </a:cubicBezTo>
                    <a:cubicBezTo>
                      <a:pt x="25718" y="29835"/>
                      <a:pt x="23327" y="31139"/>
                      <a:pt x="20719" y="31791"/>
                    </a:cubicBezTo>
                    <a:cubicBezTo>
                      <a:pt x="19686" y="32048"/>
                      <a:pt x="18625" y="32172"/>
                      <a:pt x="17565" y="32172"/>
                    </a:cubicBezTo>
                    <a:cubicBezTo>
                      <a:pt x="13242" y="32172"/>
                      <a:pt x="8935" y="30096"/>
                      <a:pt x="6521" y="26430"/>
                    </a:cubicBezTo>
                    <a:cubicBezTo>
                      <a:pt x="5832" y="25344"/>
                      <a:pt x="5289" y="24221"/>
                      <a:pt x="4818" y="23025"/>
                    </a:cubicBezTo>
                    <a:cubicBezTo>
                      <a:pt x="4311" y="21794"/>
                      <a:pt x="3876" y="20526"/>
                      <a:pt x="3587" y="19258"/>
                    </a:cubicBezTo>
                    <a:cubicBezTo>
                      <a:pt x="3297" y="18063"/>
                      <a:pt x="3225" y="16832"/>
                      <a:pt x="3333" y="15636"/>
                    </a:cubicBezTo>
                    <a:cubicBezTo>
                      <a:pt x="3369" y="15419"/>
                      <a:pt x="3406" y="15238"/>
                      <a:pt x="3442" y="15021"/>
                    </a:cubicBezTo>
                    <a:cubicBezTo>
                      <a:pt x="3550" y="14984"/>
                      <a:pt x="3623" y="14912"/>
                      <a:pt x="3695" y="14839"/>
                    </a:cubicBezTo>
                    <a:cubicBezTo>
                      <a:pt x="4275" y="13898"/>
                      <a:pt x="4673" y="12847"/>
                      <a:pt x="5289" y="11906"/>
                    </a:cubicBezTo>
                    <a:cubicBezTo>
                      <a:pt x="5796" y="11036"/>
                      <a:pt x="6412" y="10239"/>
                      <a:pt x="7136" y="9515"/>
                    </a:cubicBezTo>
                    <a:cubicBezTo>
                      <a:pt x="8658" y="8175"/>
                      <a:pt x="10469" y="7161"/>
                      <a:pt x="12425" y="6581"/>
                    </a:cubicBezTo>
                    <a:cubicBezTo>
                      <a:pt x="13972" y="6096"/>
                      <a:pt x="15567" y="5857"/>
                      <a:pt x="17156" y="5857"/>
                    </a:cubicBezTo>
                    <a:close/>
                    <a:moveTo>
                      <a:pt x="20054" y="0"/>
                    </a:moveTo>
                    <a:cubicBezTo>
                      <a:pt x="19628" y="0"/>
                      <a:pt x="19207" y="73"/>
                      <a:pt x="18800" y="242"/>
                    </a:cubicBezTo>
                    <a:lnTo>
                      <a:pt x="18727" y="279"/>
                    </a:lnTo>
                    <a:cubicBezTo>
                      <a:pt x="18097" y="159"/>
                      <a:pt x="17442" y="88"/>
                      <a:pt x="16803" y="88"/>
                    </a:cubicBezTo>
                    <a:cubicBezTo>
                      <a:pt x="16671" y="88"/>
                      <a:pt x="16540" y="91"/>
                      <a:pt x="16409" y="97"/>
                    </a:cubicBezTo>
                    <a:cubicBezTo>
                      <a:pt x="15069" y="134"/>
                      <a:pt x="13729" y="387"/>
                      <a:pt x="12461" y="822"/>
                    </a:cubicBezTo>
                    <a:cubicBezTo>
                      <a:pt x="9672" y="1691"/>
                      <a:pt x="6774" y="3212"/>
                      <a:pt x="4854" y="5458"/>
                    </a:cubicBezTo>
                    <a:cubicBezTo>
                      <a:pt x="4021" y="6472"/>
                      <a:pt x="3297" y="7559"/>
                      <a:pt x="2645" y="8682"/>
                    </a:cubicBezTo>
                    <a:cubicBezTo>
                      <a:pt x="1957" y="9732"/>
                      <a:pt x="1413" y="10891"/>
                      <a:pt x="1051" y="12087"/>
                    </a:cubicBezTo>
                    <a:cubicBezTo>
                      <a:pt x="1015" y="12159"/>
                      <a:pt x="1051" y="12232"/>
                      <a:pt x="1124" y="12232"/>
                    </a:cubicBezTo>
                    <a:cubicBezTo>
                      <a:pt x="363" y="15165"/>
                      <a:pt x="1" y="18172"/>
                      <a:pt x="73" y="21214"/>
                    </a:cubicBezTo>
                    <a:cubicBezTo>
                      <a:pt x="73" y="24547"/>
                      <a:pt x="798" y="27879"/>
                      <a:pt x="1413" y="31175"/>
                    </a:cubicBezTo>
                    <a:cubicBezTo>
                      <a:pt x="2609" y="37333"/>
                      <a:pt x="4202" y="43418"/>
                      <a:pt x="7064" y="48996"/>
                    </a:cubicBezTo>
                    <a:cubicBezTo>
                      <a:pt x="8513" y="51677"/>
                      <a:pt x="10143" y="54321"/>
                      <a:pt x="11954" y="56856"/>
                    </a:cubicBezTo>
                    <a:cubicBezTo>
                      <a:pt x="12714" y="58015"/>
                      <a:pt x="13584" y="59174"/>
                      <a:pt x="14526" y="60225"/>
                    </a:cubicBezTo>
                    <a:cubicBezTo>
                      <a:pt x="15250" y="61058"/>
                      <a:pt x="16192" y="61891"/>
                      <a:pt x="17351" y="62036"/>
                    </a:cubicBezTo>
                    <a:cubicBezTo>
                      <a:pt x="17568" y="62036"/>
                      <a:pt x="17785" y="61963"/>
                      <a:pt x="17967" y="61782"/>
                    </a:cubicBezTo>
                    <a:cubicBezTo>
                      <a:pt x="18872" y="61492"/>
                      <a:pt x="19850" y="60442"/>
                      <a:pt x="20321" y="59899"/>
                    </a:cubicBezTo>
                    <a:cubicBezTo>
                      <a:pt x="21625" y="58377"/>
                      <a:pt x="22820" y="56784"/>
                      <a:pt x="23871" y="55081"/>
                    </a:cubicBezTo>
                    <a:cubicBezTo>
                      <a:pt x="26732" y="50843"/>
                      <a:pt x="29087" y="46316"/>
                      <a:pt x="30898" y="41571"/>
                    </a:cubicBezTo>
                    <a:cubicBezTo>
                      <a:pt x="32817" y="36355"/>
                      <a:pt x="34158" y="30922"/>
                      <a:pt x="34846" y="25380"/>
                    </a:cubicBezTo>
                    <a:cubicBezTo>
                      <a:pt x="35208" y="22627"/>
                      <a:pt x="35208" y="19838"/>
                      <a:pt x="34773" y="17085"/>
                    </a:cubicBezTo>
                    <a:cubicBezTo>
                      <a:pt x="34737" y="16904"/>
                      <a:pt x="34701" y="16687"/>
                      <a:pt x="34665" y="16469"/>
                    </a:cubicBezTo>
                    <a:cubicBezTo>
                      <a:pt x="34665" y="15781"/>
                      <a:pt x="34628" y="15057"/>
                      <a:pt x="34520" y="14369"/>
                    </a:cubicBezTo>
                    <a:cubicBezTo>
                      <a:pt x="34484" y="13608"/>
                      <a:pt x="34266" y="12884"/>
                      <a:pt x="33868" y="12195"/>
                    </a:cubicBezTo>
                    <a:cubicBezTo>
                      <a:pt x="33832" y="11688"/>
                      <a:pt x="33687" y="11217"/>
                      <a:pt x="33506" y="10746"/>
                    </a:cubicBezTo>
                    <a:cubicBezTo>
                      <a:pt x="33506" y="10674"/>
                      <a:pt x="33469" y="10602"/>
                      <a:pt x="33433" y="10565"/>
                    </a:cubicBezTo>
                    <a:cubicBezTo>
                      <a:pt x="33324" y="10022"/>
                      <a:pt x="33216" y="9515"/>
                      <a:pt x="33035" y="9008"/>
                    </a:cubicBezTo>
                    <a:cubicBezTo>
                      <a:pt x="33026" y="8981"/>
                      <a:pt x="33007" y="8969"/>
                      <a:pt x="32985" y="8969"/>
                    </a:cubicBezTo>
                    <a:cubicBezTo>
                      <a:pt x="32919" y="8969"/>
                      <a:pt x="32817" y="9071"/>
                      <a:pt x="32817" y="9153"/>
                    </a:cubicBezTo>
                    <a:cubicBezTo>
                      <a:pt x="32817" y="9196"/>
                      <a:pt x="32817" y="9227"/>
                      <a:pt x="32825" y="9252"/>
                    </a:cubicBezTo>
                    <a:lnTo>
                      <a:pt x="32825" y="9252"/>
                    </a:lnTo>
                    <a:cubicBezTo>
                      <a:pt x="32653" y="8974"/>
                      <a:pt x="32480" y="8667"/>
                      <a:pt x="32274" y="8392"/>
                    </a:cubicBezTo>
                    <a:cubicBezTo>
                      <a:pt x="32020" y="7994"/>
                      <a:pt x="31731" y="7595"/>
                      <a:pt x="31405" y="7197"/>
                    </a:cubicBezTo>
                    <a:cubicBezTo>
                      <a:pt x="31006" y="6545"/>
                      <a:pt x="30535" y="5893"/>
                      <a:pt x="30065" y="5277"/>
                    </a:cubicBezTo>
                    <a:cubicBezTo>
                      <a:pt x="29449" y="4444"/>
                      <a:pt x="28761" y="3683"/>
                      <a:pt x="27964" y="2995"/>
                    </a:cubicBezTo>
                    <a:cubicBezTo>
                      <a:pt x="27260" y="2362"/>
                      <a:pt x="26419" y="1762"/>
                      <a:pt x="25408" y="1762"/>
                    </a:cubicBezTo>
                    <a:cubicBezTo>
                      <a:pt x="25379" y="1762"/>
                      <a:pt x="25349" y="1763"/>
                      <a:pt x="25320" y="1764"/>
                    </a:cubicBezTo>
                    <a:cubicBezTo>
                      <a:pt x="25211" y="1764"/>
                      <a:pt x="25066" y="1908"/>
                      <a:pt x="25066" y="2053"/>
                    </a:cubicBezTo>
                    <a:cubicBezTo>
                      <a:pt x="24740" y="1836"/>
                      <a:pt x="24414" y="1655"/>
                      <a:pt x="24052" y="1438"/>
                    </a:cubicBezTo>
                    <a:cubicBezTo>
                      <a:pt x="22887" y="772"/>
                      <a:pt x="21446" y="0"/>
                      <a:pt x="20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07" name="Google Shape;1307;p31"/>
              <p:cNvSpPr/>
              <p:nvPr/>
            </p:nvSpPr>
            <p:spPr>
              <a:xfrm>
                <a:off x="4752699" y="1249384"/>
                <a:ext cx="667471" cy="248181"/>
              </a:xfrm>
              <a:custGeom>
                <a:avLst/>
                <a:gdLst/>
                <a:ahLst/>
                <a:cxnLst/>
                <a:rect l="l" t="t" r="r" b="b"/>
                <a:pathLst>
                  <a:path w="28761" h="10694" extrusionOk="0">
                    <a:moveTo>
                      <a:pt x="13915" y="0"/>
                    </a:moveTo>
                    <a:cubicBezTo>
                      <a:pt x="13853" y="0"/>
                      <a:pt x="13791" y="1"/>
                      <a:pt x="13729" y="1"/>
                    </a:cubicBezTo>
                    <a:cubicBezTo>
                      <a:pt x="10614" y="38"/>
                      <a:pt x="7571" y="943"/>
                      <a:pt x="4963" y="2646"/>
                    </a:cubicBezTo>
                    <a:cubicBezTo>
                      <a:pt x="3080" y="3841"/>
                      <a:pt x="1" y="6811"/>
                      <a:pt x="544" y="9310"/>
                    </a:cubicBezTo>
                    <a:cubicBezTo>
                      <a:pt x="572" y="9407"/>
                      <a:pt x="648" y="9441"/>
                      <a:pt x="735" y="9441"/>
                    </a:cubicBezTo>
                    <a:cubicBezTo>
                      <a:pt x="874" y="9441"/>
                      <a:pt x="1043" y="9355"/>
                      <a:pt x="1087" y="9310"/>
                    </a:cubicBezTo>
                    <a:lnTo>
                      <a:pt x="1196" y="9238"/>
                    </a:lnTo>
                    <a:cubicBezTo>
                      <a:pt x="1305" y="9165"/>
                      <a:pt x="1413" y="9057"/>
                      <a:pt x="1450" y="8912"/>
                    </a:cubicBezTo>
                    <a:cubicBezTo>
                      <a:pt x="2971" y="7101"/>
                      <a:pt x="3985" y="5253"/>
                      <a:pt x="6231" y="4022"/>
                    </a:cubicBezTo>
                    <a:cubicBezTo>
                      <a:pt x="8295" y="2882"/>
                      <a:pt x="10648" y="2423"/>
                      <a:pt x="12977" y="2423"/>
                    </a:cubicBezTo>
                    <a:cubicBezTo>
                      <a:pt x="13386" y="2423"/>
                      <a:pt x="13794" y="2437"/>
                      <a:pt x="14200" y="2464"/>
                    </a:cubicBezTo>
                    <a:cubicBezTo>
                      <a:pt x="16952" y="2646"/>
                      <a:pt x="19633" y="3479"/>
                      <a:pt x="21987" y="4927"/>
                    </a:cubicBezTo>
                    <a:cubicBezTo>
                      <a:pt x="23219" y="5761"/>
                      <a:pt x="24305" y="6775"/>
                      <a:pt x="25211" y="7970"/>
                    </a:cubicBezTo>
                    <a:cubicBezTo>
                      <a:pt x="25899" y="8839"/>
                      <a:pt x="26261" y="10216"/>
                      <a:pt x="27275" y="10687"/>
                    </a:cubicBezTo>
                    <a:cubicBezTo>
                      <a:pt x="27285" y="10692"/>
                      <a:pt x="27296" y="10694"/>
                      <a:pt x="27307" y="10694"/>
                    </a:cubicBezTo>
                    <a:cubicBezTo>
                      <a:pt x="27376" y="10694"/>
                      <a:pt x="27462" y="10604"/>
                      <a:pt x="27493" y="10542"/>
                    </a:cubicBezTo>
                    <a:cubicBezTo>
                      <a:pt x="28761" y="7608"/>
                      <a:pt x="25102" y="4529"/>
                      <a:pt x="23001" y="3044"/>
                    </a:cubicBezTo>
                    <a:cubicBezTo>
                      <a:pt x="20082" y="1015"/>
                      <a:pt x="17443" y="0"/>
                      <a:pt x="13915" y="0"/>
                    </a:cubicBezTo>
                    <a:close/>
                  </a:path>
                </a:pathLst>
              </a:custGeom>
              <a:solidFill>
                <a:srgbClr val="2B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08" name="Google Shape;1308;p31"/>
              <p:cNvSpPr/>
              <p:nvPr/>
            </p:nvSpPr>
            <p:spPr>
              <a:xfrm>
                <a:off x="4730188" y="1991404"/>
                <a:ext cx="693603" cy="628297"/>
              </a:xfrm>
              <a:custGeom>
                <a:avLst/>
                <a:gdLst/>
                <a:ahLst/>
                <a:cxnLst/>
                <a:rect l="l" t="t" r="r" b="b"/>
                <a:pathLst>
                  <a:path w="29887" h="27073" extrusionOk="0">
                    <a:moveTo>
                      <a:pt x="29858" y="1"/>
                    </a:moveTo>
                    <a:cubicBezTo>
                      <a:pt x="29815" y="1"/>
                      <a:pt x="29720" y="69"/>
                      <a:pt x="29694" y="119"/>
                    </a:cubicBezTo>
                    <a:cubicBezTo>
                      <a:pt x="28789" y="2039"/>
                      <a:pt x="28209" y="4140"/>
                      <a:pt x="27340" y="6096"/>
                    </a:cubicBezTo>
                    <a:cubicBezTo>
                      <a:pt x="26362" y="8342"/>
                      <a:pt x="25275" y="10515"/>
                      <a:pt x="24116" y="12652"/>
                    </a:cubicBezTo>
                    <a:cubicBezTo>
                      <a:pt x="21689" y="16962"/>
                      <a:pt x="18792" y="21345"/>
                      <a:pt x="15061" y="24533"/>
                    </a:cubicBezTo>
                    <a:cubicBezTo>
                      <a:pt x="14988" y="24569"/>
                      <a:pt x="14952" y="24605"/>
                      <a:pt x="14916" y="24641"/>
                    </a:cubicBezTo>
                    <a:cubicBezTo>
                      <a:pt x="14083" y="23844"/>
                      <a:pt x="12924" y="23120"/>
                      <a:pt x="12344" y="22504"/>
                    </a:cubicBezTo>
                    <a:cubicBezTo>
                      <a:pt x="10461" y="20512"/>
                      <a:pt x="8795" y="18266"/>
                      <a:pt x="7382" y="15912"/>
                    </a:cubicBezTo>
                    <a:cubicBezTo>
                      <a:pt x="4847" y="11674"/>
                      <a:pt x="2782" y="7183"/>
                      <a:pt x="246" y="2981"/>
                    </a:cubicBezTo>
                    <a:cubicBezTo>
                      <a:pt x="231" y="2957"/>
                      <a:pt x="210" y="2947"/>
                      <a:pt x="187" y="2947"/>
                    </a:cubicBezTo>
                    <a:cubicBezTo>
                      <a:pt x="106" y="2947"/>
                      <a:pt x="1" y="3077"/>
                      <a:pt x="29" y="3162"/>
                    </a:cubicBezTo>
                    <a:cubicBezTo>
                      <a:pt x="1514" y="8378"/>
                      <a:pt x="3579" y="13702"/>
                      <a:pt x="6440" y="18302"/>
                    </a:cubicBezTo>
                    <a:cubicBezTo>
                      <a:pt x="7708" y="20367"/>
                      <a:pt x="9193" y="22287"/>
                      <a:pt x="10823" y="24062"/>
                    </a:cubicBezTo>
                    <a:cubicBezTo>
                      <a:pt x="11887" y="25189"/>
                      <a:pt x="13276" y="27073"/>
                      <a:pt x="14873" y="27073"/>
                    </a:cubicBezTo>
                    <a:cubicBezTo>
                      <a:pt x="15124" y="27073"/>
                      <a:pt x="15380" y="27026"/>
                      <a:pt x="15640" y="26923"/>
                    </a:cubicBezTo>
                    <a:cubicBezTo>
                      <a:pt x="15822" y="26851"/>
                      <a:pt x="15966" y="26670"/>
                      <a:pt x="16003" y="26488"/>
                    </a:cubicBezTo>
                    <a:cubicBezTo>
                      <a:pt x="16003" y="26380"/>
                      <a:pt x="16003" y="26307"/>
                      <a:pt x="15966" y="26199"/>
                    </a:cubicBezTo>
                    <a:lnTo>
                      <a:pt x="16039" y="26162"/>
                    </a:lnTo>
                    <a:cubicBezTo>
                      <a:pt x="16944" y="25329"/>
                      <a:pt x="17814" y="24424"/>
                      <a:pt x="18647" y="23482"/>
                    </a:cubicBezTo>
                    <a:cubicBezTo>
                      <a:pt x="18973" y="23229"/>
                      <a:pt x="19226" y="22939"/>
                      <a:pt x="19407" y="22577"/>
                    </a:cubicBezTo>
                    <a:cubicBezTo>
                      <a:pt x="21508" y="19932"/>
                      <a:pt x="23319" y="17107"/>
                      <a:pt x="24841" y="14101"/>
                    </a:cubicBezTo>
                    <a:cubicBezTo>
                      <a:pt x="26036" y="11746"/>
                      <a:pt x="27086" y="9320"/>
                      <a:pt x="27992" y="6857"/>
                    </a:cubicBezTo>
                    <a:cubicBezTo>
                      <a:pt x="28789" y="4719"/>
                      <a:pt x="29767" y="2329"/>
                      <a:pt x="29875" y="47"/>
                    </a:cubicBezTo>
                    <a:cubicBezTo>
                      <a:pt x="29886" y="14"/>
                      <a:pt x="29877" y="1"/>
                      <a:pt x="29858" y="1"/>
                    </a:cubicBezTo>
                    <a:close/>
                  </a:path>
                </a:pathLst>
              </a:custGeom>
              <a:solidFill>
                <a:srgbClr val="2B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09" name="Google Shape;1309;p31"/>
              <p:cNvSpPr/>
              <p:nvPr/>
            </p:nvSpPr>
            <p:spPr>
              <a:xfrm>
                <a:off x="4719072" y="1227476"/>
                <a:ext cx="701934" cy="700542"/>
              </a:xfrm>
              <a:custGeom>
                <a:avLst/>
                <a:gdLst/>
                <a:ahLst/>
                <a:cxnLst/>
                <a:rect l="l" t="t" r="r" b="b"/>
                <a:pathLst>
                  <a:path w="30246" h="30186" extrusionOk="0">
                    <a:moveTo>
                      <a:pt x="14750" y="996"/>
                    </a:moveTo>
                    <a:cubicBezTo>
                      <a:pt x="15034" y="996"/>
                      <a:pt x="15321" y="1005"/>
                      <a:pt x="15612" y="1018"/>
                    </a:cubicBezTo>
                    <a:cubicBezTo>
                      <a:pt x="15975" y="1018"/>
                      <a:pt x="16373" y="1054"/>
                      <a:pt x="16735" y="1126"/>
                    </a:cubicBezTo>
                    <a:cubicBezTo>
                      <a:pt x="17134" y="1163"/>
                      <a:pt x="17423" y="1199"/>
                      <a:pt x="17786" y="1271"/>
                    </a:cubicBezTo>
                    <a:cubicBezTo>
                      <a:pt x="19234" y="1597"/>
                      <a:pt x="20647" y="2104"/>
                      <a:pt x="21915" y="2829"/>
                    </a:cubicBezTo>
                    <a:cubicBezTo>
                      <a:pt x="22567" y="3191"/>
                      <a:pt x="23146" y="3590"/>
                      <a:pt x="23690" y="4024"/>
                    </a:cubicBezTo>
                    <a:cubicBezTo>
                      <a:pt x="24269" y="4459"/>
                      <a:pt x="24813" y="4930"/>
                      <a:pt x="25283" y="5473"/>
                    </a:cubicBezTo>
                    <a:cubicBezTo>
                      <a:pt x="25791" y="5980"/>
                      <a:pt x="26261" y="6560"/>
                      <a:pt x="26660" y="7139"/>
                    </a:cubicBezTo>
                    <a:cubicBezTo>
                      <a:pt x="27058" y="7719"/>
                      <a:pt x="27421" y="8334"/>
                      <a:pt x="27747" y="8986"/>
                    </a:cubicBezTo>
                    <a:cubicBezTo>
                      <a:pt x="28072" y="9638"/>
                      <a:pt x="28362" y="10327"/>
                      <a:pt x="28580" y="11015"/>
                    </a:cubicBezTo>
                    <a:cubicBezTo>
                      <a:pt x="28688" y="11377"/>
                      <a:pt x="28797" y="11739"/>
                      <a:pt x="28869" y="12101"/>
                    </a:cubicBezTo>
                    <a:cubicBezTo>
                      <a:pt x="28906" y="12283"/>
                      <a:pt x="28942" y="12464"/>
                      <a:pt x="28978" y="12645"/>
                    </a:cubicBezTo>
                    <a:cubicBezTo>
                      <a:pt x="29014" y="12826"/>
                      <a:pt x="29050" y="12935"/>
                      <a:pt x="29087" y="13152"/>
                    </a:cubicBezTo>
                    <a:cubicBezTo>
                      <a:pt x="29195" y="13840"/>
                      <a:pt x="29304" y="14565"/>
                      <a:pt x="29304" y="15325"/>
                    </a:cubicBezTo>
                    <a:cubicBezTo>
                      <a:pt x="29304" y="15687"/>
                      <a:pt x="29304" y="16086"/>
                      <a:pt x="29268" y="16484"/>
                    </a:cubicBezTo>
                    <a:cubicBezTo>
                      <a:pt x="29268" y="16665"/>
                      <a:pt x="29232" y="16846"/>
                      <a:pt x="29195" y="17064"/>
                    </a:cubicBezTo>
                    <a:lnTo>
                      <a:pt x="29195" y="17100"/>
                    </a:lnTo>
                    <a:lnTo>
                      <a:pt x="29195" y="17245"/>
                    </a:lnTo>
                    <a:lnTo>
                      <a:pt x="29159" y="17535"/>
                    </a:lnTo>
                    <a:cubicBezTo>
                      <a:pt x="29050" y="18259"/>
                      <a:pt x="28869" y="18984"/>
                      <a:pt x="28652" y="19708"/>
                    </a:cubicBezTo>
                    <a:lnTo>
                      <a:pt x="28543" y="19962"/>
                    </a:lnTo>
                    <a:cubicBezTo>
                      <a:pt x="28543" y="19998"/>
                      <a:pt x="28543" y="20034"/>
                      <a:pt x="28507" y="20106"/>
                    </a:cubicBezTo>
                    <a:lnTo>
                      <a:pt x="28507" y="20143"/>
                    </a:lnTo>
                    <a:cubicBezTo>
                      <a:pt x="28435" y="20324"/>
                      <a:pt x="28398" y="20469"/>
                      <a:pt x="28290" y="20650"/>
                    </a:cubicBezTo>
                    <a:cubicBezTo>
                      <a:pt x="28181" y="21012"/>
                      <a:pt x="28000" y="21338"/>
                      <a:pt x="27855" y="21664"/>
                    </a:cubicBezTo>
                    <a:cubicBezTo>
                      <a:pt x="27783" y="21809"/>
                      <a:pt x="27674" y="21990"/>
                      <a:pt x="27602" y="22135"/>
                    </a:cubicBezTo>
                    <a:lnTo>
                      <a:pt x="27457" y="22388"/>
                    </a:lnTo>
                    <a:lnTo>
                      <a:pt x="27384" y="22497"/>
                    </a:lnTo>
                    <a:lnTo>
                      <a:pt x="27421" y="22461"/>
                    </a:lnTo>
                    <a:lnTo>
                      <a:pt x="27384" y="22533"/>
                    </a:lnTo>
                    <a:cubicBezTo>
                      <a:pt x="27203" y="22823"/>
                      <a:pt x="26986" y="23149"/>
                      <a:pt x="26769" y="23439"/>
                    </a:cubicBezTo>
                    <a:cubicBezTo>
                      <a:pt x="26587" y="23729"/>
                      <a:pt x="26334" y="24018"/>
                      <a:pt x="26117" y="24272"/>
                    </a:cubicBezTo>
                    <a:lnTo>
                      <a:pt x="26080" y="24344"/>
                    </a:lnTo>
                    <a:cubicBezTo>
                      <a:pt x="26089" y="24326"/>
                      <a:pt x="26092" y="24319"/>
                      <a:pt x="26090" y="24319"/>
                    </a:cubicBezTo>
                    <a:lnTo>
                      <a:pt x="26090" y="24319"/>
                    </a:lnTo>
                    <a:cubicBezTo>
                      <a:pt x="26085" y="24319"/>
                      <a:pt x="26044" y="24381"/>
                      <a:pt x="26044" y="24381"/>
                    </a:cubicBezTo>
                    <a:cubicBezTo>
                      <a:pt x="26008" y="24417"/>
                      <a:pt x="25899" y="24525"/>
                      <a:pt x="25827" y="24598"/>
                    </a:cubicBezTo>
                    <a:cubicBezTo>
                      <a:pt x="25754" y="24670"/>
                      <a:pt x="25609" y="24851"/>
                      <a:pt x="25465" y="24996"/>
                    </a:cubicBezTo>
                    <a:cubicBezTo>
                      <a:pt x="25211" y="25250"/>
                      <a:pt x="24957" y="25503"/>
                      <a:pt x="24668" y="25757"/>
                    </a:cubicBezTo>
                    <a:lnTo>
                      <a:pt x="24523" y="25902"/>
                    </a:lnTo>
                    <a:lnTo>
                      <a:pt x="24523" y="25902"/>
                    </a:lnTo>
                    <a:cubicBezTo>
                      <a:pt x="24523" y="25902"/>
                      <a:pt x="24487" y="25902"/>
                      <a:pt x="24487" y="25938"/>
                    </a:cubicBezTo>
                    <a:cubicBezTo>
                      <a:pt x="24450" y="25974"/>
                      <a:pt x="24414" y="26010"/>
                      <a:pt x="24342" y="26010"/>
                    </a:cubicBezTo>
                    <a:cubicBezTo>
                      <a:pt x="24233" y="26155"/>
                      <a:pt x="24088" y="26264"/>
                      <a:pt x="23907" y="26373"/>
                    </a:cubicBezTo>
                    <a:cubicBezTo>
                      <a:pt x="23617" y="26590"/>
                      <a:pt x="23328" y="26807"/>
                      <a:pt x="23038" y="26988"/>
                    </a:cubicBezTo>
                    <a:lnTo>
                      <a:pt x="22784" y="27133"/>
                    </a:lnTo>
                    <a:lnTo>
                      <a:pt x="22676" y="27206"/>
                    </a:lnTo>
                    <a:lnTo>
                      <a:pt x="22639" y="27242"/>
                    </a:lnTo>
                    <a:lnTo>
                      <a:pt x="22603" y="27242"/>
                    </a:lnTo>
                    <a:lnTo>
                      <a:pt x="22531" y="27278"/>
                    </a:lnTo>
                    <a:lnTo>
                      <a:pt x="22422" y="27351"/>
                    </a:lnTo>
                    <a:lnTo>
                      <a:pt x="22168" y="27496"/>
                    </a:lnTo>
                    <a:cubicBezTo>
                      <a:pt x="21842" y="27677"/>
                      <a:pt x="21516" y="27858"/>
                      <a:pt x="21190" y="28003"/>
                    </a:cubicBezTo>
                    <a:lnTo>
                      <a:pt x="20683" y="28220"/>
                    </a:lnTo>
                    <a:lnTo>
                      <a:pt x="20430" y="28292"/>
                    </a:lnTo>
                    <a:lnTo>
                      <a:pt x="20321" y="28329"/>
                    </a:lnTo>
                    <a:lnTo>
                      <a:pt x="20249" y="28365"/>
                    </a:lnTo>
                    <a:cubicBezTo>
                      <a:pt x="19560" y="28618"/>
                      <a:pt x="18836" y="28836"/>
                      <a:pt x="18112" y="28944"/>
                    </a:cubicBezTo>
                    <a:lnTo>
                      <a:pt x="17532" y="29053"/>
                    </a:lnTo>
                    <a:lnTo>
                      <a:pt x="17279" y="29089"/>
                    </a:lnTo>
                    <a:lnTo>
                      <a:pt x="17061" y="29089"/>
                    </a:lnTo>
                    <a:cubicBezTo>
                      <a:pt x="16663" y="29125"/>
                      <a:pt x="16264" y="29162"/>
                      <a:pt x="15902" y="29162"/>
                    </a:cubicBezTo>
                    <a:cubicBezTo>
                      <a:pt x="15689" y="29171"/>
                      <a:pt x="15478" y="29176"/>
                      <a:pt x="15269" y="29176"/>
                    </a:cubicBezTo>
                    <a:cubicBezTo>
                      <a:pt x="14698" y="29176"/>
                      <a:pt x="14141" y="29142"/>
                      <a:pt x="13584" y="29089"/>
                    </a:cubicBezTo>
                    <a:cubicBezTo>
                      <a:pt x="13403" y="29089"/>
                      <a:pt x="13222" y="29017"/>
                      <a:pt x="13041" y="28981"/>
                    </a:cubicBezTo>
                    <a:lnTo>
                      <a:pt x="12534" y="28908"/>
                    </a:lnTo>
                    <a:cubicBezTo>
                      <a:pt x="12171" y="28836"/>
                      <a:pt x="11809" y="28727"/>
                      <a:pt x="11447" y="28618"/>
                    </a:cubicBezTo>
                    <a:cubicBezTo>
                      <a:pt x="10722" y="28437"/>
                      <a:pt x="10034" y="28184"/>
                      <a:pt x="9382" y="27858"/>
                    </a:cubicBezTo>
                    <a:cubicBezTo>
                      <a:pt x="9056" y="27713"/>
                      <a:pt x="8730" y="27532"/>
                      <a:pt x="8404" y="27351"/>
                    </a:cubicBezTo>
                    <a:cubicBezTo>
                      <a:pt x="8078" y="27170"/>
                      <a:pt x="7789" y="26988"/>
                      <a:pt x="7499" y="26807"/>
                    </a:cubicBezTo>
                    <a:cubicBezTo>
                      <a:pt x="6303" y="26010"/>
                      <a:pt x="5217" y="25032"/>
                      <a:pt x="4275" y="23910"/>
                    </a:cubicBezTo>
                    <a:cubicBezTo>
                      <a:pt x="3370" y="22823"/>
                      <a:pt x="2609" y="21591"/>
                      <a:pt x="2066" y="20288"/>
                    </a:cubicBezTo>
                    <a:cubicBezTo>
                      <a:pt x="1776" y="19599"/>
                      <a:pt x="1558" y="18911"/>
                      <a:pt x="1414" y="18187"/>
                    </a:cubicBezTo>
                    <a:cubicBezTo>
                      <a:pt x="1305" y="17824"/>
                      <a:pt x="1232" y="17462"/>
                      <a:pt x="1196" y="17136"/>
                    </a:cubicBezTo>
                    <a:cubicBezTo>
                      <a:pt x="1124" y="16810"/>
                      <a:pt x="1088" y="16376"/>
                      <a:pt x="1051" y="16013"/>
                    </a:cubicBezTo>
                    <a:cubicBezTo>
                      <a:pt x="1015" y="15217"/>
                      <a:pt x="1015" y="14456"/>
                      <a:pt x="1051" y="13695"/>
                    </a:cubicBezTo>
                    <a:cubicBezTo>
                      <a:pt x="1051" y="13478"/>
                      <a:pt x="1088" y="13297"/>
                      <a:pt x="1124" y="13116"/>
                    </a:cubicBezTo>
                    <a:cubicBezTo>
                      <a:pt x="1124" y="13079"/>
                      <a:pt x="1124" y="13043"/>
                      <a:pt x="1124" y="13043"/>
                    </a:cubicBezTo>
                    <a:cubicBezTo>
                      <a:pt x="1124" y="12971"/>
                      <a:pt x="1124" y="12935"/>
                      <a:pt x="1124" y="12898"/>
                    </a:cubicBezTo>
                    <a:cubicBezTo>
                      <a:pt x="1124" y="12826"/>
                      <a:pt x="1124" y="12717"/>
                      <a:pt x="1160" y="12609"/>
                    </a:cubicBezTo>
                    <a:cubicBezTo>
                      <a:pt x="1232" y="12246"/>
                      <a:pt x="1305" y="11884"/>
                      <a:pt x="1377" y="11486"/>
                    </a:cubicBezTo>
                    <a:cubicBezTo>
                      <a:pt x="1486" y="11124"/>
                      <a:pt x="1558" y="10798"/>
                      <a:pt x="1703" y="10435"/>
                    </a:cubicBezTo>
                    <a:cubicBezTo>
                      <a:pt x="1703" y="10363"/>
                      <a:pt x="1740" y="10254"/>
                      <a:pt x="1776" y="10182"/>
                    </a:cubicBezTo>
                    <a:lnTo>
                      <a:pt x="1812" y="10037"/>
                    </a:lnTo>
                    <a:cubicBezTo>
                      <a:pt x="1812" y="10031"/>
                      <a:pt x="1812" y="10019"/>
                      <a:pt x="1812" y="10001"/>
                    </a:cubicBezTo>
                    <a:cubicBezTo>
                      <a:pt x="1884" y="9820"/>
                      <a:pt x="1957" y="9675"/>
                      <a:pt x="2029" y="9494"/>
                    </a:cubicBezTo>
                    <a:cubicBezTo>
                      <a:pt x="2174" y="9168"/>
                      <a:pt x="2319" y="8805"/>
                      <a:pt x="2464" y="8479"/>
                    </a:cubicBezTo>
                    <a:cubicBezTo>
                      <a:pt x="2536" y="8334"/>
                      <a:pt x="2645" y="8153"/>
                      <a:pt x="2718" y="8008"/>
                    </a:cubicBezTo>
                    <a:lnTo>
                      <a:pt x="2862" y="7791"/>
                    </a:lnTo>
                    <a:lnTo>
                      <a:pt x="2899" y="7683"/>
                    </a:lnTo>
                    <a:lnTo>
                      <a:pt x="2935" y="7646"/>
                    </a:lnTo>
                    <a:cubicBezTo>
                      <a:pt x="3333" y="6994"/>
                      <a:pt x="3768" y="6415"/>
                      <a:pt x="4239" y="5871"/>
                    </a:cubicBezTo>
                    <a:cubicBezTo>
                      <a:pt x="4239" y="5799"/>
                      <a:pt x="4275" y="5763"/>
                      <a:pt x="4311" y="5763"/>
                    </a:cubicBezTo>
                    <a:cubicBezTo>
                      <a:pt x="4384" y="5690"/>
                      <a:pt x="4456" y="5618"/>
                      <a:pt x="4492" y="5545"/>
                    </a:cubicBezTo>
                    <a:cubicBezTo>
                      <a:pt x="4637" y="5401"/>
                      <a:pt x="4746" y="5292"/>
                      <a:pt x="4855" y="5147"/>
                    </a:cubicBezTo>
                    <a:cubicBezTo>
                      <a:pt x="5108" y="4893"/>
                      <a:pt x="5398" y="4640"/>
                      <a:pt x="5651" y="4386"/>
                    </a:cubicBezTo>
                    <a:cubicBezTo>
                      <a:pt x="5724" y="4314"/>
                      <a:pt x="5796" y="4278"/>
                      <a:pt x="5833" y="4241"/>
                    </a:cubicBezTo>
                    <a:lnTo>
                      <a:pt x="5869" y="4205"/>
                    </a:lnTo>
                    <a:lnTo>
                      <a:pt x="5977" y="4133"/>
                    </a:lnTo>
                    <a:cubicBezTo>
                      <a:pt x="6122" y="3988"/>
                      <a:pt x="6267" y="3879"/>
                      <a:pt x="6412" y="3771"/>
                    </a:cubicBezTo>
                    <a:cubicBezTo>
                      <a:pt x="6702" y="3553"/>
                      <a:pt x="6992" y="3372"/>
                      <a:pt x="7318" y="3155"/>
                    </a:cubicBezTo>
                    <a:lnTo>
                      <a:pt x="7535" y="3010"/>
                    </a:lnTo>
                    <a:lnTo>
                      <a:pt x="7644" y="2938"/>
                    </a:lnTo>
                    <a:lnTo>
                      <a:pt x="7716" y="2901"/>
                    </a:lnTo>
                    <a:cubicBezTo>
                      <a:pt x="7861" y="2793"/>
                      <a:pt x="8006" y="2720"/>
                      <a:pt x="8187" y="2648"/>
                    </a:cubicBezTo>
                    <a:cubicBezTo>
                      <a:pt x="8513" y="2467"/>
                      <a:pt x="8839" y="2322"/>
                      <a:pt x="9165" y="2141"/>
                    </a:cubicBezTo>
                    <a:lnTo>
                      <a:pt x="9672" y="1923"/>
                    </a:lnTo>
                    <a:lnTo>
                      <a:pt x="9926" y="1851"/>
                    </a:lnTo>
                    <a:lnTo>
                      <a:pt x="10034" y="1778"/>
                    </a:lnTo>
                    <a:lnTo>
                      <a:pt x="10107" y="1778"/>
                    </a:lnTo>
                    <a:cubicBezTo>
                      <a:pt x="10433" y="1670"/>
                      <a:pt x="10795" y="1561"/>
                      <a:pt x="11157" y="1452"/>
                    </a:cubicBezTo>
                    <a:cubicBezTo>
                      <a:pt x="11483" y="1380"/>
                      <a:pt x="11882" y="1271"/>
                      <a:pt x="12244" y="1199"/>
                    </a:cubicBezTo>
                    <a:cubicBezTo>
                      <a:pt x="12425" y="1163"/>
                      <a:pt x="12606" y="1126"/>
                      <a:pt x="12787" y="1126"/>
                    </a:cubicBezTo>
                    <a:lnTo>
                      <a:pt x="13077" y="1090"/>
                    </a:lnTo>
                    <a:lnTo>
                      <a:pt x="13294" y="1090"/>
                    </a:lnTo>
                    <a:cubicBezTo>
                      <a:pt x="13776" y="1021"/>
                      <a:pt x="14259" y="996"/>
                      <a:pt x="14750" y="996"/>
                    </a:cubicBezTo>
                    <a:close/>
                    <a:moveTo>
                      <a:pt x="15390" y="0"/>
                    </a:moveTo>
                    <a:cubicBezTo>
                      <a:pt x="13993" y="0"/>
                      <a:pt x="12593" y="194"/>
                      <a:pt x="11230" y="583"/>
                    </a:cubicBezTo>
                    <a:cubicBezTo>
                      <a:pt x="9745" y="1018"/>
                      <a:pt x="8296" y="1706"/>
                      <a:pt x="6992" y="2539"/>
                    </a:cubicBezTo>
                    <a:cubicBezTo>
                      <a:pt x="5724" y="3408"/>
                      <a:pt x="4565" y="4459"/>
                      <a:pt x="3551" y="5690"/>
                    </a:cubicBezTo>
                    <a:cubicBezTo>
                      <a:pt x="1558" y="8081"/>
                      <a:pt x="363" y="11051"/>
                      <a:pt x="110" y="14166"/>
                    </a:cubicBezTo>
                    <a:cubicBezTo>
                      <a:pt x="1" y="15724"/>
                      <a:pt x="110" y="17317"/>
                      <a:pt x="508" y="18875"/>
                    </a:cubicBezTo>
                    <a:cubicBezTo>
                      <a:pt x="870" y="20324"/>
                      <a:pt x="1450" y="21736"/>
                      <a:pt x="2210" y="23004"/>
                    </a:cubicBezTo>
                    <a:cubicBezTo>
                      <a:pt x="3804" y="25612"/>
                      <a:pt x="6122" y="27640"/>
                      <a:pt x="8875" y="28908"/>
                    </a:cubicBezTo>
                    <a:cubicBezTo>
                      <a:pt x="10288" y="29524"/>
                      <a:pt x="11773" y="29922"/>
                      <a:pt x="13330" y="30103"/>
                    </a:cubicBezTo>
                    <a:cubicBezTo>
                      <a:pt x="13854" y="30158"/>
                      <a:pt x="14380" y="30185"/>
                      <a:pt x="14904" y="30185"/>
                    </a:cubicBezTo>
                    <a:cubicBezTo>
                      <a:pt x="17495" y="30185"/>
                      <a:pt x="20060" y="29522"/>
                      <a:pt x="22350" y="28256"/>
                    </a:cubicBezTo>
                    <a:cubicBezTo>
                      <a:pt x="25066" y="26735"/>
                      <a:pt x="27276" y="24417"/>
                      <a:pt x="28688" y="21628"/>
                    </a:cubicBezTo>
                    <a:cubicBezTo>
                      <a:pt x="29376" y="20215"/>
                      <a:pt x="29847" y="18730"/>
                      <a:pt x="30065" y="17209"/>
                    </a:cubicBezTo>
                    <a:cubicBezTo>
                      <a:pt x="30173" y="16448"/>
                      <a:pt x="30246" y="15651"/>
                      <a:pt x="30246" y="14891"/>
                    </a:cubicBezTo>
                    <a:cubicBezTo>
                      <a:pt x="30246" y="14881"/>
                      <a:pt x="30245" y="14872"/>
                      <a:pt x="30245" y="14863"/>
                    </a:cubicBezTo>
                    <a:lnTo>
                      <a:pt x="30245" y="14863"/>
                    </a:lnTo>
                    <a:cubicBezTo>
                      <a:pt x="30245" y="14860"/>
                      <a:pt x="30245" y="14857"/>
                      <a:pt x="30246" y="14854"/>
                    </a:cubicBezTo>
                    <a:cubicBezTo>
                      <a:pt x="30246" y="13297"/>
                      <a:pt x="30028" y="11739"/>
                      <a:pt x="29558" y="10254"/>
                    </a:cubicBezTo>
                    <a:cubicBezTo>
                      <a:pt x="29087" y="8805"/>
                      <a:pt x="28398" y="7465"/>
                      <a:pt x="27493" y="6234"/>
                    </a:cubicBezTo>
                    <a:cubicBezTo>
                      <a:pt x="26660" y="5002"/>
                      <a:pt x="25609" y="3952"/>
                      <a:pt x="24414" y="3046"/>
                    </a:cubicBezTo>
                    <a:cubicBezTo>
                      <a:pt x="23219" y="2141"/>
                      <a:pt x="21879" y="1416"/>
                      <a:pt x="20466" y="873"/>
                    </a:cubicBezTo>
                    <a:cubicBezTo>
                      <a:pt x="18827" y="293"/>
                      <a:pt x="17111" y="0"/>
                      <a:pt x="15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0" name="Google Shape;1310;p31"/>
              <p:cNvSpPr/>
              <p:nvPr/>
            </p:nvSpPr>
            <p:spPr>
              <a:xfrm>
                <a:off x="4656877" y="1164051"/>
                <a:ext cx="827185" cy="1400619"/>
              </a:xfrm>
              <a:custGeom>
                <a:avLst/>
                <a:gdLst/>
                <a:ahLst/>
                <a:cxnLst/>
                <a:rect l="l" t="t" r="r" b="b"/>
                <a:pathLst>
                  <a:path w="35643" h="60352" extrusionOk="0">
                    <a:moveTo>
                      <a:pt x="17703" y="757"/>
                    </a:moveTo>
                    <a:cubicBezTo>
                      <a:pt x="25433" y="757"/>
                      <a:pt x="32661" y="6039"/>
                      <a:pt x="34483" y="14183"/>
                    </a:cubicBezTo>
                    <a:cubicBezTo>
                      <a:pt x="34773" y="15450"/>
                      <a:pt x="34918" y="16718"/>
                      <a:pt x="34918" y="17986"/>
                    </a:cubicBezTo>
                    <a:cubicBezTo>
                      <a:pt x="34882" y="24180"/>
                      <a:pt x="33940" y="30337"/>
                      <a:pt x="32093" y="36241"/>
                    </a:cubicBezTo>
                    <a:cubicBezTo>
                      <a:pt x="30571" y="41059"/>
                      <a:pt x="28507" y="45695"/>
                      <a:pt x="25935" y="50042"/>
                    </a:cubicBezTo>
                    <a:cubicBezTo>
                      <a:pt x="24957" y="51708"/>
                      <a:pt x="23870" y="53338"/>
                      <a:pt x="22711" y="54895"/>
                    </a:cubicBezTo>
                    <a:cubicBezTo>
                      <a:pt x="21878" y="56054"/>
                      <a:pt x="20973" y="57141"/>
                      <a:pt x="19995" y="58191"/>
                    </a:cubicBezTo>
                    <a:cubicBezTo>
                      <a:pt x="19633" y="58626"/>
                      <a:pt x="19234" y="59024"/>
                      <a:pt x="18799" y="59387"/>
                    </a:cubicBezTo>
                    <a:cubicBezTo>
                      <a:pt x="18551" y="59533"/>
                      <a:pt x="18273" y="59602"/>
                      <a:pt x="17997" y="59602"/>
                    </a:cubicBezTo>
                    <a:cubicBezTo>
                      <a:pt x="17588" y="59602"/>
                      <a:pt x="17182" y="59450"/>
                      <a:pt x="16880" y="59169"/>
                    </a:cubicBezTo>
                    <a:cubicBezTo>
                      <a:pt x="16662" y="58988"/>
                      <a:pt x="16481" y="58771"/>
                      <a:pt x="16300" y="58590"/>
                    </a:cubicBezTo>
                    <a:cubicBezTo>
                      <a:pt x="15395" y="57720"/>
                      <a:pt x="14598" y="56779"/>
                      <a:pt x="13801" y="55801"/>
                    </a:cubicBezTo>
                    <a:cubicBezTo>
                      <a:pt x="11410" y="52794"/>
                      <a:pt x="9309" y="49571"/>
                      <a:pt x="7607" y="46130"/>
                    </a:cubicBezTo>
                    <a:cubicBezTo>
                      <a:pt x="5216" y="41493"/>
                      <a:pt x="3442" y="36531"/>
                      <a:pt x="2283" y="31424"/>
                    </a:cubicBezTo>
                    <a:cubicBezTo>
                      <a:pt x="1594" y="28454"/>
                      <a:pt x="1160" y="25411"/>
                      <a:pt x="942" y="22332"/>
                    </a:cubicBezTo>
                    <a:cubicBezTo>
                      <a:pt x="725" y="19398"/>
                      <a:pt x="544" y="16392"/>
                      <a:pt x="1268" y="13531"/>
                    </a:cubicBezTo>
                    <a:cubicBezTo>
                      <a:pt x="2500" y="8604"/>
                      <a:pt x="5868" y="4511"/>
                      <a:pt x="10469" y="2374"/>
                    </a:cubicBezTo>
                    <a:cubicBezTo>
                      <a:pt x="12829" y="1271"/>
                      <a:pt x="15291" y="757"/>
                      <a:pt x="17703" y="757"/>
                    </a:cubicBezTo>
                    <a:close/>
                    <a:moveTo>
                      <a:pt x="18094" y="0"/>
                    </a:moveTo>
                    <a:cubicBezTo>
                      <a:pt x="16791" y="0"/>
                      <a:pt x="15463" y="147"/>
                      <a:pt x="14127" y="455"/>
                    </a:cubicBezTo>
                    <a:cubicBezTo>
                      <a:pt x="8983" y="1614"/>
                      <a:pt x="4601" y="4982"/>
                      <a:pt x="2101" y="9655"/>
                    </a:cubicBezTo>
                    <a:cubicBezTo>
                      <a:pt x="870" y="12045"/>
                      <a:pt x="145" y="14653"/>
                      <a:pt x="73" y="17334"/>
                    </a:cubicBezTo>
                    <a:cubicBezTo>
                      <a:pt x="1" y="18964"/>
                      <a:pt x="37" y="20594"/>
                      <a:pt x="182" y="22224"/>
                    </a:cubicBezTo>
                    <a:cubicBezTo>
                      <a:pt x="290" y="23817"/>
                      <a:pt x="435" y="25447"/>
                      <a:pt x="689" y="27077"/>
                    </a:cubicBezTo>
                    <a:cubicBezTo>
                      <a:pt x="1486" y="32692"/>
                      <a:pt x="3043" y="38197"/>
                      <a:pt x="5325" y="43413"/>
                    </a:cubicBezTo>
                    <a:cubicBezTo>
                      <a:pt x="7064" y="47361"/>
                      <a:pt x="9201" y="51092"/>
                      <a:pt x="11773" y="54605"/>
                    </a:cubicBezTo>
                    <a:cubicBezTo>
                      <a:pt x="12678" y="55801"/>
                      <a:pt x="13620" y="56996"/>
                      <a:pt x="14634" y="58155"/>
                    </a:cubicBezTo>
                    <a:cubicBezTo>
                      <a:pt x="14996" y="58554"/>
                      <a:pt x="15358" y="58952"/>
                      <a:pt x="15757" y="59350"/>
                    </a:cubicBezTo>
                    <a:cubicBezTo>
                      <a:pt x="16047" y="59640"/>
                      <a:pt x="16373" y="59894"/>
                      <a:pt x="16699" y="60111"/>
                    </a:cubicBezTo>
                    <a:cubicBezTo>
                      <a:pt x="17016" y="60270"/>
                      <a:pt x="17359" y="60351"/>
                      <a:pt x="17703" y="60351"/>
                    </a:cubicBezTo>
                    <a:cubicBezTo>
                      <a:pt x="18065" y="60351"/>
                      <a:pt x="18429" y="60261"/>
                      <a:pt x="18763" y="60075"/>
                    </a:cubicBezTo>
                    <a:cubicBezTo>
                      <a:pt x="19343" y="59713"/>
                      <a:pt x="19850" y="59242"/>
                      <a:pt x="20321" y="58698"/>
                    </a:cubicBezTo>
                    <a:cubicBezTo>
                      <a:pt x="20755" y="58191"/>
                      <a:pt x="21226" y="57684"/>
                      <a:pt x="21625" y="57141"/>
                    </a:cubicBezTo>
                    <a:cubicBezTo>
                      <a:pt x="22748" y="55801"/>
                      <a:pt x="23798" y="54388"/>
                      <a:pt x="24776" y="52939"/>
                    </a:cubicBezTo>
                    <a:cubicBezTo>
                      <a:pt x="27420" y="48919"/>
                      <a:pt x="29630" y="44645"/>
                      <a:pt x="31368" y="40189"/>
                    </a:cubicBezTo>
                    <a:cubicBezTo>
                      <a:pt x="33542" y="34503"/>
                      <a:pt x="34918" y="28562"/>
                      <a:pt x="35425" y="22513"/>
                    </a:cubicBezTo>
                    <a:cubicBezTo>
                      <a:pt x="35570" y="20883"/>
                      <a:pt x="35642" y="19290"/>
                      <a:pt x="35642" y="17660"/>
                    </a:cubicBezTo>
                    <a:cubicBezTo>
                      <a:pt x="35642" y="17655"/>
                      <a:pt x="35642" y="17650"/>
                      <a:pt x="35642" y="17646"/>
                    </a:cubicBezTo>
                    <a:lnTo>
                      <a:pt x="35642" y="17646"/>
                    </a:lnTo>
                    <a:cubicBezTo>
                      <a:pt x="35642" y="17638"/>
                      <a:pt x="35642" y="17631"/>
                      <a:pt x="35642" y="17624"/>
                    </a:cubicBezTo>
                    <a:cubicBezTo>
                      <a:pt x="35642" y="7693"/>
                      <a:pt x="27532" y="0"/>
                      <a:pt x="18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1" name="Google Shape;1311;p31"/>
              <p:cNvSpPr/>
              <p:nvPr/>
            </p:nvSpPr>
            <p:spPr>
              <a:xfrm>
                <a:off x="4722437" y="1366857"/>
                <a:ext cx="694368" cy="560925"/>
              </a:xfrm>
              <a:custGeom>
                <a:avLst/>
                <a:gdLst/>
                <a:ahLst/>
                <a:cxnLst/>
                <a:rect l="l" t="t" r="r" b="b"/>
                <a:pathLst>
                  <a:path w="29920" h="24170" extrusionOk="0">
                    <a:moveTo>
                      <a:pt x="28290" y="14137"/>
                    </a:moveTo>
                    <a:cubicBezTo>
                      <a:pt x="28290" y="14144"/>
                      <a:pt x="28287" y="14154"/>
                      <a:pt x="28282" y="14167"/>
                    </a:cubicBezTo>
                    <a:lnTo>
                      <a:pt x="28282" y="14167"/>
                    </a:lnTo>
                    <a:cubicBezTo>
                      <a:pt x="28286" y="14150"/>
                      <a:pt x="28290" y="14137"/>
                      <a:pt x="28290" y="14137"/>
                    </a:cubicBezTo>
                    <a:close/>
                    <a:moveTo>
                      <a:pt x="26931" y="16582"/>
                    </a:moveTo>
                    <a:lnTo>
                      <a:pt x="26913" y="16636"/>
                    </a:lnTo>
                    <a:cubicBezTo>
                      <a:pt x="26903" y="16652"/>
                      <a:pt x="26898" y="16658"/>
                      <a:pt x="26896" y="16658"/>
                    </a:cubicBezTo>
                    <a:cubicBezTo>
                      <a:pt x="26893" y="16658"/>
                      <a:pt x="26912" y="16620"/>
                      <a:pt x="26931" y="16582"/>
                    </a:cubicBezTo>
                    <a:close/>
                    <a:moveTo>
                      <a:pt x="3475" y="1"/>
                    </a:moveTo>
                    <a:cubicBezTo>
                      <a:pt x="3417" y="1"/>
                      <a:pt x="3363" y="60"/>
                      <a:pt x="3333" y="119"/>
                    </a:cubicBezTo>
                    <a:lnTo>
                      <a:pt x="3406" y="119"/>
                    </a:lnTo>
                    <a:cubicBezTo>
                      <a:pt x="2790" y="916"/>
                      <a:pt x="2247" y="1821"/>
                      <a:pt x="1776" y="2727"/>
                    </a:cubicBezTo>
                    <a:cubicBezTo>
                      <a:pt x="1341" y="3596"/>
                      <a:pt x="943" y="4466"/>
                      <a:pt x="653" y="5407"/>
                    </a:cubicBezTo>
                    <a:cubicBezTo>
                      <a:pt x="646" y="5435"/>
                      <a:pt x="644" y="5446"/>
                      <a:pt x="646" y="5446"/>
                    </a:cubicBezTo>
                    <a:cubicBezTo>
                      <a:pt x="650" y="5446"/>
                      <a:pt x="678" y="5366"/>
                      <a:pt x="678" y="5366"/>
                    </a:cubicBezTo>
                    <a:lnTo>
                      <a:pt x="678" y="5366"/>
                    </a:lnTo>
                    <a:cubicBezTo>
                      <a:pt x="679" y="5366"/>
                      <a:pt x="672" y="5386"/>
                      <a:pt x="653" y="5444"/>
                    </a:cubicBezTo>
                    <a:cubicBezTo>
                      <a:pt x="653" y="5480"/>
                      <a:pt x="653" y="5516"/>
                      <a:pt x="617" y="5588"/>
                    </a:cubicBezTo>
                    <a:lnTo>
                      <a:pt x="580" y="5733"/>
                    </a:lnTo>
                    <a:cubicBezTo>
                      <a:pt x="544" y="5842"/>
                      <a:pt x="508" y="5951"/>
                      <a:pt x="508" y="6059"/>
                    </a:cubicBezTo>
                    <a:cubicBezTo>
                      <a:pt x="436" y="6277"/>
                      <a:pt x="399" y="6494"/>
                      <a:pt x="363" y="6711"/>
                    </a:cubicBezTo>
                    <a:cubicBezTo>
                      <a:pt x="254" y="7182"/>
                      <a:pt x="182" y="7653"/>
                      <a:pt x="146" y="8124"/>
                    </a:cubicBezTo>
                    <a:cubicBezTo>
                      <a:pt x="37" y="8957"/>
                      <a:pt x="1" y="9790"/>
                      <a:pt x="37" y="10623"/>
                    </a:cubicBezTo>
                    <a:cubicBezTo>
                      <a:pt x="110" y="12289"/>
                      <a:pt x="508" y="13883"/>
                      <a:pt x="1160" y="15404"/>
                    </a:cubicBezTo>
                    <a:cubicBezTo>
                      <a:pt x="1776" y="16853"/>
                      <a:pt x="2681" y="18230"/>
                      <a:pt x="3768" y="19389"/>
                    </a:cubicBezTo>
                    <a:cubicBezTo>
                      <a:pt x="4891" y="20584"/>
                      <a:pt x="6195" y="21562"/>
                      <a:pt x="7607" y="22323"/>
                    </a:cubicBezTo>
                    <a:cubicBezTo>
                      <a:pt x="9129" y="23119"/>
                      <a:pt x="10759" y="23663"/>
                      <a:pt x="12461" y="23953"/>
                    </a:cubicBezTo>
                    <a:cubicBezTo>
                      <a:pt x="13348" y="24097"/>
                      <a:pt x="14254" y="24170"/>
                      <a:pt x="15164" y="24170"/>
                    </a:cubicBezTo>
                    <a:cubicBezTo>
                      <a:pt x="16074" y="24170"/>
                      <a:pt x="16989" y="24097"/>
                      <a:pt x="17894" y="23953"/>
                    </a:cubicBezTo>
                    <a:cubicBezTo>
                      <a:pt x="19488" y="23663"/>
                      <a:pt x="21045" y="23119"/>
                      <a:pt x="22458" y="22286"/>
                    </a:cubicBezTo>
                    <a:cubicBezTo>
                      <a:pt x="23907" y="21490"/>
                      <a:pt x="25175" y="20475"/>
                      <a:pt x="26261" y="19280"/>
                    </a:cubicBezTo>
                    <a:cubicBezTo>
                      <a:pt x="26805" y="18664"/>
                      <a:pt x="27312" y="18012"/>
                      <a:pt x="27783" y="17324"/>
                    </a:cubicBezTo>
                    <a:cubicBezTo>
                      <a:pt x="28000" y="16962"/>
                      <a:pt x="28217" y="16600"/>
                      <a:pt x="28435" y="16201"/>
                    </a:cubicBezTo>
                    <a:cubicBezTo>
                      <a:pt x="28579" y="15839"/>
                      <a:pt x="28761" y="15441"/>
                      <a:pt x="28869" y="15078"/>
                    </a:cubicBezTo>
                    <a:lnTo>
                      <a:pt x="28942" y="14861"/>
                    </a:lnTo>
                    <a:cubicBezTo>
                      <a:pt x="28978" y="14825"/>
                      <a:pt x="28978" y="14789"/>
                      <a:pt x="28978" y="14752"/>
                    </a:cubicBezTo>
                    <a:lnTo>
                      <a:pt x="28978" y="14752"/>
                    </a:lnTo>
                    <a:lnTo>
                      <a:pt x="28976" y="14756"/>
                    </a:lnTo>
                    <a:lnTo>
                      <a:pt x="28976" y="14756"/>
                    </a:lnTo>
                    <a:cubicBezTo>
                      <a:pt x="28978" y="14743"/>
                      <a:pt x="28978" y="14729"/>
                      <a:pt x="28978" y="14716"/>
                    </a:cubicBezTo>
                    <a:lnTo>
                      <a:pt x="29014" y="14607"/>
                    </a:lnTo>
                    <a:cubicBezTo>
                      <a:pt x="29080" y="14442"/>
                      <a:pt x="29146" y="14247"/>
                      <a:pt x="29185" y="14076"/>
                    </a:cubicBezTo>
                    <a:lnTo>
                      <a:pt x="29185" y="14076"/>
                    </a:lnTo>
                    <a:cubicBezTo>
                      <a:pt x="29330" y="13661"/>
                      <a:pt x="29430" y="13247"/>
                      <a:pt x="29557" y="12833"/>
                    </a:cubicBezTo>
                    <a:cubicBezTo>
                      <a:pt x="29666" y="12326"/>
                      <a:pt x="29739" y="11855"/>
                      <a:pt x="29775" y="11384"/>
                    </a:cubicBezTo>
                    <a:cubicBezTo>
                      <a:pt x="29811" y="10913"/>
                      <a:pt x="29847" y="10478"/>
                      <a:pt x="29883" y="9971"/>
                    </a:cubicBezTo>
                    <a:cubicBezTo>
                      <a:pt x="29920" y="9500"/>
                      <a:pt x="29883" y="9029"/>
                      <a:pt x="29883" y="8559"/>
                    </a:cubicBezTo>
                    <a:cubicBezTo>
                      <a:pt x="29847" y="7581"/>
                      <a:pt x="29739" y="6603"/>
                      <a:pt x="29557" y="5625"/>
                    </a:cubicBezTo>
                    <a:cubicBezTo>
                      <a:pt x="29376" y="4647"/>
                      <a:pt x="29087" y="3705"/>
                      <a:pt x="28688" y="2799"/>
                    </a:cubicBezTo>
                    <a:cubicBezTo>
                      <a:pt x="28471" y="2292"/>
                      <a:pt x="28217" y="1785"/>
                      <a:pt x="27927" y="1314"/>
                    </a:cubicBezTo>
                    <a:cubicBezTo>
                      <a:pt x="27783" y="1061"/>
                      <a:pt x="27602" y="807"/>
                      <a:pt x="27420" y="590"/>
                    </a:cubicBezTo>
                    <a:cubicBezTo>
                      <a:pt x="27312" y="481"/>
                      <a:pt x="27203" y="373"/>
                      <a:pt x="27058" y="300"/>
                    </a:cubicBezTo>
                    <a:lnTo>
                      <a:pt x="26913" y="155"/>
                    </a:lnTo>
                    <a:cubicBezTo>
                      <a:pt x="26841" y="119"/>
                      <a:pt x="26768" y="83"/>
                      <a:pt x="26696" y="47"/>
                    </a:cubicBezTo>
                    <a:cubicBezTo>
                      <a:pt x="26675" y="19"/>
                      <a:pt x="26649" y="7"/>
                      <a:pt x="26620" y="7"/>
                    </a:cubicBezTo>
                    <a:cubicBezTo>
                      <a:pt x="26503" y="7"/>
                      <a:pt x="26355" y="212"/>
                      <a:pt x="26442" y="300"/>
                    </a:cubicBezTo>
                    <a:cubicBezTo>
                      <a:pt x="26442" y="336"/>
                      <a:pt x="26479" y="409"/>
                      <a:pt x="26479" y="481"/>
                    </a:cubicBezTo>
                    <a:cubicBezTo>
                      <a:pt x="26515" y="554"/>
                      <a:pt x="26551" y="626"/>
                      <a:pt x="26587" y="699"/>
                    </a:cubicBezTo>
                    <a:cubicBezTo>
                      <a:pt x="26624" y="843"/>
                      <a:pt x="26696" y="988"/>
                      <a:pt x="26768" y="1097"/>
                    </a:cubicBezTo>
                    <a:cubicBezTo>
                      <a:pt x="26877" y="1351"/>
                      <a:pt x="27058" y="1640"/>
                      <a:pt x="27203" y="1858"/>
                    </a:cubicBezTo>
                    <a:cubicBezTo>
                      <a:pt x="27493" y="2365"/>
                      <a:pt x="27783" y="2836"/>
                      <a:pt x="28036" y="3343"/>
                    </a:cubicBezTo>
                    <a:cubicBezTo>
                      <a:pt x="28543" y="4321"/>
                      <a:pt x="28905" y="5371"/>
                      <a:pt x="29123" y="6458"/>
                    </a:cubicBezTo>
                    <a:cubicBezTo>
                      <a:pt x="29340" y="7508"/>
                      <a:pt x="29413" y="8595"/>
                      <a:pt x="29340" y="9681"/>
                    </a:cubicBezTo>
                    <a:cubicBezTo>
                      <a:pt x="29304" y="10225"/>
                      <a:pt x="29268" y="10732"/>
                      <a:pt x="29123" y="11275"/>
                    </a:cubicBezTo>
                    <a:cubicBezTo>
                      <a:pt x="29014" y="11818"/>
                      <a:pt x="28869" y="12362"/>
                      <a:pt x="28688" y="12905"/>
                    </a:cubicBezTo>
                    <a:cubicBezTo>
                      <a:pt x="28616" y="13159"/>
                      <a:pt x="28543" y="13412"/>
                      <a:pt x="28435" y="13666"/>
                    </a:cubicBezTo>
                    <a:cubicBezTo>
                      <a:pt x="28435" y="13702"/>
                      <a:pt x="28398" y="13738"/>
                      <a:pt x="28398" y="13774"/>
                    </a:cubicBezTo>
                    <a:lnTo>
                      <a:pt x="28326" y="13992"/>
                    </a:lnTo>
                    <a:lnTo>
                      <a:pt x="28253" y="14173"/>
                    </a:lnTo>
                    <a:lnTo>
                      <a:pt x="28253" y="14209"/>
                    </a:lnTo>
                    <a:cubicBezTo>
                      <a:pt x="28253" y="14215"/>
                      <a:pt x="28254" y="14219"/>
                      <a:pt x="28254" y="14222"/>
                    </a:cubicBezTo>
                    <a:lnTo>
                      <a:pt x="28254" y="14222"/>
                    </a:lnTo>
                    <a:cubicBezTo>
                      <a:pt x="28231" y="14265"/>
                      <a:pt x="28201" y="14315"/>
                      <a:pt x="28181" y="14354"/>
                    </a:cubicBezTo>
                    <a:cubicBezTo>
                      <a:pt x="28109" y="14499"/>
                      <a:pt x="28036" y="14607"/>
                      <a:pt x="28000" y="14752"/>
                    </a:cubicBezTo>
                    <a:cubicBezTo>
                      <a:pt x="28012" y="14740"/>
                      <a:pt x="28018" y="14735"/>
                      <a:pt x="28020" y="14735"/>
                    </a:cubicBezTo>
                    <a:lnTo>
                      <a:pt x="28020" y="14735"/>
                    </a:lnTo>
                    <a:cubicBezTo>
                      <a:pt x="28028" y="14735"/>
                      <a:pt x="27927" y="14861"/>
                      <a:pt x="27927" y="14861"/>
                    </a:cubicBezTo>
                    <a:lnTo>
                      <a:pt x="27891" y="14897"/>
                    </a:lnTo>
                    <a:lnTo>
                      <a:pt x="27783" y="15115"/>
                    </a:lnTo>
                    <a:cubicBezTo>
                      <a:pt x="27746" y="15223"/>
                      <a:pt x="27674" y="15368"/>
                      <a:pt x="27602" y="15477"/>
                    </a:cubicBezTo>
                    <a:cubicBezTo>
                      <a:pt x="27608" y="15465"/>
                      <a:pt x="27610" y="15460"/>
                      <a:pt x="27609" y="15460"/>
                    </a:cubicBezTo>
                    <a:lnTo>
                      <a:pt x="27609" y="15460"/>
                    </a:lnTo>
                    <a:cubicBezTo>
                      <a:pt x="27607" y="15460"/>
                      <a:pt x="27594" y="15478"/>
                      <a:pt x="27579" y="15499"/>
                    </a:cubicBezTo>
                    <a:lnTo>
                      <a:pt x="27579" y="15499"/>
                    </a:lnTo>
                    <a:cubicBezTo>
                      <a:pt x="27558" y="15521"/>
                      <a:pt x="27529" y="15549"/>
                      <a:pt x="27529" y="15549"/>
                    </a:cubicBezTo>
                    <a:cubicBezTo>
                      <a:pt x="27529" y="15553"/>
                      <a:pt x="27530" y="15554"/>
                      <a:pt x="27532" y="15554"/>
                    </a:cubicBezTo>
                    <a:cubicBezTo>
                      <a:pt x="27535" y="15554"/>
                      <a:pt x="27543" y="15547"/>
                      <a:pt x="27552" y="15536"/>
                    </a:cubicBezTo>
                    <a:lnTo>
                      <a:pt x="27552" y="15536"/>
                    </a:lnTo>
                    <a:lnTo>
                      <a:pt x="27457" y="15694"/>
                    </a:lnTo>
                    <a:cubicBezTo>
                      <a:pt x="27457" y="15694"/>
                      <a:pt x="27420" y="15730"/>
                      <a:pt x="27420" y="15767"/>
                    </a:cubicBezTo>
                    <a:lnTo>
                      <a:pt x="27312" y="15948"/>
                    </a:lnTo>
                    <a:cubicBezTo>
                      <a:pt x="27312" y="15967"/>
                      <a:pt x="27290" y="15998"/>
                      <a:pt x="27282" y="15998"/>
                    </a:cubicBezTo>
                    <a:cubicBezTo>
                      <a:pt x="27276" y="15998"/>
                      <a:pt x="27279" y="15977"/>
                      <a:pt x="27312" y="15911"/>
                    </a:cubicBezTo>
                    <a:cubicBezTo>
                      <a:pt x="27337" y="15869"/>
                      <a:pt x="27347" y="15852"/>
                      <a:pt x="27346" y="15852"/>
                    </a:cubicBezTo>
                    <a:lnTo>
                      <a:pt x="27346" y="15852"/>
                    </a:lnTo>
                    <a:cubicBezTo>
                      <a:pt x="27345" y="15852"/>
                      <a:pt x="27239" y="16029"/>
                      <a:pt x="27239" y="16056"/>
                    </a:cubicBezTo>
                    <a:lnTo>
                      <a:pt x="27239" y="16093"/>
                    </a:lnTo>
                    <a:lnTo>
                      <a:pt x="27167" y="16201"/>
                    </a:lnTo>
                    <a:lnTo>
                      <a:pt x="27167" y="16201"/>
                    </a:lnTo>
                    <a:lnTo>
                      <a:pt x="27203" y="16129"/>
                    </a:lnTo>
                    <a:cubicBezTo>
                      <a:pt x="27208" y="16119"/>
                      <a:pt x="27209" y="16116"/>
                      <a:pt x="27209" y="16116"/>
                    </a:cubicBezTo>
                    <a:lnTo>
                      <a:pt x="27209" y="16116"/>
                    </a:lnTo>
                    <a:cubicBezTo>
                      <a:pt x="27206" y="16116"/>
                      <a:pt x="27142" y="16229"/>
                      <a:pt x="27147" y="16229"/>
                    </a:cubicBezTo>
                    <a:cubicBezTo>
                      <a:pt x="27148" y="16229"/>
                      <a:pt x="27154" y="16221"/>
                      <a:pt x="27167" y="16201"/>
                    </a:cubicBezTo>
                    <a:lnTo>
                      <a:pt x="27167" y="16201"/>
                    </a:lnTo>
                    <a:cubicBezTo>
                      <a:pt x="27094" y="16310"/>
                      <a:pt x="27022" y="16419"/>
                      <a:pt x="26950" y="16527"/>
                    </a:cubicBezTo>
                    <a:lnTo>
                      <a:pt x="26841" y="16708"/>
                    </a:lnTo>
                    <a:cubicBezTo>
                      <a:pt x="26768" y="16817"/>
                      <a:pt x="26696" y="16962"/>
                      <a:pt x="26624" y="17071"/>
                    </a:cubicBezTo>
                    <a:cubicBezTo>
                      <a:pt x="26345" y="17488"/>
                      <a:pt x="26033" y="17906"/>
                      <a:pt x="25687" y="18324"/>
                    </a:cubicBezTo>
                    <a:lnTo>
                      <a:pt x="25687" y="18324"/>
                    </a:lnTo>
                    <a:cubicBezTo>
                      <a:pt x="25697" y="18311"/>
                      <a:pt x="25704" y="18301"/>
                      <a:pt x="25703" y="18301"/>
                    </a:cubicBezTo>
                    <a:lnTo>
                      <a:pt x="25703" y="18301"/>
                    </a:lnTo>
                    <a:cubicBezTo>
                      <a:pt x="25702" y="18301"/>
                      <a:pt x="25687" y="18320"/>
                      <a:pt x="25646" y="18375"/>
                    </a:cubicBezTo>
                    <a:cubicBezTo>
                      <a:pt x="25659" y="18358"/>
                      <a:pt x="25673" y="18341"/>
                      <a:pt x="25687" y="18324"/>
                    </a:cubicBezTo>
                    <a:lnTo>
                      <a:pt x="25687" y="18324"/>
                    </a:lnTo>
                    <a:cubicBezTo>
                      <a:pt x="25675" y="18341"/>
                      <a:pt x="25658" y="18362"/>
                      <a:pt x="25646" y="18375"/>
                    </a:cubicBezTo>
                    <a:lnTo>
                      <a:pt x="25646" y="18375"/>
                    </a:lnTo>
                    <a:lnTo>
                      <a:pt x="25646" y="18375"/>
                    </a:lnTo>
                    <a:cubicBezTo>
                      <a:pt x="25646" y="18375"/>
                      <a:pt x="25646" y="18375"/>
                      <a:pt x="25646" y="18375"/>
                    </a:cubicBezTo>
                    <a:lnTo>
                      <a:pt x="25646" y="18375"/>
                    </a:lnTo>
                    <a:cubicBezTo>
                      <a:pt x="25646" y="18393"/>
                      <a:pt x="25618" y="18420"/>
                      <a:pt x="25605" y="18429"/>
                    </a:cubicBezTo>
                    <a:lnTo>
                      <a:pt x="25605" y="18429"/>
                    </a:lnTo>
                    <a:lnTo>
                      <a:pt x="25646" y="18375"/>
                    </a:lnTo>
                    <a:lnTo>
                      <a:pt x="25646" y="18375"/>
                    </a:lnTo>
                    <a:cubicBezTo>
                      <a:pt x="25603" y="18417"/>
                      <a:pt x="25594" y="18432"/>
                      <a:pt x="25598" y="18432"/>
                    </a:cubicBezTo>
                    <a:cubicBezTo>
                      <a:pt x="25600" y="18432"/>
                      <a:pt x="25602" y="18431"/>
                      <a:pt x="25605" y="18429"/>
                    </a:cubicBezTo>
                    <a:lnTo>
                      <a:pt x="25605" y="18429"/>
                    </a:lnTo>
                    <a:lnTo>
                      <a:pt x="25537" y="18519"/>
                    </a:lnTo>
                    <a:lnTo>
                      <a:pt x="25247" y="18809"/>
                    </a:lnTo>
                    <a:cubicBezTo>
                      <a:pt x="25066" y="19026"/>
                      <a:pt x="24849" y="19208"/>
                      <a:pt x="24668" y="19389"/>
                    </a:cubicBezTo>
                    <a:cubicBezTo>
                      <a:pt x="24559" y="19497"/>
                      <a:pt x="24486" y="19570"/>
                      <a:pt x="24378" y="19678"/>
                    </a:cubicBezTo>
                    <a:lnTo>
                      <a:pt x="24233" y="19787"/>
                    </a:lnTo>
                    <a:cubicBezTo>
                      <a:pt x="24281" y="19751"/>
                      <a:pt x="24301" y="19739"/>
                      <a:pt x="24305" y="19739"/>
                    </a:cubicBezTo>
                    <a:lnTo>
                      <a:pt x="24305" y="19739"/>
                    </a:lnTo>
                    <a:cubicBezTo>
                      <a:pt x="24313" y="19739"/>
                      <a:pt x="24257" y="19787"/>
                      <a:pt x="24233" y="19787"/>
                    </a:cubicBezTo>
                    <a:cubicBezTo>
                      <a:pt x="24016" y="19968"/>
                      <a:pt x="23798" y="20113"/>
                      <a:pt x="23581" y="20294"/>
                    </a:cubicBezTo>
                    <a:cubicBezTo>
                      <a:pt x="23364" y="20439"/>
                      <a:pt x="23146" y="20620"/>
                      <a:pt x="22929" y="20729"/>
                    </a:cubicBezTo>
                    <a:lnTo>
                      <a:pt x="22567" y="20946"/>
                    </a:lnTo>
                    <a:lnTo>
                      <a:pt x="22386" y="21091"/>
                    </a:lnTo>
                    <a:cubicBezTo>
                      <a:pt x="21879" y="21345"/>
                      <a:pt x="21371" y="21562"/>
                      <a:pt x="20864" y="21779"/>
                    </a:cubicBezTo>
                    <a:lnTo>
                      <a:pt x="20683" y="21852"/>
                    </a:lnTo>
                    <a:lnTo>
                      <a:pt x="20575" y="21888"/>
                    </a:lnTo>
                    <a:cubicBezTo>
                      <a:pt x="20537" y="21907"/>
                      <a:pt x="20529" y="21913"/>
                      <a:pt x="20535" y="21913"/>
                    </a:cubicBezTo>
                    <a:cubicBezTo>
                      <a:pt x="20540" y="21913"/>
                      <a:pt x="20552" y="21910"/>
                      <a:pt x="20567" y="21905"/>
                    </a:cubicBezTo>
                    <a:lnTo>
                      <a:pt x="20567" y="21905"/>
                    </a:lnTo>
                    <a:lnTo>
                      <a:pt x="20249" y="22033"/>
                    </a:lnTo>
                    <a:cubicBezTo>
                      <a:pt x="19959" y="22142"/>
                      <a:pt x="19669" y="22214"/>
                      <a:pt x="19415" y="22286"/>
                    </a:cubicBezTo>
                    <a:cubicBezTo>
                      <a:pt x="19126" y="22359"/>
                      <a:pt x="18836" y="22395"/>
                      <a:pt x="18546" y="22468"/>
                    </a:cubicBezTo>
                    <a:cubicBezTo>
                      <a:pt x="18401" y="22504"/>
                      <a:pt x="18256" y="22504"/>
                      <a:pt x="18075" y="22540"/>
                    </a:cubicBezTo>
                    <a:lnTo>
                      <a:pt x="17894" y="22576"/>
                    </a:lnTo>
                    <a:lnTo>
                      <a:pt x="17786" y="22576"/>
                    </a:lnTo>
                    <a:cubicBezTo>
                      <a:pt x="17134" y="22649"/>
                      <a:pt x="16482" y="22685"/>
                      <a:pt x="15830" y="22685"/>
                    </a:cubicBezTo>
                    <a:cubicBezTo>
                      <a:pt x="15178" y="22685"/>
                      <a:pt x="14526" y="22649"/>
                      <a:pt x="13874" y="22576"/>
                    </a:cubicBezTo>
                    <a:cubicBezTo>
                      <a:pt x="13625" y="22545"/>
                      <a:pt x="13376" y="22514"/>
                      <a:pt x="13104" y="22460"/>
                    </a:cubicBezTo>
                    <a:lnTo>
                      <a:pt x="13104" y="22460"/>
                    </a:lnTo>
                    <a:cubicBezTo>
                      <a:pt x="13119" y="22463"/>
                      <a:pt x="13134" y="22465"/>
                      <a:pt x="13149" y="22468"/>
                    </a:cubicBezTo>
                    <a:lnTo>
                      <a:pt x="12968" y="22431"/>
                    </a:lnTo>
                    <a:lnTo>
                      <a:pt x="12968" y="22431"/>
                    </a:lnTo>
                    <a:cubicBezTo>
                      <a:pt x="13014" y="22442"/>
                      <a:pt x="13060" y="22451"/>
                      <a:pt x="13104" y="22460"/>
                    </a:cubicBezTo>
                    <a:lnTo>
                      <a:pt x="13104" y="22460"/>
                    </a:lnTo>
                    <a:cubicBezTo>
                      <a:pt x="11599" y="22204"/>
                      <a:pt x="10130" y="21700"/>
                      <a:pt x="8803" y="21019"/>
                    </a:cubicBezTo>
                    <a:cubicBezTo>
                      <a:pt x="8404" y="20801"/>
                      <a:pt x="8042" y="20620"/>
                      <a:pt x="7680" y="20367"/>
                    </a:cubicBezTo>
                    <a:lnTo>
                      <a:pt x="7680" y="20367"/>
                    </a:lnTo>
                    <a:lnTo>
                      <a:pt x="7825" y="20475"/>
                    </a:lnTo>
                    <a:cubicBezTo>
                      <a:pt x="6448" y="19606"/>
                      <a:pt x="5253" y="18519"/>
                      <a:pt x="4275" y="17252"/>
                    </a:cubicBezTo>
                    <a:cubicBezTo>
                      <a:pt x="3985" y="16889"/>
                      <a:pt x="3732" y="16527"/>
                      <a:pt x="3478" y="16129"/>
                    </a:cubicBezTo>
                    <a:lnTo>
                      <a:pt x="3478" y="16129"/>
                    </a:lnTo>
                    <a:lnTo>
                      <a:pt x="3551" y="16274"/>
                    </a:lnTo>
                    <a:cubicBezTo>
                      <a:pt x="3007" y="15368"/>
                      <a:pt x="2536" y="14426"/>
                      <a:pt x="2210" y="13448"/>
                    </a:cubicBezTo>
                    <a:cubicBezTo>
                      <a:pt x="2029" y="12941"/>
                      <a:pt x="1884" y="12434"/>
                      <a:pt x="1739" y="11927"/>
                    </a:cubicBezTo>
                    <a:cubicBezTo>
                      <a:pt x="1739" y="11818"/>
                      <a:pt x="1703" y="11674"/>
                      <a:pt x="1667" y="11565"/>
                    </a:cubicBezTo>
                    <a:lnTo>
                      <a:pt x="1631" y="11348"/>
                    </a:lnTo>
                    <a:cubicBezTo>
                      <a:pt x="1631" y="11322"/>
                      <a:pt x="1612" y="11204"/>
                      <a:pt x="1615" y="11204"/>
                    </a:cubicBezTo>
                    <a:lnTo>
                      <a:pt x="1615" y="11204"/>
                    </a:lnTo>
                    <a:cubicBezTo>
                      <a:pt x="1616" y="11204"/>
                      <a:pt x="1620" y="11223"/>
                      <a:pt x="1631" y="11275"/>
                    </a:cubicBezTo>
                    <a:cubicBezTo>
                      <a:pt x="1631" y="11166"/>
                      <a:pt x="1595" y="11022"/>
                      <a:pt x="1558" y="10913"/>
                    </a:cubicBezTo>
                    <a:lnTo>
                      <a:pt x="1558" y="10804"/>
                    </a:lnTo>
                    <a:lnTo>
                      <a:pt x="1558" y="10696"/>
                    </a:lnTo>
                    <a:cubicBezTo>
                      <a:pt x="1558" y="10659"/>
                      <a:pt x="1522" y="10551"/>
                      <a:pt x="1522" y="10478"/>
                    </a:cubicBezTo>
                    <a:cubicBezTo>
                      <a:pt x="1341" y="9392"/>
                      <a:pt x="1305" y="8305"/>
                      <a:pt x="1413" y="7255"/>
                    </a:cubicBezTo>
                    <a:lnTo>
                      <a:pt x="1450" y="6856"/>
                    </a:lnTo>
                    <a:cubicBezTo>
                      <a:pt x="1450" y="6820"/>
                      <a:pt x="1450" y="6784"/>
                      <a:pt x="1450" y="6747"/>
                    </a:cubicBezTo>
                    <a:cubicBezTo>
                      <a:pt x="1450" y="6675"/>
                      <a:pt x="1486" y="6566"/>
                      <a:pt x="1486" y="6494"/>
                    </a:cubicBezTo>
                    <a:cubicBezTo>
                      <a:pt x="1522" y="6204"/>
                      <a:pt x="1595" y="5951"/>
                      <a:pt x="1631" y="5661"/>
                    </a:cubicBezTo>
                    <a:cubicBezTo>
                      <a:pt x="1667" y="5516"/>
                      <a:pt x="1703" y="5371"/>
                      <a:pt x="1739" y="5262"/>
                    </a:cubicBezTo>
                    <a:lnTo>
                      <a:pt x="1739" y="5154"/>
                    </a:lnTo>
                    <a:cubicBezTo>
                      <a:pt x="1739" y="5118"/>
                      <a:pt x="1739" y="5081"/>
                      <a:pt x="1739" y="5045"/>
                    </a:cubicBezTo>
                    <a:cubicBezTo>
                      <a:pt x="1739" y="4973"/>
                      <a:pt x="1776" y="4900"/>
                      <a:pt x="1776" y="4828"/>
                    </a:cubicBezTo>
                    <a:cubicBezTo>
                      <a:pt x="1848" y="4538"/>
                      <a:pt x="1921" y="4248"/>
                      <a:pt x="1993" y="3958"/>
                    </a:cubicBezTo>
                    <a:cubicBezTo>
                      <a:pt x="1993" y="3886"/>
                      <a:pt x="2065" y="3814"/>
                      <a:pt x="2065" y="3741"/>
                    </a:cubicBezTo>
                    <a:lnTo>
                      <a:pt x="2102" y="3632"/>
                    </a:lnTo>
                    <a:cubicBezTo>
                      <a:pt x="2102" y="3632"/>
                      <a:pt x="2145" y="3525"/>
                      <a:pt x="2131" y="3525"/>
                    </a:cubicBezTo>
                    <a:cubicBezTo>
                      <a:pt x="2127" y="3525"/>
                      <a:pt x="2118" y="3535"/>
                      <a:pt x="2102" y="3560"/>
                    </a:cubicBezTo>
                    <a:cubicBezTo>
                      <a:pt x="2174" y="3379"/>
                      <a:pt x="2210" y="3198"/>
                      <a:pt x="2283" y="3017"/>
                    </a:cubicBezTo>
                    <a:cubicBezTo>
                      <a:pt x="2283" y="3017"/>
                      <a:pt x="2306" y="2924"/>
                      <a:pt x="2297" y="2924"/>
                    </a:cubicBezTo>
                    <a:lnTo>
                      <a:pt x="2297" y="2924"/>
                    </a:lnTo>
                    <a:cubicBezTo>
                      <a:pt x="2294" y="2924"/>
                      <a:pt x="2290" y="2930"/>
                      <a:pt x="2283" y="2944"/>
                    </a:cubicBezTo>
                    <a:cubicBezTo>
                      <a:pt x="2296" y="2904"/>
                      <a:pt x="2309" y="2879"/>
                      <a:pt x="2319" y="2865"/>
                    </a:cubicBezTo>
                    <a:lnTo>
                      <a:pt x="2319" y="2865"/>
                    </a:lnTo>
                    <a:lnTo>
                      <a:pt x="2319" y="2872"/>
                    </a:lnTo>
                    <a:cubicBezTo>
                      <a:pt x="2332" y="2859"/>
                      <a:pt x="2336" y="2850"/>
                      <a:pt x="2333" y="2850"/>
                    </a:cubicBezTo>
                    <a:lnTo>
                      <a:pt x="2333" y="2850"/>
                    </a:lnTo>
                    <a:cubicBezTo>
                      <a:pt x="2331" y="2850"/>
                      <a:pt x="2326" y="2855"/>
                      <a:pt x="2319" y="2865"/>
                    </a:cubicBezTo>
                    <a:lnTo>
                      <a:pt x="2319" y="2865"/>
                    </a:lnTo>
                    <a:lnTo>
                      <a:pt x="2319" y="2836"/>
                    </a:lnTo>
                    <a:cubicBezTo>
                      <a:pt x="2355" y="2763"/>
                      <a:pt x="2391" y="2654"/>
                      <a:pt x="2428" y="2582"/>
                    </a:cubicBezTo>
                    <a:cubicBezTo>
                      <a:pt x="2500" y="2437"/>
                      <a:pt x="2536" y="2256"/>
                      <a:pt x="2609" y="2111"/>
                    </a:cubicBezTo>
                    <a:cubicBezTo>
                      <a:pt x="2899" y="1459"/>
                      <a:pt x="3225" y="807"/>
                      <a:pt x="3551" y="155"/>
                    </a:cubicBezTo>
                    <a:cubicBezTo>
                      <a:pt x="3587" y="83"/>
                      <a:pt x="3587" y="10"/>
                      <a:pt x="3514" y="10"/>
                    </a:cubicBezTo>
                    <a:cubicBezTo>
                      <a:pt x="3501" y="4"/>
                      <a:pt x="3488" y="1"/>
                      <a:pt x="3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2" name="Google Shape;1312;p31"/>
              <p:cNvSpPr/>
              <p:nvPr/>
            </p:nvSpPr>
            <p:spPr>
              <a:xfrm>
                <a:off x="4721880" y="1292177"/>
                <a:ext cx="698290" cy="330568"/>
              </a:xfrm>
              <a:custGeom>
                <a:avLst/>
                <a:gdLst/>
                <a:ahLst/>
                <a:cxnLst/>
                <a:rect l="l" t="t" r="r" b="b"/>
                <a:pathLst>
                  <a:path w="30089" h="14244" extrusionOk="0">
                    <a:moveTo>
                      <a:pt x="9933" y="1800"/>
                    </a:moveTo>
                    <a:cubicBezTo>
                      <a:pt x="9929" y="1800"/>
                      <a:pt x="9913" y="1804"/>
                      <a:pt x="9877" y="1816"/>
                    </a:cubicBezTo>
                    <a:cubicBezTo>
                      <a:pt x="9901" y="1816"/>
                      <a:pt x="9941" y="1800"/>
                      <a:pt x="9933" y="1800"/>
                    </a:cubicBezTo>
                    <a:close/>
                    <a:moveTo>
                      <a:pt x="15265" y="0"/>
                    </a:moveTo>
                    <a:cubicBezTo>
                      <a:pt x="13904" y="0"/>
                      <a:pt x="12548" y="183"/>
                      <a:pt x="11253" y="548"/>
                    </a:cubicBezTo>
                    <a:cubicBezTo>
                      <a:pt x="8428" y="1345"/>
                      <a:pt x="5893" y="2902"/>
                      <a:pt x="3937" y="5076"/>
                    </a:cubicBezTo>
                    <a:cubicBezTo>
                      <a:pt x="2959" y="6162"/>
                      <a:pt x="2126" y="7394"/>
                      <a:pt x="1474" y="8698"/>
                    </a:cubicBezTo>
                    <a:cubicBezTo>
                      <a:pt x="822" y="10038"/>
                      <a:pt x="387" y="11414"/>
                      <a:pt x="170" y="12863"/>
                    </a:cubicBezTo>
                    <a:cubicBezTo>
                      <a:pt x="97" y="13225"/>
                      <a:pt x="61" y="13624"/>
                      <a:pt x="25" y="13986"/>
                    </a:cubicBezTo>
                    <a:cubicBezTo>
                      <a:pt x="1" y="14179"/>
                      <a:pt x="138" y="14244"/>
                      <a:pt x="274" y="14244"/>
                    </a:cubicBezTo>
                    <a:cubicBezTo>
                      <a:pt x="343" y="14244"/>
                      <a:pt x="411" y="14228"/>
                      <a:pt x="460" y="14203"/>
                    </a:cubicBezTo>
                    <a:cubicBezTo>
                      <a:pt x="713" y="14058"/>
                      <a:pt x="894" y="13841"/>
                      <a:pt x="930" y="13551"/>
                    </a:cubicBezTo>
                    <a:lnTo>
                      <a:pt x="967" y="13588"/>
                    </a:lnTo>
                    <a:cubicBezTo>
                      <a:pt x="967" y="13515"/>
                      <a:pt x="967" y="13407"/>
                      <a:pt x="967" y="13334"/>
                    </a:cubicBezTo>
                    <a:lnTo>
                      <a:pt x="967" y="13189"/>
                    </a:lnTo>
                    <a:lnTo>
                      <a:pt x="967" y="13153"/>
                    </a:lnTo>
                    <a:lnTo>
                      <a:pt x="967" y="13117"/>
                    </a:lnTo>
                    <a:cubicBezTo>
                      <a:pt x="967" y="12936"/>
                      <a:pt x="1039" y="12755"/>
                      <a:pt x="1039" y="12610"/>
                    </a:cubicBezTo>
                    <a:cubicBezTo>
                      <a:pt x="1111" y="12247"/>
                      <a:pt x="1184" y="11885"/>
                      <a:pt x="1256" y="11559"/>
                    </a:cubicBezTo>
                    <a:cubicBezTo>
                      <a:pt x="1329" y="11197"/>
                      <a:pt x="1437" y="10871"/>
                      <a:pt x="1546" y="10545"/>
                    </a:cubicBezTo>
                    <a:cubicBezTo>
                      <a:pt x="1619" y="10364"/>
                      <a:pt x="1655" y="10219"/>
                      <a:pt x="1727" y="10038"/>
                    </a:cubicBezTo>
                    <a:cubicBezTo>
                      <a:pt x="1728" y="10037"/>
                      <a:pt x="1729" y="10035"/>
                      <a:pt x="1729" y="10034"/>
                    </a:cubicBezTo>
                    <a:lnTo>
                      <a:pt x="1729" y="10034"/>
                    </a:lnTo>
                    <a:cubicBezTo>
                      <a:pt x="1730" y="10041"/>
                      <a:pt x="1732" y="10044"/>
                      <a:pt x="1734" y="10044"/>
                    </a:cubicBezTo>
                    <a:cubicBezTo>
                      <a:pt x="1740" y="10044"/>
                      <a:pt x="1747" y="10017"/>
                      <a:pt x="1742" y="10017"/>
                    </a:cubicBezTo>
                    <a:lnTo>
                      <a:pt x="1742" y="10017"/>
                    </a:lnTo>
                    <a:cubicBezTo>
                      <a:pt x="1740" y="10017"/>
                      <a:pt x="1736" y="10021"/>
                      <a:pt x="1729" y="10034"/>
                    </a:cubicBezTo>
                    <a:lnTo>
                      <a:pt x="1729" y="10034"/>
                    </a:lnTo>
                    <a:cubicBezTo>
                      <a:pt x="1728" y="10028"/>
                      <a:pt x="1727" y="10017"/>
                      <a:pt x="1727" y="10002"/>
                    </a:cubicBezTo>
                    <a:lnTo>
                      <a:pt x="1763" y="9893"/>
                    </a:lnTo>
                    <a:cubicBezTo>
                      <a:pt x="1800" y="9821"/>
                      <a:pt x="1836" y="9712"/>
                      <a:pt x="1872" y="9639"/>
                    </a:cubicBezTo>
                    <a:cubicBezTo>
                      <a:pt x="2126" y="8988"/>
                      <a:pt x="2415" y="8372"/>
                      <a:pt x="2778" y="7792"/>
                    </a:cubicBezTo>
                    <a:cubicBezTo>
                      <a:pt x="2778" y="7756"/>
                      <a:pt x="2814" y="7720"/>
                      <a:pt x="2814" y="7684"/>
                    </a:cubicBezTo>
                    <a:lnTo>
                      <a:pt x="2814" y="7684"/>
                    </a:lnTo>
                    <a:cubicBezTo>
                      <a:pt x="2791" y="7718"/>
                      <a:pt x="2783" y="7731"/>
                      <a:pt x="2782" y="7731"/>
                    </a:cubicBezTo>
                    <a:cubicBezTo>
                      <a:pt x="2780" y="7731"/>
                      <a:pt x="2814" y="7672"/>
                      <a:pt x="2814" y="7647"/>
                    </a:cubicBezTo>
                    <a:cubicBezTo>
                      <a:pt x="2814" y="7647"/>
                      <a:pt x="2923" y="7502"/>
                      <a:pt x="2959" y="7430"/>
                    </a:cubicBezTo>
                    <a:cubicBezTo>
                      <a:pt x="3031" y="7358"/>
                      <a:pt x="3140" y="7140"/>
                      <a:pt x="3249" y="6995"/>
                    </a:cubicBezTo>
                    <a:cubicBezTo>
                      <a:pt x="3430" y="6742"/>
                      <a:pt x="3647" y="6452"/>
                      <a:pt x="3864" y="6198"/>
                    </a:cubicBezTo>
                    <a:lnTo>
                      <a:pt x="4009" y="5981"/>
                    </a:lnTo>
                    <a:lnTo>
                      <a:pt x="4082" y="5909"/>
                    </a:lnTo>
                    <a:lnTo>
                      <a:pt x="4154" y="5836"/>
                    </a:lnTo>
                    <a:lnTo>
                      <a:pt x="4154" y="5836"/>
                    </a:lnTo>
                    <a:cubicBezTo>
                      <a:pt x="4136" y="5854"/>
                      <a:pt x="4127" y="5861"/>
                      <a:pt x="4124" y="5861"/>
                    </a:cubicBezTo>
                    <a:cubicBezTo>
                      <a:pt x="4116" y="5861"/>
                      <a:pt x="4163" y="5800"/>
                      <a:pt x="4190" y="5800"/>
                    </a:cubicBezTo>
                    <a:lnTo>
                      <a:pt x="4263" y="5691"/>
                    </a:lnTo>
                    <a:lnTo>
                      <a:pt x="4444" y="5474"/>
                    </a:lnTo>
                    <a:cubicBezTo>
                      <a:pt x="4661" y="5257"/>
                      <a:pt x="4879" y="5003"/>
                      <a:pt x="5168" y="4750"/>
                    </a:cubicBezTo>
                    <a:lnTo>
                      <a:pt x="5530" y="4424"/>
                    </a:lnTo>
                    <a:lnTo>
                      <a:pt x="5712" y="4279"/>
                    </a:lnTo>
                    <a:cubicBezTo>
                      <a:pt x="5724" y="4255"/>
                      <a:pt x="5724" y="4247"/>
                      <a:pt x="5718" y="4247"/>
                    </a:cubicBezTo>
                    <a:cubicBezTo>
                      <a:pt x="5708" y="4247"/>
                      <a:pt x="5675" y="4279"/>
                      <a:pt x="5675" y="4279"/>
                    </a:cubicBezTo>
                    <a:lnTo>
                      <a:pt x="5712" y="4243"/>
                    </a:lnTo>
                    <a:lnTo>
                      <a:pt x="5820" y="4170"/>
                    </a:lnTo>
                    <a:cubicBezTo>
                      <a:pt x="6074" y="3953"/>
                      <a:pt x="6364" y="3735"/>
                      <a:pt x="6617" y="3518"/>
                    </a:cubicBezTo>
                    <a:cubicBezTo>
                      <a:pt x="6907" y="3337"/>
                      <a:pt x="7197" y="3156"/>
                      <a:pt x="7486" y="2975"/>
                    </a:cubicBezTo>
                    <a:lnTo>
                      <a:pt x="7595" y="2902"/>
                    </a:lnTo>
                    <a:lnTo>
                      <a:pt x="7595" y="2902"/>
                    </a:lnTo>
                    <a:cubicBezTo>
                      <a:pt x="7567" y="2921"/>
                      <a:pt x="7558" y="2928"/>
                      <a:pt x="7560" y="2928"/>
                    </a:cubicBezTo>
                    <a:cubicBezTo>
                      <a:pt x="7563" y="2928"/>
                      <a:pt x="7617" y="2895"/>
                      <a:pt x="7612" y="2895"/>
                    </a:cubicBezTo>
                    <a:lnTo>
                      <a:pt x="7612" y="2895"/>
                    </a:lnTo>
                    <a:cubicBezTo>
                      <a:pt x="7611" y="2895"/>
                      <a:pt x="7606" y="2897"/>
                      <a:pt x="7595" y="2902"/>
                    </a:cubicBezTo>
                    <a:lnTo>
                      <a:pt x="7631" y="2866"/>
                    </a:lnTo>
                    <a:cubicBezTo>
                      <a:pt x="7704" y="2830"/>
                      <a:pt x="7776" y="2794"/>
                      <a:pt x="7885" y="2757"/>
                    </a:cubicBezTo>
                    <a:cubicBezTo>
                      <a:pt x="7957" y="2721"/>
                      <a:pt x="8175" y="2576"/>
                      <a:pt x="8320" y="2504"/>
                    </a:cubicBezTo>
                    <a:cubicBezTo>
                      <a:pt x="8646" y="2359"/>
                      <a:pt x="8935" y="2214"/>
                      <a:pt x="9261" y="2069"/>
                    </a:cubicBezTo>
                    <a:cubicBezTo>
                      <a:pt x="9442" y="1997"/>
                      <a:pt x="9587" y="1924"/>
                      <a:pt x="9768" y="1852"/>
                    </a:cubicBezTo>
                    <a:lnTo>
                      <a:pt x="9877" y="1816"/>
                    </a:lnTo>
                    <a:lnTo>
                      <a:pt x="10167" y="1707"/>
                    </a:lnTo>
                    <a:cubicBezTo>
                      <a:pt x="10819" y="1490"/>
                      <a:pt x="11507" y="1309"/>
                      <a:pt x="12231" y="1200"/>
                    </a:cubicBezTo>
                    <a:lnTo>
                      <a:pt x="12739" y="1127"/>
                    </a:lnTo>
                    <a:lnTo>
                      <a:pt x="12992" y="1091"/>
                    </a:lnTo>
                    <a:lnTo>
                      <a:pt x="13209" y="1091"/>
                    </a:lnTo>
                    <a:cubicBezTo>
                      <a:pt x="13535" y="1055"/>
                      <a:pt x="13898" y="1019"/>
                      <a:pt x="14260" y="983"/>
                    </a:cubicBezTo>
                    <a:cubicBezTo>
                      <a:pt x="14403" y="979"/>
                      <a:pt x="14546" y="977"/>
                      <a:pt x="14689" y="977"/>
                    </a:cubicBezTo>
                    <a:cubicBezTo>
                      <a:pt x="15988" y="977"/>
                      <a:pt x="17258" y="1127"/>
                      <a:pt x="18498" y="1453"/>
                    </a:cubicBezTo>
                    <a:cubicBezTo>
                      <a:pt x="19838" y="1816"/>
                      <a:pt x="21106" y="2359"/>
                      <a:pt x="22301" y="3083"/>
                    </a:cubicBezTo>
                    <a:cubicBezTo>
                      <a:pt x="22881" y="3446"/>
                      <a:pt x="23424" y="3808"/>
                      <a:pt x="23931" y="4243"/>
                    </a:cubicBezTo>
                    <a:cubicBezTo>
                      <a:pt x="24438" y="4677"/>
                      <a:pt x="24945" y="5148"/>
                      <a:pt x="25416" y="5655"/>
                    </a:cubicBezTo>
                    <a:cubicBezTo>
                      <a:pt x="25887" y="6162"/>
                      <a:pt x="26322" y="6669"/>
                      <a:pt x="26720" y="7249"/>
                    </a:cubicBezTo>
                    <a:cubicBezTo>
                      <a:pt x="26901" y="7539"/>
                      <a:pt x="27046" y="7756"/>
                      <a:pt x="27227" y="8046"/>
                    </a:cubicBezTo>
                    <a:cubicBezTo>
                      <a:pt x="27408" y="8372"/>
                      <a:pt x="27553" y="8662"/>
                      <a:pt x="27734" y="8951"/>
                    </a:cubicBezTo>
                    <a:cubicBezTo>
                      <a:pt x="28024" y="9603"/>
                      <a:pt x="28277" y="10219"/>
                      <a:pt x="28531" y="10907"/>
                    </a:cubicBezTo>
                    <a:cubicBezTo>
                      <a:pt x="28640" y="11233"/>
                      <a:pt x="28712" y="11559"/>
                      <a:pt x="28821" y="11921"/>
                    </a:cubicBezTo>
                    <a:cubicBezTo>
                      <a:pt x="28857" y="12066"/>
                      <a:pt x="28893" y="12247"/>
                      <a:pt x="28929" y="12429"/>
                    </a:cubicBezTo>
                    <a:cubicBezTo>
                      <a:pt x="28929" y="12501"/>
                      <a:pt x="28966" y="12573"/>
                      <a:pt x="28966" y="12682"/>
                    </a:cubicBezTo>
                    <a:lnTo>
                      <a:pt x="29002" y="12791"/>
                    </a:lnTo>
                    <a:lnTo>
                      <a:pt x="29002" y="12863"/>
                    </a:lnTo>
                    <a:cubicBezTo>
                      <a:pt x="29074" y="13225"/>
                      <a:pt x="29111" y="13551"/>
                      <a:pt x="29147" y="13914"/>
                    </a:cubicBezTo>
                    <a:cubicBezTo>
                      <a:pt x="29147" y="14080"/>
                      <a:pt x="29256" y="14152"/>
                      <a:pt x="29381" y="14152"/>
                    </a:cubicBezTo>
                    <a:cubicBezTo>
                      <a:pt x="29448" y="14152"/>
                      <a:pt x="29519" y="14132"/>
                      <a:pt x="29581" y="14095"/>
                    </a:cubicBezTo>
                    <a:cubicBezTo>
                      <a:pt x="29763" y="13986"/>
                      <a:pt x="30089" y="13732"/>
                      <a:pt x="30052" y="13479"/>
                    </a:cubicBezTo>
                    <a:cubicBezTo>
                      <a:pt x="29763" y="10581"/>
                      <a:pt x="28640" y="7828"/>
                      <a:pt x="26829" y="5546"/>
                    </a:cubicBezTo>
                    <a:cubicBezTo>
                      <a:pt x="25959" y="4460"/>
                      <a:pt x="24945" y="3518"/>
                      <a:pt x="23786" y="2721"/>
                    </a:cubicBezTo>
                    <a:cubicBezTo>
                      <a:pt x="21395" y="1019"/>
                      <a:pt x="18570" y="77"/>
                      <a:pt x="15636" y="5"/>
                    </a:cubicBezTo>
                    <a:cubicBezTo>
                      <a:pt x="15512" y="2"/>
                      <a:pt x="15389" y="0"/>
                      <a:pt x="15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3" name="Google Shape;1313;p31"/>
              <p:cNvSpPr/>
              <p:nvPr/>
            </p:nvSpPr>
            <p:spPr>
              <a:xfrm>
                <a:off x="4657712" y="1634225"/>
                <a:ext cx="826349" cy="995903"/>
              </a:xfrm>
              <a:custGeom>
                <a:avLst/>
                <a:gdLst/>
                <a:ahLst/>
                <a:cxnLst/>
                <a:rect l="l" t="t" r="r" b="b"/>
                <a:pathLst>
                  <a:path w="35607" h="42913" extrusionOk="0">
                    <a:moveTo>
                      <a:pt x="35393" y="1"/>
                    </a:moveTo>
                    <a:cubicBezTo>
                      <a:pt x="35329" y="1"/>
                      <a:pt x="35261" y="17"/>
                      <a:pt x="35208" y="44"/>
                    </a:cubicBezTo>
                    <a:cubicBezTo>
                      <a:pt x="35027" y="116"/>
                      <a:pt x="34882" y="334"/>
                      <a:pt x="34846" y="551"/>
                    </a:cubicBezTo>
                    <a:lnTo>
                      <a:pt x="34882" y="551"/>
                    </a:lnTo>
                    <a:cubicBezTo>
                      <a:pt x="34846" y="4753"/>
                      <a:pt x="34411" y="8918"/>
                      <a:pt x="33542" y="13011"/>
                    </a:cubicBezTo>
                    <a:cubicBezTo>
                      <a:pt x="32781" y="16633"/>
                      <a:pt x="31694" y="20219"/>
                      <a:pt x="30282" y="23660"/>
                    </a:cubicBezTo>
                    <a:cubicBezTo>
                      <a:pt x="29087" y="26630"/>
                      <a:pt x="27674" y="29528"/>
                      <a:pt x="26044" y="32317"/>
                    </a:cubicBezTo>
                    <a:cubicBezTo>
                      <a:pt x="25392" y="33404"/>
                      <a:pt x="24668" y="34563"/>
                      <a:pt x="23907" y="35686"/>
                    </a:cubicBezTo>
                    <a:cubicBezTo>
                      <a:pt x="23255" y="36627"/>
                      <a:pt x="22603" y="37569"/>
                      <a:pt x="21878" y="38475"/>
                    </a:cubicBezTo>
                    <a:cubicBezTo>
                      <a:pt x="21589" y="38873"/>
                      <a:pt x="21263" y="39272"/>
                      <a:pt x="20937" y="39670"/>
                    </a:cubicBezTo>
                    <a:lnTo>
                      <a:pt x="20828" y="39779"/>
                    </a:lnTo>
                    <a:lnTo>
                      <a:pt x="20756" y="39851"/>
                    </a:lnTo>
                    <a:cubicBezTo>
                      <a:pt x="20766" y="39846"/>
                      <a:pt x="20772" y="39844"/>
                      <a:pt x="20776" y="39844"/>
                    </a:cubicBezTo>
                    <a:cubicBezTo>
                      <a:pt x="20799" y="39844"/>
                      <a:pt x="20714" y="39929"/>
                      <a:pt x="20683" y="39960"/>
                    </a:cubicBezTo>
                    <a:lnTo>
                      <a:pt x="20575" y="40068"/>
                    </a:lnTo>
                    <a:cubicBezTo>
                      <a:pt x="20430" y="40250"/>
                      <a:pt x="20285" y="40394"/>
                      <a:pt x="20140" y="40539"/>
                    </a:cubicBezTo>
                    <a:cubicBezTo>
                      <a:pt x="19923" y="40793"/>
                      <a:pt x="19669" y="41083"/>
                      <a:pt x="19415" y="41336"/>
                    </a:cubicBezTo>
                    <a:cubicBezTo>
                      <a:pt x="19126" y="41698"/>
                      <a:pt x="18727" y="41988"/>
                      <a:pt x="18256" y="42133"/>
                    </a:cubicBezTo>
                    <a:cubicBezTo>
                      <a:pt x="18161" y="42153"/>
                      <a:pt x="18067" y="42162"/>
                      <a:pt x="17976" y="42162"/>
                    </a:cubicBezTo>
                    <a:cubicBezTo>
                      <a:pt x="17062" y="42162"/>
                      <a:pt x="16350" y="41237"/>
                      <a:pt x="15757" y="40612"/>
                    </a:cubicBezTo>
                    <a:cubicBezTo>
                      <a:pt x="15141" y="39960"/>
                      <a:pt x="14634" y="39380"/>
                      <a:pt x="14091" y="38728"/>
                    </a:cubicBezTo>
                    <a:cubicBezTo>
                      <a:pt x="12642" y="36953"/>
                      <a:pt x="11302" y="35106"/>
                      <a:pt x="10107" y="33150"/>
                    </a:cubicBezTo>
                    <a:cubicBezTo>
                      <a:pt x="8549" y="30651"/>
                      <a:pt x="7136" y="28043"/>
                      <a:pt x="5977" y="25326"/>
                    </a:cubicBezTo>
                    <a:cubicBezTo>
                      <a:pt x="4565" y="22103"/>
                      <a:pt x="3406" y="18770"/>
                      <a:pt x="2573" y="15366"/>
                    </a:cubicBezTo>
                    <a:cubicBezTo>
                      <a:pt x="1595" y="11454"/>
                      <a:pt x="1015" y="7433"/>
                      <a:pt x="834" y="3376"/>
                    </a:cubicBezTo>
                    <a:cubicBezTo>
                      <a:pt x="761" y="2326"/>
                      <a:pt x="725" y="1275"/>
                      <a:pt x="725" y="225"/>
                    </a:cubicBezTo>
                    <a:cubicBezTo>
                      <a:pt x="725" y="87"/>
                      <a:pt x="638" y="37"/>
                      <a:pt x="537" y="37"/>
                    </a:cubicBezTo>
                    <a:cubicBezTo>
                      <a:pt x="479" y="37"/>
                      <a:pt x="416" y="54"/>
                      <a:pt x="363" y="80"/>
                    </a:cubicBezTo>
                    <a:cubicBezTo>
                      <a:pt x="146" y="153"/>
                      <a:pt x="37" y="370"/>
                      <a:pt x="1" y="587"/>
                    </a:cubicBezTo>
                    <a:cubicBezTo>
                      <a:pt x="1" y="4825"/>
                      <a:pt x="435" y="9027"/>
                      <a:pt x="1269" y="13192"/>
                    </a:cubicBezTo>
                    <a:cubicBezTo>
                      <a:pt x="1993" y="16814"/>
                      <a:pt x="3043" y="20364"/>
                      <a:pt x="4384" y="23805"/>
                    </a:cubicBezTo>
                    <a:cubicBezTo>
                      <a:pt x="5543" y="26703"/>
                      <a:pt x="6919" y="29528"/>
                      <a:pt x="8513" y="32245"/>
                    </a:cubicBezTo>
                    <a:cubicBezTo>
                      <a:pt x="9744" y="34382"/>
                      <a:pt x="11157" y="36446"/>
                      <a:pt x="12678" y="38402"/>
                    </a:cubicBezTo>
                    <a:cubicBezTo>
                      <a:pt x="13692" y="39742"/>
                      <a:pt x="14779" y="40974"/>
                      <a:pt x="15974" y="42133"/>
                    </a:cubicBezTo>
                    <a:cubicBezTo>
                      <a:pt x="16413" y="42626"/>
                      <a:pt x="17038" y="42912"/>
                      <a:pt x="17678" y="42912"/>
                    </a:cubicBezTo>
                    <a:cubicBezTo>
                      <a:pt x="17883" y="42912"/>
                      <a:pt x="18090" y="42883"/>
                      <a:pt x="18293" y="42821"/>
                    </a:cubicBezTo>
                    <a:cubicBezTo>
                      <a:pt x="18872" y="42604"/>
                      <a:pt x="19379" y="42242"/>
                      <a:pt x="19778" y="41771"/>
                    </a:cubicBezTo>
                    <a:cubicBezTo>
                      <a:pt x="20357" y="41155"/>
                      <a:pt x="20901" y="40539"/>
                      <a:pt x="21444" y="39887"/>
                    </a:cubicBezTo>
                    <a:cubicBezTo>
                      <a:pt x="22929" y="38112"/>
                      <a:pt x="24305" y="36229"/>
                      <a:pt x="25537" y="34237"/>
                    </a:cubicBezTo>
                    <a:cubicBezTo>
                      <a:pt x="27203" y="31593"/>
                      <a:pt x="28652" y="28840"/>
                      <a:pt x="29956" y="26015"/>
                    </a:cubicBezTo>
                    <a:cubicBezTo>
                      <a:pt x="31441" y="22646"/>
                      <a:pt x="32672" y="19169"/>
                      <a:pt x="33614" y="15583"/>
                    </a:cubicBezTo>
                    <a:cubicBezTo>
                      <a:pt x="34665" y="11598"/>
                      <a:pt x="35280" y="7542"/>
                      <a:pt x="35498" y="3412"/>
                    </a:cubicBezTo>
                    <a:cubicBezTo>
                      <a:pt x="35570" y="2326"/>
                      <a:pt x="35606" y="1275"/>
                      <a:pt x="35606" y="189"/>
                    </a:cubicBezTo>
                    <a:cubicBezTo>
                      <a:pt x="35606" y="51"/>
                      <a:pt x="35504" y="1"/>
                      <a:pt x="35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4" name="Google Shape;1314;p31"/>
              <p:cNvSpPr/>
              <p:nvPr/>
            </p:nvSpPr>
            <p:spPr>
              <a:xfrm>
                <a:off x="5334499" y="1431466"/>
                <a:ext cx="81458" cy="195848"/>
              </a:xfrm>
              <a:custGeom>
                <a:avLst/>
                <a:gdLst/>
                <a:ahLst/>
                <a:cxnLst/>
                <a:rect l="l" t="t" r="r" b="b"/>
                <a:pathLst>
                  <a:path w="3510" h="8439" extrusionOk="0">
                    <a:moveTo>
                      <a:pt x="261" y="1"/>
                    </a:moveTo>
                    <a:cubicBezTo>
                      <a:pt x="131" y="1"/>
                      <a:pt x="1" y="175"/>
                      <a:pt x="32" y="269"/>
                    </a:cubicBezTo>
                    <a:cubicBezTo>
                      <a:pt x="68" y="378"/>
                      <a:pt x="141" y="559"/>
                      <a:pt x="177" y="704"/>
                    </a:cubicBezTo>
                    <a:cubicBezTo>
                      <a:pt x="250" y="848"/>
                      <a:pt x="322" y="993"/>
                      <a:pt x="394" y="1138"/>
                    </a:cubicBezTo>
                    <a:cubicBezTo>
                      <a:pt x="539" y="1392"/>
                      <a:pt x="684" y="1609"/>
                      <a:pt x="829" y="1863"/>
                    </a:cubicBezTo>
                    <a:cubicBezTo>
                      <a:pt x="1119" y="2334"/>
                      <a:pt x="1372" y="2841"/>
                      <a:pt x="1662" y="3348"/>
                    </a:cubicBezTo>
                    <a:cubicBezTo>
                      <a:pt x="2133" y="4326"/>
                      <a:pt x="2531" y="5376"/>
                      <a:pt x="2749" y="6463"/>
                    </a:cubicBezTo>
                    <a:cubicBezTo>
                      <a:pt x="2857" y="7079"/>
                      <a:pt x="2930" y="7694"/>
                      <a:pt x="2966" y="8310"/>
                    </a:cubicBezTo>
                    <a:cubicBezTo>
                      <a:pt x="2966" y="8407"/>
                      <a:pt x="3031" y="8439"/>
                      <a:pt x="3106" y="8439"/>
                    </a:cubicBezTo>
                    <a:cubicBezTo>
                      <a:pt x="3143" y="8439"/>
                      <a:pt x="3183" y="8431"/>
                      <a:pt x="3220" y="8419"/>
                    </a:cubicBezTo>
                    <a:cubicBezTo>
                      <a:pt x="3365" y="8346"/>
                      <a:pt x="3473" y="8201"/>
                      <a:pt x="3509" y="8056"/>
                    </a:cubicBezTo>
                    <a:cubicBezTo>
                      <a:pt x="3437" y="6934"/>
                      <a:pt x="3256" y="5811"/>
                      <a:pt x="2966" y="4724"/>
                    </a:cubicBezTo>
                    <a:cubicBezTo>
                      <a:pt x="2676" y="3565"/>
                      <a:pt x="2242" y="2478"/>
                      <a:pt x="1662" y="1500"/>
                    </a:cubicBezTo>
                    <a:cubicBezTo>
                      <a:pt x="1517" y="1174"/>
                      <a:pt x="1336" y="885"/>
                      <a:pt x="1119" y="631"/>
                    </a:cubicBezTo>
                    <a:cubicBezTo>
                      <a:pt x="1010" y="486"/>
                      <a:pt x="902" y="378"/>
                      <a:pt x="757" y="305"/>
                    </a:cubicBezTo>
                    <a:lnTo>
                      <a:pt x="322" y="15"/>
                    </a:lnTo>
                    <a:cubicBezTo>
                      <a:pt x="302" y="5"/>
                      <a:pt x="281"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5" name="Google Shape;1315;p31"/>
              <p:cNvSpPr/>
              <p:nvPr/>
            </p:nvSpPr>
            <p:spPr>
              <a:xfrm>
                <a:off x="4724966" y="1431582"/>
                <a:ext cx="82410" cy="196196"/>
              </a:xfrm>
              <a:custGeom>
                <a:avLst/>
                <a:gdLst/>
                <a:ahLst/>
                <a:cxnLst/>
                <a:rect l="l" t="t" r="r" b="b"/>
                <a:pathLst>
                  <a:path w="3551" h="8454" extrusionOk="0">
                    <a:moveTo>
                      <a:pt x="3438" y="1"/>
                    </a:moveTo>
                    <a:cubicBezTo>
                      <a:pt x="3380" y="1"/>
                      <a:pt x="3326" y="60"/>
                      <a:pt x="3297" y="119"/>
                    </a:cubicBezTo>
                    <a:cubicBezTo>
                      <a:pt x="2934" y="626"/>
                      <a:pt x="2572" y="1133"/>
                      <a:pt x="2246" y="1640"/>
                    </a:cubicBezTo>
                    <a:cubicBezTo>
                      <a:pt x="1993" y="2147"/>
                      <a:pt x="1739" y="2655"/>
                      <a:pt x="1486" y="3162"/>
                    </a:cubicBezTo>
                    <a:cubicBezTo>
                      <a:pt x="978" y="4176"/>
                      <a:pt x="580" y="5226"/>
                      <a:pt x="327" y="6313"/>
                    </a:cubicBezTo>
                    <a:cubicBezTo>
                      <a:pt x="182" y="6929"/>
                      <a:pt x="73" y="7508"/>
                      <a:pt x="1" y="8124"/>
                    </a:cubicBezTo>
                    <a:cubicBezTo>
                      <a:pt x="1" y="8269"/>
                      <a:pt x="73" y="8377"/>
                      <a:pt x="182" y="8414"/>
                    </a:cubicBezTo>
                    <a:cubicBezTo>
                      <a:pt x="237" y="8441"/>
                      <a:pt x="298" y="8453"/>
                      <a:pt x="359" y="8453"/>
                    </a:cubicBezTo>
                    <a:cubicBezTo>
                      <a:pt x="460" y="8453"/>
                      <a:pt x="563" y="8422"/>
                      <a:pt x="653" y="8377"/>
                    </a:cubicBezTo>
                    <a:cubicBezTo>
                      <a:pt x="978" y="8196"/>
                      <a:pt x="1232" y="7870"/>
                      <a:pt x="1268" y="7508"/>
                    </a:cubicBezTo>
                    <a:cubicBezTo>
                      <a:pt x="1268" y="7255"/>
                      <a:pt x="1304" y="7037"/>
                      <a:pt x="1341" y="6784"/>
                    </a:cubicBezTo>
                    <a:lnTo>
                      <a:pt x="1341" y="6711"/>
                    </a:lnTo>
                    <a:lnTo>
                      <a:pt x="1377" y="6530"/>
                    </a:lnTo>
                    <a:cubicBezTo>
                      <a:pt x="1377" y="6422"/>
                      <a:pt x="1413" y="6313"/>
                      <a:pt x="1413" y="6168"/>
                    </a:cubicBezTo>
                    <a:cubicBezTo>
                      <a:pt x="1522" y="5697"/>
                      <a:pt x="1630" y="5190"/>
                      <a:pt x="1739" y="4719"/>
                    </a:cubicBezTo>
                    <a:cubicBezTo>
                      <a:pt x="1848" y="4248"/>
                      <a:pt x="1993" y="3741"/>
                      <a:pt x="2138" y="3270"/>
                    </a:cubicBezTo>
                    <a:cubicBezTo>
                      <a:pt x="2282" y="2799"/>
                      <a:pt x="2500" y="2329"/>
                      <a:pt x="2717" y="1858"/>
                    </a:cubicBezTo>
                    <a:cubicBezTo>
                      <a:pt x="2971" y="1278"/>
                      <a:pt x="3224" y="699"/>
                      <a:pt x="3514" y="155"/>
                    </a:cubicBezTo>
                    <a:cubicBezTo>
                      <a:pt x="3550" y="83"/>
                      <a:pt x="3550" y="10"/>
                      <a:pt x="3478" y="10"/>
                    </a:cubicBezTo>
                    <a:cubicBezTo>
                      <a:pt x="3464" y="4"/>
                      <a:pt x="3451" y="1"/>
                      <a:pt x="34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316" name="Google Shape;1316;p31"/>
            <p:cNvGrpSpPr/>
            <p:nvPr/>
          </p:nvGrpSpPr>
          <p:grpSpPr>
            <a:xfrm>
              <a:off x="5308210" y="2895743"/>
              <a:ext cx="178210" cy="162081"/>
              <a:chOff x="5957274" y="3014808"/>
              <a:chExt cx="178210" cy="162081"/>
            </a:xfrm>
          </p:grpSpPr>
          <p:sp>
            <p:nvSpPr>
              <p:cNvPr id="1317" name="Google Shape;1317;p31"/>
              <p:cNvSpPr/>
              <p:nvPr/>
            </p:nvSpPr>
            <p:spPr>
              <a:xfrm>
                <a:off x="5964143" y="3028106"/>
                <a:ext cx="171341" cy="137435"/>
              </a:xfrm>
              <a:custGeom>
                <a:avLst/>
                <a:gdLst/>
                <a:ahLst/>
                <a:cxnLst/>
                <a:rect l="l" t="t" r="r" b="b"/>
                <a:pathLst>
                  <a:path w="7383" h="5922" extrusionOk="0">
                    <a:moveTo>
                      <a:pt x="3348" y="1"/>
                    </a:moveTo>
                    <a:cubicBezTo>
                      <a:pt x="2290" y="1"/>
                      <a:pt x="1339" y="504"/>
                      <a:pt x="799" y="1367"/>
                    </a:cubicBezTo>
                    <a:lnTo>
                      <a:pt x="799" y="1367"/>
                    </a:lnTo>
                    <a:cubicBezTo>
                      <a:pt x="0" y="2428"/>
                      <a:pt x="186" y="3977"/>
                      <a:pt x="1002" y="4968"/>
                    </a:cubicBezTo>
                    <a:lnTo>
                      <a:pt x="1002" y="4968"/>
                    </a:lnTo>
                    <a:cubicBezTo>
                      <a:pt x="1083" y="5072"/>
                      <a:pt x="1172" y="5167"/>
                      <a:pt x="1269" y="5251"/>
                    </a:cubicBezTo>
                    <a:lnTo>
                      <a:pt x="1269" y="5251"/>
                    </a:lnTo>
                    <a:cubicBezTo>
                      <a:pt x="1714" y="5661"/>
                      <a:pt x="2292" y="5922"/>
                      <a:pt x="2966" y="5922"/>
                    </a:cubicBezTo>
                    <a:cubicBezTo>
                      <a:pt x="3013" y="5922"/>
                      <a:pt x="3061" y="5921"/>
                      <a:pt x="3109" y="5918"/>
                    </a:cubicBezTo>
                    <a:cubicBezTo>
                      <a:pt x="5934" y="5773"/>
                      <a:pt x="7383" y="1499"/>
                      <a:pt x="4594" y="231"/>
                    </a:cubicBezTo>
                    <a:cubicBezTo>
                      <a:pt x="4175" y="75"/>
                      <a:pt x="3753" y="1"/>
                      <a:pt x="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18" name="Google Shape;1318;p31"/>
              <p:cNvSpPr/>
              <p:nvPr/>
            </p:nvSpPr>
            <p:spPr>
              <a:xfrm>
                <a:off x="5957274" y="3014808"/>
                <a:ext cx="164773" cy="162081"/>
              </a:xfrm>
              <a:custGeom>
                <a:avLst/>
                <a:gdLst/>
                <a:ahLst/>
                <a:cxnLst/>
                <a:rect l="l" t="t" r="r" b="b"/>
                <a:pathLst>
                  <a:path w="7100" h="6984" extrusionOk="0">
                    <a:moveTo>
                      <a:pt x="1864" y="1407"/>
                    </a:moveTo>
                    <a:cubicBezTo>
                      <a:pt x="1862" y="1412"/>
                      <a:pt x="1859" y="1417"/>
                      <a:pt x="1854" y="1424"/>
                    </a:cubicBezTo>
                    <a:lnTo>
                      <a:pt x="1854" y="1424"/>
                    </a:lnTo>
                    <a:cubicBezTo>
                      <a:pt x="1857" y="1418"/>
                      <a:pt x="1860" y="1413"/>
                      <a:pt x="1864" y="1407"/>
                    </a:cubicBezTo>
                    <a:close/>
                    <a:moveTo>
                      <a:pt x="1269" y="2471"/>
                    </a:moveTo>
                    <a:lnTo>
                      <a:pt x="1269" y="2471"/>
                    </a:lnTo>
                    <a:cubicBezTo>
                      <a:pt x="1269" y="2472"/>
                      <a:pt x="1268" y="2474"/>
                      <a:pt x="1268" y="2475"/>
                    </a:cubicBezTo>
                    <a:lnTo>
                      <a:pt x="1268" y="2475"/>
                    </a:lnTo>
                    <a:lnTo>
                      <a:pt x="1268" y="2474"/>
                    </a:lnTo>
                    <a:lnTo>
                      <a:pt x="1268" y="2474"/>
                    </a:lnTo>
                    <a:cubicBezTo>
                      <a:pt x="1268" y="2473"/>
                      <a:pt x="1269" y="2472"/>
                      <a:pt x="1269" y="2471"/>
                    </a:cubicBezTo>
                    <a:close/>
                    <a:moveTo>
                      <a:pt x="5476" y="4794"/>
                    </a:moveTo>
                    <a:cubicBezTo>
                      <a:pt x="5478" y="4794"/>
                      <a:pt x="5477" y="4802"/>
                      <a:pt x="5470" y="4825"/>
                    </a:cubicBezTo>
                    <a:cubicBezTo>
                      <a:pt x="5463" y="4825"/>
                      <a:pt x="5458" y="4825"/>
                      <a:pt x="5454" y="4825"/>
                    </a:cubicBezTo>
                    <a:lnTo>
                      <a:pt x="5454" y="4825"/>
                    </a:lnTo>
                    <a:cubicBezTo>
                      <a:pt x="5464" y="4808"/>
                      <a:pt x="5473" y="4794"/>
                      <a:pt x="5476" y="4794"/>
                    </a:cubicBezTo>
                    <a:close/>
                    <a:moveTo>
                      <a:pt x="4651" y="5643"/>
                    </a:moveTo>
                    <a:lnTo>
                      <a:pt x="4651" y="5643"/>
                    </a:lnTo>
                    <a:cubicBezTo>
                      <a:pt x="4630" y="5653"/>
                      <a:pt x="4613" y="5661"/>
                      <a:pt x="4609" y="5664"/>
                    </a:cubicBezTo>
                    <a:lnTo>
                      <a:pt x="4609" y="5664"/>
                    </a:lnTo>
                    <a:lnTo>
                      <a:pt x="4645" y="5649"/>
                    </a:lnTo>
                    <a:lnTo>
                      <a:pt x="4645" y="5649"/>
                    </a:lnTo>
                    <a:lnTo>
                      <a:pt x="4651" y="5643"/>
                    </a:lnTo>
                    <a:close/>
                    <a:moveTo>
                      <a:pt x="3455" y="1103"/>
                    </a:moveTo>
                    <a:cubicBezTo>
                      <a:pt x="3514" y="1103"/>
                      <a:pt x="3568" y="1112"/>
                      <a:pt x="3622" y="1130"/>
                    </a:cubicBezTo>
                    <a:lnTo>
                      <a:pt x="3912" y="1130"/>
                    </a:lnTo>
                    <a:cubicBezTo>
                      <a:pt x="4166" y="1166"/>
                      <a:pt x="4383" y="1239"/>
                      <a:pt x="4636" y="1348"/>
                    </a:cubicBezTo>
                    <a:lnTo>
                      <a:pt x="4745" y="1420"/>
                    </a:lnTo>
                    <a:cubicBezTo>
                      <a:pt x="4745" y="1420"/>
                      <a:pt x="4827" y="1481"/>
                      <a:pt x="4837" y="1481"/>
                    </a:cubicBezTo>
                    <a:cubicBezTo>
                      <a:pt x="4840" y="1481"/>
                      <a:pt x="4836" y="1474"/>
                      <a:pt x="4818" y="1456"/>
                    </a:cubicBezTo>
                    <a:lnTo>
                      <a:pt x="4818" y="1456"/>
                    </a:lnTo>
                    <a:cubicBezTo>
                      <a:pt x="4890" y="1492"/>
                      <a:pt x="4962" y="1565"/>
                      <a:pt x="5035" y="1637"/>
                    </a:cubicBezTo>
                    <a:cubicBezTo>
                      <a:pt x="5180" y="1746"/>
                      <a:pt x="5325" y="1855"/>
                      <a:pt x="5433" y="2000"/>
                    </a:cubicBezTo>
                    <a:cubicBezTo>
                      <a:pt x="5433" y="2036"/>
                      <a:pt x="5470" y="2072"/>
                      <a:pt x="5506" y="2108"/>
                    </a:cubicBezTo>
                    <a:lnTo>
                      <a:pt x="5542" y="2181"/>
                    </a:lnTo>
                    <a:cubicBezTo>
                      <a:pt x="5578" y="2253"/>
                      <a:pt x="5614" y="2326"/>
                      <a:pt x="5651" y="2398"/>
                    </a:cubicBezTo>
                    <a:cubicBezTo>
                      <a:pt x="5723" y="2543"/>
                      <a:pt x="5796" y="2724"/>
                      <a:pt x="5832" y="2869"/>
                    </a:cubicBezTo>
                    <a:cubicBezTo>
                      <a:pt x="5832" y="2895"/>
                      <a:pt x="5851" y="2981"/>
                      <a:pt x="5847" y="2981"/>
                    </a:cubicBezTo>
                    <a:cubicBezTo>
                      <a:pt x="5846" y="2981"/>
                      <a:pt x="5841" y="2970"/>
                      <a:pt x="5832" y="2941"/>
                    </a:cubicBezTo>
                    <a:cubicBezTo>
                      <a:pt x="5832" y="2941"/>
                      <a:pt x="5832" y="3014"/>
                      <a:pt x="5832" y="3050"/>
                    </a:cubicBezTo>
                    <a:lnTo>
                      <a:pt x="5832" y="3303"/>
                    </a:lnTo>
                    <a:cubicBezTo>
                      <a:pt x="5832" y="3376"/>
                      <a:pt x="5832" y="3485"/>
                      <a:pt x="5832" y="3557"/>
                    </a:cubicBezTo>
                    <a:lnTo>
                      <a:pt x="5832" y="3666"/>
                    </a:lnTo>
                    <a:cubicBezTo>
                      <a:pt x="5832" y="3702"/>
                      <a:pt x="5832" y="3702"/>
                      <a:pt x="5832" y="3738"/>
                    </a:cubicBezTo>
                    <a:cubicBezTo>
                      <a:pt x="5796" y="3919"/>
                      <a:pt x="5759" y="4100"/>
                      <a:pt x="5687" y="4245"/>
                    </a:cubicBezTo>
                    <a:cubicBezTo>
                      <a:pt x="5687" y="4260"/>
                      <a:pt x="5681" y="4279"/>
                      <a:pt x="5674" y="4301"/>
                    </a:cubicBezTo>
                    <a:lnTo>
                      <a:pt x="5674" y="4301"/>
                    </a:lnTo>
                    <a:cubicBezTo>
                      <a:pt x="5669" y="4302"/>
                      <a:pt x="5662" y="4307"/>
                      <a:pt x="5651" y="4318"/>
                    </a:cubicBezTo>
                    <a:lnTo>
                      <a:pt x="5651" y="4390"/>
                    </a:lnTo>
                    <a:cubicBezTo>
                      <a:pt x="5614" y="4463"/>
                      <a:pt x="5578" y="4571"/>
                      <a:pt x="5542" y="4644"/>
                    </a:cubicBezTo>
                    <a:cubicBezTo>
                      <a:pt x="5512" y="4733"/>
                      <a:pt x="5482" y="4773"/>
                      <a:pt x="5453" y="4825"/>
                    </a:cubicBezTo>
                    <a:lnTo>
                      <a:pt x="5453" y="4825"/>
                    </a:lnTo>
                    <a:cubicBezTo>
                      <a:pt x="5433" y="4826"/>
                      <a:pt x="5433" y="4832"/>
                      <a:pt x="5433" y="4861"/>
                    </a:cubicBezTo>
                    <a:cubicBezTo>
                      <a:pt x="5397" y="4897"/>
                      <a:pt x="5361" y="4933"/>
                      <a:pt x="5325" y="4970"/>
                    </a:cubicBezTo>
                    <a:cubicBezTo>
                      <a:pt x="5325" y="5006"/>
                      <a:pt x="5252" y="5115"/>
                      <a:pt x="5180" y="5187"/>
                    </a:cubicBezTo>
                    <a:cubicBezTo>
                      <a:pt x="5144" y="5223"/>
                      <a:pt x="5107" y="5259"/>
                      <a:pt x="5071" y="5296"/>
                    </a:cubicBezTo>
                    <a:lnTo>
                      <a:pt x="4999" y="5368"/>
                    </a:lnTo>
                    <a:cubicBezTo>
                      <a:pt x="4999" y="5368"/>
                      <a:pt x="4909" y="5428"/>
                      <a:pt x="4893" y="5466"/>
                    </a:cubicBezTo>
                    <a:lnTo>
                      <a:pt x="4893" y="5466"/>
                    </a:lnTo>
                    <a:lnTo>
                      <a:pt x="4781" y="5549"/>
                    </a:lnTo>
                    <a:lnTo>
                      <a:pt x="4673" y="5622"/>
                    </a:lnTo>
                    <a:lnTo>
                      <a:pt x="4651" y="5643"/>
                    </a:lnTo>
                    <a:lnTo>
                      <a:pt x="4651" y="5643"/>
                    </a:lnTo>
                    <a:cubicBezTo>
                      <a:pt x="4682" y="5630"/>
                      <a:pt x="4719" y="5614"/>
                      <a:pt x="4722" y="5614"/>
                    </a:cubicBezTo>
                    <a:lnTo>
                      <a:pt x="4722" y="5614"/>
                    </a:lnTo>
                    <a:cubicBezTo>
                      <a:pt x="4723" y="5614"/>
                      <a:pt x="4719" y="5616"/>
                      <a:pt x="4709" y="5622"/>
                    </a:cubicBezTo>
                    <a:lnTo>
                      <a:pt x="4645" y="5649"/>
                    </a:lnTo>
                    <a:lnTo>
                      <a:pt x="4645" y="5649"/>
                    </a:lnTo>
                    <a:lnTo>
                      <a:pt x="4636" y="5658"/>
                    </a:lnTo>
                    <a:cubicBezTo>
                      <a:pt x="4621" y="5663"/>
                      <a:pt x="4612" y="5665"/>
                      <a:pt x="4610" y="5665"/>
                    </a:cubicBezTo>
                    <a:cubicBezTo>
                      <a:pt x="4609" y="5665"/>
                      <a:pt x="4609" y="5665"/>
                      <a:pt x="4609" y="5664"/>
                    </a:cubicBezTo>
                    <a:lnTo>
                      <a:pt x="4609" y="5664"/>
                    </a:lnTo>
                    <a:lnTo>
                      <a:pt x="4455" y="5730"/>
                    </a:lnTo>
                    <a:lnTo>
                      <a:pt x="4310" y="5803"/>
                    </a:lnTo>
                    <a:lnTo>
                      <a:pt x="4021" y="5875"/>
                    </a:lnTo>
                    <a:lnTo>
                      <a:pt x="3115" y="5875"/>
                    </a:lnTo>
                    <a:cubicBezTo>
                      <a:pt x="2934" y="5839"/>
                      <a:pt x="2753" y="5767"/>
                      <a:pt x="2608" y="5694"/>
                    </a:cubicBezTo>
                    <a:cubicBezTo>
                      <a:pt x="2536" y="5658"/>
                      <a:pt x="2463" y="5622"/>
                      <a:pt x="2391" y="5585"/>
                    </a:cubicBezTo>
                    <a:lnTo>
                      <a:pt x="2318" y="5549"/>
                    </a:lnTo>
                    <a:lnTo>
                      <a:pt x="2210" y="5477"/>
                    </a:lnTo>
                    <a:cubicBezTo>
                      <a:pt x="2101" y="5368"/>
                      <a:pt x="1956" y="5223"/>
                      <a:pt x="1847" y="5115"/>
                    </a:cubicBezTo>
                    <a:cubicBezTo>
                      <a:pt x="1775" y="5042"/>
                      <a:pt x="1739" y="4970"/>
                      <a:pt x="1666" y="4897"/>
                    </a:cubicBezTo>
                    <a:lnTo>
                      <a:pt x="1594" y="4825"/>
                    </a:lnTo>
                    <a:lnTo>
                      <a:pt x="1594" y="4789"/>
                    </a:lnTo>
                    <a:lnTo>
                      <a:pt x="1594" y="4752"/>
                    </a:lnTo>
                    <a:cubicBezTo>
                      <a:pt x="1413" y="4463"/>
                      <a:pt x="1304" y="4137"/>
                      <a:pt x="1232" y="3774"/>
                    </a:cubicBezTo>
                    <a:lnTo>
                      <a:pt x="1232" y="3738"/>
                    </a:lnTo>
                    <a:cubicBezTo>
                      <a:pt x="1232" y="3702"/>
                      <a:pt x="1232" y="3666"/>
                      <a:pt x="1232" y="3629"/>
                    </a:cubicBezTo>
                    <a:cubicBezTo>
                      <a:pt x="1232" y="3521"/>
                      <a:pt x="1195" y="3448"/>
                      <a:pt x="1195" y="3340"/>
                    </a:cubicBezTo>
                    <a:cubicBezTo>
                      <a:pt x="1195" y="3267"/>
                      <a:pt x="1195" y="3195"/>
                      <a:pt x="1195" y="3086"/>
                    </a:cubicBezTo>
                    <a:lnTo>
                      <a:pt x="1195" y="2977"/>
                    </a:lnTo>
                    <a:cubicBezTo>
                      <a:pt x="1195" y="2941"/>
                      <a:pt x="1195" y="2905"/>
                      <a:pt x="1195" y="2905"/>
                    </a:cubicBezTo>
                    <a:cubicBezTo>
                      <a:pt x="1195" y="2796"/>
                      <a:pt x="1232" y="2724"/>
                      <a:pt x="1268" y="2652"/>
                    </a:cubicBezTo>
                    <a:cubicBezTo>
                      <a:pt x="1268" y="2579"/>
                      <a:pt x="1268" y="2579"/>
                      <a:pt x="1268" y="2543"/>
                    </a:cubicBezTo>
                    <a:lnTo>
                      <a:pt x="1268" y="2507"/>
                    </a:lnTo>
                    <a:cubicBezTo>
                      <a:pt x="1340" y="2470"/>
                      <a:pt x="1340" y="2362"/>
                      <a:pt x="1377" y="2289"/>
                    </a:cubicBezTo>
                    <a:lnTo>
                      <a:pt x="1449" y="2181"/>
                    </a:lnTo>
                    <a:lnTo>
                      <a:pt x="1449" y="2181"/>
                    </a:lnTo>
                    <a:lnTo>
                      <a:pt x="1413" y="2253"/>
                    </a:lnTo>
                    <a:cubicBezTo>
                      <a:pt x="1449" y="2193"/>
                      <a:pt x="1465" y="2156"/>
                      <a:pt x="1470" y="2138"/>
                    </a:cubicBezTo>
                    <a:lnTo>
                      <a:pt x="1470" y="2138"/>
                    </a:lnTo>
                    <a:lnTo>
                      <a:pt x="1449" y="2181"/>
                    </a:lnTo>
                    <a:cubicBezTo>
                      <a:pt x="1449" y="2147"/>
                      <a:pt x="1464" y="2121"/>
                      <a:pt x="1470" y="2121"/>
                    </a:cubicBezTo>
                    <a:lnTo>
                      <a:pt x="1470" y="2121"/>
                    </a:lnTo>
                    <a:cubicBezTo>
                      <a:pt x="1473" y="2121"/>
                      <a:pt x="1474" y="2126"/>
                      <a:pt x="1470" y="2138"/>
                    </a:cubicBezTo>
                    <a:lnTo>
                      <a:pt x="1470" y="2138"/>
                    </a:lnTo>
                    <a:lnTo>
                      <a:pt x="1521" y="2036"/>
                    </a:lnTo>
                    <a:cubicBezTo>
                      <a:pt x="1521" y="2036"/>
                      <a:pt x="1560" y="1959"/>
                      <a:pt x="1553" y="1959"/>
                    </a:cubicBezTo>
                    <a:lnTo>
                      <a:pt x="1553" y="1959"/>
                    </a:lnTo>
                    <a:cubicBezTo>
                      <a:pt x="1550" y="1959"/>
                      <a:pt x="1541" y="1970"/>
                      <a:pt x="1521" y="2000"/>
                    </a:cubicBezTo>
                    <a:lnTo>
                      <a:pt x="1594" y="1891"/>
                    </a:lnTo>
                    <a:cubicBezTo>
                      <a:pt x="1594" y="1890"/>
                      <a:pt x="1595" y="1888"/>
                      <a:pt x="1596" y="1887"/>
                    </a:cubicBezTo>
                    <a:lnTo>
                      <a:pt x="1596" y="1887"/>
                    </a:lnTo>
                    <a:cubicBezTo>
                      <a:pt x="1603" y="1879"/>
                      <a:pt x="1610" y="1870"/>
                      <a:pt x="1615" y="1861"/>
                    </a:cubicBezTo>
                    <a:lnTo>
                      <a:pt x="1615" y="1861"/>
                    </a:lnTo>
                    <a:cubicBezTo>
                      <a:pt x="1632" y="1839"/>
                      <a:pt x="1647" y="1817"/>
                      <a:pt x="1659" y="1795"/>
                    </a:cubicBezTo>
                    <a:lnTo>
                      <a:pt x="1659" y="1795"/>
                    </a:lnTo>
                    <a:cubicBezTo>
                      <a:pt x="1684" y="1779"/>
                      <a:pt x="1702" y="1772"/>
                      <a:pt x="1702" y="1746"/>
                    </a:cubicBezTo>
                    <a:lnTo>
                      <a:pt x="1847" y="1601"/>
                    </a:lnTo>
                    <a:lnTo>
                      <a:pt x="1992" y="1492"/>
                    </a:lnTo>
                    <a:lnTo>
                      <a:pt x="2101" y="1420"/>
                    </a:lnTo>
                    <a:lnTo>
                      <a:pt x="2137" y="1384"/>
                    </a:lnTo>
                    <a:cubicBezTo>
                      <a:pt x="2246" y="1348"/>
                      <a:pt x="2354" y="1311"/>
                      <a:pt x="2427" y="1275"/>
                    </a:cubicBezTo>
                    <a:cubicBezTo>
                      <a:pt x="2442" y="1265"/>
                      <a:pt x="2452" y="1258"/>
                      <a:pt x="2457" y="1253"/>
                    </a:cubicBezTo>
                    <a:lnTo>
                      <a:pt x="2457" y="1253"/>
                    </a:lnTo>
                    <a:cubicBezTo>
                      <a:pt x="2483" y="1239"/>
                      <a:pt x="2509" y="1239"/>
                      <a:pt x="2536" y="1239"/>
                    </a:cubicBezTo>
                    <a:lnTo>
                      <a:pt x="2680" y="1166"/>
                    </a:lnTo>
                    <a:cubicBezTo>
                      <a:pt x="2789" y="1166"/>
                      <a:pt x="2898" y="1130"/>
                      <a:pt x="3006" y="1130"/>
                    </a:cubicBezTo>
                    <a:lnTo>
                      <a:pt x="3260" y="1130"/>
                    </a:lnTo>
                    <a:cubicBezTo>
                      <a:pt x="3332" y="1112"/>
                      <a:pt x="3396" y="1103"/>
                      <a:pt x="3455" y="1103"/>
                    </a:cubicBezTo>
                    <a:close/>
                    <a:moveTo>
                      <a:pt x="3863" y="0"/>
                    </a:moveTo>
                    <a:cubicBezTo>
                      <a:pt x="2897" y="0"/>
                      <a:pt x="1967" y="389"/>
                      <a:pt x="1268" y="1058"/>
                    </a:cubicBezTo>
                    <a:cubicBezTo>
                      <a:pt x="980" y="1345"/>
                      <a:pt x="741" y="1680"/>
                      <a:pt x="559" y="2052"/>
                    </a:cubicBezTo>
                    <a:lnTo>
                      <a:pt x="559" y="2052"/>
                    </a:lnTo>
                    <a:cubicBezTo>
                      <a:pt x="363" y="2371"/>
                      <a:pt x="205" y="2734"/>
                      <a:pt x="145" y="3122"/>
                    </a:cubicBezTo>
                    <a:cubicBezTo>
                      <a:pt x="0" y="3919"/>
                      <a:pt x="145" y="4789"/>
                      <a:pt x="580" y="5513"/>
                    </a:cubicBezTo>
                    <a:cubicBezTo>
                      <a:pt x="978" y="6237"/>
                      <a:pt x="1666" y="6745"/>
                      <a:pt x="2463" y="6926"/>
                    </a:cubicBezTo>
                    <a:cubicBezTo>
                      <a:pt x="2672" y="6964"/>
                      <a:pt x="2882" y="6983"/>
                      <a:pt x="3089" y="6983"/>
                    </a:cubicBezTo>
                    <a:cubicBezTo>
                      <a:pt x="3850" y="6983"/>
                      <a:pt x="4582" y="6729"/>
                      <a:pt x="5180" y="6274"/>
                    </a:cubicBezTo>
                    <a:cubicBezTo>
                      <a:pt x="5977" y="5694"/>
                      <a:pt x="6556" y="4861"/>
                      <a:pt x="6846" y="3919"/>
                    </a:cubicBezTo>
                    <a:cubicBezTo>
                      <a:pt x="7099" y="3159"/>
                      <a:pt x="7063" y="2289"/>
                      <a:pt x="6737" y="1565"/>
                    </a:cubicBezTo>
                    <a:cubicBezTo>
                      <a:pt x="6520" y="1166"/>
                      <a:pt x="6230" y="877"/>
                      <a:pt x="5904" y="623"/>
                    </a:cubicBezTo>
                    <a:cubicBezTo>
                      <a:pt x="5470" y="297"/>
                      <a:pt x="4962" y="116"/>
                      <a:pt x="4419" y="44"/>
                    </a:cubicBezTo>
                    <a:cubicBezTo>
                      <a:pt x="4233" y="15"/>
                      <a:pt x="4048" y="0"/>
                      <a:pt x="38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sp>
          <p:nvSpPr>
            <p:cNvPr id="1319" name="Google Shape;1319;p31"/>
            <p:cNvSpPr txBox="1"/>
            <p:nvPr/>
          </p:nvSpPr>
          <p:spPr>
            <a:xfrm>
              <a:off x="4421896" y="3131470"/>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Stanberry" panose="03050601040601010101" pitchFamily="66" charset="0"/>
                  <a:ea typeface="Fira Sans Extra Condensed Medium"/>
                  <a:cs typeface="Fira Sans Extra Condensed Medium"/>
                  <a:sym typeface="Fira Sans Extra Condensed Medium"/>
                </a:rPr>
                <a:t>External Style</a:t>
              </a:r>
              <a:endParaRPr sz="2000" dirty="0">
                <a:solidFill>
                  <a:schemeClr val="accent4"/>
                </a:solidFill>
                <a:latin typeface="Stanberry" panose="03050601040601010101" pitchFamily="66" charset="0"/>
                <a:ea typeface="Fira Sans Extra Condensed Medium"/>
                <a:cs typeface="Fira Sans Extra Condensed Medium"/>
                <a:sym typeface="Fira Sans Extra Condensed Medium"/>
              </a:endParaRPr>
            </a:p>
          </p:txBody>
        </p:sp>
        <p:sp>
          <p:nvSpPr>
            <p:cNvPr id="1320" name="Google Shape;1320;p31"/>
            <p:cNvSpPr txBox="1"/>
            <p:nvPr/>
          </p:nvSpPr>
          <p:spPr>
            <a:xfrm>
              <a:off x="4282062" y="3755792"/>
              <a:ext cx="2169234"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Metode External Style Sheets digunakan untuk membuat kode CSS </a:t>
              </a:r>
              <a:r>
                <a:rPr lang="en-ID" sz="1200" dirty="0" err="1">
                  <a:solidFill>
                    <a:schemeClr val="dk1"/>
                  </a:solidFill>
                  <a:latin typeface="Stanberry" panose="03050601040601010101" pitchFamily="66" charset="0"/>
                  <a:ea typeface="Roboto"/>
                  <a:cs typeface="Roboto"/>
                  <a:sym typeface="Roboto"/>
                </a:rPr>
                <a:t>kedalam</a:t>
              </a:r>
              <a:endParaRPr lang="en-ID" sz="1200" dirty="0">
                <a:solidFill>
                  <a:schemeClr val="dk1"/>
                </a:solidFill>
                <a:latin typeface="Stanberry" panose="03050601040601010101" pitchFamily="66" charset="0"/>
                <a:ea typeface="Roboto"/>
                <a:cs typeface="Roboto"/>
                <a:sym typeface="Roboto"/>
              </a:endParaRPr>
            </a:p>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sebuah file tersendiri yang terpisah dari halaman HTML .</a:t>
              </a:r>
              <a:endParaRPr sz="1200" dirty="0">
                <a:solidFill>
                  <a:schemeClr val="dk1"/>
                </a:solidFill>
                <a:latin typeface="Stanberry" panose="03050601040601010101" pitchFamily="66" charset="0"/>
                <a:ea typeface="Roboto"/>
                <a:cs typeface="Roboto"/>
                <a:sym typeface="Roboto"/>
              </a:endParaRPr>
            </a:p>
          </p:txBody>
        </p:sp>
      </p:grpSp>
      <p:grpSp>
        <p:nvGrpSpPr>
          <p:cNvPr id="1342" name="Google Shape;1342;p31"/>
          <p:cNvGrpSpPr/>
          <p:nvPr/>
        </p:nvGrpSpPr>
        <p:grpSpPr>
          <a:xfrm>
            <a:off x="3002519" y="1459267"/>
            <a:ext cx="3093046" cy="3457606"/>
            <a:chOff x="2294804" y="1308505"/>
            <a:chExt cx="3093046" cy="3457606"/>
          </a:xfrm>
        </p:grpSpPr>
        <p:grpSp>
          <p:nvGrpSpPr>
            <p:cNvPr id="1343" name="Google Shape;1343;p31"/>
            <p:cNvGrpSpPr/>
            <p:nvPr/>
          </p:nvGrpSpPr>
          <p:grpSpPr>
            <a:xfrm>
              <a:off x="3624668" y="4102902"/>
              <a:ext cx="262291" cy="444903"/>
              <a:chOff x="4841804" y="4106047"/>
              <a:chExt cx="262291" cy="444903"/>
            </a:xfrm>
          </p:grpSpPr>
          <p:sp>
            <p:nvSpPr>
              <p:cNvPr id="1344" name="Google Shape;1344;p31"/>
              <p:cNvSpPr/>
              <p:nvPr/>
            </p:nvSpPr>
            <p:spPr>
              <a:xfrm>
                <a:off x="4841804" y="4106047"/>
                <a:ext cx="260597" cy="103250"/>
              </a:xfrm>
              <a:custGeom>
                <a:avLst/>
                <a:gdLst/>
                <a:ahLst/>
                <a:cxnLst/>
                <a:rect l="l" t="t" r="r" b="b"/>
                <a:pathLst>
                  <a:path w="11229" h="4449" extrusionOk="0">
                    <a:moveTo>
                      <a:pt x="1434" y="1439"/>
                    </a:moveTo>
                    <a:cubicBezTo>
                      <a:pt x="1434" y="1439"/>
                      <a:pt x="1422" y="1446"/>
                      <a:pt x="1409" y="1454"/>
                    </a:cubicBezTo>
                    <a:lnTo>
                      <a:pt x="1409" y="1454"/>
                    </a:lnTo>
                    <a:lnTo>
                      <a:pt x="1413" y="1449"/>
                    </a:lnTo>
                    <a:cubicBezTo>
                      <a:pt x="1428" y="1442"/>
                      <a:pt x="1433" y="1439"/>
                      <a:pt x="1434" y="1439"/>
                    </a:cubicBezTo>
                    <a:close/>
                    <a:moveTo>
                      <a:pt x="1107" y="1541"/>
                    </a:moveTo>
                    <a:cubicBezTo>
                      <a:pt x="1110" y="1541"/>
                      <a:pt x="1097" y="1560"/>
                      <a:pt x="1083" y="1581"/>
                    </a:cubicBezTo>
                    <a:lnTo>
                      <a:pt x="1083" y="1581"/>
                    </a:lnTo>
                    <a:cubicBezTo>
                      <a:pt x="1084" y="1574"/>
                      <a:pt x="1085" y="1567"/>
                      <a:pt x="1086" y="1561"/>
                    </a:cubicBezTo>
                    <a:lnTo>
                      <a:pt x="1086" y="1561"/>
                    </a:lnTo>
                    <a:cubicBezTo>
                      <a:pt x="1086" y="1560"/>
                      <a:pt x="1087" y="1559"/>
                      <a:pt x="1087" y="1558"/>
                    </a:cubicBezTo>
                    <a:cubicBezTo>
                      <a:pt x="1099" y="1546"/>
                      <a:pt x="1105" y="1541"/>
                      <a:pt x="1107" y="1541"/>
                    </a:cubicBezTo>
                    <a:close/>
                    <a:moveTo>
                      <a:pt x="1073" y="1595"/>
                    </a:moveTo>
                    <a:cubicBezTo>
                      <a:pt x="1071" y="1596"/>
                      <a:pt x="1070" y="1598"/>
                      <a:pt x="1069" y="1600"/>
                    </a:cubicBezTo>
                    <a:lnTo>
                      <a:pt x="1069" y="1600"/>
                    </a:lnTo>
                    <a:cubicBezTo>
                      <a:pt x="1069" y="1596"/>
                      <a:pt x="1069" y="1595"/>
                      <a:pt x="1073" y="1595"/>
                    </a:cubicBezTo>
                    <a:close/>
                    <a:moveTo>
                      <a:pt x="1087" y="1594"/>
                    </a:moveTo>
                    <a:cubicBezTo>
                      <a:pt x="1087" y="1594"/>
                      <a:pt x="1083" y="1597"/>
                      <a:pt x="1077" y="1602"/>
                    </a:cubicBezTo>
                    <a:lnTo>
                      <a:pt x="1077" y="1602"/>
                    </a:lnTo>
                    <a:cubicBezTo>
                      <a:pt x="1078" y="1599"/>
                      <a:pt x="1079" y="1597"/>
                      <a:pt x="1079" y="1594"/>
                    </a:cubicBezTo>
                    <a:lnTo>
                      <a:pt x="1079" y="1594"/>
                    </a:lnTo>
                    <a:cubicBezTo>
                      <a:pt x="1081" y="1594"/>
                      <a:pt x="1084" y="1594"/>
                      <a:pt x="1087" y="1594"/>
                    </a:cubicBezTo>
                    <a:close/>
                    <a:moveTo>
                      <a:pt x="1057" y="1616"/>
                    </a:moveTo>
                    <a:cubicBezTo>
                      <a:pt x="1056" y="1617"/>
                      <a:pt x="1056" y="1618"/>
                      <a:pt x="1055" y="1619"/>
                    </a:cubicBezTo>
                    <a:lnTo>
                      <a:pt x="1055" y="1619"/>
                    </a:lnTo>
                    <a:cubicBezTo>
                      <a:pt x="1042" y="1629"/>
                      <a:pt x="1027" y="1641"/>
                      <a:pt x="1015" y="1652"/>
                    </a:cubicBezTo>
                    <a:lnTo>
                      <a:pt x="1015" y="1652"/>
                    </a:lnTo>
                    <a:cubicBezTo>
                      <a:pt x="1015" y="1647"/>
                      <a:pt x="1015" y="1640"/>
                      <a:pt x="1015" y="1631"/>
                    </a:cubicBezTo>
                    <a:lnTo>
                      <a:pt x="1057" y="1616"/>
                    </a:lnTo>
                    <a:close/>
                    <a:moveTo>
                      <a:pt x="1413" y="3695"/>
                    </a:moveTo>
                    <a:cubicBezTo>
                      <a:pt x="1412" y="3696"/>
                      <a:pt x="1411" y="3697"/>
                      <a:pt x="1410" y="3699"/>
                    </a:cubicBezTo>
                    <a:lnTo>
                      <a:pt x="1410" y="3699"/>
                    </a:lnTo>
                    <a:cubicBezTo>
                      <a:pt x="1409" y="3702"/>
                      <a:pt x="1409" y="3705"/>
                      <a:pt x="1408" y="3708"/>
                    </a:cubicBezTo>
                    <a:lnTo>
                      <a:pt x="1408" y="3708"/>
                    </a:lnTo>
                    <a:lnTo>
                      <a:pt x="1413" y="3695"/>
                    </a:lnTo>
                    <a:close/>
                    <a:moveTo>
                      <a:pt x="10025" y="3855"/>
                    </a:moveTo>
                    <a:cubicBezTo>
                      <a:pt x="10011" y="3882"/>
                      <a:pt x="9999" y="3908"/>
                      <a:pt x="9986" y="3934"/>
                    </a:cubicBezTo>
                    <a:lnTo>
                      <a:pt x="9986" y="3934"/>
                    </a:lnTo>
                    <a:cubicBezTo>
                      <a:pt x="9974" y="3956"/>
                      <a:pt x="9963" y="3972"/>
                      <a:pt x="9962" y="3972"/>
                    </a:cubicBezTo>
                    <a:cubicBezTo>
                      <a:pt x="9959" y="3972"/>
                      <a:pt x="9974" y="3941"/>
                      <a:pt x="10025" y="3855"/>
                    </a:cubicBezTo>
                    <a:close/>
                    <a:moveTo>
                      <a:pt x="6158" y="1"/>
                    </a:moveTo>
                    <a:cubicBezTo>
                      <a:pt x="5108" y="1"/>
                      <a:pt x="4057" y="73"/>
                      <a:pt x="3007" y="218"/>
                    </a:cubicBezTo>
                    <a:cubicBezTo>
                      <a:pt x="2210" y="290"/>
                      <a:pt x="1449" y="508"/>
                      <a:pt x="761" y="942"/>
                    </a:cubicBezTo>
                    <a:cubicBezTo>
                      <a:pt x="399" y="1196"/>
                      <a:pt x="145" y="1631"/>
                      <a:pt x="109" y="2065"/>
                    </a:cubicBezTo>
                    <a:cubicBezTo>
                      <a:pt x="0" y="2681"/>
                      <a:pt x="109" y="3333"/>
                      <a:pt x="363" y="3876"/>
                    </a:cubicBezTo>
                    <a:cubicBezTo>
                      <a:pt x="399" y="3949"/>
                      <a:pt x="435" y="3985"/>
                      <a:pt x="435" y="4021"/>
                    </a:cubicBezTo>
                    <a:cubicBezTo>
                      <a:pt x="507" y="4094"/>
                      <a:pt x="544" y="4166"/>
                      <a:pt x="616" y="4202"/>
                    </a:cubicBezTo>
                    <a:cubicBezTo>
                      <a:pt x="670" y="4257"/>
                      <a:pt x="734" y="4284"/>
                      <a:pt x="797" y="4284"/>
                    </a:cubicBezTo>
                    <a:cubicBezTo>
                      <a:pt x="834" y="4284"/>
                      <a:pt x="870" y="4275"/>
                      <a:pt x="905" y="4257"/>
                    </a:cubicBezTo>
                    <a:lnTo>
                      <a:pt x="905" y="4257"/>
                    </a:lnTo>
                    <a:lnTo>
                      <a:pt x="1015" y="4238"/>
                    </a:lnTo>
                    <a:cubicBezTo>
                      <a:pt x="1196" y="4202"/>
                      <a:pt x="1377" y="4021"/>
                      <a:pt x="1377" y="3804"/>
                    </a:cubicBezTo>
                    <a:lnTo>
                      <a:pt x="1413" y="3804"/>
                    </a:lnTo>
                    <a:cubicBezTo>
                      <a:pt x="1402" y="3792"/>
                      <a:pt x="1394" y="3781"/>
                      <a:pt x="1390" y="3770"/>
                    </a:cubicBezTo>
                    <a:lnTo>
                      <a:pt x="1390" y="3770"/>
                    </a:lnTo>
                    <a:cubicBezTo>
                      <a:pt x="1397" y="3749"/>
                      <a:pt x="1404" y="3728"/>
                      <a:pt x="1408" y="3708"/>
                    </a:cubicBezTo>
                    <a:lnTo>
                      <a:pt x="1408" y="3708"/>
                    </a:lnTo>
                    <a:lnTo>
                      <a:pt x="1387" y="3760"/>
                    </a:lnTo>
                    <a:lnTo>
                      <a:pt x="1387" y="3760"/>
                    </a:lnTo>
                    <a:cubicBezTo>
                      <a:pt x="1383" y="3740"/>
                      <a:pt x="1390" y="3719"/>
                      <a:pt x="1410" y="3699"/>
                    </a:cubicBezTo>
                    <a:lnTo>
                      <a:pt x="1410" y="3699"/>
                    </a:lnTo>
                    <a:cubicBezTo>
                      <a:pt x="1412" y="3685"/>
                      <a:pt x="1413" y="3672"/>
                      <a:pt x="1413" y="3659"/>
                    </a:cubicBezTo>
                    <a:cubicBezTo>
                      <a:pt x="1413" y="3623"/>
                      <a:pt x="1377" y="3550"/>
                      <a:pt x="1377" y="3514"/>
                    </a:cubicBezTo>
                    <a:cubicBezTo>
                      <a:pt x="1341" y="3478"/>
                      <a:pt x="1341" y="3405"/>
                      <a:pt x="1304" y="3369"/>
                    </a:cubicBezTo>
                    <a:cubicBezTo>
                      <a:pt x="1232" y="3224"/>
                      <a:pt x="1196" y="3116"/>
                      <a:pt x="1159" y="2971"/>
                    </a:cubicBezTo>
                    <a:cubicBezTo>
                      <a:pt x="1159" y="2898"/>
                      <a:pt x="1123" y="2826"/>
                      <a:pt x="1087" y="2790"/>
                    </a:cubicBezTo>
                    <a:cubicBezTo>
                      <a:pt x="1087" y="2757"/>
                      <a:pt x="1087" y="2732"/>
                      <a:pt x="1087" y="2717"/>
                    </a:cubicBezTo>
                    <a:cubicBezTo>
                      <a:pt x="1123" y="2717"/>
                      <a:pt x="1087" y="2717"/>
                      <a:pt x="1087" y="2681"/>
                    </a:cubicBezTo>
                    <a:lnTo>
                      <a:pt x="1087" y="2608"/>
                    </a:lnTo>
                    <a:cubicBezTo>
                      <a:pt x="1087" y="2464"/>
                      <a:pt x="1087" y="2319"/>
                      <a:pt x="1051" y="2174"/>
                    </a:cubicBezTo>
                    <a:cubicBezTo>
                      <a:pt x="1051" y="1993"/>
                      <a:pt x="1051" y="1884"/>
                      <a:pt x="1051" y="1739"/>
                    </a:cubicBezTo>
                    <a:lnTo>
                      <a:pt x="1051" y="1667"/>
                    </a:lnTo>
                    <a:cubicBezTo>
                      <a:pt x="1056" y="1656"/>
                      <a:pt x="1061" y="1646"/>
                      <a:pt x="1065" y="1637"/>
                    </a:cubicBezTo>
                    <a:lnTo>
                      <a:pt x="1065" y="1637"/>
                    </a:lnTo>
                    <a:cubicBezTo>
                      <a:pt x="1069" y="1636"/>
                      <a:pt x="1077" y="1634"/>
                      <a:pt x="1087" y="1631"/>
                    </a:cubicBezTo>
                    <a:lnTo>
                      <a:pt x="1122" y="1596"/>
                    </a:lnTo>
                    <a:lnTo>
                      <a:pt x="1122" y="1596"/>
                    </a:lnTo>
                    <a:cubicBezTo>
                      <a:pt x="1106" y="1604"/>
                      <a:pt x="1083" y="1617"/>
                      <a:pt x="1069" y="1626"/>
                    </a:cubicBezTo>
                    <a:lnTo>
                      <a:pt x="1069" y="1626"/>
                    </a:lnTo>
                    <a:cubicBezTo>
                      <a:pt x="1071" y="1621"/>
                      <a:pt x="1073" y="1615"/>
                      <a:pt x="1075" y="1611"/>
                    </a:cubicBezTo>
                    <a:lnTo>
                      <a:pt x="1075" y="1611"/>
                    </a:lnTo>
                    <a:lnTo>
                      <a:pt x="1123" y="1594"/>
                    </a:lnTo>
                    <a:lnTo>
                      <a:pt x="1123" y="1594"/>
                    </a:lnTo>
                    <a:lnTo>
                      <a:pt x="1122" y="1596"/>
                    </a:lnTo>
                    <a:lnTo>
                      <a:pt x="1122" y="1596"/>
                    </a:lnTo>
                    <a:cubicBezTo>
                      <a:pt x="1132" y="1590"/>
                      <a:pt x="1139" y="1587"/>
                      <a:pt x="1138" y="1587"/>
                    </a:cubicBezTo>
                    <a:lnTo>
                      <a:pt x="1138" y="1587"/>
                    </a:lnTo>
                    <a:cubicBezTo>
                      <a:pt x="1138" y="1587"/>
                      <a:pt x="1134" y="1589"/>
                      <a:pt x="1123" y="1594"/>
                    </a:cubicBezTo>
                    <a:lnTo>
                      <a:pt x="1159" y="1558"/>
                    </a:lnTo>
                    <a:cubicBezTo>
                      <a:pt x="1232" y="1522"/>
                      <a:pt x="1304" y="1522"/>
                      <a:pt x="1377" y="1486"/>
                    </a:cubicBezTo>
                    <a:cubicBezTo>
                      <a:pt x="1413" y="1486"/>
                      <a:pt x="1449" y="1449"/>
                      <a:pt x="1485" y="1449"/>
                    </a:cubicBezTo>
                    <a:cubicBezTo>
                      <a:pt x="1848" y="1341"/>
                      <a:pt x="2246" y="1232"/>
                      <a:pt x="2608" y="1196"/>
                    </a:cubicBezTo>
                    <a:lnTo>
                      <a:pt x="2934" y="1123"/>
                    </a:lnTo>
                    <a:lnTo>
                      <a:pt x="3188" y="1123"/>
                    </a:lnTo>
                    <a:cubicBezTo>
                      <a:pt x="3441" y="1087"/>
                      <a:pt x="3659" y="1087"/>
                      <a:pt x="3912" y="1087"/>
                    </a:cubicBezTo>
                    <a:cubicBezTo>
                      <a:pt x="4419" y="1051"/>
                      <a:pt x="4926" y="1015"/>
                      <a:pt x="5434" y="1015"/>
                    </a:cubicBezTo>
                    <a:cubicBezTo>
                      <a:pt x="5608" y="1009"/>
                      <a:pt x="5781" y="1006"/>
                      <a:pt x="5953" y="1006"/>
                    </a:cubicBezTo>
                    <a:cubicBezTo>
                      <a:pt x="6783" y="1006"/>
                      <a:pt x="7594" y="1076"/>
                      <a:pt x="8404" y="1196"/>
                    </a:cubicBezTo>
                    <a:lnTo>
                      <a:pt x="8730" y="1232"/>
                    </a:lnTo>
                    <a:lnTo>
                      <a:pt x="8947" y="1232"/>
                    </a:lnTo>
                    <a:cubicBezTo>
                      <a:pt x="9128" y="1268"/>
                      <a:pt x="9346" y="1305"/>
                      <a:pt x="9527" y="1341"/>
                    </a:cubicBezTo>
                    <a:cubicBezTo>
                      <a:pt x="9671" y="1413"/>
                      <a:pt x="9816" y="1449"/>
                      <a:pt x="9961" y="1486"/>
                    </a:cubicBezTo>
                    <a:cubicBezTo>
                      <a:pt x="10118" y="1580"/>
                      <a:pt x="10248" y="1674"/>
                      <a:pt x="10421" y="1674"/>
                    </a:cubicBezTo>
                    <a:cubicBezTo>
                      <a:pt x="10448" y="1674"/>
                      <a:pt x="10475" y="1672"/>
                      <a:pt x="10505" y="1667"/>
                    </a:cubicBezTo>
                    <a:cubicBezTo>
                      <a:pt x="10522" y="1661"/>
                      <a:pt x="10541" y="1655"/>
                      <a:pt x="10560" y="1649"/>
                    </a:cubicBezTo>
                    <a:lnTo>
                      <a:pt x="10560" y="1649"/>
                    </a:lnTo>
                    <a:cubicBezTo>
                      <a:pt x="10578" y="1658"/>
                      <a:pt x="10595" y="1667"/>
                      <a:pt x="10613" y="1667"/>
                    </a:cubicBezTo>
                    <a:lnTo>
                      <a:pt x="10613" y="1703"/>
                    </a:lnTo>
                    <a:cubicBezTo>
                      <a:pt x="10686" y="1848"/>
                      <a:pt x="10722" y="1993"/>
                      <a:pt x="10722" y="2138"/>
                    </a:cubicBezTo>
                    <a:cubicBezTo>
                      <a:pt x="10722" y="2391"/>
                      <a:pt x="10722" y="2608"/>
                      <a:pt x="10649" y="2826"/>
                    </a:cubicBezTo>
                    <a:cubicBezTo>
                      <a:pt x="10621" y="2995"/>
                      <a:pt x="10571" y="3165"/>
                      <a:pt x="10499" y="3334"/>
                    </a:cubicBezTo>
                    <a:lnTo>
                      <a:pt x="10499" y="3334"/>
                    </a:lnTo>
                    <a:cubicBezTo>
                      <a:pt x="10423" y="3386"/>
                      <a:pt x="10355" y="3446"/>
                      <a:pt x="10287" y="3514"/>
                    </a:cubicBezTo>
                    <a:cubicBezTo>
                      <a:pt x="10276" y="3525"/>
                      <a:pt x="10262" y="3539"/>
                      <a:pt x="10251" y="3550"/>
                    </a:cubicBezTo>
                    <a:lnTo>
                      <a:pt x="10251" y="3550"/>
                    </a:lnTo>
                    <a:cubicBezTo>
                      <a:pt x="10150" y="3626"/>
                      <a:pt x="10084" y="3737"/>
                      <a:pt x="10029" y="3846"/>
                    </a:cubicBezTo>
                    <a:lnTo>
                      <a:pt x="10029" y="3846"/>
                    </a:lnTo>
                    <a:cubicBezTo>
                      <a:pt x="9924" y="3989"/>
                      <a:pt x="9889" y="4132"/>
                      <a:pt x="9925" y="4311"/>
                    </a:cubicBezTo>
                    <a:cubicBezTo>
                      <a:pt x="9977" y="4389"/>
                      <a:pt x="10067" y="4449"/>
                      <a:pt x="10154" y="4449"/>
                    </a:cubicBezTo>
                    <a:cubicBezTo>
                      <a:pt x="10188" y="4449"/>
                      <a:pt x="10221" y="4440"/>
                      <a:pt x="10251" y="4420"/>
                    </a:cubicBezTo>
                    <a:cubicBezTo>
                      <a:pt x="10432" y="4383"/>
                      <a:pt x="10577" y="4311"/>
                      <a:pt x="10722" y="4202"/>
                    </a:cubicBezTo>
                    <a:cubicBezTo>
                      <a:pt x="10831" y="4094"/>
                      <a:pt x="10939" y="3949"/>
                      <a:pt x="11012" y="3804"/>
                    </a:cubicBezTo>
                    <a:cubicBezTo>
                      <a:pt x="11029" y="3768"/>
                      <a:pt x="11056" y="3698"/>
                      <a:pt x="11070" y="3657"/>
                    </a:cubicBezTo>
                    <a:lnTo>
                      <a:pt x="11070" y="3657"/>
                    </a:lnTo>
                    <a:cubicBezTo>
                      <a:pt x="11126" y="3541"/>
                      <a:pt x="11145" y="3358"/>
                      <a:pt x="11048" y="3260"/>
                    </a:cubicBezTo>
                    <a:lnTo>
                      <a:pt x="11039" y="3252"/>
                    </a:lnTo>
                    <a:lnTo>
                      <a:pt x="11039" y="3252"/>
                    </a:lnTo>
                    <a:cubicBezTo>
                      <a:pt x="11127" y="2856"/>
                      <a:pt x="11157" y="2461"/>
                      <a:pt x="11157" y="2065"/>
                    </a:cubicBezTo>
                    <a:cubicBezTo>
                      <a:pt x="11157" y="1884"/>
                      <a:pt x="11229" y="1703"/>
                      <a:pt x="11229" y="1522"/>
                    </a:cubicBezTo>
                    <a:cubicBezTo>
                      <a:pt x="11229" y="1421"/>
                      <a:pt x="11229" y="1320"/>
                      <a:pt x="11192" y="1231"/>
                    </a:cubicBezTo>
                    <a:lnTo>
                      <a:pt x="11192" y="1231"/>
                    </a:lnTo>
                    <a:lnTo>
                      <a:pt x="11193" y="1232"/>
                    </a:lnTo>
                    <a:cubicBezTo>
                      <a:pt x="11167" y="1153"/>
                      <a:pt x="11140" y="1094"/>
                      <a:pt x="11100" y="1039"/>
                    </a:cubicBezTo>
                    <a:lnTo>
                      <a:pt x="11100" y="1039"/>
                    </a:lnTo>
                    <a:cubicBezTo>
                      <a:pt x="11096" y="1019"/>
                      <a:pt x="11091" y="999"/>
                      <a:pt x="11084" y="979"/>
                    </a:cubicBezTo>
                    <a:cubicBezTo>
                      <a:pt x="11084" y="797"/>
                      <a:pt x="10939" y="761"/>
                      <a:pt x="10831" y="689"/>
                    </a:cubicBezTo>
                    <a:cubicBezTo>
                      <a:pt x="10686" y="616"/>
                      <a:pt x="10541" y="544"/>
                      <a:pt x="10396" y="508"/>
                    </a:cubicBezTo>
                    <a:cubicBezTo>
                      <a:pt x="9997" y="399"/>
                      <a:pt x="9599" y="290"/>
                      <a:pt x="9164" y="254"/>
                    </a:cubicBezTo>
                    <a:cubicBezTo>
                      <a:pt x="8186" y="73"/>
                      <a:pt x="7172" y="1"/>
                      <a:pt x="6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45" name="Google Shape;1345;p31"/>
              <p:cNvSpPr/>
              <p:nvPr/>
            </p:nvSpPr>
            <p:spPr>
              <a:xfrm>
                <a:off x="4853570" y="4139210"/>
                <a:ext cx="242959" cy="380232"/>
              </a:xfrm>
              <a:custGeom>
                <a:avLst/>
                <a:gdLst/>
                <a:ahLst/>
                <a:cxnLst/>
                <a:rect l="l" t="t" r="r" b="b"/>
                <a:pathLst>
                  <a:path w="10469" h="16384" extrusionOk="0">
                    <a:moveTo>
                      <a:pt x="1449" y="1904"/>
                    </a:moveTo>
                    <a:cubicBezTo>
                      <a:pt x="1449" y="1904"/>
                      <a:pt x="1449" y="1904"/>
                      <a:pt x="1449" y="1904"/>
                    </a:cubicBezTo>
                    <a:cubicBezTo>
                      <a:pt x="1449" y="1904"/>
                      <a:pt x="1449" y="1904"/>
                      <a:pt x="1449" y="1904"/>
                    </a:cubicBezTo>
                    <a:close/>
                    <a:moveTo>
                      <a:pt x="8005" y="5526"/>
                    </a:moveTo>
                    <a:cubicBezTo>
                      <a:pt x="7957" y="5561"/>
                      <a:pt x="7922" y="5587"/>
                      <a:pt x="7897" y="5608"/>
                    </a:cubicBezTo>
                    <a:lnTo>
                      <a:pt x="7897" y="5608"/>
                    </a:lnTo>
                    <a:lnTo>
                      <a:pt x="8005" y="5526"/>
                    </a:lnTo>
                    <a:close/>
                    <a:moveTo>
                      <a:pt x="6520" y="7736"/>
                    </a:moveTo>
                    <a:lnTo>
                      <a:pt x="6520" y="7736"/>
                    </a:lnTo>
                    <a:cubicBezTo>
                      <a:pt x="6520" y="7736"/>
                      <a:pt x="6520" y="7736"/>
                      <a:pt x="6520" y="7736"/>
                    </a:cubicBezTo>
                    <a:lnTo>
                      <a:pt x="6520" y="7736"/>
                    </a:lnTo>
                    <a:lnTo>
                      <a:pt x="6520" y="7736"/>
                    </a:lnTo>
                    <a:close/>
                    <a:moveTo>
                      <a:pt x="6583" y="7751"/>
                    </a:moveTo>
                    <a:lnTo>
                      <a:pt x="6583" y="7751"/>
                    </a:lnTo>
                    <a:cubicBezTo>
                      <a:pt x="6577" y="7755"/>
                      <a:pt x="6571" y="7760"/>
                      <a:pt x="6565" y="7765"/>
                    </a:cubicBezTo>
                    <a:lnTo>
                      <a:pt x="6565" y="7765"/>
                    </a:lnTo>
                    <a:cubicBezTo>
                      <a:pt x="6575" y="7757"/>
                      <a:pt x="6580" y="7753"/>
                      <a:pt x="6583" y="7751"/>
                    </a:cubicBezTo>
                    <a:close/>
                    <a:moveTo>
                      <a:pt x="6520" y="7736"/>
                    </a:moveTo>
                    <a:cubicBezTo>
                      <a:pt x="6509" y="7762"/>
                      <a:pt x="6499" y="7785"/>
                      <a:pt x="6490" y="7805"/>
                    </a:cubicBezTo>
                    <a:lnTo>
                      <a:pt x="6490" y="7805"/>
                    </a:lnTo>
                    <a:cubicBezTo>
                      <a:pt x="6490" y="7805"/>
                      <a:pt x="6490" y="7805"/>
                      <a:pt x="6490" y="7805"/>
                    </a:cubicBezTo>
                    <a:lnTo>
                      <a:pt x="6490" y="7805"/>
                    </a:lnTo>
                    <a:cubicBezTo>
                      <a:pt x="6490" y="7805"/>
                      <a:pt x="6490" y="7805"/>
                      <a:pt x="6489" y="7806"/>
                    </a:cubicBezTo>
                    <a:lnTo>
                      <a:pt x="6489" y="7806"/>
                    </a:lnTo>
                    <a:cubicBezTo>
                      <a:pt x="6489" y="7805"/>
                      <a:pt x="6489" y="7805"/>
                      <a:pt x="6490" y="7805"/>
                    </a:cubicBezTo>
                    <a:lnTo>
                      <a:pt x="6490" y="7805"/>
                    </a:lnTo>
                    <a:cubicBezTo>
                      <a:pt x="6488" y="7806"/>
                      <a:pt x="6486" y="7807"/>
                      <a:pt x="6484" y="7808"/>
                    </a:cubicBezTo>
                    <a:cubicBezTo>
                      <a:pt x="6484" y="7808"/>
                      <a:pt x="6484" y="7809"/>
                      <a:pt x="6484" y="7810"/>
                    </a:cubicBezTo>
                    <a:lnTo>
                      <a:pt x="6484" y="7810"/>
                    </a:lnTo>
                    <a:cubicBezTo>
                      <a:pt x="6483" y="7811"/>
                      <a:pt x="6482" y="7812"/>
                      <a:pt x="6480" y="7814"/>
                    </a:cubicBezTo>
                    <a:lnTo>
                      <a:pt x="6480" y="7814"/>
                    </a:lnTo>
                    <a:lnTo>
                      <a:pt x="6484" y="7808"/>
                    </a:lnTo>
                    <a:lnTo>
                      <a:pt x="6520" y="7736"/>
                    </a:lnTo>
                    <a:close/>
                    <a:moveTo>
                      <a:pt x="6508" y="7795"/>
                    </a:moveTo>
                    <a:lnTo>
                      <a:pt x="6508" y="7795"/>
                    </a:lnTo>
                    <a:cubicBezTo>
                      <a:pt x="6508" y="7800"/>
                      <a:pt x="6507" y="7804"/>
                      <a:pt x="6507" y="7809"/>
                    </a:cubicBezTo>
                    <a:lnTo>
                      <a:pt x="6507" y="7809"/>
                    </a:lnTo>
                    <a:cubicBezTo>
                      <a:pt x="6502" y="7813"/>
                      <a:pt x="6497" y="7816"/>
                      <a:pt x="6492" y="7820"/>
                    </a:cubicBezTo>
                    <a:lnTo>
                      <a:pt x="6492" y="7820"/>
                    </a:lnTo>
                    <a:cubicBezTo>
                      <a:pt x="6494" y="7814"/>
                      <a:pt x="6497" y="7807"/>
                      <a:pt x="6499" y="7800"/>
                    </a:cubicBezTo>
                    <a:lnTo>
                      <a:pt x="6499" y="7800"/>
                    </a:lnTo>
                    <a:cubicBezTo>
                      <a:pt x="6496" y="7802"/>
                      <a:pt x="6493" y="7803"/>
                      <a:pt x="6490" y="7805"/>
                    </a:cubicBezTo>
                    <a:lnTo>
                      <a:pt x="6490" y="7805"/>
                    </a:lnTo>
                    <a:cubicBezTo>
                      <a:pt x="6494" y="7802"/>
                      <a:pt x="6497" y="7799"/>
                      <a:pt x="6500" y="7796"/>
                    </a:cubicBezTo>
                    <a:lnTo>
                      <a:pt x="6500" y="7796"/>
                    </a:lnTo>
                    <a:cubicBezTo>
                      <a:pt x="6500" y="7798"/>
                      <a:pt x="6499" y="7799"/>
                      <a:pt x="6499" y="7800"/>
                    </a:cubicBezTo>
                    <a:lnTo>
                      <a:pt x="6499" y="7800"/>
                    </a:lnTo>
                    <a:cubicBezTo>
                      <a:pt x="6502" y="7799"/>
                      <a:pt x="6505" y="7797"/>
                      <a:pt x="6508" y="7795"/>
                    </a:cubicBezTo>
                    <a:close/>
                    <a:moveTo>
                      <a:pt x="6507" y="7809"/>
                    </a:moveTo>
                    <a:cubicBezTo>
                      <a:pt x="6506" y="7813"/>
                      <a:pt x="6506" y="7817"/>
                      <a:pt x="6506" y="7820"/>
                    </a:cubicBezTo>
                    <a:lnTo>
                      <a:pt x="6506" y="7820"/>
                    </a:lnTo>
                    <a:cubicBezTo>
                      <a:pt x="6499" y="7827"/>
                      <a:pt x="6492" y="7834"/>
                      <a:pt x="6485" y="7842"/>
                    </a:cubicBezTo>
                    <a:lnTo>
                      <a:pt x="6485" y="7842"/>
                    </a:lnTo>
                    <a:cubicBezTo>
                      <a:pt x="6487" y="7836"/>
                      <a:pt x="6489" y="7828"/>
                      <a:pt x="6492" y="7820"/>
                    </a:cubicBezTo>
                    <a:lnTo>
                      <a:pt x="6492" y="7820"/>
                    </a:lnTo>
                    <a:lnTo>
                      <a:pt x="6484" y="7826"/>
                    </a:lnTo>
                    <a:lnTo>
                      <a:pt x="6484" y="7826"/>
                    </a:lnTo>
                    <a:cubicBezTo>
                      <a:pt x="6484" y="7826"/>
                      <a:pt x="6484" y="7826"/>
                      <a:pt x="6484" y="7826"/>
                    </a:cubicBezTo>
                    <a:lnTo>
                      <a:pt x="6484" y="7826"/>
                    </a:lnTo>
                    <a:cubicBezTo>
                      <a:pt x="6482" y="7828"/>
                      <a:pt x="6480" y="7829"/>
                      <a:pt x="6477" y="7831"/>
                    </a:cubicBezTo>
                    <a:lnTo>
                      <a:pt x="6477" y="7831"/>
                    </a:lnTo>
                    <a:cubicBezTo>
                      <a:pt x="6480" y="7827"/>
                      <a:pt x="6482" y="7822"/>
                      <a:pt x="6484" y="7817"/>
                    </a:cubicBezTo>
                    <a:lnTo>
                      <a:pt x="6484" y="7817"/>
                    </a:lnTo>
                    <a:cubicBezTo>
                      <a:pt x="6484" y="7820"/>
                      <a:pt x="6484" y="7823"/>
                      <a:pt x="6484" y="7826"/>
                    </a:cubicBezTo>
                    <a:lnTo>
                      <a:pt x="6484" y="7826"/>
                    </a:lnTo>
                    <a:cubicBezTo>
                      <a:pt x="6487" y="7824"/>
                      <a:pt x="6490" y="7822"/>
                      <a:pt x="6492" y="7820"/>
                    </a:cubicBezTo>
                    <a:lnTo>
                      <a:pt x="6492" y="7820"/>
                    </a:lnTo>
                    <a:cubicBezTo>
                      <a:pt x="6492" y="7820"/>
                      <a:pt x="6492" y="7820"/>
                      <a:pt x="6492" y="7820"/>
                    </a:cubicBezTo>
                    <a:lnTo>
                      <a:pt x="6492" y="7820"/>
                    </a:lnTo>
                    <a:lnTo>
                      <a:pt x="6507" y="7809"/>
                    </a:lnTo>
                    <a:close/>
                    <a:moveTo>
                      <a:pt x="6527" y="7797"/>
                    </a:moveTo>
                    <a:lnTo>
                      <a:pt x="6542" y="7859"/>
                    </a:lnTo>
                    <a:lnTo>
                      <a:pt x="6542" y="7859"/>
                    </a:lnTo>
                    <a:lnTo>
                      <a:pt x="6514" y="7886"/>
                    </a:lnTo>
                    <a:lnTo>
                      <a:pt x="6514" y="7886"/>
                    </a:lnTo>
                    <a:cubicBezTo>
                      <a:pt x="6517" y="7872"/>
                      <a:pt x="6519" y="7858"/>
                      <a:pt x="6520" y="7844"/>
                    </a:cubicBezTo>
                    <a:lnTo>
                      <a:pt x="6520" y="7804"/>
                    </a:lnTo>
                    <a:lnTo>
                      <a:pt x="6520" y="7804"/>
                    </a:lnTo>
                    <a:cubicBezTo>
                      <a:pt x="6523" y="7802"/>
                      <a:pt x="6525" y="7799"/>
                      <a:pt x="6527" y="7797"/>
                    </a:cubicBezTo>
                    <a:close/>
                    <a:moveTo>
                      <a:pt x="6480" y="7814"/>
                    </a:moveTo>
                    <a:lnTo>
                      <a:pt x="6460" y="7844"/>
                    </a:lnTo>
                    <a:lnTo>
                      <a:pt x="6460" y="7844"/>
                    </a:lnTo>
                    <a:cubicBezTo>
                      <a:pt x="6466" y="7840"/>
                      <a:pt x="6472" y="7835"/>
                      <a:pt x="6477" y="7831"/>
                    </a:cubicBezTo>
                    <a:lnTo>
                      <a:pt x="6477" y="7831"/>
                    </a:lnTo>
                    <a:cubicBezTo>
                      <a:pt x="6477" y="7831"/>
                      <a:pt x="6477" y="7831"/>
                      <a:pt x="6477" y="7831"/>
                    </a:cubicBezTo>
                    <a:lnTo>
                      <a:pt x="6477" y="7831"/>
                    </a:lnTo>
                    <a:lnTo>
                      <a:pt x="6484" y="7826"/>
                    </a:lnTo>
                    <a:lnTo>
                      <a:pt x="6484" y="7826"/>
                    </a:lnTo>
                    <a:cubicBezTo>
                      <a:pt x="6484" y="7833"/>
                      <a:pt x="6484" y="7840"/>
                      <a:pt x="6484" y="7843"/>
                    </a:cubicBezTo>
                    <a:lnTo>
                      <a:pt x="6484" y="7843"/>
                    </a:lnTo>
                    <a:cubicBezTo>
                      <a:pt x="6484" y="7843"/>
                      <a:pt x="6485" y="7842"/>
                      <a:pt x="6485" y="7842"/>
                    </a:cubicBezTo>
                    <a:lnTo>
                      <a:pt x="6485" y="7842"/>
                    </a:lnTo>
                    <a:cubicBezTo>
                      <a:pt x="6485" y="7843"/>
                      <a:pt x="6484" y="7844"/>
                      <a:pt x="6484" y="7844"/>
                    </a:cubicBezTo>
                    <a:cubicBezTo>
                      <a:pt x="6484" y="7844"/>
                      <a:pt x="6484" y="7844"/>
                      <a:pt x="6484" y="7843"/>
                    </a:cubicBezTo>
                    <a:lnTo>
                      <a:pt x="6484" y="7843"/>
                    </a:lnTo>
                    <a:cubicBezTo>
                      <a:pt x="6476" y="7851"/>
                      <a:pt x="6467" y="7860"/>
                      <a:pt x="6458" y="7870"/>
                    </a:cubicBezTo>
                    <a:lnTo>
                      <a:pt x="6458" y="7870"/>
                    </a:lnTo>
                    <a:cubicBezTo>
                      <a:pt x="6442" y="7901"/>
                      <a:pt x="6432" y="7912"/>
                      <a:pt x="6428" y="7912"/>
                    </a:cubicBezTo>
                    <a:cubicBezTo>
                      <a:pt x="6426" y="7912"/>
                      <a:pt x="6426" y="7908"/>
                      <a:pt x="6427" y="7901"/>
                    </a:cubicBezTo>
                    <a:lnTo>
                      <a:pt x="6427" y="7901"/>
                    </a:lnTo>
                    <a:cubicBezTo>
                      <a:pt x="6422" y="7906"/>
                      <a:pt x="6417" y="7911"/>
                      <a:pt x="6412" y="7917"/>
                    </a:cubicBezTo>
                    <a:lnTo>
                      <a:pt x="6430" y="7890"/>
                    </a:lnTo>
                    <a:lnTo>
                      <a:pt x="6430" y="7890"/>
                    </a:lnTo>
                    <a:cubicBezTo>
                      <a:pt x="6428" y="7894"/>
                      <a:pt x="6427" y="7898"/>
                      <a:pt x="6427" y="7901"/>
                    </a:cubicBezTo>
                    <a:lnTo>
                      <a:pt x="6427" y="7901"/>
                    </a:lnTo>
                    <a:cubicBezTo>
                      <a:pt x="6438" y="7890"/>
                      <a:pt x="6448" y="7880"/>
                      <a:pt x="6458" y="7870"/>
                    </a:cubicBezTo>
                    <a:lnTo>
                      <a:pt x="6458" y="7870"/>
                    </a:lnTo>
                    <a:cubicBezTo>
                      <a:pt x="6464" y="7859"/>
                      <a:pt x="6470" y="7846"/>
                      <a:pt x="6477" y="7831"/>
                    </a:cubicBezTo>
                    <a:lnTo>
                      <a:pt x="6477" y="7831"/>
                    </a:lnTo>
                    <a:lnTo>
                      <a:pt x="6460" y="7844"/>
                    </a:lnTo>
                    <a:lnTo>
                      <a:pt x="6460" y="7844"/>
                    </a:lnTo>
                    <a:lnTo>
                      <a:pt x="6430" y="7890"/>
                    </a:lnTo>
                    <a:lnTo>
                      <a:pt x="6430" y="7890"/>
                    </a:lnTo>
                    <a:cubicBezTo>
                      <a:pt x="6432" y="7881"/>
                      <a:pt x="6436" y="7870"/>
                      <a:pt x="6441" y="7858"/>
                    </a:cubicBezTo>
                    <a:lnTo>
                      <a:pt x="6441" y="7858"/>
                    </a:lnTo>
                    <a:lnTo>
                      <a:pt x="6460" y="7844"/>
                    </a:lnTo>
                    <a:lnTo>
                      <a:pt x="6460" y="7844"/>
                    </a:lnTo>
                    <a:lnTo>
                      <a:pt x="6460" y="7844"/>
                    </a:lnTo>
                    <a:lnTo>
                      <a:pt x="6460" y="7844"/>
                    </a:lnTo>
                    <a:cubicBezTo>
                      <a:pt x="6454" y="7849"/>
                      <a:pt x="6448" y="7853"/>
                      <a:pt x="6441" y="7858"/>
                    </a:cubicBezTo>
                    <a:lnTo>
                      <a:pt x="6441" y="7858"/>
                    </a:lnTo>
                    <a:cubicBezTo>
                      <a:pt x="6443" y="7854"/>
                      <a:pt x="6446" y="7849"/>
                      <a:pt x="6448" y="7844"/>
                    </a:cubicBezTo>
                    <a:cubicBezTo>
                      <a:pt x="6458" y="7834"/>
                      <a:pt x="6469" y="7824"/>
                      <a:pt x="6480" y="7814"/>
                    </a:cubicBezTo>
                    <a:close/>
                    <a:moveTo>
                      <a:pt x="4616" y="8021"/>
                    </a:moveTo>
                    <a:cubicBezTo>
                      <a:pt x="4611" y="8024"/>
                      <a:pt x="4606" y="8025"/>
                      <a:pt x="4601" y="8025"/>
                    </a:cubicBezTo>
                    <a:lnTo>
                      <a:pt x="4616" y="8021"/>
                    </a:lnTo>
                    <a:close/>
                    <a:moveTo>
                      <a:pt x="5071" y="1469"/>
                    </a:moveTo>
                    <a:cubicBezTo>
                      <a:pt x="6013" y="1469"/>
                      <a:pt x="6955" y="1542"/>
                      <a:pt x="7897" y="1650"/>
                    </a:cubicBezTo>
                    <a:lnTo>
                      <a:pt x="8187" y="1687"/>
                    </a:lnTo>
                    <a:lnTo>
                      <a:pt x="8042" y="1687"/>
                    </a:lnTo>
                    <a:cubicBezTo>
                      <a:pt x="8288" y="1717"/>
                      <a:pt x="8560" y="1774"/>
                      <a:pt x="8814" y="1880"/>
                    </a:cubicBezTo>
                    <a:lnTo>
                      <a:pt x="8814" y="1880"/>
                    </a:lnTo>
                    <a:cubicBezTo>
                      <a:pt x="8836" y="1901"/>
                      <a:pt x="8857" y="1923"/>
                      <a:pt x="8879" y="1944"/>
                    </a:cubicBezTo>
                    <a:lnTo>
                      <a:pt x="8879" y="1944"/>
                    </a:lnTo>
                    <a:cubicBezTo>
                      <a:pt x="8897" y="1997"/>
                      <a:pt x="8911" y="2041"/>
                      <a:pt x="8911" y="2085"/>
                    </a:cubicBezTo>
                    <a:lnTo>
                      <a:pt x="8875" y="1940"/>
                    </a:lnTo>
                    <a:lnTo>
                      <a:pt x="8875" y="1940"/>
                    </a:lnTo>
                    <a:cubicBezTo>
                      <a:pt x="8911" y="2266"/>
                      <a:pt x="8947" y="2592"/>
                      <a:pt x="8983" y="2954"/>
                    </a:cubicBezTo>
                    <a:cubicBezTo>
                      <a:pt x="8983" y="3099"/>
                      <a:pt x="8983" y="3280"/>
                      <a:pt x="8983" y="3461"/>
                    </a:cubicBezTo>
                    <a:lnTo>
                      <a:pt x="8983" y="3534"/>
                    </a:lnTo>
                    <a:lnTo>
                      <a:pt x="8983" y="3570"/>
                    </a:lnTo>
                    <a:cubicBezTo>
                      <a:pt x="8947" y="3643"/>
                      <a:pt x="8947" y="3751"/>
                      <a:pt x="8911" y="3824"/>
                    </a:cubicBezTo>
                    <a:cubicBezTo>
                      <a:pt x="8875" y="4005"/>
                      <a:pt x="8839" y="4150"/>
                      <a:pt x="8802" y="4331"/>
                    </a:cubicBezTo>
                    <a:lnTo>
                      <a:pt x="8790" y="4355"/>
                    </a:lnTo>
                    <a:lnTo>
                      <a:pt x="8790" y="4355"/>
                    </a:lnTo>
                    <a:cubicBezTo>
                      <a:pt x="8791" y="4350"/>
                      <a:pt x="8792" y="4347"/>
                      <a:pt x="8791" y="4347"/>
                    </a:cubicBezTo>
                    <a:lnTo>
                      <a:pt x="8791" y="4347"/>
                    </a:lnTo>
                    <a:cubicBezTo>
                      <a:pt x="8790" y="4347"/>
                      <a:pt x="8783" y="4362"/>
                      <a:pt x="8766" y="4403"/>
                    </a:cubicBezTo>
                    <a:cubicBezTo>
                      <a:pt x="8730" y="4476"/>
                      <a:pt x="8694" y="4584"/>
                      <a:pt x="8657" y="4657"/>
                    </a:cubicBezTo>
                    <a:cubicBezTo>
                      <a:pt x="8621" y="4729"/>
                      <a:pt x="8585" y="4802"/>
                      <a:pt x="8549" y="4874"/>
                    </a:cubicBezTo>
                    <a:cubicBezTo>
                      <a:pt x="8549" y="4874"/>
                      <a:pt x="8549" y="4874"/>
                      <a:pt x="8549" y="4874"/>
                    </a:cubicBezTo>
                    <a:lnTo>
                      <a:pt x="8549" y="4874"/>
                    </a:lnTo>
                    <a:lnTo>
                      <a:pt x="8513" y="4910"/>
                    </a:lnTo>
                    <a:cubicBezTo>
                      <a:pt x="8476" y="4983"/>
                      <a:pt x="8440" y="5055"/>
                      <a:pt x="8368" y="5128"/>
                    </a:cubicBezTo>
                    <a:cubicBezTo>
                      <a:pt x="8359" y="5136"/>
                      <a:pt x="8342" y="5155"/>
                      <a:pt x="8322" y="5177"/>
                    </a:cubicBezTo>
                    <a:lnTo>
                      <a:pt x="8322" y="5177"/>
                    </a:lnTo>
                    <a:cubicBezTo>
                      <a:pt x="8325" y="5173"/>
                      <a:pt x="8328" y="5168"/>
                      <a:pt x="8331" y="5164"/>
                    </a:cubicBezTo>
                    <a:lnTo>
                      <a:pt x="8331" y="5164"/>
                    </a:lnTo>
                    <a:cubicBezTo>
                      <a:pt x="8261" y="5246"/>
                      <a:pt x="8236" y="5275"/>
                      <a:pt x="8236" y="5275"/>
                    </a:cubicBezTo>
                    <a:cubicBezTo>
                      <a:pt x="8236" y="5275"/>
                      <a:pt x="8283" y="5221"/>
                      <a:pt x="8322" y="5177"/>
                    </a:cubicBezTo>
                    <a:lnTo>
                      <a:pt x="8322" y="5177"/>
                    </a:lnTo>
                    <a:cubicBezTo>
                      <a:pt x="8250" y="5281"/>
                      <a:pt x="8147" y="5384"/>
                      <a:pt x="8078" y="5454"/>
                    </a:cubicBezTo>
                    <a:lnTo>
                      <a:pt x="7897" y="5635"/>
                    </a:lnTo>
                    <a:cubicBezTo>
                      <a:pt x="7882" y="5649"/>
                      <a:pt x="7855" y="5664"/>
                      <a:pt x="7846" y="5664"/>
                    </a:cubicBezTo>
                    <a:cubicBezTo>
                      <a:pt x="7837" y="5664"/>
                      <a:pt x="7844" y="5650"/>
                      <a:pt x="7897" y="5608"/>
                    </a:cubicBezTo>
                    <a:lnTo>
                      <a:pt x="7897" y="5608"/>
                    </a:lnTo>
                    <a:lnTo>
                      <a:pt x="7861" y="5635"/>
                    </a:lnTo>
                    <a:cubicBezTo>
                      <a:pt x="7643" y="5816"/>
                      <a:pt x="7426" y="5961"/>
                      <a:pt x="7209" y="6069"/>
                    </a:cubicBezTo>
                    <a:cubicBezTo>
                      <a:pt x="6846" y="6323"/>
                      <a:pt x="6448" y="6540"/>
                      <a:pt x="6086" y="6794"/>
                    </a:cubicBezTo>
                    <a:cubicBezTo>
                      <a:pt x="5639" y="7129"/>
                      <a:pt x="5321" y="7593"/>
                      <a:pt x="5166" y="8104"/>
                    </a:cubicBezTo>
                    <a:lnTo>
                      <a:pt x="5166" y="8104"/>
                    </a:lnTo>
                    <a:cubicBezTo>
                      <a:pt x="5101" y="8016"/>
                      <a:pt x="5003" y="7949"/>
                      <a:pt x="4890" y="7917"/>
                    </a:cubicBezTo>
                    <a:cubicBezTo>
                      <a:pt x="4863" y="7903"/>
                      <a:pt x="4835" y="7897"/>
                      <a:pt x="4806" y="7897"/>
                    </a:cubicBezTo>
                    <a:cubicBezTo>
                      <a:pt x="4786" y="7897"/>
                      <a:pt x="4766" y="7900"/>
                      <a:pt x="4745" y="7905"/>
                    </a:cubicBezTo>
                    <a:lnTo>
                      <a:pt x="4745" y="7905"/>
                    </a:lnTo>
                    <a:cubicBezTo>
                      <a:pt x="4687" y="7535"/>
                      <a:pt x="4301" y="7260"/>
                      <a:pt x="4021" y="7011"/>
                    </a:cubicBezTo>
                    <a:cubicBezTo>
                      <a:pt x="3731" y="6830"/>
                      <a:pt x="3514" y="6613"/>
                      <a:pt x="3260" y="6395"/>
                    </a:cubicBezTo>
                    <a:cubicBezTo>
                      <a:pt x="2971" y="6142"/>
                      <a:pt x="2717" y="5888"/>
                      <a:pt x="2464" y="5598"/>
                    </a:cubicBezTo>
                    <a:cubicBezTo>
                      <a:pt x="1956" y="4946"/>
                      <a:pt x="1594" y="4186"/>
                      <a:pt x="1449" y="3353"/>
                    </a:cubicBezTo>
                    <a:lnTo>
                      <a:pt x="1449" y="3317"/>
                    </a:lnTo>
                    <a:lnTo>
                      <a:pt x="1449" y="3280"/>
                    </a:lnTo>
                    <a:lnTo>
                      <a:pt x="1449" y="3135"/>
                    </a:lnTo>
                    <a:cubicBezTo>
                      <a:pt x="1449" y="3027"/>
                      <a:pt x="1449" y="2918"/>
                      <a:pt x="1413" y="2809"/>
                    </a:cubicBezTo>
                    <a:lnTo>
                      <a:pt x="1413" y="2157"/>
                    </a:lnTo>
                    <a:cubicBezTo>
                      <a:pt x="1413" y="2085"/>
                      <a:pt x="1413" y="1976"/>
                      <a:pt x="1449" y="1868"/>
                    </a:cubicBezTo>
                    <a:cubicBezTo>
                      <a:pt x="1456" y="1849"/>
                      <a:pt x="1460" y="1837"/>
                      <a:pt x="1462" y="1832"/>
                    </a:cubicBezTo>
                    <a:lnTo>
                      <a:pt x="1462" y="1832"/>
                    </a:lnTo>
                    <a:cubicBezTo>
                      <a:pt x="1455" y="1863"/>
                      <a:pt x="1449" y="1889"/>
                      <a:pt x="1449" y="1904"/>
                    </a:cubicBezTo>
                    <a:cubicBezTo>
                      <a:pt x="1449" y="1904"/>
                      <a:pt x="1469" y="1827"/>
                      <a:pt x="1465" y="1827"/>
                    </a:cubicBezTo>
                    <a:lnTo>
                      <a:pt x="1465" y="1827"/>
                    </a:lnTo>
                    <a:cubicBezTo>
                      <a:pt x="1465" y="1827"/>
                      <a:pt x="1464" y="1829"/>
                      <a:pt x="1462" y="1832"/>
                    </a:cubicBezTo>
                    <a:lnTo>
                      <a:pt x="1462" y="1832"/>
                    </a:lnTo>
                    <a:cubicBezTo>
                      <a:pt x="1471" y="1792"/>
                      <a:pt x="1482" y="1744"/>
                      <a:pt x="1485" y="1704"/>
                    </a:cubicBezTo>
                    <a:lnTo>
                      <a:pt x="1485" y="1704"/>
                    </a:lnTo>
                    <a:cubicBezTo>
                      <a:pt x="1560" y="1686"/>
                      <a:pt x="1632" y="1668"/>
                      <a:pt x="1703" y="1650"/>
                    </a:cubicBezTo>
                    <a:lnTo>
                      <a:pt x="1956" y="1614"/>
                    </a:lnTo>
                    <a:lnTo>
                      <a:pt x="2138" y="1614"/>
                    </a:lnTo>
                    <a:cubicBezTo>
                      <a:pt x="3079" y="1505"/>
                      <a:pt x="4094" y="1469"/>
                      <a:pt x="5071" y="1469"/>
                    </a:cubicBezTo>
                    <a:close/>
                    <a:moveTo>
                      <a:pt x="4069" y="8472"/>
                    </a:moveTo>
                    <a:cubicBezTo>
                      <a:pt x="4065" y="8480"/>
                      <a:pt x="4061" y="8488"/>
                      <a:pt x="4057" y="8496"/>
                    </a:cubicBezTo>
                    <a:lnTo>
                      <a:pt x="4040" y="8496"/>
                    </a:lnTo>
                    <a:cubicBezTo>
                      <a:pt x="4052" y="8486"/>
                      <a:pt x="4062" y="8478"/>
                      <a:pt x="4069" y="8472"/>
                    </a:cubicBezTo>
                    <a:close/>
                    <a:moveTo>
                      <a:pt x="5149" y="8736"/>
                    </a:moveTo>
                    <a:cubicBezTo>
                      <a:pt x="5149" y="8736"/>
                      <a:pt x="5147" y="8741"/>
                      <a:pt x="5143" y="8751"/>
                    </a:cubicBezTo>
                    <a:lnTo>
                      <a:pt x="5143" y="8751"/>
                    </a:lnTo>
                    <a:cubicBezTo>
                      <a:pt x="5145" y="8746"/>
                      <a:pt x="5146" y="8741"/>
                      <a:pt x="5148" y="8737"/>
                    </a:cubicBezTo>
                    <a:lnTo>
                      <a:pt x="5148" y="8737"/>
                    </a:lnTo>
                    <a:cubicBezTo>
                      <a:pt x="5148" y="8736"/>
                      <a:pt x="5149" y="8736"/>
                      <a:pt x="5149" y="8736"/>
                    </a:cubicBezTo>
                    <a:close/>
                    <a:moveTo>
                      <a:pt x="5476" y="8924"/>
                    </a:moveTo>
                    <a:lnTo>
                      <a:pt x="5470" y="8931"/>
                    </a:lnTo>
                    <a:lnTo>
                      <a:pt x="5434" y="8931"/>
                    </a:lnTo>
                    <a:cubicBezTo>
                      <a:pt x="5448" y="8929"/>
                      <a:pt x="5462" y="8927"/>
                      <a:pt x="5476" y="8924"/>
                    </a:cubicBezTo>
                    <a:close/>
                    <a:moveTo>
                      <a:pt x="1954" y="11507"/>
                    </a:moveTo>
                    <a:cubicBezTo>
                      <a:pt x="1938" y="11525"/>
                      <a:pt x="1926" y="11543"/>
                      <a:pt x="1922" y="11561"/>
                    </a:cubicBezTo>
                    <a:lnTo>
                      <a:pt x="1922" y="11561"/>
                    </a:lnTo>
                    <a:cubicBezTo>
                      <a:pt x="1934" y="11539"/>
                      <a:pt x="1948" y="11517"/>
                      <a:pt x="1954" y="11507"/>
                    </a:cubicBezTo>
                    <a:close/>
                    <a:moveTo>
                      <a:pt x="1922" y="11561"/>
                    </a:moveTo>
                    <a:cubicBezTo>
                      <a:pt x="1907" y="11586"/>
                      <a:pt x="1894" y="11610"/>
                      <a:pt x="1895" y="11610"/>
                    </a:cubicBezTo>
                    <a:cubicBezTo>
                      <a:pt x="1896" y="11610"/>
                      <a:pt x="1904" y="11600"/>
                      <a:pt x="1920" y="11575"/>
                    </a:cubicBezTo>
                    <a:cubicBezTo>
                      <a:pt x="1920" y="11570"/>
                      <a:pt x="1921" y="11566"/>
                      <a:pt x="1922" y="11561"/>
                    </a:cubicBezTo>
                    <a:close/>
                    <a:moveTo>
                      <a:pt x="9353" y="14610"/>
                    </a:moveTo>
                    <a:lnTo>
                      <a:pt x="9309" y="14654"/>
                    </a:lnTo>
                    <a:cubicBezTo>
                      <a:pt x="9302" y="14654"/>
                      <a:pt x="9295" y="14654"/>
                      <a:pt x="9287" y="14655"/>
                    </a:cubicBezTo>
                    <a:lnTo>
                      <a:pt x="9287" y="14655"/>
                    </a:lnTo>
                    <a:cubicBezTo>
                      <a:pt x="9291" y="14651"/>
                      <a:pt x="9293" y="14648"/>
                      <a:pt x="9295" y="14646"/>
                    </a:cubicBezTo>
                    <a:lnTo>
                      <a:pt x="9295" y="14646"/>
                    </a:lnTo>
                    <a:cubicBezTo>
                      <a:pt x="9312" y="14635"/>
                      <a:pt x="9333" y="14622"/>
                      <a:pt x="9353" y="14610"/>
                    </a:cubicBezTo>
                    <a:close/>
                    <a:moveTo>
                      <a:pt x="5100" y="8817"/>
                    </a:moveTo>
                    <a:cubicBezTo>
                      <a:pt x="5102" y="8821"/>
                      <a:pt x="5103" y="8826"/>
                      <a:pt x="5104" y="8830"/>
                    </a:cubicBezTo>
                    <a:lnTo>
                      <a:pt x="5104" y="8830"/>
                    </a:lnTo>
                    <a:cubicBezTo>
                      <a:pt x="5094" y="8849"/>
                      <a:pt x="5084" y="8870"/>
                      <a:pt x="5071" y="8895"/>
                    </a:cubicBezTo>
                    <a:cubicBezTo>
                      <a:pt x="5084" y="8876"/>
                      <a:pt x="5095" y="8857"/>
                      <a:pt x="5105" y="8836"/>
                    </a:cubicBezTo>
                    <a:lnTo>
                      <a:pt x="5105" y="8836"/>
                    </a:lnTo>
                    <a:cubicBezTo>
                      <a:pt x="5171" y="9089"/>
                      <a:pt x="5326" y="9312"/>
                      <a:pt x="5542" y="9474"/>
                    </a:cubicBezTo>
                    <a:cubicBezTo>
                      <a:pt x="5905" y="9728"/>
                      <a:pt x="6267" y="9981"/>
                      <a:pt x="6629" y="10162"/>
                    </a:cubicBezTo>
                    <a:lnTo>
                      <a:pt x="6520" y="10090"/>
                    </a:lnTo>
                    <a:lnTo>
                      <a:pt x="6520" y="10090"/>
                    </a:lnTo>
                    <a:cubicBezTo>
                      <a:pt x="7209" y="10525"/>
                      <a:pt x="7824" y="11104"/>
                      <a:pt x="8331" y="11829"/>
                    </a:cubicBezTo>
                    <a:lnTo>
                      <a:pt x="8223" y="11684"/>
                    </a:lnTo>
                    <a:lnTo>
                      <a:pt x="8223" y="11684"/>
                    </a:lnTo>
                    <a:cubicBezTo>
                      <a:pt x="8585" y="12227"/>
                      <a:pt x="8802" y="12843"/>
                      <a:pt x="8911" y="13458"/>
                    </a:cubicBezTo>
                    <a:lnTo>
                      <a:pt x="8911" y="13314"/>
                    </a:lnTo>
                    <a:cubicBezTo>
                      <a:pt x="8947" y="13603"/>
                      <a:pt x="8983" y="13893"/>
                      <a:pt x="8983" y="14183"/>
                    </a:cubicBezTo>
                    <a:lnTo>
                      <a:pt x="8983" y="14618"/>
                    </a:lnTo>
                    <a:cubicBezTo>
                      <a:pt x="8983" y="14636"/>
                      <a:pt x="8983" y="14655"/>
                      <a:pt x="8983" y="14674"/>
                    </a:cubicBezTo>
                    <a:lnTo>
                      <a:pt x="8983" y="14674"/>
                    </a:lnTo>
                    <a:cubicBezTo>
                      <a:pt x="8760" y="14733"/>
                      <a:pt x="8560" y="14766"/>
                      <a:pt x="8331" y="14799"/>
                    </a:cubicBezTo>
                    <a:lnTo>
                      <a:pt x="8042" y="14799"/>
                    </a:lnTo>
                    <a:lnTo>
                      <a:pt x="7535" y="14835"/>
                    </a:lnTo>
                    <a:cubicBezTo>
                      <a:pt x="7209" y="14871"/>
                      <a:pt x="6846" y="14871"/>
                      <a:pt x="6520" y="14907"/>
                    </a:cubicBezTo>
                    <a:lnTo>
                      <a:pt x="4347" y="14907"/>
                    </a:lnTo>
                    <a:cubicBezTo>
                      <a:pt x="3659" y="14871"/>
                      <a:pt x="2971" y="14799"/>
                      <a:pt x="2282" y="14690"/>
                    </a:cubicBezTo>
                    <a:lnTo>
                      <a:pt x="2282" y="14690"/>
                    </a:lnTo>
                    <a:lnTo>
                      <a:pt x="2427" y="14726"/>
                    </a:lnTo>
                    <a:cubicBezTo>
                      <a:pt x="2134" y="14694"/>
                      <a:pt x="1870" y="14632"/>
                      <a:pt x="1636" y="14514"/>
                    </a:cubicBezTo>
                    <a:lnTo>
                      <a:pt x="1636" y="14514"/>
                    </a:lnTo>
                    <a:cubicBezTo>
                      <a:pt x="1627" y="14505"/>
                      <a:pt x="1618" y="14496"/>
                      <a:pt x="1608" y="14487"/>
                    </a:cubicBezTo>
                    <a:lnTo>
                      <a:pt x="1608" y="14487"/>
                    </a:lnTo>
                    <a:cubicBezTo>
                      <a:pt x="1594" y="14434"/>
                      <a:pt x="1594" y="14381"/>
                      <a:pt x="1594" y="14328"/>
                    </a:cubicBezTo>
                    <a:lnTo>
                      <a:pt x="1594" y="14473"/>
                    </a:lnTo>
                    <a:cubicBezTo>
                      <a:pt x="1558" y="14147"/>
                      <a:pt x="1522" y="13821"/>
                      <a:pt x="1522" y="13458"/>
                    </a:cubicBezTo>
                    <a:lnTo>
                      <a:pt x="1522" y="12951"/>
                    </a:lnTo>
                    <a:cubicBezTo>
                      <a:pt x="1522" y="12915"/>
                      <a:pt x="1522" y="12879"/>
                      <a:pt x="1522" y="12843"/>
                    </a:cubicBezTo>
                    <a:cubicBezTo>
                      <a:pt x="1522" y="12734"/>
                      <a:pt x="1522" y="12662"/>
                      <a:pt x="1558" y="12553"/>
                    </a:cubicBezTo>
                    <a:cubicBezTo>
                      <a:pt x="1594" y="12408"/>
                      <a:pt x="1630" y="12227"/>
                      <a:pt x="1667" y="12082"/>
                    </a:cubicBezTo>
                    <a:cubicBezTo>
                      <a:pt x="1690" y="12059"/>
                      <a:pt x="1698" y="12036"/>
                      <a:pt x="1701" y="12013"/>
                    </a:cubicBezTo>
                    <a:lnTo>
                      <a:pt x="1701" y="12013"/>
                    </a:lnTo>
                    <a:cubicBezTo>
                      <a:pt x="1702" y="12012"/>
                      <a:pt x="1702" y="12011"/>
                      <a:pt x="1703" y="12010"/>
                    </a:cubicBezTo>
                    <a:cubicBezTo>
                      <a:pt x="1775" y="11865"/>
                      <a:pt x="1775" y="11829"/>
                      <a:pt x="1812" y="11756"/>
                    </a:cubicBezTo>
                    <a:cubicBezTo>
                      <a:pt x="1848" y="11684"/>
                      <a:pt x="1884" y="11575"/>
                      <a:pt x="1956" y="11503"/>
                    </a:cubicBezTo>
                    <a:lnTo>
                      <a:pt x="1956" y="11503"/>
                    </a:lnTo>
                    <a:cubicBezTo>
                      <a:pt x="1956" y="11503"/>
                      <a:pt x="1955" y="11504"/>
                      <a:pt x="1954" y="11507"/>
                    </a:cubicBezTo>
                    <a:lnTo>
                      <a:pt x="1954" y="11507"/>
                    </a:lnTo>
                    <a:cubicBezTo>
                      <a:pt x="1965" y="11494"/>
                      <a:pt x="1979" y="11480"/>
                      <a:pt x="1993" y="11466"/>
                    </a:cubicBezTo>
                    <a:lnTo>
                      <a:pt x="2101" y="11285"/>
                    </a:lnTo>
                    <a:cubicBezTo>
                      <a:pt x="2120" y="11267"/>
                      <a:pt x="2145" y="11239"/>
                      <a:pt x="2169" y="11212"/>
                    </a:cubicBezTo>
                    <a:lnTo>
                      <a:pt x="2169" y="11212"/>
                    </a:lnTo>
                    <a:cubicBezTo>
                      <a:pt x="2160" y="11223"/>
                      <a:pt x="2149" y="11235"/>
                      <a:pt x="2138" y="11249"/>
                    </a:cubicBezTo>
                    <a:cubicBezTo>
                      <a:pt x="2246" y="11140"/>
                      <a:pt x="2355" y="11032"/>
                      <a:pt x="2464" y="10923"/>
                    </a:cubicBezTo>
                    <a:lnTo>
                      <a:pt x="2608" y="10778"/>
                    </a:lnTo>
                    <a:cubicBezTo>
                      <a:pt x="2826" y="10597"/>
                      <a:pt x="3043" y="10452"/>
                      <a:pt x="3260" y="10307"/>
                    </a:cubicBezTo>
                    <a:cubicBezTo>
                      <a:pt x="3659" y="10090"/>
                      <a:pt x="4021" y="9836"/>
                      <a:pt x="4383" y="9583"/>
                    </a:cubicBezTo>
                    <a:cubicBezTo>
                      <a:pt x="4528" y="9474"/>
                      <a:pt x="4673" y="9365"/>
                      <a:pt x="4782" y="9221"/>
                    </a:cubicBezTo>
                    <a:cubicBezTo>
                      <a:pt x="4854" y="9148"/>
                      <a:pt x="4927" y="9040"/>
                      <a:pt x="4999" y="8967"/>
                    </a:cubicBezTo>
                    <a:cubicBezTo>
                      <a:pt x="5035" y="8931"/>
                      <a:pt x="5035" y="8931"/>
                      <a:pt x="5035" y="8931"/>
                    </a:cubicBezTo>
                    <a:cubicBezTo>
                      <a:pt x="5062" y="8884"/>
                      <a:pt x="5083" y="8846"/>
                      <a:pt x="5100" y="8817"/>
                    </a:cubicBezTo>
                    <a:close/>
                    <a:moveTo>
                      <a:pt x="8955" y="15039"/>
                    </a:moveTo>
                    <a:cubicBezTo>
                      <a:pt x="8952" y="15052"/>
                      <a:pt x="8947" y="15075"/>
                      <a:pt x="8947" y="15088"/>
                    </a:cubicBezTo>
                    <a:cubicBezTo>
                      <a:pt x="8944" y="15088"/>
                      <a:pt x="8939" y="15091"/>
                      <a:pt x="8933" y="15095"/>
                    </a:cubicBezTo>
                    <a:lnTo>
                      <a:pt x="8933" y="15095"/>
                    </a:lnTo>
                    <a:cubicBezTo>
                      <a:pt x="8941" y="15071"/>
                      <a:pt x="8946" y="15055"/>
                      <a:pt x="8950" y="15045"/>
                    </a:cubicBezTo>
                    <a:lnTo>
                      <a:pt x="8950" y="15045"/>
                    </a:lnTo>
                    <a:cubicBezTo>
                      <a:pt x="8951" y="15043"/>
                      <a:pt x="8953" y="15041"/>
                      <a:pt x="8955" y="15039"/>
                    </a:cubicBezTo>
                    <a:close/>
                    <a:moveTo>
                      <a:pt x="8922" y="15080"/>
                    </a:moveTo>
                    <a:lnTo>
                      <a:pt x="8919" y="15107"/>
                    </a:lnTo>
                    <a:lnTo>
                      <a:pt x="8919" y="15107"/>
                    </a:lnTo>
                    <a:cubicBezTo>
                      <a:pt x="8889" y="15132"/>
                      <a:pt x="8851" y="15177"/>
                      <a:pt x="8850" y="15177"/>
                    </a:cubicBezTo>
                    <a:cubicBezTo>
                      <a:pt x="8848" y="15177"/>
                      <a:pt x="8867" y="15153"/>
                      <a:pt x="8922" y="15080"/>
                    </a:cubicBezTo>
                    <a:close/>
                    <a:moveTo>
                      <a:pt x="8911" y="15161"/>
                    </a:moveTo>
                    <a:cubicBezTo>
                      <a:pt x="8911" y="15184"/>
                      <a:pt x="8882" y="15250"/>
                      <a:pt x="8879" y="15250"/>
                    </a:cubicBezTo>
                    <a:cubicBezTo>
                      <a:pt x="8877" y="15250"/>
                      <a:pt x="8884" y="15228"/>
                      <a:pt x="8911" y="15161"/>
                    </a:cubicBezTo>
                    <a:close/>
                    <a:moveTo>
                      <a:pt x="5625" y="1"/>
                    </a:moveTo>
                    <a:cubicBezTo>
                      <a:pt x="4918" y="1"/>
                      <a:pt x="4213" y="29"/>
                      <a:pt x="3514" y="93"/>
                    </a:cubicBezTo>
                    <a:cubicBezTo>
                      <a:pt x="2862" y="93"/>
                      <a:pt x="2174" y="202"/>
                      <a:pt x="1558" y="383"/>
                    </a:cubicBezTo>
                    <a:cubicBezTo>
                      <a:pt x="1160" y="455"/>
                      <a:pt x="834" y="636"/>
                      <a:pt x="580" y="890"/>
                    </a:cubicBezTo>
                    <a:cubicBezTo>
                      <a:pt x="363" y="1071"/>
                      <a:pt x="254" y="1288"/>
                      <a:pt x="182" y="1542"/>
                    </a:cubicBezTo>
                    <a:cubicBezTo>
                      <a:pt x="73" y="1868"/>
                      <a:pt x="37" y="2230"/>
                      <a:pt x="37" y="2592"/>
                    </a:cubicBezTo>
                    <a:cubicBezTo>
                      <a:pt x="37" y="3244"/>
                      <a:pt x="145" y="3932"/>
                      <a:pt x="399" y="4548"/>
                    </a:cubicBezTo>
                    <a:cubicBezTo>
                      <a:pt x="471" y="4693"/>
                      <a:pt x="508" y="4838"/>
                      <a:pt x="580" y="4983"/>
                    </a:cubicBezTo>
                    <a:cubicBezTo>
                      <a:pt x="689" y="5164"/>
                      <a:pt x="797" y="5345"/>
                      <a:pt x="870" y="5454"/>
                    </a:cubicBezTo>
                    <a:cubicBezTo>
                      <a:pt x="1051" y="5743"/>
                      <a:pt x="1268" y="5997"/>
                      <a:pt x="1522" y="6250"/>
                    </a:cubicBezTo>
                    <a:cubicBezTo>
                      <a:pt x="1993" y="6685"/>
                      <a:pt x="2536" y="7011"/>
                      <a:pt x="3116" y="7265"/>
                    </a:cubicBezTo>
                    <a:cubicBezTo>
                      <a:pt x="3514" y="7410"/>
                      <a:pt x="3912" y="7627"/>
                      <a:pt x="4275" y="7880"/>
                    </a:cubicBezTo>
                    <a:cubicBezTo>
                      <a:pt x="4344" y="7950"/>
                      <a:pt x="4414" y="8020"/>
                      <a:pt x="4455" y="8099"/>
                    </a:cubicBezTo>
                    <a:lnTo>
                      <a:pt x="4455" y="8099"/>
                    </a:lnTo>
                    <a:lnTo>
                      <a:pt x="4419" y="8134"/>
                    </a:lnTo>
                    <a:cubicBezTo>
                      <a:pt x="4418" y="8137"/>
                      <a:pt x="4417" y="8140"/>
                      <a:pt x="4416" y="8142"/>
                    </a:cubicBezTo>
                    <a:lnTo>
                      <a:pt x="4416" y="8142"/>
                    </a:lnTo>
                    <a:cubicBezTo>
                      <a:pt x="4285" y="8219"/>
                      <a:pt x="4168" y="8313"/>
                      <a:pt x="4068" y="8434"/>
                    </a:cubicBezTo>
                    <a:lnTo>
                      <a:pt x="4068" y="8434"/>
                    </a:lnTo>
                    <a:cubicBezTo>
                      <a:pt x="4077" y="8427"/>
                      <a:pt x="4082" y="8424"/>
                      <a:pt x="4084" y="8424"/>
                    </a:cubicBezTo>
                    <a:cubicBezTo>
                      <a:pt x="4091" y="8424"/>
                      <a:pt x="4083" y="8442"/>
                      <a:pt x="4072" y="8466"/>
                    </a:cubicBezTo>
                    <a:lnTo>
                      <a:pt x="4072" y="8466"/>
                    </a:lnTo>
                    <a:cubicBezTo>
                      <a:pt x="4059" y="8475"/>
                      <a:pt x="4040" y="8487"/>
                      <a:pt x="4021" y="8496"/>
                    </a:cubicBezTo>
                    <a:cubicBezTo>
                      <a:pt x="4036" y="8475"/>
                      <a:pt x="4052" y="8454"/>
                      <a:pt x="4068" y="8434"/>
                    </a:cubicBezTo>
                    <a:lnTo>
                      <a:pt x="4068" y="8434"/>
                    </a:lnTo>
                    <a:cubicBezTo>
                      <a:pt x="4049" y="8452"/>
                      <a:pt x="4012" y="8492"/>
                      <a:pt x="3949" y="8569"/>
                    </a:cubicBezTo>
                    <a:cubicBezTo>
                      <a:pt x="3623" y="8822"/>
                      <a:pt x="3260" y="9040"/>
                      <a:pt x="2898" y="9257"/>
                    </a:cubicBezTo>
                    <a:cubicBezTo>
                      <a:pt x="2391" y="9547"/>
                      <a:pt x="1956" y="9909"/>
                      <a:pt x="1522" y="10343"/>
                    </a:cubicBezTo>
                    <a:cubicBezTo>
                      <a:pt x="978" y="10923"/>
                      <a:pt x="580" y="11611"/>
                      <a:pt x="326" y="12336"/>
                    </a:cubicBezTo>
                    <a:cubicBezTo>
                      <a:pt x="109" y="12988"/>
                      <a:pt x="0" y="13676"/>
                      <a:pt x="37" y="14364"/>
                    </a:cubicBezTo>
                    <a:cubicBezTo>
                      <a:pt x="73" y="14726"/>
                      <a:pt x="109" y="15052"/>
                      <a:pt x="182" y="15414"/>
                    </a:cubicBezTo>
                    <a:cubicBezTo>
                      <a:pt x="218" y="15523"/>
                      <a:pt x="254" y="15632"/>
                      <a:pt x="326" y="15740"/>
                    </a:cubicBezTo>
                    <a:cubicBezTo>
                      <a:pt x="508" y="15849"/>
                      <a:pt x="689" y="15958"/>
                      <a:pt x="870" y="15994"/>
                    </a:cubicBezTo>
                    <a:cubicBezTo>
                      <a:pt x="1160" y="16066"/>
                      <a:pt x="1413" y="16139"/>
                      <a:pt x="1703" y="16175"/>
                    </a:cubicBezTo>
                    <a:cubicBezTo>
                      <a:pt x="2391" y="16284"/>
                      <a:pt x="3079" y="16356"/>
                      <a:pt x="3768" y="16356"/>
                    </a:cubicBezTo>
                    <a:cubicBezTo>
                      <a:pt x="4166" y="16374"/>
                      <a:pt x="4564" y="16383"/>
                      <a:pt x="4963" y="16383"/>
                    </a:cubicBezTo>
                    <a:cubicBezTo>
                      <a:pt x="5361" y="16383"/>
                      <a:pt x="5760" y="16374"/>
                      <a:pt x="6158" y="16356"/>
                    </a:cubicBezTo>
                    <a:cubicBezTo>
                      <a:pt x="6883" y="16356"/>
                      <a:pt x="7607" y="16284"/>
                      <a:pt x="8331" y="16139"/>
                    </a:cubicBezTo>
                    <a:cubicBezTo>
                      <a:pt x="8911" y="16103"/>
                      <a:pt x="9490" y="15885"/>
                      <a:pt x="9925" y="15487"/>
                    </a:cubicBezTo>
                    <a:cubicBezTo>
                      <a:pt x="10142" y="15270"/>
                      <a:pt x="10287" y="15016"/>
                      <a:pt x="10324" y="14726"/>
                    </a:cubicBezTo>
                    <a:cubicBezTo>
                      <a:pt x="10396" y="14400"/>
                      <a:pt x="10432" y="14002"/>
                      <a:pt x="10468" y="13640"/>
                    </a:cubicBezTo>
                    <a:cubicBezTo>
                      <a:pt x="10468" y="12988"/>
                      <a:pt x="10396" y="12336"/>
                      <a:pt x="10179" y="11720"/>
                    </a:cubicBezTo>
                    <a:cubicBezTo>
                      <a:pt x="9961" y="11068"/>
                      <a:pt x="9635" y="10488"/>
                      <a:pt x="9201" y="9945"/>
                    </a:cubicBezTo>
                    <a:cubicBezTo>
                      <a:pt x="8802" y="9547"/>
                      <a:pt x="8331" y="9148"/>
                      <a:pt x="7861" y="8858"/>
                    </a:cubicBezTo>
                    <a:lnTo>
                      <a:pt x="7136" y="8388"/>
                    </a:lnTo>
                    <a:lnTo>
                      <a:pt x="7281" y="8460"/>
                    </a:lnTo>
                    <a:cubicBezTo>
                      <a:pt x="6991" y="8315"/>
                      <a:pt x="6738" y="8134"/>
                      <a:pt x="6557" y="7844"/>
                    </a:cubicBezTo>
                    <a:lnTo>
                      <a:pt x="6557" y="7844"/>
                    </a:lnTo>
                    <a:cubicBezTo>
                      <a:pt x="6557" y="7844"/>
                      <a:pt x="6557" y="7844"/>
                      <a:pt x="6557" y="7844"/>
                    </a:cubicBezTo>
                    <a:lnTo>
                      <a:pt x="6557" y="7844"/>
                    </a:lnTo>
                    <a:cubicBezTo>
                      <a:pt x="6557" y="7844"/>
                      <a:pt x="6557" y="7844"/>
                      <a:pt x="6557" y="7844"/>
                    </a:cubicBezTo>
                    <a:lnTo>
                      <a:pt x="6557" y="7844"/>
                    </a:lnTo>
                    <a:cubicBezTo>
                      <a:pt x="6557" y="7844"/>
                      <a:pt x="6557" y="7844"/>
                      <a:pt x="6557" y="7844"/>
                    </a:cubicBezTo>
                    <a:cubicBezTo>
                      <a:pt x="6548" y="7827"/>
                      <a:pt x="6539" y="7810"/>
                      <a:pt x="6531" y="7793"/>
                    </a:cubicBezTo>
                    <a:lnTo>
                      <a:pt x="6531" y="7793"/>
                    </a:lnTo>
                    <a:cubicBezTo>
                      <a:pt x="6529" y="7794"/>
                      <a:pt x="6528" y="7796"/>
                      <a:pt x="6527" y="7797"/>
                    </a:cubicBezTo>
                    <a:lnTo>
                      <a:pt x="6527" y="7797"/>
                    </a:lnTo>
                    <a:lnTo>
                      <a:pt x="6526" y="7795"/>
                    </a:lnTo>
                    <a:lnTo>
                      <a:pt x="6520" y="7799"/>
                    </a:lnTo>
                    <a:lnTo>
                      <a:pt x="6520" y="7799"/>
                    </a:lnTo>
                    <a:lnTo>
                      <a:pt x="6520" y="7799"/>
                    </a:lnTo>
                    <a:cubicBezTo>
                      <a:pt x="6522" y="7797"/>
                      <a:pt x="6524" y="7796"/>
                      <a:pt x="6526" y="7795"/>
                    </a:cubicBezTo>
                    <a:lnTo>
                      <a:pt x="6526" y="7795"/>
                    </a:lnTo>
                    <a:lnTo>
                      <a:pt x="6526" y="7795"/>
                    </a:lnTo>
                    <a:lnTo>
                      <a:pt x="6530" y="7792"/>
                    </a:lnTo>
                    <a:lnTo>
                      <a:pt x="6530" y="7792"/>
                    </a:lnTo>
                    <a:cubicBezTo>
                      <a:pt x="6530" y="7792"/>
                      <a:pt x="6531" y="7792"/>
                      <a:pt x="6531" y="7793"/>
                    </a:cubicBezTo>
                    <a:lnTo>
                      <a:pt x="6531" y="7793"/>
                    </a:lnTo>
                    <a:cubicBezTo>
                      <a:pt x="6532" y="7791"/>
                      <a:pt x="6533" y="7790"/>
                      <a:pt x="6534" y="7789"/>
                    </a:cubicBezTo>
                    <a:lnTo>
                      <a:pt x="6534" y="7789"/>
                    </a:lnTo>
                    <a:lnTo>
                      <a:pt x="6530" y="7792"/>
                    </a:lnTo>
                    <a:lnTo>
                      <a:pt x="6530" y="7792"/>
                    </a:lnTo>
                    <a:cubicBezTo>
                      <a:pt x="6530" y="7791"/>
                      <a:pt x="6530" y="7791"/>
                      <a:pt x="6530" y="7791"/>
                    </a:cubicBezTo>
                    <a:lnTo>
                      <a:pt x="6530" y="7791"/>
                    </a:lnTo>
                    <a:cubicBezTo>
                      <a:pt x="6529" y="7792"/>
                      <a:pt x="6527" y="7793"/>
                      <a:pt x="6526" y="7795"/>
                    </a:cubicBezTo>
                    <a:lnTo>
                      <a:pt x="6526" y="7795"/>
                    </a:lnTo>
                    <a:lnTo>
                      <a:pt x="6524" y="7786"/>
                    </a:lnTo>
                    <a:lnTo>
                      <a:pt x="6524" y="7786"/>
                    </a:lnTo>
                    <a:cubicBezTo>
                      <a:pt x="6523" y="7786"/>
                      <a:pt x="6522" y="7787"/>
                      <a:pt x="6520" y="7788"/>
                    </a:cubicBezTo>
                    <a:lnTo>
                      <a:pt x="6520" y="7788"/>
                    </a:lnTo>
                    <a:lnTo>
                      <a:pt x="6520" y="7780"/>
                    </a:lnTo>
                    <a:lnTo>
                      <a:pt x="6520" y="7780"/>
                    </a:lnTo>
                    <a:cubicBezTo>
                      <a:pt x="6521" y="7779"/>
                      <a:pt x="6521" y="7779"/>
                      <a:pt x="6522" y="7778"/>
                    </a:cubicBezTo>
                    <a:lnTo>
                      <a:pt x="6522" y="7778"/>
                    </a:lnTo>
                    <a:lnTo>
                      <a:pt x="6524" y="7786"/>
                    </a:lnTo>
                    <a:lnTo>
                      <a:pt x="6524" y="7786"/>
                    </a:lnTo>
                    <a:cubicBezTo>
                      <a:pt x="6525" y="7785"/>
                      <a:pt x="6526" y="7785"/>
                      <a:pt x="6527" y="7784"/>
                    </a:cubicBezTo>
                    <a:lnTo>
                      <a:pt x="6527" y="7784"/>
                    </a:lnTo>
                    <a:cubicBezTo>
                      <a:pt x="6528" y="7787"/>
                      <a:pt x="6529" y="7789"/>
                      <a:pt x="6530" y="7791"/>
                    </a:cubicBezTo>
                    <a:lnTo>
                      <a:pt x="6530" y="7791"/>
                    </a:lnTo>
                    <a:cubicBezTo>
                      <a:pt x="6532" y="7790"/>
                      <a:pt x="6533" y="7789"/>
                      <a:pt x="6534" y="7788"/>
                    </a:cubicBezTo>
                    <a:lnTo>
                      <a:pt x="6534" y="7788"/>
                    </a:lnTo>
                    <a:cubicBezTo>
                      <a:pt x="6534" y="7788"/>
                      <a:pt x="6534" y="7788"/>
                      <a:pt x="6534" y="7789"/>
                    </a:cubicBezTo>
                    <a:lnTo>
                      <a:pt x="6534" y="7789"/>
                    </a:lnTo>
                    <a:lnTo>
                      <a:pt x="6557" y="7772"/>
                    </a:lnTo>
                    <a:cubicBezTo>
                      <a:pt x="6560" y="7769"/>
                      <a:pt x="6562" y="7767"/>
                      <a:pt x="6565" y="7765"/>
                    </a:cubicBezTo>
                    <a:lnTo>
                      <a:pt x="6565" y="7765"/>
                    </a:lnTo>
                    <a:cubicBezTo>
                      <a:pt x="6558" y="7771"/>
                      <a:pt x="6548" y="7778"/>
                      <a:pt x="6534" y="7788"/>
                    </a:cubicBezTo>
                    <a:lnTo>
                      <a:pt x="6534" y="7788"/>
                    </a:lnTo>
                    <a:cubicBezTo>
                      <a:pt x="6541" y="7781"/>
                      <a:pt x="6545" y="7775"/>
                      <a:pt x="6549" y="7771"/>
                    </a:cubicBezTo>
                    <a:lnTo>
                      <a:pt x="6549" y="7771"/>
                    </a:lnTo>
                    <a:cubicBezTo>
                      <a:pt x="6542" y="7775"/>
                      <a:pt x="6534" y="7780"/>
                      <a:pt x="6527" y="7784"/>
                    </a:cubicBezTo>
                    <a:lnTo>
                      <a:pt x="6527" y="7784"/>
                    </a:lnTo>
                    <a:cubicBezTo>
                      <a:pt x="6525" y="7782"/>
                      <a:pt x="6524" y="7780"/>
                      <a:pt x="6523" y="7777"/>
                    </a:cubicBezTo>
                    <a:lnTo>
                      <a:pt x="6523" y="7777"/>
                    </a:lnTo>
                    <a:cubicBezTo>
                      <a:pt x="6538" y="7766"/>
                      <a:pt x="6550" y="7758"/>
                      <a:pt x="6554" y="7758"/>
                    </a:cubicBezTo>
                    <a:cubicBezTo>
                      <a:pt x="6557" y="7758"/>
                      <a:pt x="6555" y="7762"/>
                      <a:pt x="6549" y="7771"/>
                    </a:cubicBezTo>
                    <a:lnTo>
                      <a:pt x="6549" y="7771"/>
                    </a:lnTo>
                    <a:cubicBezTo>
                      <a:pt x="6568" y="7758"/>
                      <a:pt x="6584" y="7749"/>
                      <a:pt x="6585" y="7749"/>
                    </a:cubicBezTo>
                    <a:lnTo>
                      <a:pt x="6585" y="7749"/>
                    </a:lnTo>
                    <a:cubicBezTo>
                      <a:pt x="6585" y="7749"/>
                      <a:pt x="6585" y="7749"/>
                      <a:pt x="6583" y="7751"/>
                    </a:cubicBezTo>
                    <a:lnTo>
                      <a:pt x="6583" y="7751"/>
                    </a:lnTo>
                    <a:cubicBezTo>
                      <a:pt x="6938" y="7471"/>
                      <a:pt x="7327" y="7258"/>
                      <a:pt x="7716" y="7011"/>
                    </a:cubicBezTo>
                    <a:cubicBezTo>
                      <a:pt x="8983" y="6250"/>
                      <a:pt x="9889" y="5019"/>
                      <a:pt x="10287" y="3570"/>
                    </a:cubicBezTo>
                    <a:cubicBezTo>
                      <a:pt x="10432" y="2882"/>
                      <a:pt x="10468" y="2157"/>
                      <a:pt x="10360" y="1433"/>
                    </a:cubicBezTo>
                    <a:cubicBezTo>
                      <a:pt x="10360" y="1179"/>
                      <a:pt x="10287" y="926"/>
                      <a:pt x="10142" y="672"/>
                    </a:cubicBezTo>
                    <a:cubicBezTo>
                      <a:pt x="10070" y="600"/>
                      <a:pt x="9998" y="528"/>
                      <a:pt x="9889" y="491"/>
                    </a:cubicBezTo>
                    <a:cubicBezTo>
                      <a:pt x="9708" y="419"/>
                      <a:pt x="9527" y="346"/>
                      <a:pt x="9346" y="310"/>
                    </a:cubicBezTo>
                    <a:cubicBezTo>
                      <a:pt x="8983" y="238"/>
                      <a:pt x="8657" y="165"/>
                      <a:pt x="8331" y="129"/>
                    </a:cubicBezTo>
                    <a:cubicBezTo>
                      <a:pt x="7436" y="48"/>
                      <a:pt x="6530" y="1"/>
                      <a:pt x="5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46" name="Google Shape;1346;p31"/>
              <p:cNvSpPr/>
              <p:nvPr/>
            </p:nvSpPr>
            <p:spPr>
              <a:xfrm>
                <a:off x="4844334" y="4447492"/>
                <a:ext cx="259762" cy="103459"/>
              </a:xfrm>
              <a:custGeom>
                <a:avLst/>
                <a:gdLst/>
                <a:ahLst/>
                <a:cxnLst/>
                <a:rect l="l" t="t" r="r" b="b"/>
                <a:pathLst>
                  <a:path w="11193" h="4458" extrusionOk="0">
                    <a:moveTo>
                      <a:pt x="1268" y="477"/>
                    </a:moveTo>
                    <a:lnTo>
                      <a:pt x="1268" y="477"/>
                    </a:lnTo>
                    <a:cubicBezTo>
                      <a:pt x="1270" y="477"/>
                      <a:pt x="1255" y="508"/>
                      <a:pt x="1204" y="594"/>
                    </a:cubicBezTo>
                    <a:lnTo>
                      <a:pt x="1204" y="594"/>
                    </a:lnTo>
                    <a:cubicBezTo>
                      <a:pt x="1218" y="568"/>
                      <a:pt x="1230" y="541"/>
                      <a:pt x="1243" y="516"/>
                    </a:cubicBezTo>
                    <a:lnTo>
                      <a:pt x="1243" y="516"/>
                    </a:lnTo>
                    <a:cubicBezTo>
                      <a:pt x="1255" y="493"/>
                      <a:pt x="1266" y="477"/>
                      <a:pt x="1268" y="477"/>
                    </a:cubicBezTo>
                    <a:close/>
                    <a:moveTo>
                      <a:pt x="1062" y="0"/>
                    </a:moveTo>
                    <a:cubicBezTo>
                      <a:pt x="1023" y="0"/>
                      <a:pt x="982" y="9"/>
                      <a:pt x="942" y="30"/>
                    </a:cubicBezTo>
                    <a:cubicBezTo>
                      <a:pt x="797" y="66"/>
                      <a:pt x="652" y="138"/>
                      <a:pt x="507" y="247"/>
                    </a:cubicBezTo>
                    <a:cubicBezTo>
                      <a:pt x="398" y="356"/>
                      <a:pt x="290" y="500"/>
                      <a:pt x="217" y="645"/>
                    </a:cubicBezTo>
                    <a:cubicBezTo>
                      <a:pt x="208" y="664"/>
                      <a:pt x="195" y="691"/>
                      <a:pt x="181" y="718"/>
                    </a:cubicBezTo>
                    <a:lnTo>
                      <a:pt x="181" y="718"/>
                    </a:lnTo>
                    <a:cubicBezTo>
                      <a:pt x="109" y="863"/>
                      <a:pt x="73" y="1080"/>
                      <a:pt x="181" y="1189"/>
                    </a:cubicBezTo>
                    <a:lnTo>
                      <a:pt x="190" y="1197"/>
                    </a:lnTo>
                    <a:lnTo>
                      <a:pt x="190" y="1197"/>
                    </a:lnTo>
                    <a:cubicBezTo>
                      <a:pt x="102" y="1593"/>
                      <a:pt x="69" y="1988"/>
                      <a:pt x="36" y="2384"/>
                    </a:cubicBezTo>
                    <a:cubicBezTo>
                      <a:pt x="36" y="2565"/>
                      <a:pt x="0" y="2746"/>
                      <a:pt x="0" y="2927"/>
                    </a:cubicBezTo>
                    <a:cubicBezTo>
                      <a:pt x="0" y="3067"/>
                      <a:pt x="0" y="3206"/>
                      <a:pt x="65" y="3314"/>
                    </a:cubicBezTo>
                    <a:lnTo>
                      <a:pt x="65" y="3314"/>
                    </a:lnTo>
                    <a:cubicBezTo>
                      <a:pt x="80" y="3344"/>
                      <a:pt x="100" y="3375"/>
                      <a:pt x="123" y="3404"/>
                    </a:cubicBezTo>
                    <a:lnTo>
                      <a:pt x="123" y="3404"/>
                    </a:lnTo>
                    <a:cubicBezTo>
                      <a:pt x="126" y="3438"/>
                      <a:pt x="133" y="3472"/>
                      <a:pt x="145" y="3507"/>
                    </a:cubicBezTo>
                    <a:cubicBezTo>
                      <a:pt x="145" y="3652"/>
                      <a:pt x="290" y="3724"/>
                      <a:pt x="398" y="3797"/>
                    </a:cubicBezTo>
                    <a:cubicBezTo>
                      <a:pt x="543" y="3869"/>
                      <a:pt x="688" y="3905"/>
                      <a:pt x="833" y="3978"/>
                    </a:cubicBezTo>
                    <a:cubicBezTo>
                      <a:pt x="1232" y="4086"/>
                      <a:pt x="1630" y="4159"/>
                      <a:pt x="2065" y="4231"/>
                    </a:cubicBezTo>
                    <a:cubicBezTo>
                      <a:pt x="3043" y="4376"/>
                      <a:pt x="4057" y="4449"/>
                      <a:pt x="5071" y="4449"/>
                    </a:cubicBezTo>
                    <a:cubicBezTo>
                      <a:pt x="5251" y="4455"/>
                      <a:pt x="5431" y="4458"/>
                      <a:pt x="5612" y="4458"/>
                    </a:cubicBezTo>
                    <a:cubicBezTo>
                      <a:pt x="6482" y="4458"/>
                      <a:pt x="7352" y="4388"/>
                      <a:pt x="8222" y="4267"/>
                    </a:cubicBezTo>
                    <a:cubicBezTo>
                      <a:pt x="8983" y="4195"/>
                      <a:pt x="9780" y="3942"/>
                      <a:pt x="10432" y="3543"/>
                    </a:cubicBezTo>
                    <a:cubicBezTo>
                      <a:pt x="10830" y="3290"/>
                      <a:pt x="11084" y="2855"/>
                      <a:pt x="11120" y="2420"/>
                    </a:cubicBezTo>
                    <a:cubicBezTo>
                      <a:pt x="11192" y="1768"/>
                      <a:pt x="11120" y="1152"/>
                      <a:pt x="10866" y="609"/>
                    </a:cubicBezTo>
                    <a:cubicBezTo>
                      <a:pt x="10830" y="537"/>
                      <a:pt x="10794" y="500"/>
                      <a:pt x="10794" y="428"/>
                    </a:cubicBezTo>
                    <a:cubicBezTo>
                      <a:pt x="10722" y="392"/>
                      <a:pt x="10685" y="319"/>
                      <a:pt x="10613" y="247"/>
                    </a:cubicBezTo>
                    <a:cubicBezTo>
                      <a:pt x="10559" y="211"/>
                      <a:pt x="10495" y="193"/>
                      <a:pt x="10432" y="193"/>
                    </a:cubicBezTo>
                    <a:cubicBezTo>
                      <a:pt x="10373" y="193"/>
                      <a:pt x="10315" y="208"/>
                      <a:pt x="10264" y="239"/>
                    </a:cubicBezTo>
                    <a:lnTo>
                      <a:pt x="10264" y="239"/>
                    </a:lnTo>
                    <a:lnTo>
                      <a:pt x="10214" y="247"/>
                    </a:lnTo>
                    <a:cubicBezTo>
                      <a:pt x="9997" y="283"/>
                      <a:pt x="9852" y="464"/>
                      <a:pt x="9852" y="682"/>
                    </a:cubicBezTo>
                    <a:cubicBezTo>
                      <a:pt x="9852" y="682"/>
                      <a:pt x="9852" y="682"/>
                      <a:pt x="9852" y="682"/>
                    </a:cubicBezTo>
                    <a:lnTo>
                      <a:pt x="9852" y="682"/>
                    </a:lnTo>
                    <a:cubicBezTo>
                      <a:pt x="9819" y="777"/>
                      <a:pt x="9831" y="886"/>
                      <a:pt x="9888" y="971"/>
                    </a:cubicBezTo>
                    <a:cubicBezTo>
                      <a:pt x="9888" y="981"/>
                      <a:pt x="9888" y="994"/>
                      <a:pt x="9888" y="1008"/>
                    </a:cubicBezTo>
                    <a:cubicBezTo>
                      <a:pt x="9925" y="1044"/>
                      <a:pt x="9925" y="1080"/>
                      <a:pt x="9925" y="1080"/>
                    </a:cubicBezTo>
                    <a:cubicBezTo>
                      <a:pt x="9961" y="1152"/>
                      <a:pt x="9997" y="1189"/>
                      <a:pt x="10033" y="1261"/>
                    </a:cubicBezTo>
                    <a:cubicBezTo>
                      <a:pt x="10070" y="1406"/>
                      <a:pt x="10106" y="1515"/>
                      <a:pt x="10142" y="1660"/>
                    </a:cubicBezTo>
                    <a:lnTo>
                      <a:pt x="10142" y="1768"/>
                    </a:lnTo>
                    <a:lnTo>
                      <a:pt x="10142" y="1804"/>
                    </a:lnTo>
                    <a:cubicBezTo>
                      <a:pt x="10142" y="1877"/>
                      <a:pt x="10142" y="1949"/>
                      <a:pt x="10178" y="2022"/>
                    </a:cubicBezTo>
                    <a:cubicBezTo>
                      <a:pt x="10178" y="2094"/>
                      <a:pt x="10178" y="2312"/>
                      <a:pt x="10178" y="2456"/>
                    </a:cubicBezTo>
                    <a:lnTo>
                      <a:pt x="10178" y="2674"/>
                    </a:lnTo>
                    <a:lnTo>
                      <a:pt x="10178" y="2746"/>
                    </a:lnTo>
                    <a:lnTo>
                      <a:pt x="10178" y="2782"/>
                    </a:lnTo>
                    <a:cubicBezTo>
                      <a:pt x="10178" y="2782"/>
                      <a:pt x="10164" y="2810"/>
                      <a:pt x="10154" y="2849"/>
                    </a:cubicBezTo>
                    <a:lnTo>
                      <a:pt x="10154" y="2849"/>
                    </a:lnTo>
                    <a:lnTo>
                      <a:pt x="10142" y="2855"/>
                    </a:lnTo>
                    <a:lnTo>
                      <a:pt x="10139" y="2858"/>
                    </a:lnTo>
                    <a:lnTo>
                      <a:pt x="10139" y="2858"/>
                    </a:lnTo>
                    <a:cubicBezTo>
                      <a:pt x="10094" y="2879"/>
                      <a:pt x="10021" y="2927"/>
                      <a:pt x="9997" y="2927"/>
                    </a:cubicBezTo>
                    <a:cubicBezTo>
                      <a:pt x="9997" y="2927"/>
                      <a:pt x="9932" y="2971"/>
                      <a:pt x="9869" y="2990"/>
                    </a:cubicBezTo>
                    <a:lnTo>
                      <a:pt x="9869" y="2990"/>
                    </a:lnTo>
                    <a:cubicBezTo>
                      <a:pt x="9870" y="2990"/>
                      <a:pt x="9870" y="2989"/>
                      <a:pt x="9869" y="2989"/>
                    </a:cubicBezTo>
                    <a:cubicBezTo>
                      <a:pt x="9866" y="2989"/>
                      <a:pt x="9855" y="2993"/>
                      <a:pt x="9842" y="2997"/>
                    </a:cubicBezTo>
                    <a:lnTo>
                      <a:pt x="9842" y="2997"/>
                    </a:lnTo>
                    <a:cubicBezTo>
                      <a:pt x="9851" y="2995"/>
                      <a:pt x="9860" y="2993"/>
                      <a:pt x="9869" y="2990"/>
                    </a:cubicBezTo>
                    <a:lnTo>
                      <a:pt x="9869" y="2990"/>
                    </a:lnTo>
                    <a:cubicBezTo>
                      <a:pt x="9868" y="2992"/>
                      <a:pt x="9863" y="2995"/>
                      <a:pt x="9852" y="3000"/>
                    </a:cubicBezTo>
                    <a:lnTo>
                      <a:pt x="9834" y="3000"/>
                    </a:lnTo>
                    <a:cubicBezTo>
                      <a:pt x="9837" y="2999"/>
                      <a:pt x="9839" y="2998"/>
                      <a:pt x="9842" y="2997"/>
                    </a:cubicBezTo>
                    <a:lnTo>
                      <a:pt x="9842" y="2997"/>
                    </a:lnTo>
                    <a:cubicBezTo>
                      <a:pt x="9833" y="2999"/>
                      <a:pt x="9824" y="3000"/>
                      <a:pt x="9816" y="3000"/>
                    </a:cubicBezTo>
                    <a:lnTo>
                      <a:pt x="9707" y="3036"/>
                    </a:lnTo>
                    <a:cubicBezTo>
                      <a:pt x="9309" y="3145"/>
                      <a:pt x="8947" y="3253"/>
                      <a:pt x="8548" y="3290"/>
                    </a:cubicBezTo>
                    <a:lnTo>
                      <a:pt x="8222" y="3362"/>
                    </a:lnTo>
                    <a:lnTo>
                      <a:pt x="7969" y="3362"/>
                    </a:lnTo>
                    <a:cubicBezTo>
                      <a:pt x="7715" y="3362"/>
                      <a:pt x="7498" y="3398"/>
                      <a:pt x="7244" y="3398"/>
                    </a:cubicBezTo>
                    <a:cubicBezTo>
                      <a:pt x="6737" y="3434"/>
                      <a:pt x="6230" y="3471"/>
                      <a:pt x="5723" y="3471"/>
                    </a:cubicBezTo>
                    <a:cubicBezTo>
                      <a:pt x="4745" y="3471"/>
                      <a:pt x="3767" y="3434"/>
                      <a:pt x="2789" y="3290"/>
                    </a:cubicBezTo>
                    <a:lnTo>
                      <a:pt x="2463" y="3253"/>
                    </a:lnTo>
                    <a:lnTo>
                      <a:pt x="2391" y="3253"/>
                    </a:lnTo>
                    <a:lnTo>
                      <a:pt x="2246" y="3217"/>
                    </a:lnTo>
                    <a:cubicBezTo>
                      <a:pt x="2065" y="3181"/>
                      <a:pt x="1884" y="3145"/>
                      <a:pt x="1702" y="3108"/>
                    </a:cubicBezTo>
                    <a:cubicBezTo>
                      <a:pt x="1558" y="3036"/>
                      <a:pt x="1413" y="3000"/>
                      <a:pt x="1268" y="2927"/>
                    </a:cubicBezTo>
                    <a:cubicBezTo>
                      <a:pt x="1111" y="2865"/>
                      <a:pt x="982" y="2775"/>
                      <a:pt x="810" y="2775"/>
                    </a:cubicBezTo>
                    <a:cubicBezTo>
                      <a:pt x="783" y="2775"/>
                      <a:pt x="754" y="2777"/>
                      <a:pt x="724" y="2782"/>
                    </a:cubicBezTo>
                    <a:cubicBezTo>
                      <a:pt x="712" y="2787"/>
                      <a:pt x="698" y="2791"/>
                      <a:pt x="685" y="2795"/>
                    </a:cubicBezTo>
                    <a:lnTo>
                      <a:pt x="685" y="2795"/>
                    </a:lnTo>
                    <a:cubicBezTo>
                      <a:pt x="664" y="2787"/>
                      <a:pt x="642" y="2782"/>
                      <a:pt x="616" y="2782"/>
                    </a:cubicBezTo>
                    <a:lnTo>
                      <a:pt x="616" y="2746"/>
                    </a:lnTo>
                    <a:cubicBezTo>
                      <a:pt x="543" y="2601"/>
                      <a:pt x="507" y="2456"/>
                      <a:pt x="507" y="2312"/>
                    </a:cubicBezTo>
                    <a:cubicBezTo>
                      <a:pt x="507" y="2094"/>
                      <a:pt x="507" y="1877"/>
                      <a:pt x="580" y="1660"/>
                    </a:cubicBezTo>
                    <a:cubicBezTo>
                      <a:pt x="608" y="1462"/>
                      <a:pt x="658" y="1286"/>
                      <a:pt x="731" y="1115"/>
                    </a:cubicBezTo>
                    <a:lnTo>
                      <a:pt x="731" y="1115"/>
                    </a:lnTo>
                    <a:cubicBezTo>
                      <a:pt x="806" y="1063"/>
                      <a:pt x="874" y="1003"/>
                      <a:pt x="942" y="935"/>
                    </a:cubicBezTo>
                    <a:lnTo>
                      <a:pt x="942" y="935"/>
                    </a:lnTo>
                    <a:cubicBezTo>
                      <a:pt x="953" y="924"/>
                      <a:pt x="967" y="910"/>
                      <a:pt x="978" y="899"/>
                    </a:cubicBezTo>
                    <a:cubicBezTo>
                      <a:pt x="1079" y="823"/>
                      <a:pt x="1145" y="712"/>
                      <a:pt x="1200" y="603"/>
                    </a:cubicBezTo>
                    <a:lnTo>
                      <a:pt x="1200" y="603"/>
                    </a:lnTo>
                    <a:cubicBezTo>
                      <a:pt x="1305" y="460"/>
                      <a:pt x="1340" y="317"/>
                      <a:pt x="1304" y="138"/>
                    </a:cubicBezTo>
                    <a:cubicBezTo>
                      <a:pt x="1252" y="60"/>
                      <a:pt x="1162" y="0"/>
                      <a:pt x="1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47" name="Google Shape;1347;p31"/>
              <p:cNvSpPr/>
              <p:nvPr/>
            </p:nvSpPr>
            <p:spPr>
              <a:xfrm>
                <a:off x="4882997" y="4255663"/>
                <a:ext cx="88281" cy="108240"/>
              </a:xfrm>
              <a:custGeom>
                <a:avLst/>
                <a:gdLst/>
                <a:ahLst/>
                <a:cxnLst/>
                <a:rect l="l" t="t" r="r" b="b"/>
                <a:pathLst>
                  <a:path w="3804" h="4664" extrusionOk="0">
                    <a:moveTo>
                      <a:pt x="36" y="1"/>
                    </a:moveTo>
                    <a:lnTo>
                      <a:pt x="27" y="20"/>
                    </a:lnTo>
                    <a:lnTo>
                      <a:pt x="27" y="20"/>
                    </a:lnTo>
                    <a:cubicBezTo>
                      <a:pt x="31" y="16"/>
                      <a:pt x="35" y="13"/>
                      <a:pt x="40" y="11"/>
                    </a:cubicBezTo>
                    <a:lnTo>
                      <a:pt x="40" y="11"/>
                    </a:lnTo>
                    <a:cubicBezTo>
                      <a:pt x="39" y="7"/>
                      <a:pt x="38" y="4"/>
                      <a:pt x="36" y="1"/>
                    </a:cubicBezTo>
                    <a:close/>
                    <a:moveTo>
                      <a:pt x="27" y="20"/>
                    </a:moveTo>
                    <a:lnTo>
                      <a:pt x="27" y="20"/>
                    </a:lnTo>
                    <a:cubicBezTo>
                      <a:pt x="11" y="34"/>
                      <a:pt x="0" y="53"/>
                      <a:pt x="0" y="73"/>
                    </a:cubicBezTo>
                    <a:lnTo>
                      <a:pt x="27" y="20"/>
                    </a:lnTo>
                    <a:close/>
                    <a:moveTo>
                      <a:pt x="73" y="1"/>
                    </a:moveTo>
                    <a:cubicBezTo>
                      <a:pt x="61" y="1"/>
                      <a:pt x="50" y="5"/>
                      <a:pt x="40" y="11"/>
                    </a:cubicBezTo>
                    <a:lnTo>
                      <a:pt x="40" y="11"/>
                    </a:lnTo>
                    <a:cubicBezTo>
                      <a:pt x="73" y="116"/>
                      <a:pt x="75" y="221"/>
                      <a:pt x="145" y="327"/>
                    </a:cubicBezTo>
                    <a:cubicBezTo>
                      <a:pt x="181" y="436"/>
                      <a:pt x="181" y="544"/>
                      <a:pt x="218" y="653"/>
                    </a:cubicBezTo>
                    <a:cubicBezTo>
                      <a:pt x="290" y="834"/>
                      <a:pt x="435" y="1015"/>
                      <a:pt x="580" y="1160"/>
                    </a:cubicBezTo>
                    <a:cubicBezTo>
                      <a:pt x="906" y="1486"/>
                      <a:pt x="1232" y="1776"/>
                      <a:pt x="1558" y="2066"/>
                    </a:cubicBezTo>
                    <a:cubicBezTo>
                      <a:pt x="1920" y="2355"/>
                      <a:pt x="2210" y="2609"/>
                      <a:pt x="2500" y="2899"/>
                    </a:cubicBezTo>
                    <a:cubicBezTo>
                      <a:pt x="2608" y="3007"/>
                      <a:pt x="2717" y="3152"/>
                      <a:pt x="2789" y="3297"/>
                    </a:cubicBezTo>
                    <a:cubicBezTo>
                      <a:pt x="2826" y="3333"/>
                      <a:pt x="2826" y="3370"/>
                      <a:pt x="2826" y="3406"/>
                    </a:cubicBezTo>
                    <a:cubicBezTo>
                      <a:pt x="2826" y="3406"/>
                      <a:pt x="2849" y="3452"/>
                      <a:pt x="2839" y="3452"/>
                    </a:cubicBezTo>
                    <a:cubicBezTo>
                      <a:pt x="2837" y="3452"/>
                      <a:pt x="2833" y="3449"/>
                      <a:pt x="2826" y="3442"/>
                    </a:cubicBezTo>
                    <a:cubicBezTo>
                      <a:pt x="2826" y="3478"/>
                      <a:pt x="2826" y="3514"/>
                      <a:pt x="2826" y="3551"/>
                    </a:cubicBezTo>
                    <a:cubicBezTo>
                      <a:pt x="2836" y="3540"/>
                      <a:pt x="2841" y="3536"/>
                      <a:pt x="2841" y="3536"/>
                    </a:cubicBezTo>
                    <a:lnTo>
                      <a:pt x="2841" y="3536"/>
                    </a:lnTo>
                    <a:cubicBezTo>
                      <a:pt x="2842" y="3536"/>
                      <a:pt x="2840" y="3539"/>
                      <a:pt x="2837" y="3546"/>
                    </a:cubicBezTo>
                    <a:lnTo>
                      <a:pt x="2837" y="3546"/>
                    </a:lnTo>
                    <a:cubicBezTo>
                      <a:pt x="2834" y="3547"/>
                      <a:pt x="2830" y="3548"/>
                      <a:pt x="2826" y="3551"/>
                    </a:cubicBezTo>
                    <a:cubicBezTo>
                      <a:pt x="2826" y="3587"/>
                      <a:pt x="2826" y="3587"/>
                      <a:pt x="2826" y="3623"/>
                    </a:cubicBezTo>
                    <a:cubicBezTo>
                      <a:pt x="2807" y="3641"/>
                      <a:pt x="2798" y="3648"/>
                      <a:pt x="2795" y="3648"/>
                    </a:cubicBezTo>
                    <a:cubicBezTo>
                      <a:pt x="2785" y="3648"/>
                      <a:pt x="2825" y="3587"/>
                      <a:pt x="2826" y="3587"/>
                    </a:cubicBezTo>
                    <a:lnTo>
                      <a:pt x="2826" y="3587"/>
                    </a:lnTo>
                    <a:lnTo>
                      <a:pt x="2753" y="3659"/>
                    </a:lnTo>
                    <a:lnTo>
                      <a:pt x="2717" y="3696"/>
                    </a:lnTo>
                    <a:cubicBezTo>
                      <a:pt x="2644" y="3732"/>
                      <a:pt x="2572" y="3804"/>
                      <a:pt x="2500" y="3877"/>
                    </a:cubicBezTo>
                    <a:cubicBezTo>
                      <a:pt x="2318" y="3985"/>
                      <a:pt x="2210" y="4166"/>
                      <a:pt x="2137" y="4347"/>
                    </a:cubicBezTo>
                    <a:cubicBezTo>
                      <a:pt x="2137" y="4420"/>
                      <a:pt x="2101" y="4565"/>
                      <a:pt x="2174" y="4601"/>
                    </a:cubicBezTo>
                    <a:cubicBezTo>
                      <a:pt x="2227" y="4646"/>
                      <a:pt x="2289" y="4664"/>
                      <a:pt x="2356" y="4664"/>
                    </a:cubicBezTo>
                    <a:cubicBezTo>
                      <a:pt x="2558" y="4664"/>
                      <a:pt x="2798" y="4493"/>
                      <a:pt x="2934" y="4384"/>
                    </a:cubicBezTo>
                    <a:cubicBezTo>
                      <a:pt x="3115" y="4239"/>
                      <a:pt x="3296" y="4058"/>
                      <a:pt x="3441" y="3877"/>
                    </a:cubicBezTo>
                    <a:cubicBezTo>
                      <a:pt x="3767" y="3514"/>
                      <a:pt x="3803" y="3044"/>
                      <a:pt x="3622" y="2609"/>
                    </a:cubicBezTo>
                    <a:cubicBezTo>
                      <a:pt x="3333" y="2247"/>
                      <a:pt x="3007" y="1957"/>
                      <a:pt x="2608" y="1740"/>
                    </a:cubicBezTo>
                    <a:cubicBezTo>
                      <a:pt x="2210" y="1414"/>
                      <a:pt x="1775" y="1124"/>
                      <a:pt x="1340" y="870"/>
                    </a:cubicBezTo>
                    <a:cubicBezTo>
                      <a:pt x="1123" y="725"/>
                      <a:pt x="906" y="580"/>
                      <a:pt x="725" y="436"/>
                    </a:cubicBezTo>
                    <a:cubicBezTo>
                      <a:pt x="616" y="327"/>
                      <a:pt x="507" y="291"/>
                      <a:pt x="399" y="218"/>
                    </a:cubicBezTo>
                    <a:cubicBezTo>
                      <a:pt x="290" y="110"/>
                      <a:pt x="181" y="37"/>
                      <a:pt x="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48" name="Google Shape;1348;p31"/>
              <p:cNvSpPr/>
              <p:nvPr/>
            </p:nvSpPr>
            <p:spPr>
              <a:xfrm>
                <a:off x="4863247" y="4400938"/>
                <a:ext cx="219821" cy="98028"/>
              </a:xfrm>
              <a:custGeom>
                <a:avLst/>
                <a:gdLst/>
                <a:ahLst/>
                <a:cxnLst/>
                <a:rect l="l" t="t" r="r" b="b"/>
                <a:pathLst>
                  <a:path w="9472" h="4224" extrusionOk="0">
                    <a:moveTo>
                      <a:pt x="4925" y="0"/>
                    </a:moveTo>
                    <a:cubicBezTo>
                      <a:pt x="4883" y="0"/>
                      <a:pt x="4841" y="3"/>
                      <a:pt x="4799" y="7"/>
                    </a:cubicBezTo>
                    <a:cubicBezTo>
                      <a:pt x="4473" y="43"/>
                      <a:pt x="4147" y="152"/>
                      <a:pt x="3858" y="333"/>
                    </a:cubicBezTo>
                    <a:lnTo>
                      <a:pt x="3423" y="551"/>
                    </a:lnTo>
                    <a:cubicBezTo>
                      <a:pt x="3133" y="659"/>
                      <a:pt x="2880" y="840"/>
                      <a:pt x="2662" y="1058"/>
                    </a:cubicBezTo>
                    <a:cubicBezTo>
                      <a:pt x="2373" y="1311"/>
                      <a:pt x="2047" y="1565"/>
                      <a:pt x="1757" y="1818"/>
                    </a:cubicBezTo>
                    <a:cubicBezTo>
                      <a:pt x="1431" y="2072"/>
                      <a:pt x="1141" y="2362"/>
                      <a:pt x="851" y="2651"/>
                    </a:cubicBezTo>
                    <a:lnTo>
                      <a:pt x="670" y="2832"/>
                    </a:lnTo>
                    <a:lnTo>
                      <a:pt x="453" y="3086"/>
                    </a:lnTo>
                    <a:lnTo>
                      <a:pt x="453" y="3086"/>
                    </a:lnTo>
                    <a:lnTo>
                      <a:pt x="489" y="3050"/>
                    </a:lnTo>
                    <a:lnTo>
                      <a:pt x="489" y="3050"/>
                    </a:lnTo>
                    <a:cubicBezTo>
                      <a:pt x="417" y="3158"/>
                      <a:pt x="308" y="3267"/>
                      <a:pt x="235" y="3376"/>
                    </a:cubicBezTo>
                    <a:cubicBezTo>
                      <a:pt x="238" y="3371"/>
                      <a:pt x="239" y="3368"/>
                      <a:pt x="239" y="3368"/>
                    </a:cubicBezTo>
                    <a:lnTo>
                      <a:pt x="239" y="3368"/>
                    </a:lnTo>
                    <a:cubicBezTo>
                      <a:pt x="236" y="3368"/>
                      <a:pt x="196" y="3430"/>
                      <a:pt x="160" y="3487"/>
                    </a:cubicBezTo>
                    <a:lnTo>
                      <a:pt x="160" y="3487"/>
                    </a:lnTo>
                    <a:cubicBezTo>
                      <a:pt x="90" y="3560"/>
                      <a:pt x="54" y="3667"/>
                      <a:pt x="18" y="3774"/>
                    </a:cubicBezTo>
                    <a:cubicBezTo>
                      <a:pt x="2" y="3874"/>
                      <a:pt x="0" y="3920"/>
                      <a:pt x="7" y="3920"/>
                    </a:cubicBezTo>
                    <a:cubicBezTo>
                      <a:pt x="7" y="3920"/>
                      <a:pt x="7" y="3920"/>
                      <a:pt x="8" y="3920"/>
                    </a:cubicBezTo>
                    <a:lnTo>
                      <a:pt x="8" y="3920"/>
                    </a:lnTo>
                    <a:cubicBezTo>
                      <a:pt x="1" y="4019"/>
                      <a:pt x="34" y="4103"/>
                      <a:pt x="127" y="4173"/>
                    </a:cubicBezTo>
                    <a:lnTo>
                      <a:pt x="91" y="4136"/>
                    </a:lnTo>
                    <a:lnTo>
                      <a:pt x="91" y="4136"/>
                    </a:lnTo>
                    <a:cubicBezTo>
                      <a:pt x="170" y="4189"/>
                      <a:pt x="269" y="4223"/>
                      <a:pt x="359" y="4223"/>
                    </a:cubicBezTo>
                    <a:cubicBezTo>
                      <a:pt x="392" y="4223"/>
                      <a:pt x="424" y="4219"/>
                      <a:pt x="453" y="4209"/>
                    </a:cubicBezTo>
                    <a:cubicBezTo>
                      <a:pt x="743" y="4100"/>
                      <a:pt x="996" y="3955"/>
                      <a:pt x="1213" y="3738"/>
                    </a:cubicBezTo>
                    <a:cubicBezTo>
                      <a:pt x="1358" y="3629"/>
                      <a:pt x="1467" y="3521"/>
                      <a:pt x="1576" y="3412"/>
                    </a:cubicBezTo>
                    <a:cubicBezTo>
                      <a:pt x="1793" y="3158"/>
                      <a:pt x="2083" y="2941"/>
                      <a:pt x="2336" y="2688"/>
                    </a:cubicBezTo>
                    <a:lnTo>
                      <a:pt x="2554" y="2543"/>
                    </a:lnTo>
                    <a:lnTo>
                      <a:pt x="2662" y="2434"/>
                    </a:lnTo>
                    <a:cubicBezTo>
                      <a:pt x="2692" y="2404"/>
                      <a:pt x="2703" y="2394"/>
                      <a:pt x="2702" y="2394"/>
                    </a:cubicBezTo>
                    <a:lnTo>
                      <a:pt x="2702" y="2394"/>
                    </a:lnTo>
                    <a:cubicBezTo>
                      <a:pt x="2700" y="2394"/>
                      <a:pt x="2616" y="2470"/>
                      <a:pt x="2590" y="2470"/>
                    </a:cubicBezTo>
                    <a:lnTo>
                      <a:pt x="3097" y="2036"/>
                    </a:lnTo>
                    <a:cubicBezTo>
                      <a:pt x="3351" y="1855"/>
                      <a:pt x="3568" y="1637"/>
                      <a:pt x="3749" y="1420"/>
                    </a:cubicBezTo>
                    <a:cubicBezTo>
                      <a:pt x="3821" y="1347"/>
                      <a:pt x="3858" y="1311"/>
                      <a:pt x="3894" y="1239"/>
                    </a:cubicBezTo>
                    <a:lnTo>
                      <a:pt x="3966" y="1094"/>
                    </a:lnTo>
                    <a:lnTo>
                      <a:pt x="4039" y="1021"/>
                    </a:lnTo>
                    <a:lnTo>
                      <a:pt x="4039" y="1021"/>
                    </a:lnTo>
                    <a:cubicBezTo>
                      <a:pt x="4052" y="994"/>
                      <a:pt x="4075" y="949"/>
                      <a:pt x="4075" y="949"/>
                    </a:cubicBezTo>
                    <a:lnTo>
                      <a:pt x="4184" y="840"/>
                    </a:lnTo>
                    <a:lnTo>
                      <a:pt x="4278" y="778"/>
                    </a:lnTo>
                    <a:lnTo>
                      <a:pt x="4278" y="778"/>
                    </a:lnTo>
                    <a:cubicBezTo>
                      <a:pt x="4295" y="773"/>
                      <a:pt x="4392" y="732"/>
                      <a:pt x="4365" y="732"/>
                    </a:cubicBezTo>
                    <a:cubicBezTo>
                      <a:pt x="4401" y="732"/>
                      <a:pt x="4473" y="695"/>
                      <a:pt x="4546" y="695"/>
                    </a:cubicBezTo>
                    <a:cubicBezTo>
                      <a:pt x="4872" y="732"/>
                      <a:pt x="5198" y="877"/>
                      <a:pt x="5451" y="1130"/>
                    </a:cubicBezTo>
                    <a:cubicBezTo>
                      <a:pt x="5777" y="1311"/>
                      <a:pt x="6067" y="1565"/>
                      <a:pt x="6357" y="1818"/>
                    </a:cubicBezTo>
                    <a:cubicBezTo>
                      <a:pt x="6647" y="2036"/>
                      <a:pt x="6936" y="2253"/>
                      <a:pt x="7226" y="2506"/>
                    </a:cubicBezTo>
                    <a:cubicBezTo>
                      <a:pt x="7516" y="2760"/>
                      <a:pt x="7878" y="3050"/>
                      <a:pt x="8168" y="3340"/>
                    </a:cubicBezTo>
                    <a:cubicBezTo>
                      <a:pt x="8349" y="3484"/>
                      <a:pt x="8494" y="3629"/>
                      <a:pt x="8639" y="3774"/>
                    </a:cubicBezTo>
                    <a:cubicBezTo>
                      <a:pt x="8708" y="3843"/>
                      <a:pt x="8788" y="3872"/>
                      <a:pt x="8870" y="3872"/>
                    </a:cubicBezTo>
                    <a:cubicBezTo>
                      <a:pt x="9088" y="3872"/>
                      <a:pt x="9320" y="3669"/>
                      <a:pt x="9399" y="3484"/>
                    </a:cubicBezTo>
                    <a:cubicBezTo>
                      <a:pt x="9436" y="3340"/>
                      <a:pt x="9472" y="3231"/>
                      <a:pt x="9399" y="3122"/>
                    </a:cubicBezTo>
                    <a:cubicBezTo>
                      <a:pt x="9110" y="2832"/>
                      <a:pt x="8820" y="2579"/>
                      <a:pt x="8530" y="2325"/>
                    </a:cubicBezTo>
                    <a:cubicBezTo>
                      <a:pt x="8240" y="2072"/>
                      <a:pt x="7951" y="1818"/>
                      <a:pt x="7625" y="1601"/>
                    </a:cubicBezTo>
                    <a:cubicBezTo>
                      <a:pt x="7009" y="1203"/>
                      <a:pt x="6393" y="695"/>
                      <a:pt x="5741" y="297"/>
                    </a:cubicBezTo>
                    <a:cubicBezTo>
                      <a:pt x="5520" y="107"/>
                      <a:pt x="5216"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49" name="Google Shape;1349;p31"/>
              <p:cNvSpPr/>
              <p:nvPr/>
            </p:nvSpPr>
            <p:spPr>
              <a:xfrm>
                <a:off x="4874596" y="4212590"/>
                <a:ext cx="201766" cy="58228"/>
              </a:xfrm>
              <a:custGeom>
                <a:avLst/>
                <a:gdLst/>
                <a:ahLst/>
                <a:cxnLst/>
                <a:rect l="l" t="t" r="r" b="b"/>
                <a:pathLst>
                  <a:path w="8694" h="2509" extrusionOk="0">
                    <a:moveTo>
                      <a:pt x="977" y="1336"/>
                    </a:moveTo>
                    <a:cubicBezTo>
                      <a:pt x="979" y="1336"/>
                      <a:pt x="976" y="1342"/>
                      <a:pt x="966" y="1356"/>
                    </a:cubicBezTo>
                    <a:lnTo>
                      <a:pt x="966" y="1356"/>
                    </a:lnTo>
                    <a:lnTo>
                      <a:pt x="978" y="1350"/>
                    </a:lnTo>
                    <a:lnTo>
                      <a:pt x="978" y="1350"/>
                    </a:lnTo>
                    <a:cubicBezTo>
                      <a:pt x="973" y="1354"/>
                      <a:pt x="967" y="1357"/>
                      <a:pt x="963" y="1360"/>
                    </a:cubicBezTo>
                    <a:lnTo>
                      <a:pt x="963" y="1360"/>
                    </a:lnTo>
                    <a:cubicBezTo>
                      <a:pt x="964" y="1359"/>
                      <a:pt x="965" y="1357"/>
                      <a:pt x="966" y="1356"/>
                    </a:cubicBezTo>
                    <a:lnTo>
                      <a:pt x="966" y="1356"/>
                    </a:lnTo>
                    <a:lnTo>
                      <a:pt x="956" y="1361"/>
                    </a:lnTo>
                    <a:lnTo>
                      <a:pt x="956" y="1361"/>
                    </a:lnTo>
                    <a:cubicBezTo>
                      <a:pt x="967" y="1344"/>
                      <a:pt x="975" y="1336"/>
                      <a:pt x="977" y="1336"/>
                    </a:cubicBezTo>
                    <a:close/>
                    <a:moveTo>
                      <a:pt x="912" y="1392"/>
                    </a:moveTo>
                    <a:cubicBezTo>
                      <a:pt x="908" y="1394"/>
                      <a:pt x="906" y="1395"/>
                      <a:pt x="906" y="1395"/>
                    </a:cubicBezTo>
                    <a:lnTo>
                      <a:pt x="906" y="1400"/>
                    </a:lnTo>
                    <a:lnTo>
                      <a:pt x="906" y="1400"/>
                    </a:lnTo>
                    <a:cubicBezTo>
                      <a:pt x="907" y="1398"/>
                      <a:pt x="909" y="1395"/>
                      <a:pt x="912" y="1392"/>
                    </a:cubicBezTo>
                    <a:close/>
                    <a:moveTo>
                      <a:pt x="923" y="1377"/>
                    </a:moveTo>
                    <a:lnTo>
                      <a:pt x="906" y="1386"/>
                    </a:lnTo>
                    <a:lnTo>
                      <a:pt x="906" y="1395"/>
                    </a:lnTo>
                    <a:cubicBezTo>
                      <a:pt x="906" y="1395"/>
                      <a:pt x="908" y="1394"/>
                      <a:pt x="913" y="1391"/>
                    </a:cubicBezTo>
                    <a:lnTo>
                      <a:pt x="913" y="1391"/>
                    </a:lnTo>
                    <a:cubicBezTo>
                      <a:pt x="912" y="1392"/>
                      <a:pt x="912" y="1392"/>
                      <a:pt x="912" y="1392"/>
                    </a:cubicBezTo>
                    <a:lnTo>
                      <a:pt x="912" y="1392"/>
                    </a:lnTo>
                    <a:cubicBezTo>
                      <a:pt x="914" y="1391"/>
                      <a:pt x="918" y="1390"/>
                      <a:pt x="922" y="1389"/>
                    </a:cubicBezTo>
                    <a:lnTo>
                      <a:pt x="922" y="1389"/>
                    </a:lnTo>
                    <a:lnTo>
                      <a:pt x="906" y="1422"/>
                    </a:lnTo>
                    <a:cubicBezTo>
                      <a:pt x="917" y="1410"/>
                      <a:pt x="928" y="1400"/>
                      <a:pt x="936" y="1390"/>
                    </a:cubicBezTo>
                    <a:lnTo>
                      <a:pt x="936" y="1390"/>
                    </a:lnTo>
                    <a:cubicBezTo>
                      <a:pt x="936" y="1391"/>
                      <a:pt x="935" y="1391"/>
                      <a:pt x="934" y="1391"/>
                    </a:cubicBezTo>
                    <a:cubicBezTo>
                      <a:pt x="933" y="1391"/>
                      <a:pt x="932" y="1389"/>
                      <a:pt x="931" y="1387"/>
                    </a:cubicBezTo>
                    <a:lnTo>
                      <a:pt x="931" y="1387"/>
                    </a:lnTo>
                    <a:cubicBezTo>
                      <a:pt x="928" y="1387"/>
                      <a:pt x="925" y="1388"/>
                      <a:pt x="922" y="1389"/>
                    </a:cubicBezTo>
                    <a:lnTo>
                      <a:pt x="922" y="1389"/>
                    </a:lnTo>
                    <a:lnTo>
                      <a:pt x="925" y="1384"/>
                    </a:lnTo>
                    <a:lnTo>
                      <a:pt x="925" y="1384"/>
                    </a:lnTo>
                    <a:cubicBezTo>
                      <a:pt x="920" y="1387"/>
                      <a:pt x="916" y="1390"/>
                      <a:pt x="913" y="1391"/>
                    </a:cubicBezTo>
                    <a:lnTo>
                      <a:pt x="913" y="1391"/>
                    </a:lnTo>
                    <a:cubicBezTo>
                      <a:pt x="916" y="1387"/>
                      <a:pt x="919" y="1383"/>
                      <a:pt x="923" y="1377"/>
                    </a:cubicBezTo>
                    <a:close/>
                    <a:moveTo>
                      <a:pt x="5479" y="1"/>
                    </a:moveTo>
                    <a:cubicBezTo>
                      <a:pt x="5342" y="1"/>
                      <a:pt x="5206" y="4"/>
                      <a:pt x="5071" y="10"/>
                    </a:cubicBezTo>
                    <a:cubicBezTo>
                      <a:pt x="4274" y="10"/>
                      <a:pt x="3550" y="118"/>
                      <a:pt x="2789" y="155"/>
                    </a:cubicBezTo>
                    <a:cubicBezTo>
                      <a:pt x="2173" y="155"/>
                      <a:pt x="1594" y="263"/>
                      <a:pt x="1014" y="481"/>
                    </a:cubicBezTo>
                    <a:cubicBezTo>
                      <a:pt x="616" y="662"/>
                      <a:pt x="290" y="988"/>
                      <a:pt x="109" y="1386"/>
                    </a:cubicBezTo>
                    <a:cubicBezTo>
                      <a:pt x="0" y="1603"/>
                      <a:pt x="0" y="1857"/>
                      <a:pt x="109" y="2110"/>
                    </a:cubicBezTo>
                    <a:cubicBezTo>
                      <a:pt x="145" y="2219"/>
                      <a:pt x="254" y="2292"/>
                      <a:pt x="362" y="2328"/>
                    </a:cubicBezTo>
                    <a:cubicBezTo>
                      <a:pt x="417" y="2346"/>
                      <a:pt x="462" y="2355"/>
                      <a:pt x="507" y="2355"/>
                    </a:cubicBezTo>
                    <a:cubicBezTo>
                      <a:pt x="552" y="2355"/>
                      <a:pt x="598" y="2346"/>
                      <a:pt x="652" y="2328"/>
                    </a:cubicBezTo>
                    <a:cubicBezTo>
                      <a:pt x="761" y="2292"/>
                      <a:pt x="797" y="2219"/>
                      <a:pt x="833" y="2147"/>
                    </a:cubicBezTo>
                    <a:lnTo>
                      <a:pt x="869" y="2183"/>
                    </a:lnTo>
                    <a:cubicBezTo>
                      <a:pt x="906" y="2002"/>
                      <a:pt x="906" y="1821"/>
                      <a:pt x="906" y="1676"/>
                    </a:cubicBezTo>
                    <a:cubicBezTo>
                      <a:pt x="906" y="1567"/>
                      <a:pt x="906" y="1495"/>
                      <a:pt x="906" y="1422"/>
                    </a:cubicBezTo>
                    <a:lnTo>
                      <a:pt x="906" y="1400"/>
                    </a:lnTo>
                    <a:lnTo>
                      <a:pt x="906" y="1400"/>
                    </a:lnTo>
                    <a:cubicBezTo>
                      <a:pt x="893" y="1416"/>
                      <a:pt x="886" y="1422"/>
                      <a:pt x="883" y="1422"/>
                    </a:cubicBezTo>
                    <a:cubicBezTo>
                      <a:pt x="878" y="1422"/>
                      <a:pt x="887" y="1404"/>
                      <a:pt x="906" y="1386"/>
                    </a:cubicBezTo>
                    <a:lnTo>
                      <a:pt x="938" y="1354"/>
                    </a:lnTo>
                    <a:lnTo>
                      <a:pt x="938" y="1354"/>
                    </a:lnTo>
                    <a:cubicBezTo>
                      <a:pt x="937" y="1355"/>
                      <a:pt x="937" y="1356"/>
                      <a:pt x="937" y="1358"/>
                    </a:cubicBezTo>
                    <a:lnTo>
                      <a:pt x="937" y="1358"/>
                    </a:lnTo>
                    <a:cubicBezTo>
                      <a:pt x="932" y="1365"/>
                      <a:pt x="927" y="1372"/>
                      <a:pt x="923" y="1377"/>
                    </a:cubicBezTo>
                    <a:lnTo>
                      <a:pt x="923" y="1377"/>
                    </a:lnTo>
                    <a:lnTo>
                      <a:pt x="930" y="1374"/>
                    </a:lnTo>
                    <a:lnTo>
                      <a:pt x="935" y="1363"/>
                    </a:lnTo>
                    <a:lnTo>
                      <a:pt x="935" y="1363"/>
                    </a:lnTo>
                    <a:cubicBezTo>
                      <a:pt x="934" y="1367"/>
                      <a:pt x="933" y="1370"/>
                      <a:pt x="933" y="1372"/>
                    </a:cubicBezTo>
                    <a:lnTo>
                      <a:pt x="933" y="1372"/>
                    </a:lnTo>
                    <a:lnTo>
                      <a:pt x="956" y="1361"/>
                    </a:lnTo>
                    <a:lnTo>
                      <a:pt x="956" y="1361"/>
                    </a:lnTo>
                    <a:cubicBezTo>
                      <a:pt x="955" y="1363"/>
                      <a:pt x="954" y="1365"/>
                      <a:pt x="952" y="1367"/>
                    </a:cubicBezTo>
                    <a:lnTo>
                      <a:pt x="952" y="1367"/>
                    </a:lnTo>
                    <a:cubicBezTo>
                      <a:pt x="956" y="1365"/>
                      <a:pt x="959" y="1362"/>
                      <a:pt x="963" y="1360"/>
                    </a:cubicBezTo>
                    <a:lnTo>
                      <a:pt x="963" y="1360"/>
                    </a:lnTo>
                    <a:cubicBezTo>
                      <a:pt x="958" y="1366"/>
                      <a:pt x="951" y="1374"/>
                      <a:pt x="944" y="1382"/>
                    </a:cubicBezTo>
                    <a:lnTo>
                      <a:pt x="944" y="1382"/>
                    </a:lnTo>
                    <a:cubicBezTo>
                      <a:pt x="947" y="1377"/>
                      <a:pt x="950" y="1371"/>
                      <a:pt x="952" y="1367"/>
                    </a:cubicBezTo>
                    <a:lnTo>
                      <a:pt x="952" y="1367"/>
                    </a:lnTo>
                    <a:cubicBezTo>
                      <a:pt x="944" y="1372"/>
                      <a:pt x="937" y="1376"/>
                      <a:pt x="932" y="1380"/>
                    </a:cubicBezTo>
                    <a:lnTo>
                      <a:pt x="932" y="1380"/>
                    </a:lnTo>
                    <a:cubicBezTo>
                      <a:pt x="932" y="1378"/>
                      <a:pt x="932" y="1375"/>
                      <a:pt x="933" y="1372"/>
                    </a:cubicBezTo>
                    <a:lnTo>
                      <a:pt x="933" y="1372"/>
                    </a:lnTo>
                    <a:lnTo>
                      <a:pt x="930" y="1374"/>
                    </a:lnTo>
                    <a:lnTo>
                      <a:pt x="925" y="1384"/>
                    </a:lnTo>
                    <a:lnTo>
                      <a:pt x="925" y="1384"/>
                    </a:lnTo>
                    <a:cubicBezTo>
                      <a:pt x="927" y="1383"/>
                      <a:pt x="929" y="1381"/>
                      <a:pt x="932" y="1380"/>
                    </a:cubicBezTo>
                    <a:lnTo>
                      <a:pt x="932" y="1380"/>
                    </a:lnTo>
                    <a:cubicBezTo>
                      <a:pt x="931" y="1383"/>
                      <a:pt x="931" y="1385"/>
                      <a:pt x="931" y="1387"/>
                    </a:cubicBezTo>
                    <a:lnTo>
                      <a:pt x="931" y="1387"/>
                    </a:lnTo>
                    <a:cubicBezTo>
                      <a:pt x="934" y="1386"/>
                      <a:pt x="937" y="1386"/>
                      <a:pt x="940" y="1386"/>
                    </a:cubicBezTo>
                    <a:lnTo>
                      <a:pt x="940" y="1386"/>
                    </a:lnTo>
                    <a:cubicBezTo>
                      <a:pt x="939" y="1387"/>
                      <a:pt x="938" y="1389"/>
                      <a:pt x="936" y="1390"/>
                    </a:cubicBezTo>
                    <a:lnTo>
                      <a:pt x="936" y="1390"/>
                    </a:lnTo>
                    <a:cubicBezTo>
                      <a:pt x="938" y="1390"/>
                      <a:pt x="940" y="1388"/>
                      <a:pt x="942" y="1386"/>
                    </a:cubicBezTo>
                    <a:lnTo>
                      <a:pt x="1014" y="1350"/>
                    </a:lnTo>
                    <a:lnTo>
                      <a:pt x="1087" y="1314"/>
                    </a:lnTo>
                    <a:lnTo>
                      <a:pt x="1014" y="1314"/>
                    </a:lnTo>
                    <a:cubicBezTo>
                      <a:pt x="1123" y="1314"/>
                      <a:pt x="1232" y="1241"/>
                      <a:pt x="1340" y="1241"/>
                    </a:cubicBezTo>
                    <a:lnTo>
                      <a:pt x="1521" y="1205"/>
                    </a:lnTo>
                    <a:lnTo>
                      <a:pt x="1630" y="1205"/>
                    </a:lnTo>
                    <a:cubicBezTo>
                      <a:pt x="1847" y="1169"/>
                      <a:pt x="2065" y="1169"/>
                      <a:pt x="2318" y="1169"/>
                    </a:cubicBezTo>
                    <a:cubicBezTo>
                      <a:pt x="2970" y="1133"/>
                      <a:pt x="3622" y="1060"/>
                      <a:pt x="4274" y="1060"/>
                    </a:cubicBezTo>
                    <a:cubicBezTo>
                      <a:pt x="4636" y="1060"/>
                      <a:pt x="4999" y="1060"/>
                      <a:pt x="5361" y="1096"/>
                    </a:cubicBezTo>
                    <a:cubicBezTo>
                      <a:pt x="5687" y="1133"/>
                      <a:pt x="6013" y="1169"/>
                      <a:pt x="6339" y="1241"/>
                    </a:cubicBezTo>
                    <a:cubicBezTo>
                      <a:pt x="6520" y="1277"/>
                      <a:pt x="6701" y="1314"/>
                      <a:pt x="6882" y="1386"/>
                    </a:cubicBezTo>
                    <a:cubicBezTo>
                      <a:pt x="6955" y="1386"/>
                      <a:pt x="7027" y="1422"/>
                      <a:pt x="7099" y="1459"/>
                    </a:cubicBezTo>
                    <a:cubicBezTo>
                      <a:pt x="7099" y="1459"/>
                      <a:pt x="7148" y="1491"/>
                      <a:pt x="7158" y="1491"/>
                    </a:cubicBezTo>
                    <a:cubicBezTo>
                      <a:pt x="7164" y="1491"/>
                      <a:pt x="7160" y="1483"/>
                      <a:pt x="7136" y="1459"/>
                    </a:cubicBezTo>
                    <a:lnTo>
                      <a:pt x="7136" y="1459"/>
                    </a:lnTo>
                    <a:lnTo>
                      <a:pt x="7208" y="1531"/>
                    </a:lnTo>
                    <a:cubicBezTo>
                      <a:pt x="7281" y="1567"/>
                      <a:pt x="7353" y="1640"/>
                      <a:pt x="7389" y="1712"/>
                    </a:cubicBezTo>
                    <a:cubicBezTo>
                      <a:pt x="7389" y="1712"/>
                      <a:pt x="7421" y="1760"/>
                      <a:pt x="7432" y="1760"/>
                    </a:cubicBezTo>
                    <a:cubicBezTo>
                      <a:pt x="7437" y="1760"/>
                      <a:pt x="7437" y="1748"/>
                      <a:pt x="7425" y="1712"/>
                    </a:cubicBezTo>
                    <a:lnTo>
                      <a:pt x="7425" y="1712"/>
                    </a:lnTo>
                    <a:lnTo>
                      <a:pt x="7462" y="1821"/>
                    </a:lnTo>
                    <a:cubicBezTo>
                      <a:pt x="7462" y="1857"/>
                      <a:pt x="7498" y="1893"/>
                      <a:pt x="7498" y="1929"/>
                    </a:cubicBezTo>
                    <a:cubicBezTo>
                      <a:pt x="7462" y="1966"/>
                      <a:pt x="7462" y="2038"/>
                      <a:pt x="7425" y="2110"/>
                    </a:cubicBezTo>
                    <a:cubicBezTo>
                      <a:pt x="7425" y="2292"/>
                      <a:pt x="7425" y="2473"/>
                      <a:pt x="7643" y="2509"/>
                    </a:cubicBezTo>
                    <a:cubicBezTo>
                      <a:pt x="7860" y="2509"/>
                      <a:pt x="8077" y="2400"/>
                      <a:pt x="8222" y="2255"/>
                    </a:cubicBezTo>
                    <a:cubicBezTo>
                      <a:pt x="8621" y="1893"/>
                      <a:pt x="8693" y="1277"/>
                      <a:pt x="8403" y="843"/>
                    </a:cubicBezTo>
                    <a:cubicBezTo>
                      <a:pt x="8222" y="553"/>
                      <a:pt x="7933" y="372"/>
                      <a:pt x="7607" y="263"/>
                    </a:cubicBezTo>
                    <a:cubicBezTo>
                      <a:pt x="6909" y="81"/>
                      <a:pt x="6185" y="1"/>
                      <a:pt x="54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0" name="Google Shape;1350;p31"/>
              <p:cNvSpPr/>
              <p:nvPr/>
            </p:nvSpPr>
            <p:spPr>
              <a:xfrm>
                <a:off x="4957793" y="4294558"/>
                <a:ext cx="54677" cy="79393"/>
              </a:xfrm>
              <a:custGeom>
                <a:avLst/>
                <a:gdLst/>
                <a:ahLst/>
                <a:cxnLst/>
                <a:rect l="l" t="t" r="r" b="b"/>
                <a:pathLst>
                  <a:path w="2356" h="3421" extrusionOk="0">
                    <a:moveTo>
                      <a:pt x="1880" y="958"/>
                    </a:moveTo>
                    <a:lnTo>
                      <a:pt x="1880" y="958"/>
                    </a:lnTo>
                    <a:cubicBezTo>
                      <a:pt x="1882" y="958"/>
                      <a:pt x="1848" y="1017"/>
                      <a:pt x="1848" y="1042"/>
                    </a:cubicBezTo>
                    <a:cubicBezTo>
                      <a:pt x="1842" y="1048"/>
                      <a:pt x="1835" y="1055"/>
                      <a:pt x="1828" y="1062"/>
                    </a:cubicBezTo>
                    <a:lnTo>
                      <a:pt x="1828" y="1062"/>
                    </a:lnTo>
                    <a:cubicBezTo>
                      <a:pt x="1828" y="1062"/>
                      <a:pt x="1828" y="1062"/>
                      <a:pt x="1828" y="1061"/>
                    </a:cubicBezTo>
                    <a:lnTo>
                      <a:pt x="1828" y="1061"/>
                    </a:lnTo>
                    <a:cubicBezTo>
                      <a:pt x="1825" y="1065"/>
                      <a:pt x="1821" y="1069"/>
                      <a:pt x="1816" y="1074"/>
                    </a:cubicBezTo>
                    <a:lnTo>
                      <a:pt x="1816" y="1074"/>
                    </a:lnTo>
                    <a:cubicBezTo>
                      <a:pt x="1819" y="1059"/>
                      <a:pt x="1823" y="1051"/>
                      <a:pt x="1826" y="1051"/>
                    </a:cubicBezTo>
                    <a:lnTo>
                      <a:pt x="1826" y="1051"/>
                    </a:lnTo>
                    <a:cubicBezTo>
                      <a:pt x="1827" y="1051"/>
                      <a:pt x="1828" y="1054"/>
                      <a:pt x="1828" y="1061"/>
                    </a:cubicBezTo>
                    <a:lnTo>
                      <a:pt x="1828" y="1061"/>
                    </a:lnTo>
                    <a:cubicBezTo>
                      <a:pt x="1848" y="1040"/>
                      <a:pt x="1848" y="1035"/>
                      <a:pt x="1848" y="1005"/>
                    </a:cubicBezTo>
                    <a:cubicBezTo>
                      <a:pt x="1871" y="971"/>
                      <a:pt x="1880" y="958"/>
                      <a:pt x="1880" y="958"/>
                    </a:cubicBezTo>
                    <a:close/>
                    <a:moveTo>
                      <a:pt x="1861" y="1035"/>
                    </a:moveTo>
                    <a:lnTo>
                      <a:pt x="1861" y="1035"/>
                    </a:lnTo>
                    <a:cubicBezTo>
                      <a:pt x="1850" y="1044"/>
                      <a:pt x="1839" y="1054"/>
                      <a:pt x="1828" y="1064"/>
                    </a:cubicBezTo>
                    <a:lnTo>
                      <a:pt x="1828" y="1064"/>
                    </a:lnTo>
                    <a:cubicBezTo>
                      <a:pt x="1828" y="1064"/>
                      <a:pt x="1828" y="1063"/>
                      <a:pt x="1828" y="1062"/>
                    </a:cubicBezTo>
                    <a:lnTo>
                      <a:pt x="1828" y="1062"/>
                    </a:lnTo>
                    <a:cubicBezTo>
                      <a:pt x="1824" y="1066"/>
                      <a:pt x="1820" y="1070"/>
                      <a:pt x="1816" y="1074"/>
                    </a:cubicBezTo>
                    <a:lnTo>
                      <a:pt x="1816" y="1074"/>
                    </a:lnTo>
                    <a:cubicBezTo>
                      <a:pt x="1816" y="1074"/>
                      <a:pt x="1816" y="1074"/>
                      <a:pt x="1816" y="1074"/>
                    </a:cubicBezTo>
                    <a:lnTo>
                      <a:pt x="1816" y="1074"/>
                    </a:lnTo>
                    <a:cubicBezTo>
                      <a:pt x="1815" y="1075"/>
                      <a:pt x="1813" y="1076"/>
                      <a:pt x="1812" y="1078"/>
                    </a:cubicBezTo>
                    <a:cubicBezTo>
                      <a:pt x="1813" y="1076"/>
                      <a:pt x="1815" y="1075"/>
                      <a:pt x="1816" y="1074"/>
                    </a:cubicBezTo>
                    <a:lnTo>
                      <a:pt x="1816" y="1074"/>
                    </a:lnTo>
                    <a:cubicBezTo>
                      <a:pt x="1816" y="1074"/>
                      <a:pt x="1816" y="1075"/>
                      <a:pt x="1816" y="1076"/>
                    </a:cubicBezTo>
                    <a:lnTo>
                      <a:pt x="1816" y="1076"/>
                    </a:lnTo>
                    <a:cubicBezTo>
                      <a:pt x="1814" y="1077"/>
                      <a:pt x="1813" y="1078"/>
                      <a:pt x="1812" y="1079"/>
                    </a:cubicBezTo>
                    <a:lnTo>
                      <a:pt x="1812" y="1079"/>
                    </a:lnTo>
                    <a:lnTo>
                      <a:pt x="1812" y="1078"/>
                    </a:lnTo>
                    <a:cubicBezTo>
                      <a:pt x="1813" y="1076"/>
                      <a:pt x="1815" y="1075"/>
                      <a:pt x="1816" y="1074"/>
                    </a:cubicBezTo>
                    <a:lnTo>
                      <a:pt x="1816" y="1074"/>
                    </a:lnTo>
                    <a:cubicBezTo>
                      <a:pt x="1816" y="1074"/>
                      <a:pt x="1816" y="1074"/>
                      <a:pt x="1816" y="1074"/>
                    </a:cubicBezTo>
                    <a:lnTo>
                      <a:pt x="1816" y="1074"/>
                    </a:lnTo>
                    <a:cubicBezTo>
                      <a:pt x="1820" y="1070"/>
                      <a:pt x="1824" y="1066"/>
                      <a:pt x="1828" y="1062"/>
                    </a:cubicBezTo>
                    <a:lnTo>
                      <a:pt x="1828" y="1062"/>
                    </a:lnTo>
                    <a:cubicBezTo>
                      <a:pt x="1828" y="1062"/>
                      <a:pt x="1828" y="1062"/>
                      <a:pt x="1828" y="1062"/>
                    </a:cubicBezTo>
                    <a:lnTo>
                      <a:pt x="1828" y="1062"/>
                    </a:lnTo>
                    <a:cubicBezTo>
                      <a:pt x="1842" y="1050"/>
                      <a:pt x="1853" y="1041"/>
                      <a:pt x="1861" y="1035"/>
                    </a:cubicBezTo>
                    <a:close/>
                    <a:moveTo>
                      <a:pt x="2043" y="0"/>
                    </a:moveTo>
                    <a:cubicBezTo>
                      <a:pt x="1996" y="0"/>
                      <a:pt x="1945" y="8"/>
                      <a:pt x="1894" y="24"/>
                    </a:cubicBezTo>
                    <a:lnTo>
                      <a:pt x="1894" y="24"/>
                    </a:lnTo>
                    <a:cubicBezTo>
                      <a:pt x="1704" y="46"/>
                      <a:pt x="1531" y="127"/>
                      <a:pt x="1377" y="281"/>
                    </a:cubicBezTo>
                    <a:cubicBezTo>
                      <a:pt x="1160" y="426"/>
                      <a:pt x="979" y="643"/>
                      <a:pt x="834" y="897"/>
                    </a:cubicBezTo>
                    <a:cubicBezTo>
                      <a:pt x="689" y="1150"/>
                      <a:pt x="617" y="1440"/>
                      <a:pt x="544" y="1694"/>
                    </a:cubicBezTo>
                    <a:cubicBezTo>
                      <a:pt x="540" y="1710"/>
                      <a:pt x="537" y="1727"/>
                      <a:pt x="533" y="1744"/>
                    </a:cubicBezTo>
                    <a:lnTo>
                      <a:pt x="533" y="1744"/>
                    </a:lnTo>
                    <a:cubicBezTo>
                      <a:pt x="501" y="1679"/>
                      <a:pt x="468" y="1614"/>
                      <a:pt x="436" y="1549"/>
                    </a:cubicBezTo>
                    <a:cubicBezTo>
                      <a:pt x="363" y="1368"/>
                      <a:pt x="254" y="1150"/>
                      <a:pt x="73" y="1078"/>
                    </a:cubicBezTo>
                    <a:cubicBezTo>
                      <a:pt x="37" y="1078"/>
                      <a:pt x="1" y="1114"/>
                      <a:pt x="1" y="1150"/>
                    </a:cubicBezTo>
                    <a:lnTo>
                      <a:pt x="1" y="1186"/>
                    </a:lnTo>
                    <a:cubicBezTo>
                      <a:pt x="1" y="1404"/>
                      <a:pt x="37" y="1657"/>
                      <a:pt x="110" y="1875"/>
                    </a:cubicBezTo>
                    <a:cubicBezTo>
                      <a:pt x="110" y="2056"/>
                      <a:pt x="110" y="2237"/>
                      <a:pt x="110" y="2454"/>
                    </a:cubicBezTo>
                    <a:cubicBezTo>
                      <a:pt x="37" y="2780"/>
                      <a:pt x="146" y="3106"/>
                      <a:pt x="363" y="3360"/>
                    </a:cubicBezTo>
                    <a:cubicBezTo>
                      <a:pt x="407" y="3403"/>
                      <a:pt x="460" y="3421"/>
                      <a:pt x="517" y="3421"/>
                    </a:cubicBezTo>
                    <a:cubicBezTo>
                      <a:pt x="648" y="3421"/>
                      <a:pt x="794" y="3327"/>
                      <a:pt x="870" y="3251"/>
                    </a:cubicBezTo>
                    <a:cubicBezTo>
                      <a:pt x="979" y="3106"/>
                      <a:pt x="979" y="3106"/>
                      <a:pt x="1051" y="3034"/>
                    </a:cubicBezTo>
                    <a:cubicBezTo>
                      <a:pt x="1088" y="2961"/>
                      <a:pt x="1088" y="2997"/>
                      <a:pt x="1088" y="2961"/>
                    </a:cubicBezTo>
                    <a:lnTo>
                      <a:pt x="1124" y="2889"/>
                    </a:lnTo>
                    <a:cubicBezTo>
                      <a:pt x="1232" y="2780"/>
                      <a:pt x="1305" y="2635"/>
                      <a:pt x="1377" y="2527"/>
                    </a:cubicBezTo>
                    <a:cubicBezTo>
                      <a:pt x="1522" y="2237"/>
                      <a:pt x="1595" y="1947"/>
                      <a:pt x="1667" y="1657"/>
                    </a:cubicBezTo>
                    <a:cubicBezTo>
                      <a:pt x="1703" y="1549"/>
                      <a:pt x="1703" y="1404"/>
                      <a:pt x="1740" y="1295"/>
                    </a:cubicBezTo>
                    <a:cubicBezTo>
                      <a:pt x="1776" y="1186"/>
                      <a:pt x="1776" y="1186"/>
                      <a:pt x="1812" y="1114"/>
                    </a:cubicBezTo>
                    <a:lnTo>
                      <a:pt x="1812" y="1086"/>
                    </a:lnTo>
                    <a:lnTo>
                      <a:pt x="1812" y="1086"/>
                    </a:lnTo>
                    <a:cubicBezTo>
                      <a:pt x="1801" y="1094"/>
                      <a:pt x="1789" y="1104"/>
                      <a:pt x="1776" y="1114"/>
                    </a:cubicBezTo>
                    <a:cubicBezTo>
                      <a:pt x="1788" y="1102"/>
                      <a:pt x="1800" y="1090"/>
                      <a:pt x="1812" y="1079"/>
                    </a:cubicBezTo>
                    <a:lnTo>
                      <a:pt x="1812" y="1079"/>
                    </a:lnTo>
                    <a:lnTo>
                      <a:pt x="1812" y="1086"/>
                    </a:lnTo>
                    <a:lnTo>
                      <a:pt x="1812" y="1086"/>
                    </a:lnTo>
                    <a:cubicBezTo>
                      <a:pt x="1813" y="1086"/>
                      <a:pt x="1813" y="1085"/>
                      <a:pt x="1814" y="1085"/>
                    </a:cubicBezTo>
                    <a:lnTo>
                      <a:pt x="1814" y="1085"/>
                    </a:lnTo>
                    <a:cubicBezTo>
                      <a:pt x="1813" y="1093"/>
                      <a:pt x="1812" y="1103"/>
                      <a:pt x="1812" y="1114"/>
                    </a:cubicBezTo>
                    <a:lnTo>
                      <a:pt x="1812" y="1150"/>
                    </a:lnTo>
                    <a:cubicBezTo>
                      <a:pt x="1821" y="1115"/>
                      <a:pt x="1825" y="1090"/>
                      <a:pt x="1827" y="1074"/>
                    </a:cubicBezTo>
                    <a:lnTo>
                      <a:pt x="1827" y="1074"/>
                    </a:lnTo>
                    <a:cubicBezTo>
                      <a:pt x="1866" y="1042"/>
                      <a:pt x="1879" y="1027"/>
                      <a:pt x="1875" y="1027"/>
                    </a:cubicBezTo>
                    <a:cubicBezTo>
                      <a:pt x="1873" y="1027"/>
                      <a:pt x="1868" y="1030"/>
                      <a:pt x="1861" y="1035"/>
                    </a:cubicBezTo>
                    <a:lnTo>
                      <a:pt x="1861" y="1035"/>
                    </a:lnTo>
                    <a:cubicBezTo>
                      <a:pt x="1941" y="965"/>
                      <a:pt x="2022" y="904"/>
                      <a:pt x="2102" y="824"/>
                    </a:cubicBezTo>
                    <a:cubicBezTo>
                      <a:pt x="2138" y="752"/>
                      <a:pt x="2210" y="679"/>
                      <a:pt x="2247" y="607"/>
                    </a:cubicBezTo>
                    <a:lnTo>
                      <a:pt x="2247" y="607"/>
                    </a:lnTo>
                    <a:lnTo>
                      <a:pt x="2174" y="679"/>
                    </a:lnTo>
                    <a:cubicBezTo>
                      <a:pt x="2247" y="607"/>
                      <a:pt x="2283" y="498"/>
                      <a:pt x="2319" y="390"/>
                    </a:cubicBezTo>
                    <a:cubicBezTo>
                      <a:pt x="2355" y="281"/>
                      <a:pt x="2319" y="100"/>
                      <a:pt x="2174" y="27"/>
                    </a:cubicBezTo>
                    <a:cubicBezTo>
                      <a:pt x="2138" y="9"/>
                      <a:pt x="2093" y="0"/>
                      <a:pt x="20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1" name="Google Shape;1351;p31"/>
              <p:cNvSpPr/>
              <p:nvPr/>
            </p:nvSpPr>
            <p:spPr>
              <a:xfrm>
                <a:off x="4889030" y="4237793"/>
                <a:ext cx="45255" cy="65816"/>
              </a:xfrm>
              <a:custGeom>
                <a:avLst/>
                <a:gdLst/>
                <a:ahLst/>
                <a:cxnLst/>
                <a:rect l="l" t="t" r="r" b="b"/>
                <a:pathLst>
                  <a:path w="1950" h="2836" extrusionOk="0">
                    <a:moveTo>
                      <a:pt x="79" y="0"/>
                    </a:moveTo>
                    <a:cubicBezTo>
                      <a:pt x="43" y="0"/>
                      <a:pt x="1" y="53"/>
                      <a:pt x="30" y="83"/>
                    </a:cubicBezTo>
                    <a:lnTo>
                      <a:pt x="66" y="119"/>
                    </a:lnTo>
                    <a:cubicBezTo>
                      <a:pt x="356" y="517"/>
                      <a:pt x="501" y="1024"/>
                      <a:pt x="791" y="1459"/>
                    </a:cubicBezTo>
                    <a:cubicBezTo>
                      <a:pt x="936" y="1713"/>
                      <a:pt x="1080" y="1930"/>
                      <a:pt x="1225" y="2184"/>
                    </a:cubicBezTo>
                    <a:cubicBezTo>
                      <a:pt x="1370" y="2437"/>
                      <a:pt x="1588" y="2654"/>
                      <a:pt x="1841" y="2836"/>
                    </a:cubicBezTo>
                    <a:cubicBezTo>
                      <a:pt x="1877" y="2836"/>
                      <a:pt x="1950" y="2799"/>
                      <a:pt x="1914" y="2727"/>
                    </a:cubicBezTo>
                    <a:cubicBezTo>
                      <a:pt x="1805" y="2473"/>
                      <a:pt x="1660" y="2220"/>
                      <a:pt x="1479" y="1966"/>
                    </a:cubicBezTo>
                    <a:cubicBezTo>
                      <a:pt x="1298" y="1749"/>
                      <a:pt x="1117" y="1495"/>
                      <a:pt x="972" y="1242"/>
                    </a:cubicBezTo>
                    <a:cubicBezTo>
                      <a:pt x="827" y="952"/>
                      <a:pt x="718" y="771"/>
                      <a:pt x="610" y="590"/>
                    </a:cubicBezTo>
                    <a:cubicBezTo>
                      <a:pt x="465" y="373"/>
                      <a:pt x="284" y="155"/>
                      <a:pt x="102" y="10"/>
                    </a:cubicBezTo>
                    <a:cubicBezTo>
                      <a:pt x="96" y="3"/>
                      <a:pt x="87" y="0"/>
                      <a:pt x="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352" name="Google Shape;1352;p31"/>
            <p:cNvGrpSpPr/>
            <p:nvPr/>
          </p:nvGrpSpPr>
          <p:grpSpPr>
            <a:xfrm>
              <a:off x="3338438" y="3293501"/>
              <a:ext cx="834750" cy="1472610"/>
              <a:chOff x="6676808" y="3293501"/>
              <a:chExt cx="834750" cy="1472610"/>
            </a:xfrm>
          </p:grpSpPr>
          <p:sp>
            <p:nvSpPr>
              <p:cNvPr id="1353" name="Google Shape;1353;p31"/>
              <p:cNvSpPr/>
              <p:nvPr/>
            </p:nvSpPr>
            <p:spPr>
              <a:xfrm>
                <a:off x="6686044" y="3305917"/>
                <a:ext cx="825514" cy="1441720"/>
              </a:xfrm>
              <a:custGeom>
                <a:avLst/>
                <a:gdLst/>
                <a:ahLst/>
                <a:cxnLst/>
                <a:rect l="l" t="t" r="r" b="b"/>
                <a:pathLst>
                  <a:path w="35571" h="62123" extrusionOk="0">
                    <a:moveTo>
                      <a:pt x="16228" y="30168"/>
                    </a:moveTo>
                    <a:cubicBezTo>
                      <a:pt x="17242" y="30422"/>
                      <a:pt x="18257" y="30712"/>
                      <a:pt x="19198" y="31001"/>
                    </a:cubicBezTo>
                    <a:cubicBezTo>
                      <a:pt x="21806" y="31762"/>
                      <a:pt x="24305" y="32849"/>
                      <a:pt x="26660" y="34225"/>
                    </a:cubicBezTo>
                    <a:cubicBezTo>
                      <a:pt x="27747" y="35674"/>
                      <a:pt x="28869" y="37195"/>
                      <a:pt x="30463" y="37268"/>
                    </a:cubicBezTo>
                    <a:cubicBezTo>
                      <a:pt x="30753" y="37594"/>
                      <a:pt x="31043" y="37920"/>
                      <a:pt x="31296" y="38246"/>
                    </a:cubicBezTo>
                    <a:cubicBezTo>
                      <a:pt x="31369" y="38318"/>
                      <a:pt x="31441" y="38390"/>
                      <a:pt x="31550" y="38427"/>
                    </a:cubicBezTo>
                    <a:cubicBezTo>
                      <a:pt x="31731" y="40057"/>
                      <a:pt x="31876" y="41687"/>
                      <a:pt x="31912" y="43317"/>
                    </a:cubicBezTo>
                    <a:cubicBezTo>
                      <a:pt x="31658" y="45019"/>
                      <a:pt x="31514" y="46613"/>
                      <a:pt x="30753" y="48315"/>
                    </a:cubicBezTo>
                    <a:cubicBezTo>
                      <a:pt x="29811" y="50343"/>
                      <a:pt x="28362" y="52082"/>
                      <a:pt x="26551" y="53422"/>
                    </a:cubicBezTo>
                    <a:cubicBezTo>
                      <a:pt x="23891" y="55483"/>
                      <a:pt x="20455" y="56513"/>
                      <a:pt x="17049" y="56513"/>
                    </a:cubicBezTo>
                    <a:cubicBezTo>
                      <a:pt x="15307" y="56513"/>
                      <a:pt x="13572" y="56244"/>
                      <a:pt x="11954" y="55704"/>
                    </a:cubicBezTo>
                    <a:cubicBezTo>
                      <a:pt x="6919" y="54038"/>
                      <a:pt x="4420" y="48750"/>
                      <a:pt x="2754" y="44222"/>
                    </a:cubicBezTo>
                    <a:cubicBezTo>
                      <a:pt x="2754" y="44186"/>
                      <a:pt x="2718" y="44150"/>
                      <a:pt x="2718" y="44150"/>
                    </a:cubicBezTo>
                    <a:cubicBezTo>
                      <a:pt x="2645" y="43317"/>
                      <a:pt x="2609" y="42447"/>
                      <a:pt x="2609" y="41650"/>
                    </a:cubicBezTo>
                    <a:cubicBezTo>
                      <a:pt x="2609" y="41324"/>
                      <a:pt x="2645" y="40998"/>
                      <a:pt x="2645" y="40672"/>
                    </a:cubicBezTo>
                    <a:cubicBezTo>
                      <a:pt x="2718" y="40636"/>
                      <a:pt x="2790" y="40564"/>
                      <a:pt x="2862" y="40528"/>
                    </a:cubicBezTo>
                    <a:cubicBezTo>
                      <a:pt x="4674" y="38753"/>
                      <a:pt x="5869" y="36507"/>
                      <a:pt x="7571" y="34623"/>
                    </a:cubicBezTo>
                    <a:cubicBezTo>
                      <a:pt x="9745" y="32197"/>
                      <a:pt x="13077" y="30856"/>
                      <a:pt x="16228" y="30168"/>
                    </a:cubicBezTo>
                    <a:close/>
                    <a:moveTo>
                      <a:pt x="17125" y="1"/>
                    </a:moveTo>
                    <a:cubicBezTo>
                      <a:pt x="16812" y="1"/>
                      <a:pt x="16500" y="122"/>
                      <a:pt x="16264" y="358"/>
                    </a:cubicBezTo>
                    <a:cubicBezTo>
                      <a:pt x="13584" y="2568"/>
                      <a:pt x="11845" y="5574"/>
                      <a:pt x="10143" y="8544"/>
                    </a:cubicBezTo>
                    <a:cubicBezTo>
                      <a:pt x="7897" y="12384"/>
                      <a:pt x="5652" y="16259"/>
                      <a:pt x="4022" y="20388"/>
                    </a:cubicBezTo>
                    <a:cubicBezTo>
                      <a:pt x="1051" y="27959"/>
                      <a:pt x="1" y="36253"/>
                      <a:pt x="146" y="44331"/>
                    </a:cubicBezTo>
                    <a:cubicBezTo>
                      <a:pt x="255" y="51104"/>
                      <a:pt x="3080" y="57624"/>
                      <a:pt x="9455" y="60558"/>
                    </a:cubicBezTo>
                    <a:cubicBezTo>
                      <a:pt x="11823" y="61594"/>
                      <a:pt x="14386" y="62122"/>
                      <a:pt x="16983" y="62122"/>
                    </a:cubicBezTo>
                    <a:cubicBezTo>
                      <a:pt x="17563" y="62122"/>
                      <a:pt x="18145" y="62096"/>
                      <a:pt x="18727" y="62043"/>
                    </a:cubicBezTo>
                    <a:cubicBezTo>
                      <a:pt x="20068" y="61970"/>
                      <a:pt x="21444" y="61717"/>
                      <a:pt x="22748" y="61319"/>
                    </a:cubicBezTo>
                    <a:cubicBezTo>
                      <a:pt x="22917" y="61425"/>
                      <a:pt x="23118" y="61472"/>
                      <a:pt x="23340" y="61472"/>
                    </a:cubicBezTo>
                    <a:cubicBezTo>
                      <a:pt x="24780" y="61472"/>
                      <a:pt x="27129" y="59498"/>
                      <a:pt x="27819" y="58964"/>
                    </a:cubicBezTo>
                    <a:cubicBezTo>
                      <a:pt x="29884" y="57370"/>
                      <a:pt x="31550" y="55306"/>
                      <a:pt x="32745" y="52988"/>
                    </a:cubicBezTo>
                    <a:cubicBezTo>
                      <a:pt x="33940" y="50597"/>
                      <a:pt x="34629" y="47989"/>
                      <a:pt x="34701" y="45345"/>
                    </a:cubicBezTo>
                    <a:cubicBezTo>
                      <a:pt x="34955" y="44476"/>
                      <a:pt x="34701" y="43896"/>
                      <a:pt x="34810" y="43027"/>
                    </a:cubicBezTo>
                    <a:cubicBezTo>
                      <a:pt x="34955" y="41976"/>
                      <a:pt x="35570" y="39948"/>
                      <a:pt x="34556" y="39441"/>
                    </a:cubicBezTo>
                    <a:cubicBezTo>
                      <a:pt x="34484" y="38499"/>
                      <a:pt x="34375" y="37557"/>
                      <a:pt x="34303" y="36616"/>
                    </a:cubicBezTo>
                    <a:cubicBezTo>
                      <a:pt x="33578" y="29480"/>
                      <a:pt x="32202" y="22526"/>
                      <a:pt x="28869" y="16114"/>
                    </a:cubicBezTo>
                    <a:cubicBezTo>
                      <a:pt x="27131" y="12782"/>
                      <a:pt x="25247" y="9486"/>
                      <a:pt x="23291" y="6262"/>
                    </a:cubicBezTo>
                    <a:cubicBezTo>
                      <a:pt x="22096" y="4270"/>
                      <a:pt x="20538" y="1409"/>
                      <a:pt x="18220" y="612"/>
                    </a:cubicBezTo>
                    <a:cubicBezTo>
                      <a:pt x="18075" y="431"/>
                      <a:pt x="17931" y="286"/>
                      <a:pt x="17749" y="177"/>
                    </a:cubicBezTo>
                    <a:cubicBezTo>
                      <a:pt x="17557" y="59"/>
                      <a:pt x="17341" y="1"/>
                      <a:pt x="17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4" name="Google Shape;1354;p31"/>
              <p:cNvSpPr/>
              <p:nvPr/>
            </p:nvSpPr>
            <p:spPr>
              <a:xfrm>
                <a:off x="6691266" y="4397527"/>
                <a:ext cx="812727" cy="361294"/>
              </a:xfrm>
              <a:custGeom>
                <a:avLst/>
                <a:gdLst/>
                <a:ahLst/>
                <a:cxnLst/>
                <a:rect l="l" t="t" r="r" b="b"/>
                <a:pathLst>
                  <a:path w="35020" h="15568" extrusionOk="0">
                    <a:moveTo>
                      <a:pt x="33799" y="1"/>
                    </a:moveTo>
                    <a:cubicBezTo>
                      <a:pt x="33688" y="1"/>
                      <a:pt x="33575" y="77"/>
                      <a:pt x="33498" y="154"/>
                    </a:cubicBezTo>
                    <a:cubicBezTo>
                      <a:pt x="32267" y="1494"/>
                      <a:pt x="31941" y="3523"/>
                      <a:pt x="31325" y="5298"/>
                    </a:cubicBezTo>
                    <a:lnTo>
                      <a:pt x="31216" y="5406"/>
                    </a:lnTo>
                    <a:cubicBezTo>
                      <a:pt x="30202" y="6674"/>
                      <a:pt x="29007" y="7797"/>
                      <a:pt x="27703" y="8739"/>
                    </a:cubicBezTo>
                    <a:cubicBezTo>
                      <a:pt x="27159" y="9065"/>
                      <a:pt x="26688" y="9499"/>
                      <a:pt x="26254" y="9934"/>
                    </a:cubicBezTo>
                    <a:cubicBezTo>
                      <a:pt x="24696" y="10550"/>
                      <a:pt x="23175" y="11310"/>
                      <a:pt x="21509" y="11709"/>
                    </a:cubicBezTo>
                    <a:cubicBezTo>
                      <a:pt x="20165" y="12049"/>
                      <a:pt x="18794" y="12217"/>
                      <a:pt x="17425" y="12217"/>
                    </a:cubicBezTo>
                    <a:cubicBezTo>
                      <a:pt x="15585" y="12217"/>
                      <a:pt x="13748" y="11913"/>
                      <a:pt x="11983" y="11310"/>
                    </a:cubicBezTo>
                    <a:cubicBezTo>
                      <a:pt x="9447" y="10369"/>
                      <a:pt x="7093" y="8920"/>
                      <a:pt x="5137" y="7036"/>
                    </a:cubicBezTo>
                    <a:cubicBezTo>
                      <a:pt x="3072" y="5153"/>
                      <a:pt x="1877" y="2798"/>
                      <a:pt x="392" y="516"/>
                    </a:cubicBezTo>
                    <a:cubicBezTo>
                      <a:pt x="371" y="488"/>
                      <a:pt x="343" y="477"/>
                      <a:pt x="312" y="477"/>
                    </a:cubicBezTo>
                    <a:cubicBezTo>
                      <a:pt x="183" y="477"/>
                      <a:pt x="0" y="682"/>
                      <a:pt x="30" y="770"/>
                    </a:cubicBezTo>
                    <a:cubicBezTo>
                      <a:pt x="537" y="4247"/>
                      <a:pt x="2239" y="7435"/>
                      <a:pt x="4883" y="9753"/>
                    </a:cubicBezTo>
                    <a:cubicBezTo>
                      <a:pt x="4702" y="9789"/>
                      <a:pt x="4521" y="10006"/>
                      <a:pt x="4593" y="10115"/>
                    </a:cubicBezTo>
                    <a:cubicBezTo>
                      <a:pt x="6078" y="12977"/>
                      <a:pt x="11005" y="14389"/>
                      <a:pt x="13866" y="15150"/>
                    </a:cubicBezTo>
                    <a:cubicBezTo>
                      <a:pt x="14994" y="15437"/>
                      <a:pt x="16151" y="15568"/>
                      <a:pt x="17311" y="15568"/>
                    </a:cubicBezTo>
                    <a:cubicBezTo>
                      <a:pt x="19804" y="15568"/>
                      <a:pt x="22314" y="14966"/>
                      <a:pt x="24588" y="14027"/>
                    </a:cubicBezTo>
                    <a:cubicBezTo>
                      <a:pt x="27594" y="12795"/>
                      <a:pt x="29985" y="10332"/>
                      <a:pt x="31723" y="7652"/>
                    </a:cubicBezTo>
                    <a:cubicBezTo>
                      <a:pt x="32484" y="6565"/>
                      <a:pt x="35019" y="2183"/>
                      <a:pt x="34295" y="480"/>
                    </a:cubicBezTo>
                    <a:lnTo>
                      <a:pt x="34295" y="444"/>
                    </a:lnTo>
                    <a:cubicBezTo>
                      <a:pt x="34295" y="372"/>
                      <a:pt x="34259" y="372"/>
                      <a:pt x="34222" y="372"/>
                    </a:cubicBezTo>
                    <a:cubicBezTo>
                      <a:pt x="34150" y="227"/>
                      <a:pt x="34041" y="118"/>
                      <a:pt x="33933" y="46"/>
                    </a:cubicBezTo>
                    <a:cubicBezTo>
                      <a:pt x="33890" y="14"/>
                      <a:pt x="33845" y="1"/>
                      <a:pt x="33799" y="1"/>
                    </a:cubicBezTo>
                    <a:close/>
                  </a:path>
                </a:pathLst>
              </a:custGeom>
              <a:solidFill>
                <a:srgbClr val="345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5" name="Google Shape;1355;p31"/>
              <p:cNvSpPr/>
              <p:nvPr/>
            </p:nvSpPr>
            <p:spPr>
              <a:xfrm>
                <a:off x="6749933" y="3949980"/>
                <a:ext cx="638879" cy="254238"/>
              </a:xfrm>
              <a:custGeom>
                <a:avLst/>
                <a:gdLst/>
                <a:ahLst/>
                <a:cxnLst/>
                <a:rect l="l" t="t" r="r" b="b"/>
                <a:pathLst>
                  <a:path w="27529" h="10955" extrusionOk="0">
                    <a:moveTo>
                      <a:pt x="14771" y="1"/>
                    </a:moveTo>
                    <a:cubicBezTo>
                      <a:pt x="13868" y="1"/>
                      <a:pt x="12961" y="92"/>
                      <a:pt x="12062" y="278"/>
                    </a:cubicBezTo>
                    <a:cubicBezTo>
                      <a:pt x="9056" y="858"/>
                      <a:pt x="6267" y="2307"/>
                      <a:pt x="4058" y="4444"/>
                    </a:cubicBezTo>
                    <a:cubicBezTo>
                      <a:pt x="2645" y="5820"/>
                      <a:pt x="1" y="8754"/>
                      <a:pt x="544" y="10891"/>
                    </a:cubicBezTo>
                    <a:cubicBezTo>
                      <a:pt x="556" y="10937"/>
                      <a:pt x="586" y="10954"/>
                      <a:pt x="623" y="10954"/>
                    </a:cubicBezTo>
                    <a:cubicBezTo>
                      <a:pt x="701" y="10954"/>
                      <a:pt x="809" y="10879"/>
                      <a:pt x="834" y="10855"/>
                    </a:cubicBezTo>
                    <a:cubicBezTo>
                      <a:pt x="2210" y="9333"/>
                      <a:pt x="2935" y="7631"/>
                      <a:pt x="4311" y="6218"/>
                    </a:cubicBezTo>
                    <a:cubicBezTo>
                      <a:pt x="6303" y="5711"/>
                      <a:pt x="8042" y="4407"/>
                      <a:pt x="9889" y="3502"/>
                    </a:cubicBezTo>
                    <a:cubicBezTo>
                      <a:pt x="11361" y="2795"/>
                      <a:pt x="12823" y="2622"/>
                      <a:pt x="14285" y="2622"/>
                    </a:cubicBezTo>
                    <a:cubicBezTo>
                      <a:pt x="15594" y="2622"/>
                      <a:pt x="16903" y="2760"/>
                      <a:pt x="18220" y="2777"/>
                    </a:cubicBezTo>
                    <a:cubicBezTo>
                      <a:pt x="19415" y="3103"/>
                      <a:pt x="20575" y="3611"/>
                      <a:pt x="21625" y="4299"/>
                    </a:cubicBezTo>
                    <a:cubicBezTo>
                      <a:pt x="23364" y="5422"/>
                      <a:pt x="24849" y="8138"/>
                      <a:pt x="26913" y="8464"/>
                    </a:cubicBezTo>
                    <a:cubicBezTo>
                      <a:pt x="26924" y="8467"/>
                      <a:pt x="26935" y="8468"/>
                      <a:pt x="26946" y="8468"/>
                    </a:cubicBezTo>
                    <a:cubicBezTo>
                      <a:pt x="27079" y="8468"/>
                      <a:pt x="27203" y="8272"/>
                      <a:pt x="27203" y="8138"/>
                    </a:cubicBezTo>
                    <a:cubicBezTo>
                      <a:pt x="27529" y="5277"/>
                      <a:pt x="23508" y="2886"/>
                      <a:pt x="21299" y="1691"/>
                    </a:cubicBezTo>
                    <a:cubicBezTo>
                      <a:pt x="19279" y="577"/>
                      <a:pt x="17037" y="1"/>
                      <a:pt x="14771" y="1"/>
                    </a:cubicBezTo>
                    <a:close/>
                  </a:path>
                </a:pathLst>
              </a:custGeom>
              <a:solidFill>
                <a:srgbClr val="345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6" name="Google Shape;1356;p31"/>
              <p:cNvSpPr/>
              <p:nvPr/>
            </p:nvSpPr>
            <p:spPr>
              <a:xfrm>
                <a:off x="6739861" y="3930858"/>
                <a:ext cx="717042" cy="699242"/>
              </a:xfrm>
              <a:custGeom>
                <a:avLst/>
                <a:gdLst/>
                <a:ahLst/>
                <a:cxnLst/>
                <a:rect l="l" t="t" r="r" b="b"/>
                <a:pathLst>
                  <a:path w="30897" h="30130" extrusionOk="0">
                    <a:moveTo>
                      <a:pt x="5832" y="4253"/>
                    </a:moveTo>
                    <a:lnTo>
                      <a:pt x="5796" y="4272"/>
                    </a:lnTo>
                    <a:cubicBezTo>
                      <a:pt x="5805" y="4262"/>
                      <a:pt x="5814" y="4253"/>
                      <a:pt x="5832" y="4253"/>
                    </a:cubicBezTo>
                    <a:close/>
                    <a:moveTo>
                      <a:pt x="1791" y="9992"/>
                    </a:moveTo>
                    <a:cubicBezTo>
                      <a:pt x="1790" y="9992"/>
                      <a:pt x="1786" y="10006"/>
                      <a:pt x="1775" y="10049"/>
                    </a:cubicBezTo>
                    <a:cubicBezTo>
                      <a:pt x="1775" y="10052"/>
                      <a:pt x="1775" y="10054"/>
                      <a:pt x="1776" y="10054"/>
                    </a:cubicBezTo>
                    <a:cubicBezTo>
                      <a:pt x="1779" y="10054"/>
                      <a:pt x="1793" y="9992"/>
                      <a:pt x="1791" y="9992"/>
                    </a:cubicBezTo>
                    <a:close/>
                    <a:moveTo>
                      <a:pt x="14416" y="957"/>
                    </a:moveTo>
                    <a:cubicBezTo>
                      <a:pt x="15213" y="957"/>
                      <a:pt x="15974" y="994"/>
                      <a:pt x="16734" y="1066"/>
                    </a:cubicBezTo>
                    <a:lnTo>
                      <a:pt x="17278" y="1138"/>
                    </a:lnTo>
                    <a:cubicBezTo>
                      <a:pt x="17423" y="1175"/>
                      <a:pt x="17604" y="1211"/>
                      <a:pt x="17785" y="1247"/>
                    </a:cubicBezTo>
                    <a:cubicBezTo>
                      <a:pt x="18147" y="1319"/>
                      <a:pt x="18509" y="1392"/>
                      <a:pt x="18871" y="1501"/>
                    </a:cubicBezTo>
                    <a:cubicBezTo>
                      <a:pt x="19596" y="1718"/>
                      <a:pt x="20284" y="1971"/>
                      <a:pt x="20936" y="2297"/>
                    </a:cubicBezTo>
                    <a:cubicBezTo>
                      <a:pt x="21262" y="2442"/>
                      <a:pt x="21588" y="2623"/>
                      <a:pt x="21914" y="2805"/>
                    </a:cubicBezTo>
                    <a:cubicBezTo>
                      <a:pt x="22240" y="2949"/>
                      <a:pt x="22530" y="3131"/>
                      <a:pt x="22820" y="3312"/>
                    </a:cubicBezTo>
                    <a:cubicBezTo>
                      <a:pt x="24051" y="4145"/>
                      <a:pt x="25102" y="5123"/>
                      <a:pt x="26043" y="6209"/>
                    </a:cubicBezTo>
                    <a:cubicBezTo>
                      <a:pt x="26949" y="7332"/>
                      <a:pt x="27709" y="8600"/>
                      <a:pt x="28253" y="9940"/>
                    </a:cubicBezTo>
                    <a:cubicBezTo>
                      <a:pt x="28506" y="10592"/>
                      <a:pt x="28760" y="11317"/>
                      <a:pt x="28905" y="12041"/>
                    </a:cubicBezTo>
                    <a:cubicBezTo>
                      <a:pt x="29013" y="12403"/>
                      <a:pt x="29086" y="12765"/>
                      <a:pt x="29122" y="13091"/>
                    </a:cubicBezTo>
                    <a:cubicBezTo>
                      <a:pt x="29158" y="13417"/>
                      <a:pt x="29231" y="13816"/>
                      <a:pt x="29267" y="14214"/>
                    </a:cubicBezTo>
                    <a:cubicBezTo>
                      <a:pt x="29303" y="14975"/>
                      <a:pt x="29303" y="15736"/>
                      <a:pt x="29267" y="16532"/>
                    </a:cubicBezTo>
                    <a:cubicBezTo>
                      <a:pt x="29267" y="16714"/>
                      <a:pt x="29231" y="16895"/>
                      <a:pt x="29195" y="17112"/>
                    </a:cubicBezTo>
                    <a:cubicBezTo>
                      <a:pt x="29195" y="17112"/>
                      <a:pt x="29195" y="17148"/>
                      <a:pt x="29195" y="17184"/>
                    </a:cubicBezTo>
                    <a:cubicBezTo>
                      <a:pt x="29195" y="17221"/>
                      <a:pt x="29195" y="17257"/>
                      <a:pt x="29195" y="17293"/>
                    </a:cubicBezTo>
                    <a:cubicBezTo>
                      <a:pt x="29195" y="17402"/>
                      <a:pt x="29158" y="17510"/>
                      <a:pt x="29158" y="17619"/>
                    </a:cubicBezTo>
                    <a:cubicBezTo>
                      <a:pt x="29086" y="17981"/>
                      <a:pt x="29013" y="18343"/>
                      <a:pt x="28941" y="18706"/>
                    </a:cubicBezTo>
                    <a:cubicBezTo>
                      <a:pt x="28832" y="19068"/>
                      <a:pt x="28724" y="19430"/>
                      <a:pt x="28615" y="19756"/>
                    </a:cubicBezTo>
                    <a:lnTo>
                      <a:pt x="28543" y="20046"/>
                    </a:lnTo>
                    <a:lnTo>
                      <a:pt x="28506" y="20155"/>
                    </a:lnTo>
                    <a:lnTo>
                      <a:pt x="28506" y="20227"/>
                    </a:lnTo>
                    <a:cubicBezTo>
                      <a:pt x="28434" y="20372"/>
                      <a:pt x="28361" y="20553"/>
                      <a:pt x="28289" y="20734"/>
                    </a:cubicBezTo>
                    <a:cubicBezTo>
                      <a:pt x="28144" y="21060"/>
                      <a:pt x="27999" y="21386"/>
                      <a:pt x="27854" y="21712"/>
                    </a:cubicBezTo>
                    <a:cubicBezTo>
                      <a:pt x="27746" y="21893"/>
                      <a:pt x="27673" y="22038"/>
                      <a:pt x="27601" y="22183"/>
                    </a:cubicBezTo>
                    <a:lnTo>
                      <a:pt x="27456" y="22400"/>
                    </a:lnTo>
                    <a:cubicBezTo>
                      <a:pt x="27420" y="22436"/>
                      <a:pt x="27420" y="22473"/>
                      <a:pt x="27383" y="22509"/>
                    </a:cubicBezTo>
                    <a:lnTo>
                      <a:pt x="27347" y="22581"/>
                    </a:lnTo>
                    <a:cubicBezTo>
                      <a:pt x="26985" y="23197"/>
                      <a:pt x="26550" y="23813"/>
                      <a:pt x="26080" y="24356"/>
                    </a:cubicBezTo>
                    <a:cubicBezTo>
                      <a:pt x="26043" y="24392"/>
                      <a:pt x="26007" y="24429"/>
                      <a:pt x="25971" y="24465"/>
                    </a:cubicBezTo>
                    <a:lnTo>
                      <a:pt x="25790" y="24682"/>
                    </a:lnTo>
                    <a:lnTo>
                      <a:pt x="25428" y="25081"/>
                    </a:lnTo>
                    <a:cubicBezTo>
                      <a:pt x="25174" y="25334"/>
                      <a:pt x="24920" y="25588"/>
                      <a:pt x="24631" y="25805"/>
                    </a:cubicBezTo>
                    <a:cubicBezTo>
                      <a:pt x="24607" y="25853"/>
                      <a:pt x="24567" y="25901"/>
                      <a:pt x="24521" y="25939"/>
                    </a:cubicBezTo>
                    <a:lnTo>
                      <a:pt x="24521" y="25939"/>
                    </a:lnTo>
                    <a:cubicBezTo>
                      <a:pt x="24520" y="25936"/>
                      <a:pt x="24518" y="25935"/>
                      <a:pt x="24514" y="25935"/>
                    </a:cubicBezTo>
                    <a:cubicBezTo>
                      <a:pt x="24507" y="25935"/>
                      <a:pt x="24496" y="25939"/>
                      <a:pt x="24486" y="25950"/>
                    </a:cubicBezTo>
                    <a:lnTo>
                      <a:pt x="24450" y="25986"/>
                    </a:lnTo>
                    <a:lnTo>
                      <a:pt x="24305" y="26095"/>
                    </a:lnTo>
                    <a:lnTo>
                      <a:pt x="23906" y="26421"/>
                    </a:lnTo>
                    <a:cubicBezTo>
                      <a:pt x="23616" y="26638"/>
                      <a:pt x="23290" y="26855"/>
                      <a:pt x="23001" y="27037"/>
                    </a:cubicBezTo>
                    <a:lnTo>
                      <a:pt x="22747" y="27181"/>
                    </a:lnTo>
                    <a:lnTo>
                      <a:pt x="22675" y="27254"/>
                    </a:lnTo>
                    <a:lnTo>
                      <a:pt x="22602" y="27290"/>
                    </a:lnTo>
                    <a:cubicBezTo>
                      <a:pt x="22457" y="27399"/>
                      <a:pt x="22276" y="27471"/>
                      <a:pt x="22131" y="27580"/>
                    </a:cubicBezTo>
                    <a:cubicBezTo>
                      <a:pt x="21805" y="27725"/>
                      <a:pt x="21479" y="27906"/>
                      <a:pt x="21153" y="28051"/>
                    </a:cubicBezTo>
                    <a:cubicBezTo>
                      <a:pt x="20972" y="28123"/>
                      <a:pt x="20827" y="28196"/>
                      <a:pt x="20646" y="28268"/>
                    </a:cubicBezTo>
                    <a:lnTo>
                      <a:pt x="20393" y="28377"/>
                    </a:lnTo>
                    <a:lnTo>
                      <a:pt x="20284" y="28413"/>
                    </a:lnTo>
                    <a:lnTo>
                      <a:pt x="20212" y="28413"/>
                    </a:lnTo>
                    <a:cubicBezTo>
                      <a:pt x="19886" y="28522"/>
                      <a:pt x="19523" y="28630"/>
                      <a:pt x="19161" y="28739"/>
                    </a:cubicBezTo>
                    <a:cubicBezTo>
                      <a:pt x="18835" y="28848"/>
                      <a:pt x="18437" y="28920"/>
                      <a:pt x="18075" y="28993"/>
                    </a:cubicBezTo>
                    <a:lnTo>
                      <a:pt x="17423" y="29065"/>
                    </a:lnTo>
                    <a:lnTo>
                      <a:pt x="17133" y="29101"/>
                    </a:lnTo>
                    <a:lnTo>
                      <a:pt x="16915" y="29101"/>
                    </a:lnTo>
                    <a:cubicBezTo>
                      <a:pt x="16359" y="29154"/>
                      <a:pt x="15782" y="29188"/>
                      <a:pt x="15215" y="29188"/>
                    </a:cubicBezTo>
                    <a:cubicBezTo>
                      <a:pt x="15008" y="29188"/>
                      <a:pt x="14801" y="29183"/>
                      <a:pt x="14597" y="29174"/>
                    </a:cubicBezTo>
                    <a:cubicBezTo>
                      <a:pt x="14199" y="29174"/>
                      <a:pt x="13837" y="29137"/>
                      <a:pt x="13438" y="29065"/>
                    </a:cubicBezTo>
                    <a:cubicBezTo>
                      <a:pt x="13076" y="29029"/>
                      <a:pt x="12786" y="28993"/>
                      <a:pt x="12388" y="28884"/>
                    </a:cubicBezTo>
                    <a:cubicBezTo>
                      <a:pt x="10939" y="28594"/>
                      <a:pt x="9563" y="28087"/>
                      <a:pt x="8259" y="27363"/>
                    </a:cubicBezTo>
                    <a:cubicBezTo>
                      <a:pt x="7643" y="27000"/>
                      <a:pt x="7063" y="26602"/>
                      <a:pt x="6520" y="26167"/>
                    </a:cubicBezTo>
                    <a:cubicBezTo>
                      <a:pt x="5361" y="25298"/>
                      <a:pt x="4347" y="24248"/>
                      <a:pt x="3550" y="23052"/>
                    </a:cubicBezTo>
                    <a:cubicBezTo>
                      <a:pt x="3115" y="22473"/>
                      <a:pt x="2753" y="21857"/>
                      <a:pt x="2427" y="21205"/>
                    </a:cubicBezTo>
                    <a:cubicBezTo>
                      <a:pt x="2101" y="20553"/>
                      <a:pt x="1847" y="19865"/>
                      <a:pt x="1630" y="19177"/>
                    </a:cubicBezTo>
                    <a:cubicBezTo>
                      <a:pt x="1485" y="18814"/>
                      <a:pt x="1413" y="18452"/>
                      <a:pt x="1304" y="18090"/>
                    </a:cubicBezTo>
                    <a:cubicBezTo>
                      <a:pt x="1268" y="17909"/>
                      <a:pt x="1232" y="17728"/>
                      <a:pt x="1195" y="17547"/>
                    </a:cubicBezTo>
                    <a:cubicBezTo>
                      <a:pt x="1159" y="17366"/>
                      <a:pt x="1159" y="17257"/>
                      <a:pt x="1123" y="17040"/>
                    </a:cubicBezTo>
                    <a:cubicBezTo>
                      <a:pt x="1015" y="16317"/>
                      <a:pt x="942" y="15558"/>
                      <a:pt x="942" y="14835"/>
                    </a:cubicBezTo>
                    <a:lnTo>
                      <a:pt x="942" y="14835"/>
                    </a:lnTo>
                    <a:cubicBezTo>
                      <a:pt x="942" y="14447"/>
                      <a:pt x="944" y="14060"/>
                      <a:pt x="1014" y="13707"/>
                    </a:cubicBezTo>
                    <a:lnTo>
                      <a:pt x="1051" y="13128"/>
                    </a:lnTo>
                    <a:lnTo>
                      <a:pt x="1051" y="13055"/>
                    </a:lnTo>
                    <a:cubicBezTo>
                      <a:pt x="1051" y="13055"/>
                      <a:pt x="1051" y="12983"/>
                      <a:pt x="1087" y="12947"/>
                    </a:cubicBezTo>
                    <a:cubicBezTo>
                      <a:pt x="1087" y="12874"/>
                      <a:pt x="1087" y="12729"/>
                      <a:pt x="1123" y="12657"/>
                    </a:cubicBezTo>
                    <a:cubicBezTo>
                      <a:pt x="1232" y="11896"/>
                      <a:pt x="1413" y="11172"/>
                      <a:pt x="1630" y="10447"/>
                    </a:cubicBezTo>
                    <a:lnTo>
                      <a:pt x="1703" y="10230"/>
                    </a:lnTo>
                    <a:lnTo>
                      <a:pt x="1775" y="10085"/>
                    </a:lnTo>
                    <a:lnTo>
                      <a:pt x="1775" y="10049"/>
                    </a:lnTo>
                    <a:cubicBezTo>
                      <a:pt x="1811" y="9868"/>
                      <a:pt x="1884" y="9687"/>
                      <a:pt x="1956" y="9542"/>
                    </a:cubicBezTo>
                    <a:cubicBezTo>
                      <a:pt x="2101" y="9180"/>
                      <a:pt x="2246" y="8854"/>
                      <a:pt x="2427" y="8528"/>
                    </a:cubicBezTo>
                    <a:cubicBezTo>
                      <a:pt x="2499" y="8383"/>
                      <a:pt x="2572" y="8202"/>
                      <a:pt x="2681" y="8057"/>
                    </a:cubicBezTo>
                    <a:cubicBezTo>
                      <a:pt x="2717" y="7984"/>
                      <a:pt x="2753" y="7876"/>
                      <a:pt x="2789" y="7803"/>
                    </a:cubicBezTo>
                    <a:lnTo>
                      <a:pt x="2862" y="7694"/>
                    </a:lnTo>
                    <a:lnTo>
                      <a:pt x="2862" y="7731"/>
                    </a:lnTo>
                    <a:lnTo>
                      <a:pt x="2898" y="7658"/>
                    </a:lnTo>
                    <a:cubicBezTo>
                      <a:pt x="3115" y="7368"/>
                      <a:pt x="3296" y="7042"/>
                      <a:pt x="3514" y="6753"/>
                    </a:cubicBezTo>
                    <a:cubicBezTo>
                      <a:pt x="3731" y="6463"/>
                      <a:pt x="3948" y="6173"/>
                      <a:pt x="4166" y="5883"/>
                    </a:cubicBezTo>
                    <a:lnTo>
                      <a:pt x="4210" y="5861"/>
                    </a:lnTo>
                    <a:lnTo>
                      <a:pt x="4210" y="5861"/>
                    </a:lnTo>
                    <a:cubicBezTo>
                      <a:pt x="4207" y="5868"/>
                      <a:pt x="4206" y="5872"/>
                      <a:pt x="4208" y="5872"/>
                    </a:cubicBezTo>
                    <a:cubicBezTo>
                      <a:pt x="4212" y="5872"/>
                      <a:pt x="4221" y="5865"/>
                      <a:pt x="4238" y="5847"/>
                    </a:cubicBezTo>
                    <a:lnTo>
                      <a:pt x="4238" y="5847"/>
                    </a:lnTo>
                    <a:lnTo>
                      <a:pt x="4210" y="5861"/>
                    </a:lnTo>
                    <a:lnTo>
                      <a:pt x="4210" y="5861"/>
                    </a:lnTo>
                    <a:cubicBezTo>
                      <a:pt x="4220" y="5841"/>
                      <a:pt x="4253" y="5796"/>
                      <a:pt x="4274" y="5775"/>
                    </a:cubicBezTo>
                    <a:lnTo>
                      <a:pt x="4455" y="5594"/>
                    </a:lnTo>
                    <a:cubicBezTo>
                      <a:pt x="4564" y="5449"/>
                      <a:pt x="4709" y="5304"/>
                      <a:pt x="4818" y="5195"/>
                    </a:cubicBezTo>
                    <a:cubicBezTo>
                      <a:pt x="5071" y="4905"/>
                      <a:pt x="5325" y="4688"/>
                      <a:pt x="5614" y="4435"/>
                    </a:cubicBezTo>
                    <a:lnTo>
                      <a:pt x="5832" y="4253"/>
                    </a:lnTo>
                    <a:lnTo>
                      <a:pt x="5940" y="4145"/>
                    </a:lnTo>
                    <a:lnTo>
                      <a:pt x="6375" y="3819"/>
                    </a:lnTo>
                    <a:cubicBezTo>
                      <a:pt x="6665" y="3601"/>
                      <a:pt x="6955" y="3384"/>
                      <a:pt x="7281" y="3203"/>
                    </a:cubicBezTo>
                    <a:lnTo>
                      <a:pt x="7534" y="3058"/>
                    </a:lnTo>
                    <a:lnTo>
                      <a:pt x="7643" y="2986"/>
                    </a:lnTo>
                    <a:lnTo>
                      <a:pt x="7679" y="2949"/>
                    </a:lnTo>
                    <a:cubicBezTo>
                      <a:pt x="7679" y="2949"/>
                      <a:pt x="7749" y="2903"/>
                      <a:pt x="7739" y="2903"/>
                    </a:cubicBezTo>
                    <a:cubicBezTo>
                      <a:pt x="7737" y="2903"/>
                      <a:pt x="7730" y="2906"/>
                      <a:pt x="7715" y="2913"/>
                    </a:cubicBezTo>
                    <a:lnTo>
                      <a:pt x="7788" y="2877"/>
                    </a:lnTo>
                    <a:lnTo>
                      <a:pt x="7896" y="2805"/>
                    </a:lnTo>
                    <a:lnTo>
                      <a:pt x="8150" y="2660"/>
                    </a:lnTo>
                    <a:cubicBezTo>
                      <a:pt x="8476" y="2479"/>
                      <a:pt x="8802" y="2334"/>
                      <a:pt x="9128" y="2189"/>
                    </a:cubicBezTo>
                    <a:cubicBezTo>
                      <a:pt x="9309" y="2116"/>
                      <a:pt x="9454" y="2044"/>
                      <a:pt x="9635" y="1971"/>
                    </a:cubicBezTo>
                    <a:lnTo>
                      <a:pt x="9889" y="1863"/>
                    </a:lnTo>
                    <a:lnTo>
                      <a:pt x="9997" y="1827"/>
                    </a:lnTo>
                    <a:lnTo>
                      <a:pt x="10070" y="1790"/>
                    </a:lnTo>
                    <a:cubicBezTo>
                      <a:pt x="10758" y="1537"/>
                      <a:pt x="11482" y="1356"/>
                      <a:pt x="12207" y="1211"/>
                    </a:cubicBezTo>
                    <a:cubicBezTo>
                      <a:pt x="12424" y="1175"/>
                      <a:pt x="12605" y="1138"/>
                      <a:pt x="12786" y="1102"/>
                    </a:cubicBezTo>
                    <a:lnTo>
                      <a:pt x="13040" y="1066"/>
                    </a:lnTo>
                    <a:lnTo>
                      <a:pt x="13112" y="1066"/>
                    </a:lnTo>
                    <a:lnTo>
                      <a:pt x="13293" y="1030"/>
                    </a:lnTo>
                    <a:cubicBezTo>
                      <a:pt x="13656" y="994"/>
                      <a:pt x="14054" y="994"/>
                      <a:pt x="14416" y="957"/>
                    </a:cubicBezTo>
                    <a:close/>
                    <a:moveTo>
                      <a:pt x="15395" y="1"/>
                    </a:moveTo>
                    <a:cubicBezTo>
                      <a:pt x="14323" y="1"/>
                      <a:pt x="13257" y="122"/>
                      <a:pt x="12207" y="342"/>
                    </a:cubicBezTo>
                    <a:cubicBezTo>
                      <a:pt x="10722" y="631"/>
                      <a:pt x="9273" y="1175"/>
                      <a:pt x="7933" y="1935"/>
                    </a:cubicBezTo>
                    <a:cubicBezTo>
                      <a:pt x="5180" y="3457"/>
                      <a:pt x="2970" y="5775"/>
                      <a:pt x="1594" y="8600"/>
                    </a:cubicBezTo>
                    <a:cubicBezTo>
                      <a:pt x="906" y="9976"/>
                      <a:pt x="435" y="11461"/>
                      <a:pt x="181" y="12983"/>
                    </a:cubicBezTo>
                    <a:cubicBezTo>
                      <a:pt x="73" y="13743"/>
                      <a:pt x="0" y="14540"/>
                      <a:pt x="0" y="15301"/>
                    </a:cubicBezTo>
                    <a:cubicBezTo>
                      <a:pt x="0" y="15364"/>
                      <a:pt x="14" y="15414"/>
                      <a:pt x="38" y="15451"/>
                    </a:cubicBezTo>
                    <a:lnTo>
                      <a:pt x="38" y="15451"/>
                    </a:lnTo>
                    <a:cubicBezTo>
                      <a:pt x="76" y="18500"/>
                      <a:pt x="1050" y="21437"/>
                      <a:pt x="2789" y="23922"/>
                    </a:cubicBezTo>
                    <a:cubicBezTo>
                      <a:pt x="5506" y="27689"/>
                      <a:pt x="9780" y="29971"/>
                      <a:pt x="14416" y="30115"/>
                    </a:cubicBezTo>
                    <a:cubicBezTo>
                      <a:pt x="14614" y="30125"/>
                      <a:pt x="14812" y="30129"/>
                      <a:pt x="15011" y="30129"/>
                    </a:cubicBezTo>
                    <a:cubicBezTo>
                      <a:pt x="16377" y="30129"/>
                      <a:pt x="17761" y="29915"/>
                      <a:pt x="19089" y="29536"/>
                    </a:cubicBezTo>
                    <a:cubicBezTo>
                      <a:pt x="20574" y="29101"/>
                      <a:pt x="21986" y="28485"/>
                      <a:pt x="23290" y="27616"/>
                    </a:cubicBezTo>
                    <a:cubicBezTo>
                      <a:pt x="24594" y="26747"/>
                      <a:pt x="25754" y="25696"/>
                      <a:pt x="26731" y="24501"/>
                    </a:cubicBezTo>
                    <a:cubicBezTo>
                      <a:pt x="29774" y="20807"/>
                      <a:pt x="30897" y="15917"/>
                      <a:pt x="29774" y="11317"/>
                    </a:cubicBezTo>
                    <a:cubicBezTo>
                      <a:pt x="29412" y="9831"/>
                      <a:pt x="28832" y="8455"/>
                      <a:pt x="28072" y="7151"/>
                    </a:cubicBezTo>
                    <a:cubicBezTo>
                      <a:pt x="27275" y="5883"/>
                      <a:pt x="26297" y="4724"/>
                      <a:pt x="25174" y="3710"/>
                    </a:cubicBezTo>
                    <a:cubicBezTo>
                      <a:pt x="22892" y="1682"/>
                      <a:pt x="19994" y="414"/>
                      <a:pt x="16952" y="88"/>
                    </a:cubicBezTo>
                    <a:cubicBezTo>
                      <a:pt x="16433" y="29"/>
                      <a:pt x="15913" y="1"/>
                      <a:pt x="15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7" name="Google Shape;1357;p31"/>
              <p:cNvSpPr/>
              <p:nvPr/>
            </p:nvSpPr>
            <p:spPr>
              <a:xfrm>
                <a:off x="6676808" y="3293501"/>
                <a:ext cx="828020" cy="1401199"/>
              </a:xfrm>
              <a:custGeom>
                <a:avLst/>
                <a:gdLst/>
                <a:ahLst/>
                <a:cxnLst/>
                <a:rect l="l" t="t" r="r" b="b"/>
                <a:pathLst>
                  <a:path w="35679" h="60377" extrusionOk="0">
                    <a:moveTo>
                      <a:pt x="17696" y="775"/>
                    </a:moveTo>
                    <a:cubicBezTo>
                      <a:pt x="18085" y="775"/>
                      <a:pt x="18467" y="923"/>
                      <a:pt x="18763" y="1219"/>
                    </a:cubicBezTo>
                    <a:cubicBezTo>
                      <a:pt x="18981" y="1400"/>
                      <a:pt x="19198" y="1581"/>
                      <a:pt x="19379" y="1799"/>
                    </a:cubicBezTo>
                    <a:cubicBezTo>
                      <a:pt x="20248" y="2668"/>
                      <a:pt x="21081" y="3610"/>
                      <a:pt x="21878" y="4588"/>
                    </a:cubicBezTo>
                    <a:cubicBezTo>
                      <a:pt x="24269" y="7558"/>
                      <a:pt x="26333" y="10818"/>
                      <a:pt x="28072" y="14223"/>
                    </a:cubicBezTo>
                    <a:cubicBezTo>
                      <a:pt x="31875" y="21648"/>
                      <a:pt x="34121" y="29725"/>
                      <a:pt x="34737" y="38056"/>
                    </a:cubicBezTo>
                    <a:cubicBezTo>
                      <a:pt x="34918" y="40954"/>
                      <a:pt x="35099" y="43960"/>
                      <a:pt x="34411" y="46858"/>
                    </a:cubicBezTo>
                    <a:cubicBezTo>
                      <a:pt x="33179" y="51748"/>
                      <a:pt x="29811" y="55841"/>
                      <a:pt x="25211" y="58014"/>
                    </a:cubicBezTo>
                    <a:cubicBezTo>
                      <a:pt x="22824" y="59120"/>
                      <a:pt x="20365" y="59630"/>
                      <a:pt x="17968" y="59630"/>
                    </a:cubicBezTo>
                    <a:cubicBezTo>
                      <a:pt x="8905" y="59630"/>
                      <a:pt x="733" y="52335"/>
                      <a:pt x="761" y="42366"/>
                    </a:cubicBezTo>
                    <a:cubicBezTo>
                      <a:pt x="761" y="36173"/>
                      <a:pt x="1739" y="30051"/>
                      <a:pt x="3586" y="24147"/>
                    </a:cubicBezTo>
                    <a:cubicBezTo>
                      <a:pt x="5108" y="19330"/>
                      <a:pt x="7172" y="14693"/>
                      <a:pt x="9744" y="10347"/>
                    </a:cubicBezTo>
                    <a:cubicBezTo>
                      <a:pt x="10722" y="8681"/>
                      <a:pt x="11809" y="7051"/>
                      <a:pt x="12932" y="5493"/>
                    </a:cubicBezTo>
                    <a:cubicBezTo>
                      <a:pt x="13801" y="4334"/>
                      <a:pt x="14706" y="3211"/>
                      <a:pt x="15648" y="2161"/>
                    </a:cubicBezTo>
                    <a:cubicBezTo>
                      <a:pt x="16010" y="1726"/>
                      <a:pt x="16409" y="1328"/>
                      <a:pt x="16880" y="1002"/>
                    </a:cubicBezTo>
                    <a:cubicBezTo>
                      <a:pt x="17136" y="851"/>
                      <a:pt x="17418" y="775"/>
                      <a:pt x="17696" y="775"/>
                    </a:cubicBezTo>
                    <a:close/>
                    <a:moveTo>
                      <a:pt x="17958" y="1"/>
                    </a:moveTo>
                    <a:cubicBezTo>
                      <a:pt x="17596" y="1"/>
                      <a:pt x="17232" y="91"/>
                      <a:pt x="16916" y="277"/>
                    </a:cubicBezTo>
                    <a:cubicBezTo>
                      <a:pt x="16336" y="676"/>
                      <a:pt x="15793" y="1147"/>
                      <a:pt x="15358" y="1690"/>
                    </a:cubicBezTo>
                    <a:cubicBezTo>
                      <a:pt x="14924" y="2161"/>
                      <a:pt x="14453" y="2668"/>
                      <a:pt x="14018" y="3211"/>
                    </a:cubicBezTo>
                    <a:cubicBezTo>
                      <a:pt x="12895" y="4551"/>
                      <a:pt x="11845" y="5964"/>
                      <a:pt x="10903" y="7413"/>
                    </a:cubicBezTo>
                    <a:cubicBezTo>
                      <a:pt x="8223" y="11434"/>
                      <a:pt x="6013" y="15708"/>
                      <a:pt x="4275" y="20199"/>
                    </a:cubicBezTo>
                    <a:cubicBezTo>
                      <a:pt x="2101" y="25850"/>
                      <a:pt x="725" y="31790"/>
                      <a:pt x="218" y="37839"/>
                    </a:cubicBezTo>
                    <a:cubicBezTo>
                      <a:pt x="73" y="39469"/>
                      <a:pt x="1" y="41099"/>
                      <a:pt x="1" y="42729"/>
                    </a:cubicBezTo>
                    <a:cubicBezTo>
                      <a:pt x="1" y="42779"/>
                      <a:pt x="14" y="42818"/>
                      <a:pt x="37" y="42846"/>
                    </a:cubicBezTo>
                    <a:lnTo>
                      <a:pt x="37" y="42846"/>
                    </a:lnTo>
                    <a:cubicBezTo>
                      <a:pt x="69" y="52735"/>
                      <a:pt x="8175" y="60376"/>
                      <a:pt x="17619" y="60376"/>
                    </a:cubicBezTo>
                    <a:cubicBezTo>
                      <a:pt x="18911" y="60376"/>
                      <a:pt x="20228" y="60233"/>
                      <a:pt x="21552" y="59934"/>
                    </a:cubicBezTo>
                    <a:cubicBezTo>
                      <a:pt x="26696" y="58775"/>
                      <a:pt x="31078" y="55406"/>
                      <a:pt x="33578" y="50734"/>
                    </a:cubicBezTo>
                    <a:cubicBezTo>
                      <a:pt x="34809" y="48343"/>
                      <a:pt x="35534" y="45735"/>
                      <a:pt x="35606" y="43055"/>
                    </a:cubicBezTo>
                    <a:cubicBezTo>
                      <a:pt x="35679" y="41425"/>
                      <a:pt x="35606" y="39795"/>
                      <a:pt x="35497" y="38165"/>
                    </a:cubicBezTo>
                    <a:cubicBezTo>
                      <a:pt x="35389" y="36571"/>
                      <a:pt x="35208" y="34941"/>
                      <a:pt x="34990" y="33311"/>
                    </a:cubicBezTo>
                    <a:cubicBezTo>
                      <a:pt x="34193" y="27697"/>
                      <a:pt x="32636" y="22191"/>
                      <a:pt x="30354" y="16975"/>
                    </a:cubicBezTo>
                    <a:cubicBezTo>
                      <a:pt x="28615" y="13027"/>
                      <a:pt x="26442" y="9260"/>
                      <a:pt x="23907" y="5783"/>
                    </a:cubicBezTo>
                    <a:cubicBezTo>
                      <a:pt x="23037" y="4551"/>
                      <a:pt x="22059" y="3356"/>
                      <a:pt x="21045" y="2233"/>
                    </a:cubicBezTo>
                    <a:cubicBezTo>
                      <a:pt x="20683" y="1835"/>
                      <a:pt x="20284" y="1400"/>
                      <a:pt x="19922" y="1038"/>
                    </a:cubicBezTo>
                    <a:cubicBezTo>
                      <a:pt x="19632" y="712"/>
                      <a:pt x="19307" y="458"/>
                      <a:pt x="18944" y="241"/>
                    </a:cubicBezTo>
                    <a:cubicBezTo>
                      <a:pt x="18645" y="82"/>
                      <a:pt x="18302" y="1"/>
                      <a:pt x="17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8" name="Google Shape;1358;p31"/>
              <p:cNvSpPr/>
              <p:nvPr/>
            </p:nvSpPr>
            <p:spPr>
              <a:xfrm>
                <a:off x="6744062" y="3931206"/>
                <a:ext cx="694368" cy="560716"/>
              </a:xfrm>
              <a:custGeom>
                <a:avLst/>
                <a:gdLst/>
                <a:ahLst/>
                <a:cxnLst/>
                <a:rect l="l" t="t" r="r" b="b"/>
                <a:pathLst>
                  <a:path w="29920" h="24161" extrusionOk="0">
                    <a:moveTo>
                      <a:pt x="3024" y="7510"/>
                    </a:moveTo>
                    <a:cubicBezTo>
                      <a:pt x="3025" y="7510"/>
                      <a:pt x="3007" y="7540"/>
                      <a:pt x="2989" y="7571"/>
                    </a:cubicBezTo>
                    <a:lnTo>
                      <a:pt x="3007" y="7535"/>
                    </a:lnTo>
                    <a:cubicBezTo>
                      <a:pt x="3018" y="7517"/>
                      <a:pt x="3023" y="7510"/>
                      <a:pt x="3024" y="7510"/>
                    </a:cubicBezTo>
                    <a:close/>
                    <a:moveTo>
                      <a:pt x="2623" y="8170"/>
                    </a:moveTo>
                    <a:lnTo>
                      <a:pt x="2623" y="8170"/>
                    </a:lnTo>
                    <a:cubicBezTo>
                      <a:pt x="2585" y="8219"/>
                      <a:pt x="2546" y="8282"/>
                      <a:pt x="2554" y="8282"/>
                    </a:cubicBezTo>
                    <a:cubicBezTo>
                      <a:pt x="2558" y="8282"/>
                      <a:pt x="2574" y="8266"/>
                      <a:pt x="2608" y="8223"/>
                    </a:cubicBezTo>
                    <a:cubicBezTo>
                      <a:pt x="2616" y="8199"/>
                      <a:pt x="2621" y="8182"/>
                      <a:pt x="2623" y="8170"/>
                    </a:cubicBezTo>
                    <a:close/>
                    <a:moveTo>
                      <a:pt x="2391" y="8585"/>
                    </a:moveTo>
                    <a:cubicBezTo>
                      <a:pt x="2375" y="8585"/>
                      <a:pt x="2352" y="8613"/>
                      <a:pt x="2334" y="8642"/>
                    </a:cubicBezTo>
                    <a:lnTo>
                      <a:pt x="2334" y="8642"/>
                    </a:lnTo>
                    <a:cubicBezTo>
                      <a:pt x="2355" y="8620"/>
                      <a:pt x="2391" y="8585"/>
                      <a:pt x="2391" y="8585"/>
                    </a:cubicBezTo>
                    <a:close/>
                    <a:moveTo>
                      <a:pt x="2334" y="8642"/>
                    </a:moveTo>
                    <a:cubicBezTo>
                      <a:pt x="2325" y="8651"/>
                      <a:pt x="2318" y="8657"/>
                      <a:pt x="2318" y="8657"/>
                    </a:cubicBezTo>
                    <a:lnTo>
                      <a:pt x="2318" y="8670"/>
                    </a:lnTo>
                    <a:lnTo>
                      <a:pt x="2318" y="8670"/>
                    </a:lnTo>
                    <a:cubicBezTo>
                      <a:pt x="2323" y="8661"/>
                      <a:pt x="2328" y="8651"/>
                      <a:pt x="2334" y="8642"/>
                    </a:cubicBezTo>
                    <a:close/>
                    <a:moveTo>
                      <a:pt x="2318" y="8670"/>
                    </a:moveTo>
                    <a:cubicBezTo>
                      <a:pt x="2310" y="8687"/>
                      <a:pt x="2306" y="8699"/>
                      <a:pt x="2310" y="8699"/>
                    </a:cubicBezTo>
                    <a:cubicBezTo>
                      <a:pt x="2312" y="8699"/>
                      <a:pt x="2314" y="8698"/>
                      <a:pt x="2318" y="8694"/>
                    </a:cubicBezTo>
                    <a:lnTo>
                      <a:pt x="2318" y="8670"/>
                    </a:lnTo>
                    <a:close/>
                    <a:moveTo>
                      <a:pt x="14765" y="1"/>
                    </a:moveTo>
                    <a:cubicBezTo>
                      <a:pt x="13855" y="1"/>
                      <a:pt x="12949" y="73"/>
                      <a:pt x="12062" y="218"/>
                    </a:cubicBezTo>
                    <a:cubicBezTo>
                      <a:pt x="10432" y="471"/>
                      <a:pt x="8874" y="1015"/>
                      <a:pt x="7462" y="1812"/>
                    </a:cubicBezTo>
                    <a:cubicBezTo>
                      <a:pt x="6013" y="2645"/>
                      <a:pt x="4745" y="3659"/>
                      <a:pt x="3659" y="4890"/>
                    </a:cubicBezTo>
                    <a:cubicBezTo>
                      <a:pt x="3115" y="5470"/>
                      <a:pt x="2608" y="6122"/>
                      <a:pt x="2174" y="6810"/>
                    </a:cubicBezTo>
                    <a:cubicBezTo>
                      <a:pt x="1920" y="7172"/>
                      <a:pt x="1703" y="7535"/>
                      <a:pt x="1485" y="7933"/>
                    </a:cubicBezTo>
                    <a:cubicBezTo>
                      <a:pt x="1340" y="8295"/>
                      <a:pt x="1159" y="8694"/>
                      <a:pt x="1051" y="9056"/>
                    </a:cubicBezTo>
                    <a:cubicBezTo>
                      <a:pt x="1014" y="9165"/>
                      <a:pt x="978" y="9237"/>
                      <a:pt x="978" y="9309"/>
                    </a:cubicBezTo>
                    <a:cubicBezTo>
                      <a:pt x="942" y="9346"/>
                      <a:pt x="942" y="9382"/>
                      <a:pt x="942" y="9418"/>
                    </a:cubicBezTo>
                    <a:cubicBezTo>
                      <a:pt x="942" y="9454"/>
                      <a:pt x="906" y="9491"/>
                      <a:pt x="906" y="9527"/>
                    </a:cubicBezTo>
                    <a:cubicBezTo>
                      <a:pt x="848" y="9699"/>
                      <a:pt x="791" y="9849"/>
                      <a:pt x="751" y="10012"/>
                    </a:cubicBezTo>
                    <a:lnTo>
                      <a:pt x="751" y="10012"/>
                    </a:lnTo>
                    <a:cubicBezTo>
                      <a:pt x="597" y="10442"/>
                      <a:pt x="498" y="10875"/>
                      <a:pt x="399" y="11338"/>
                    </a:cubicBezTo>
                    <a:cubicBezTo>
                      <a:pt x="254" y="11809"/>
                      <a:pt x="181" y="12280"/>
                      <a:pt x="145" y="12787"/>
                    </a:cubicBezTo>
                    <a:cubicBezTo>
                      <a:pt x="109" y="13221"/>
                      <a:pt x="73" y="13692"/>
                      <a:pt x="36" y="14163"/>
                    </a:cubicBezTo>
                    <a:cubicBezTo>
                      <a:pt x="0" y="14634"/>
                      <a:pt x="36" y="15105"/>
                      <a:pt x="36" y="15576"/>
                    </a:cubicBezTo>
                    <a:cubicBezTo>
                      <a:pt x="73" y="16590"/>
                      <a:pt x="181" y="17532"/>
                      <a:pt x="362" y="18510"/>
                    </a:cubicBezTo>
                    <a:cubicBezTo>
                      <a:pt x="544" y="19488"/>
                      <a:pt x="833" y="20429"/>
                      <a:pt x="1232" y="21371"/>
                    </a:cubicBezTo>
                    <a:cubicBezTo>
                      <a:pt x="1449" y="21878"/>
                      <a:pt x="1703" y="22385"/>
                      <a:pt x="1992" y="22856"/>
                    </a:cubicBezTo>
                    <a:cubicBezTo>
                      <a:pt x="2137" y="23110"/>
                      <a:pt x="2318" y="23327"/>
                      <a:pt x="2500" y="23544"/>
                    </a:cubicBezTo>
                    <a:cubicBezTo>
                      <a:pt x="2608" y="23689"/>
                      <a:pt x="2717" y="23762"/>
                      <a:pt x="2826" y="23870"/>
                    </a:cubicBezTo>
                    <a:lnTo>
                      <a:pt x="3007" y="23979"/>
                    </a:lnTo>
                    <a:cubicBezTo>
                      <a:pt x="3079" y="24015"/>
                      <a:pt x="3152" y="24051"/>
                      <a:pt x="3224" y="24124"/>
                    </a:cubicBezTo>
                    <a:cubicBezTo>
                      <a:pt x="3242" y="24142"/>
                      <a:pt x="3265" y="24150"/>
                      <a:pt x="3289" y="24150"/>
                    </a:cubicBezTo>
                    <a:cubicBezTo>
                      <a:pt x="3408" y="24150"/>
                      <a:pt x="3568" y="23955"/>
                      <a:pt x="3477" y="23834"/>
                    </a:cubicBezTo>
                    <a:cubicBezTo>
                      <a:pt x="3477" y="23798"/>
                      <a:pt x="3441" y="23725"/>
                      <a:pt x="3441" y="23653"/>
                    </a:cubicBezTo>
                    <a:cubicBezTo>
                      <a:pt x="3405" y="23581"/>
                      <a:pt x="3369" y="23508"/>
                      <a:pt x="3333" y="23436"/>
                    </a:cubicBezTo>
                    <a:cubicBezTo>
                      <a:pt x="3296" y="23291"/>
                      <a:pt x="3224" y="23182"/>
                      <a:pt x="3152" y="23037"/>
                    </a:cubicBezTo>
                    <a:cubicBezTo>
                      <a:pt x="3007" y="22784"/>
                      <a:pt x="2862" y="22494"/>
                      <a:pt x="2717" y="22277"/>
                    </a:cubicBezTo>
                    <a:cubicBezTo>
                      <a:pt x="2391" y="21806"/>
                      <a:pt x="2137" y="21299"/>
                      <a:pt x="1884" y="20792"/>
                    </a:cubicBezTo>
                    <a:cubicBezTo>
                      <a:pt x="1377" y="19814"/>
                      <a:pt x="1014" y="18763"/>
                      <a:pt x="797" y="17677"/>
                    </a:cubicBezTo>
                    <a:cubicBezTo>
                      <a:pt x="580" y="16626"/>
                      <a:pt x="507" y="15539"/>
                      <a:pt x="580" y="14453"/>
                    </a:cubicBezTo>
                    <a:cubicBezTo>
                      <a:pt x="580" y="13946"/>
                      <a:pt x="652" y="13402"/>
                      <a:pt x="761" y="12859"/>
                    </a:cubicBezTo>
                    <a:cubicBezTo>
                      <a:pt x="906" y="12316"/>
                      <a:pt x="1051" y="11772"/>
                      <a:pt x="1232" y="11265"/>
                    </a:cubicBezTo>
                    <a:cubicBezTo>
                      <a:pt x="1304" y="10976"/>
                      <a:pt x="1377" y="10722"/>
                      <a:pt x="1485" y="10468"/>
                    </a:cubicBezTo>
                    <a:cubicBezTo>
                      <a:pt x="1485" y="10432"/>
                      <a:pt x="1485" y="10396"/>
                      <a:pt x="1522" y="10360"/>
                    </a:cubicBezTo>
                    <a:lnTo>
                      <a:pt x="1594" y="10179"/>
                    </a:lnTo>
                    <a:lnTo>
                      <a:pt x="1666" y="9998"/>
                    </a:lnTo>
                    <a:lnTo>
                      <a:pt x="1666" y="9925"/>
                    </a:lnTo>
                    <a:lnTo>
                      <a:pt x="1666" y="9925"/>
                    </a:lnTo>
                    <a:cubicBezTo>
                      <a:pt x="1690" y="9878"/>
                      <a:pt x="1720" y="9819"/>
                      <a:pt x="1739" y="9780"/>
                    </a:cubicBezTo>
                    <a:lnTo>
                      <a:pt x="1920" y="9418"/>
                    </a:lnTo>
                    <a:cubicBezTo>
                      <a:pt x="1920" y="9393"/>
                      <a:pt x="1954" y="9335"/>
                      <a:pt x="1952" y="9335"/>
                    </a:cubicBezTo>
                    <a:lnTo>
                      <a:pt x="1952" y="9335"/>
                    </a:lnTo>
                    <a:cubicBezTo>
                      <a:pt x="1951" y="9335"/>
                      <a:pt x="1943" y="9347"/>
                      <a:pt x="1920" y="9382"/>
                    </a:cubicBezTo>
                    <a:lnTo>
                      <a:pt x="1920" y="9382"/>
                    </a:lnTo>
                    <a:cubicBezTo>
                      <a:pt x="1947" y="9341"/>
                      <a:pt x="1992" y="9273"/>
                      <a:pt x="1992" y="9273"/>
                    </a:cubicBezTo>
                    <a:cubicBezTo>
                      <a:pt x="1992" y="9273"/>
                      <a:pt x="1992" y="9237"/>
                      <a:pt x="1992" y="9237"/>
                    </a:cubicBezTo>
                    <a:lnTo>
                      <a:pt x="2101" y="9056"/>
                    </a:lnTo>
                    <a:lnTo>
                      <a:pt x="2318" y="8657"/>
                    </a:lnTo>
                    <a:lnTo>
                      <a:pt x="2427" y="8476"/>
                    </a:lnTo>
                    <a:lnTo>
                      <a:pt x="2463" y="8404"/>
                    </a:lnTo>
                    <a:lnTo>
                      <a:pt x="2608" y="8187"/>
                    </a:lnTo>
                    <a:cubicBezTo>
                      <a:pt x="2608" y="8168"/>
                      <a:pt x="2617" y="8150"/>
                      <a:pt x="2622" y="8150"/>
                    </a:cubicBezTo>
                    <a:lnTo>
                      <a:pt x="2622" y="8150"/>
                    </a:lnTo>
                    <a:cubicBezTo>
                      <a:pt x="2624" y="8150"/>
                      <a:pt x="2625" y="8156"/>
                      <a:pt x="2623" y="8170"/>
                    </a:cubicBezTo>
                    <a:lnTo>
                      <a:pt x="2623" y="8170"/>
                    </a:lnTo>
                    <a:cubicBezTo>
                      <a:pt x="2647" y="8139"/>
                      <a:pt x="2670" y="8114"/>
                      <a:pt x="2681" y="8114"/>
                    </a:cubicBezTo>
                    <a:lnTo>
                      <a:pt x="2681" y="8078"/>
                    </a:lnTo>
                    <a:cubicBezTo>
                      <a:pt x="2708" y="8050"/>
                      <a:pt x="2715" y="8023"/>
                      <a:pt x="2732" y="7995"/>
                    </a:cubicBezTo>
                    <a:lnTo>
                      <a:pt x="2732" y="7995"/>
                    </a:lnTo>
                    <a:lnTo>
                      <a:pt x="2717" y="8042"/>
                    </a:lnTo>
                    <a:lnTo>
                      <a:pt x="2753" y="7969"/>
                    </a:lnTo>
                    <a:lnTo>
                      <a:pt x="2753" y="7969"/>
                    </a:lnTo>
                    <a:cubicBezTo>
                      <a:pt x="2744" y="7978"/>
                      <a:pt x="2738" y="7986"/>
                      <a:pt x="2732" y="7995"/>
                    </a:cubicBezTo>
                    <a:lnTo>
                      <a:pt x="2732" y="7995"/>
                    </a:lnTo>
                    <a:lnTo>
                      <a:pt x="2753" y="7933"/>
                    </a:lnTo>
                    <a:lnTo>
                      <a:pt x="2970" y="7607"/>
                    </a:lnTo>
                    <a:lnTo>
                      <a:pt x="3079" y="7426"/>
                    </a:lnTo>
                    <a:cubicBezTo>
                      <a:pt x="3152" y="7317"/>
                      <a:pt x="3224" y="7209"/>
                      <a:pt x="3296" y="7100"/>
                    </a:cubicBezTo>
                    <a:cubicBezTo>
                      <a:pt x="3586" y="6629"/>
                      <a:pt x="3912" y="6194"/>
                      <a:pt x="4274" y="5796"/>
                    </a:cubicBezTo>
                    <a:cubicBezTo>
                      <a:pt x="4274" y="5778"/>
                      <a:pt x="4302" y="5742"/>
                      <a:pt x="4315" y="5728"/>
                    </a:cubicBezTo>
                    <a:lnTo>
                      <a:pt x="4315" y="5728"/>
                    </a:lnTo>
                    <a:lnTo>
                      <a:pt x="4274" y="5796"/>
                    </a:lnTo>
                    <a:cubicBezTo>
                      <a:pt x="4315" y="5741"/>
                      <a:pt x="4325" y="5723"/>
                      <a:pt x="4322" y="5723"/>
                    </a:cubicBezTo>
                    <a:lnTo>
                      <a:pt x="4322" y="5723"/>
                    </a:lnTo>
                    <a:cubicBezTo>
                      <a:pt x="4321" y="5723"/>
                      <a:pt x="4318" y="5725"/>
                      <a:pt x="4315" y="5728"/>
                    </a:cubicBezTo>
                    <a:lnTo>
                      <a:pt x="4315" y="5728"/>
                    </a:lnTo>
                    <a:lnTo>
                      <a:pt x="4383" y="5615"/>
                    </a:lnTo>
                    <a:lnTo>
                      <a:pt x="4673" y="5325"/>
                    </a:lnTo>
                    <a:cubicBezTo>
                      <a:pt x="4854" y="5144"/>
                      <a:pt x="5035" y="4927"/>
                      <a:pt x="5252" y="4746"/>
                    </a:cubicBezTo>
                    <a:lnTo>
                      <a:pt x="5542" y="4492"/>
                    </a:lnTo>
                    <a:lnTo>
                      <a:pt x="5687" y="4347"/>
                    </a:lnTo>
                    <a:cubicBezTo>
                      <a:pt x="5711" y="4347"/>
                      <a:pt x="5767" y="4299"/>
                      <a:pt x="5759" y="4299"/>
                    </a:cubicBezTo>
                    <a:lnTo>
                      <a:pt x="5759" y="4299"/>
                    </a:lnTo>
                    <a:cubicBezTo>
                      <a:pt x="5759" y="4299"/>
                      <a:pt x="5758" y="4299"/>
                      <a:pt x="5756" y="4300"/>
                    </a:cubicBezTo>
                    <a:lnTo>
                      <a:pt x="5756" y="4300"/>
                    </a:lnTo>
                    <a:cubicBezTo>
                      <a:pt x="5951" y="4164"/>
                      <a:pt x="6145" y="4006"/>
                      <a:pt x="6339" y="3876"/>
                    </a:cubicBezTo>
                    <a:cubicBezTo>
                      <a:pt x="6556" y="3695"/>
                      <a:pt x="6774" y="3550"/>
                      <a:pt x="6991" y="3405"/>
                    </a:cubicBezTo>
                    <a:lnTo>
                      <a:pt x="7353" y="3188"/>
                    </a:lnTo>
                    <a:lnTo>
                      <a:pt x="7534" y="3079"/>
                    </a:lnTo>
                    <a:cubicBezTo>
                      <a:pt x="8041" y="2826"/>
                      <a:pt x="8512" y="2572"/>
                      <a:pt x="9056" y="2355"/>
                    </a:cubicBezTo>
                    <a:lnTo>
                      <a:pt x="9237" y="2282"/>
                    </a:lnTo>
                    <a:lnTo>
                      <a:pt x="9345" y="2246"/>
                    </a:lnTo>
                    <a:lnTo>
                      <a:pt x="9273" y="2246"/>
                    </a:lnTo>
                    <a:cubicBezTo>
                      <a:pt x="9418" y="2210"/>
                      <a:pt x="9563" y="2174"/>
                      <a:pt x="9671" y="2101"/>
                    </a:cubicBezTo>
                    <a:cubicBezTo>
                      <a:pt x="9961" y="2029"/>
                      <a:pt x="10215" y="1956"/>
                      <a:pt x="10504" y="1884"/>
                    </a:cubicBezTo>
                    <a:cubicBezTo>
                      <a:pt x="10794" y="1812"/>
                      <a:pt x="11084" y="1739"/>
                      <a:pt x="11374" y="1667"/>
                    </a:cubicBezTo>
                    <a:lnTo>
                      <a:pt x="11808" y="1594"/>
                    </a:lnTo>
                    <a:lnTo>
                      <a:pt x="12026" y="1558"/>
                    </a:lnTo>
                    <a:lnTo>
                      <a:pt x="12134" y="1558"/>
                    </a:lnTo>
                    <a:cubicBezTo>
                      <a:pt x="12786" y="1486"/>
                      <a:pt x="13438" y="1449"/>
                      <a:pt x="14086" y="1449"/>
                    </a:cubicBezTo>
                    <a:cubicBezTo>
                      <a:pt x="14733" y="1449"/>
                      <a:pt x="15376" y="1486"/>
                      <a:pt x="16010" y="1558"/>
                    </a:cubicBezTo>
                    <a:cubicBezTo>
                      <a:pt x="16336" y="1594"/>
                      <a:pt x="16626" y="1667"/>
                      <a:pt x="16916" y="1703"/>
                    </a:cubicBezTo>
                    <a:lnTo>
                      <a:pt x="16771" y="1667"/>
                    </a:lnTo>
                    <a:lnTo>
                      <a:pt x="16771" y="1667"/>
                    </a:lnTo>
                    <a:cubicBezTo>
                      <a:pt x="18292" y="1956"/>
                      <a:pt x="19741" y="2427"/>
                      <a:pt x="21117" y="3152"/>
                    </a:cubicBezTo>
                    <a:cubicBezTo>
                      <a:pt x="21480" y="3333"/>
                      <a:pt x="21842" y="3550"/>
                      <a:pt x="22204" y="3768"/>
                    </a:cubicBezTo>
                    <a:lnTo>
                      <a:pt x="22095" y="3695"/>
                    </a:lnTo>
                    <a:lnTo>
                      <a:pt x="22095" y="3695"/>
                    </a:lnTo>
                    <a:cubicBezTo>
                      <a:pt x="23435" y="4564"/>
                      <a:pt x="24667" y="5651"/>
                      <a:pt x="25645" y="6919"/>
                    </a:cubicBezTo>
                    <a:cubicBezTo>
                      <a:pt x="25917" y="7225"/>
                      <a:pt x="26158" y="7596"/>
                      <a:pt x="26396" y="7940"/>
                    </a:cubicBezTo>
                    <a:lnTo>
                      <a:pt x="26396" y="7940"/>
                    </a:lnTo>
                    <a:cubicBezTo>
                      <a:pt x="26927" y="8797"/>
                      <a:pt x="27353" y="9724"/>
                      <a:pt x="27710" y="10686"/>
                    </a:cubicBezTo>
                    <a:cubicBezTo>
                      <a:pt x="27891" y="11193"/>
                      <a:pt x="28036" y="11700"/>
                      <a:pt x="28180" y="12207"/>
                    </a:cubicBezTo>
                    <a:cubicBezTo>
                      <a:pt x="28180" y="12352"/>
                      <a:pt x="28217" y="12461"/>
                      <a:pt x="28253" y="12569"/>
                    </a:cubicBezTo>
                    <a:lnTo>
                      <a:pt x="28289" y="12787"/>
                    </a:lnTo>
                    <a:lnTo>
                      <a:pt x="28289" y="12859"/>
                    </a:lnTo>
                    <a:cubicBezTo>
                      <a:pt x="28289" y="12968"/>
                      <a:pt x="28325" y="13113"/>
                      <a:pt x="28362" y="13221"/>
                    </a:cubicBezTo>
                    <a:lnTo>
                      <a:pt x="28362" y="13330"/>
                    </a:lnTo>
                    <a:lnTo>
                      <a:pt x="28362" y="13439"/>
                    </a:lnTo>
                    <a:lnTo>
                      <a:pt x="28398" y="13656"/>
                    </a:lnTo>
                    <a:cubicBezTo>
                      <a:pt x="28579" y="14743"/>
                      <a:pt x="28615" y="15829"/>
                      <a:pt x="28506" y="16916"/>
                    </a:cubicBezTo>
                    <a:lnTo>
                      <a:pt x="28470" y="17278"/>
                    </a:lnTo>
                    <a:cubicBezTo>
                      <a:pt x="28470" y="17314"/>
                      <a:pt x="28470" y="17387"/>
                      <a:pt x="28470" y="17387"/>
                    </a:cubicBezTo>
                    <a:cubicBezTo>
                      <a:pt x="28470" y="17495"/>
                      <a:pt x="28470" y="17568"/>
                      <a:pt x="28434" y="17640"/>
                    </a:cubicBezTo>
                    <a:cubicBezTo>
                      <a:pt x="28398" y="17930"/>
                      <a:pt x="28325" y="18220"/>
                      <a:pt x="28289" y="18473"/>
                    </a:cubicBezTo>
                    <a:cubicBezTo>
                      <a:pt x="28253" y="18618"/>
                      <a:pt x="28217" y="18763"/>
                      <a:pt x="28180" y="18908"/>
                    </a:cubicBezTo>
                    <a:lnTo>
                      <a:pt x="28180" y="19017"/>
                    </a:lnTo>
                    <a:cubicBezTo>
                      <a:pt x="28180" y="19065"/>
                      <a:pt x="28180" y="19089"/>
                      <a:pt x="28180" y="19089"/>
                    </a:cubicBezTo>
                    <a:cubicBezTo>
                      <a:pt x="28144" y="19125"/>
                      <a:pt x="28144" y="19234"/>
                      <a:pt x="28108" y="19306"/>
                    </a:cubicBezTo>
                    <a:cubicBezTo>
                      <a:pt x="28036" y="19632"/>
                      <a:pt x="27963" y="19922"/>
                      <a:pt x="27891" y="20212"/>
                    </a:cubicBezTo>
                    <a:cubicBezTo>
                      <a:pt x="27891" y="20284"/>
                      <a:pt x="27854" y="20357"/>
                      <a:pt x="27818" y="20429"/>
                    </a:cubicBezTo>
                    <a:cubicBezTo>
                      <a:pt x="27818" y="20466"/>
                      <a:pt x="27818" y="20502"/>
                      <a:pt x="27782" y="20538"/>
                    </a:cubicBezTo>
                    <a:cubicBezTo>
                      <a:pt x="27782" y="20538"/>
                      <a:pt x="27759" y="20631"/>
                      <a:pt x="27768" y="20631"/>
                    </a:cubicBezTo>
                    <a:cubicBezTo>
                      <a:pt x="27770" y="20631"/>
                      <a:pt x="27775" y="20625"/>
                      <a:pt x="27782" y="20610"/>
                    </a:cubicBezTo>
                    <a:lnTo>
                      <a:pt x="27782" y="20610"/>
                    </a:lnTo>
                    <a:lnTo>
                      <a:pt x="27601" y="21154"/>
                    </a:lnTo>
                    <a:cubicBezTo>
                      <a:pt x="27601" y="21154"/>
                      <a:pt x="27581" y="21215"/>
                      <a:pt x="27586" y="21215"/>
                    </a:cubicBezTo>
                    <a:cubicBezTo>
                      <a:pt x="27587" y="21215"/>
                      <a:pt x="27592" y="21208"/>
                      <a:pt x="27601" y="21190"/>
                    </a:cubicBezTo>
                    <a:lnTo>
                      <a:pt x="27601" y="21190"/>
                    </a:lnTo>
                    <a:cubicBezTo>
                      <a:pt x="27578" y="21259"/>
                      <a:pt x="27570" y="21284"/>
                      <a:pt x="27576" y="21284"/>
                    </a:cubicBezTo>
                    <a:cubicBezTo>
                      <a:pt x="27579" y="21284"/>
                      <a:pt x="27588" y="21276"/>
                      <a:pt x="27601" y="21262"/>
                    </a:cubicBezTo>
                    <a:lnTo>
                      <a:pt x="27601" y="21299"/>
                    </a:lnTo>
                    <a:lnTo>
                      <a:pt x="27492" y="21552"/>
                    </a:lnTo>
                    <a:lnTo>
                      <a:pt x="27275" y="22023"/>
                    </a:lnTo>
                    <a:cubicBezTo>
                      <a:pt x="26985" y="22675"/>
                      <a:pt x="26695" y="23363"/>
                      <a:pt x="26333" y="23979"/>
                    </a:cubicBezTo>
                    <a:cubicBezTo>
                      <a:pt x="26297" y="24051"/>
                      <a:pt x="26297" y="24124"/>
                      <a:pt x="26369" y="24160"/>
                    </a:cubicBezTo>
                    <a:cubicBezTo>
                      <a:pt x="26442" y="24160"/>
                      <a:pt x="26550" y="24088"/>
                      <a:pt x="26587" y="24051"/>
                    </a:cubicBezTo>
                    <a:lnTo>
                      <a:pt x="26550" y="24051"/>
                    </a:lnTo>
                    <a:cubicBezTo>
                      <a:pt x="27166" y="23218"/>
                      <a:pt x="27710" y="22349"/>
                      <a:pt x="28144" y="21407"/>
                    </a:cubicBezTo>
                    <a:cubicBezTo>
                      <a:pt x="28615" y="20574"/>
                      <a:pt x="28977" y="19669"/>
                      <a:pt x="29267" y="18727"/>
                    </a:cubicBezTo>
                    <a:cubicBezTo>
                      <a:pt x="29274" y="18701"/>
                      <a:pt x="29275" y="18691"/>
                      <a:pt x="29274" y="18691"/>
                    </a:cubicBezTo>
                    <a:lnTo>
                      <a:pt x="29274" y="18691"/>
                    </a:lnTo>
                    <a:cubicBezTo>
                      <a:pt x="29272" y="18691"/>
                      <a:pt x="29243" y="18784"/>
                      <a:pt x="29242" y="18784"/>
                    </a:cubicBezTo>
                    <a:cubicBezTo>
                      <a:pt x="29241" y="18784"/>
                      <a:pt x="29247" y="18760"/>
                      <a:pt x="29267" y="18691"/>
                    </a:cubicBezTo>
                    <a:lnTo>
                      <a:pt x="29303" y="18582"/>
                    </a:lnTo>
                    <a:lnTo>
                      <a:pt x="29340" y="18401"/>
                    </a:lnTo>
                    <a:cubicBezTo>
                      <a:pt x="29376" y="18292"/>
                      <a:pt x="29412" y="18184"/>
                      <a:pt x="29448" y="18075"/>
                    </a:cubicBezTo>
                    <a:cubicBezTo>
                      <a:pt x="29484" y="17858"/>
                      <a:pt x="29521" y="17640"/>
                      <a:pt x="29593" y="17423"/>
                    </a:cubicBezTo>
                    <a:cubicBezTo>
                      <a:pt x="29666" y="16988"/>
                      <a:pt x="29738" y="16481"/>
                      <a:pt x="29810" y="16010"/>
                    </a:cubicBezTo>
                    <a:cubicBezTo>
                      <a:pt x="29883" y="15177"/>
                      <a:pt x="29919" y="14344"/>
                      <a:pt x="29919" y="13511"/>
                    </a:cubicBezTo>
                    <a:cubicBezTo>
                      <a:pt x="29810" y="11881"/>
                      <a:pt x="29448" y="10251"/>
                      <a:pt x="28796" y="8766"/>
                    </a:cubicBezTo>
                    <a:cubicBezTo>
                      <a:pt x="28144" y="7281"/>
                      <a:pt x="27239" y="5941"/>
                      <a:pt x="26152" y="4746"/>
                    </a:cubicBezTo>
                    <a:cubicBezTo>
                      <a:pt x="25029" y="3550"/>
                      <a:pt x="23761" y="2572"/>
                      <a:pt x="22313" y="1812"/>
                    </a:cubicBezTo>
                    <a:cubicBezTo>
                      <a:pt x="20791" y="1015"/>
                      <a:pt x="19161" y="471"/>
                      <a:pt x="17495" y="218"/>
                    </a:cubicBezTo>
                    <a:cubicBezTo>
                      <a:pt x="16590" y="73"/>
                      <a:pt x="15675" y="1"/>
                      <a:pt x="14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59" name="Google Shape;1359;p31"/>
              <p:cNvSpPr/>
              <p:nvPr/>
            </p:nvSpPr>
            <p:spPr>
              <a:xfrm>
                <a:off x="6743226" y="4003263"/>
                <a:ext cx="694693" cy="313301"/>
              </a:xfrm>
              <a:custGeom>
                <a:avLst/>
                <a:gdLst/>
                <a:ahLst/>
                <a:cxnLst/>
                <a:rect l="l" t="t" r="r" b="b"/>
                <a:pathLst>
                  <a:path w="29934" h="13500" extrusionOk="0">
                    <a:moveTo>
                      <a:pt x="2753" y="7653"/>
                    </a:moveTo>
                    <a:lnTo>
                      <a:pt x="2746" y="7674"/>
                    </a:lnTo>
                    <a:lnTo>
                      <a:pt x="2746" y="7674"/>
                    </a:lnTo>
                    <a:cubicBezTo>
                      <a:pt x="2744" y="7674"/>
                      <a:pt x="2746" y="7668"/>
                      <a:pt x="2753" y="7653"/>
                    </a:cubicBezTo>
                    <a:close/>
                    <a:moveTo>
                      <a:pt x="15072" y="0"/>
                    </a:moveTo>
                    <a:cubicBezTo>
                      <a:pt x="12392" y="0"/>
                      <a:pt x="9734" y="756"/>
                      <a:pt x="7425" y="2148"/>
                    </a:cubicBezTo>
                    <a:cubicBezTo>
                      <a:pt x="6230" y="2872"/>
                      <a:pt x="5107" y="3741"/>
                      <a:pt x="4165" y="4756"/>
                    </a:cubicBezTo>
                    <a:cubicBezTo>
                      <a:pt x="3151" y="5770"/>
                      <a:pt x="2318" y="6929"/>
                      <a:pt x="1666" y="8197"/>
                    </a:cubicBezTo>
                    <a:cubicBezTo>
                      <a:pt x="978" y="9428"/>
                      <a:pt x="507" y="10768"/>
                      <a:pt x="217" y="12145"/>
                    </a:cubicBezTo>
                    <a:cubicBezTo>
                      <a:pt x="145" y="12471"/>
                      <a:pt x="72" y="12797"/>
                      <a:pt x="36" y="13159"/>
                    </a:cubicBezTo>
                    <a:cubicBezTo>
                      <a:pt x="0" y="13231"/>
                      <a:pt x="36" y="13340"/>
                      <a:pt x="109" y="13449"/>
                    </a:cubicBezTo>
                    <a:cubicBezTo>
                      <a:pt x="160" y="13474"/>
                      <a:pt x="229" y="13500"/>
                      <a:pt x="291" y="13500"/>
                    </a:cubicBezTo>
                    <a:cubicBezTo>
                      <a:pt x="317" y="13500"/>
                      <a:pt x="341" y="13495"/>
                      <a:pt x="362" y="13485"/>
                    </a:cubicBezTo>
                    <a:cubicBezTo>
                      <a:pt x="652" y="13412"/>
                      <a:pt x="869" y="13195"/>
                      <a:pt x="942" y="12942"/>
                    </a:cubicBezTo>
                    <a:lnTo>
                      <a:pt x="942" y="12905"/>
                    </a:lnTo>
                    <a:cubicBezTo>
                      <a:pt x="1014" y="12217"/>
                      <a:pt x="1159" y="11529"/>
                      <a:pt x="1376" y="10877"/>
                    </a:cubicBezTo>
                    <a:cubicBezTo>
                      <a:pt x="1413" y="10732"/>
                      <a:pt x="1449" y="10551"/>
                      <a:pt x="1521" y="10442"/>
                    </a:cubicBezTo>
                    <a:cubicBezTo>
                      <a:pt x="1521" y="10334"/>
                      <a:pt x="1558" y="10261"/>
                      <a:pt x="1594" y="10189"/>
                    </a:cubicBezTo>
                    <a:cubicBezTo>
                      <a:pt x="1594" y="10153"/>
                      <a:pt x="1630" y="10116"/>
                      <a:pt x="1630" y="10080"/>
                    </a:cubicBezTo>
                    <a:lnTo>
                      <a:pt x="1630" y="10008"/>
                    </a:lnTo>
                    <a:cubicBezTo>
                      <a:pt x="1739" y="9718"/>
                      <a:pt x="1884" y="9392"/>
                      <a:pt x="1992" y="9102"/>
                    </a:cubicBezTo>
                    <a:cubicBezTo>
                      <a:pt x="2137" y="8849"/>
                      <a:pt x="2282" y="8523"/>
                      <a:pt x="2463" y="8197"/>
                    </a:cubicBezTo>
                    <a:lnTo>
                      <a:pt x="2717" y="7762"/>
                    </a:lnTo>
                    <a:lnTo>
                      <a:pt x="2746" y="7674"/>
                    </a:lnTo>
                    <a:lnTo>
                      <a:pt x="2746" y="7674"/>
                    </a:lnTo>
                    <a:cubicBezTo>
                      <a:pt x="2746" y="7674"/>
                      <a:pt x="2746" y="7674"/>
                      <a:pt x="2746" y="7674"/>
                    </a:cubicBezTo>
                    <a:cubicBezTo>
                      <a:pt x="2752" y="7674"/>
                      <a:pt x="2784" y="7632"/>
                      <a:pt x="2778" y="7632"/>
                    </a:cubicBezTo>
                    <a:lnTo>
                      <a:pt x="2778" y="7632"/>
                    </a:lnTo>
                    <a:cubicBezTo>
                      <a:pt x="2775" y="7632"/>
                      <a:pt x="2768" y="7638"/>
                      <a:pt x="2753" y="7653"/>
                    </a:cubicBezTo>
                    <a:lnTo>
                      <a:pt x="2898" y="7436"/>
                    </a:lnTo>
                    <a:cubicBezTo>
                      <a:pt x="3260" y="6856"/>
                      <a:pt x="3622" y="6349"/>
                      <a:pt x="4057" y="5842"/>
                    </a:cubicBezTo>
                    <a:cubicBezTo>
                      <a:pt x="4069" y="5818"/>
                      <a:pt x="4081" y="5802"/>
                      <a:pt x="4089" y="5794"/>
                    </a:cubicBezTo>
                    <a:lnTo>
                      <a:pt x="4089" y="5794"/>
                    </a:lnTo>
                    <a:lnTo>
                      <a:pt x="4057" y="5842"/>
                    </a:lnTo>
                    <a:cubicBezTo>
                      <a:pt x="4093" y="5806"/>
                      <a:pt x="4102" y="5788"/>
                      <a:pt x="4098" y="5788"/>
                    </a:cubicBezTo>
                    <a:lnTo>
                      <a:pt x="4098" y="5788"/>
                    </a:lnTo>
                    <a:cubicBezTo>
                      <a:pt x="4096" y="5788"/>
                      <a:pt x="4093" y="5790"/>
                      <a:pt x="4089" y="5794"/>
                    </a:cubicBezTo>
                    <a:lnTo>
                      <a:pt x="4089" y="5794"/>
                    </a:lnTo>
                    <a:lnTo>
                      <a:pt x="4129" y="5734"/>
                    </a:lnTo>
                    <a:lnTo>
                      <a:pt x="4310" y="5552"/>
                    </a:lnTo>
                    <a:lnTo>
                      <a:pt x="4636" y="5190"/>
                    </a:lnTo>
                    <a:cubicBezTo>
                      <a:pt x="4854" y="4973"/>
                      <a:pt x="5107" y="4756"/>
                      <a:pt x="5325" y="4502"/>
                    </a:cubicBezTo>
                    <a:lnTo>
                      <a:pt x="5542" y="4357"/>
                    </a:lnTo>
                    <a:cubicBezTo>
                      <a:pt x="5542" y="4321"/>
                      <a:pt x="5578" y="4285"/>
                      <a:pt x="5614" y="4248"/>
                    </a:cubicBezTo>
                    <a:cubicBezTo>
                      <a:pt x="5759" y="4176"/>
                      <a:pt x="5868" y="4067"/>
                      <a:pt x="6013" y="3959"/>
                    </a:cubicBezTo>
                    <a:cubicBezTo>
                      <a:pt x="6266" y="3741"/>
                      <a:pt x="6520" y="3560"/>
                      <a:pt x="6810" y="3379"/>
                    </a:cubicBezTo>
                    <a:cubicBezTo>
                      <a:pt x="6918" y="3270"/>
                      <a:pt x="7063" y="3162"/>
                      <a:pt x="7208" y="3089"/>
                    </a:cubicBezTo>
                    <a:lnTo>
                      <a:pt x="7425" y="2981"/>
                    </a:lnTo>
                    <a:lnTo>
                      <a:pt x="7462" y="2944"/>
                    </a:lnTo>
                    <a:lnTo>
                      <a:pt x="7462" y="2944"/>
                    </a:lnTo>
                    <a:lnTo>
                      <a:pt x="7498" y="2908"/>
                    </a:lnTo>
                    <a:lnTo>
                      <a:pt x="7498" y="2908"/>
                    </a:lnTo>
                    <a:cubicBezTo>
                      <a:pt x="7519" y="2898"/>
                      <a:pt x="7525" y="2893"/>
                      <a:pt x="7522" y="2893"/>
                    </a:cubicBezTo>
                    <a:lnTo>
                      <a:pt x="7522" y="2893"/>
                    </a:lnTo>
                    <a:cubicBezTo>
                      <a:pt x="7520" y="2893"/>
                      <a:pt x="7514" y="2895"/>
                      <a:pt x="7507" y="2899"/>
                    </a:cubicBezTo>
                    <a:lnTo>
                      <a:pt x="7507" y="2899"/>
                    </a:lnTo>
                    <a:lnTo>
                      <a:pt x="7534" y="2872"/>
                    </a:lnTo>
                    <a:cubicBezTo>
                      <a:pt x="7824" y="2727"/>
                      <a:pt x="8114" y="2546"/>
                      <a:pt x="8403" y="2437"/>
                    </a:cubicBezTo>
                    <a:cubicBezTo>
                      <a:pt x="8693" y="2293"/>
                      <a:pt x="9019" y="2148"/>
                      <a:pt x="9345" y="2003"/>
                    </a:cubicBezTo>
                    <a:lnTo>
                      <a:pt x="9780" y="1822"/>
                    </a:lnTo>
                    <a:cubicBezTo>
                      <a:pt x="9798" y="1822"/>
                      <a:pt x="9817" y="1819"/>
                      <a:pt x="9832" y="1816"/>
                    </a:cubicBezTo>
                    <a:lnTo>
                      <a:pt x="9832" y="1816"/>
                    </a:lnTo>
                    <a:cubicBezTo>
                      <a:pt x="9827" y="1818"/>
                      <a:pt x="9822" y="1820"/>
                      <a:pt x="9816" y="1822"/>
                    </a:cubicBezTo>
                    <a:lnTo>
                      <a:pt x="9961" y="1785"/>
                    </a:lnTo>
                    <a:lnTo>
                      <a:pt x="10214" y="1713"/>
                    </a:lnTo>
                    <a:cubicBezTo>
                      <a:pt x="10830" y="1496"/>
                      <a:pt x="11482" y="1315"/>
                      <a:pt x="12170" y="1206"/>
                    </a:cubicBezTo>
                    <a:lnTo>
                      <a:pt x="12750" y="1061"/>
                    </a:lnTo>
                    <a:lnTo>
                      <a:pt x="12967" y="1025"/>
                    </a:lnTo>
                    <a:lnTo>
                      <a:pt x="13185" y="1025"/>
                    </a:lnTo>
                    <a:cubicBezTo>
                      <a:pt x="13547" y="989"/>
                      <a:pt x="13873" y="952"/>
                      <a:pt x="14235" y="952"/>
                    </a:cubicBezTo>
                    <a:cubicBezTo>
                      <a:pt x="14419" y="943"/>
                      <a:pt x="14606" y="938"/>
                      <a:pt x="14795" y="938"/>
                    </a:cubicBezTo>
                    <a:cubicBezTo>
                      <a:pt x="15309" y="938"/>
                      <a:pt x="15832" y="972"/>
                      <a:pt x="16336" y="1025"/>
                    </a:cubicBezTo>
                    <a:cubicBezTo>
                      <a:pt x="16988" y="1097"/>
                      <a:pt x="17676" y="1206"/>
                      <a:pt x="18292" y="1387"/>
                    </a:cubicBezTo>
                    <a:cubicBezTo>
                      <a:pt x="19596" y="1713"/>
                      <a:pt x="20864" y="2220"/>
                      <a:pt x="22023" y="2908"/>
                    </a:cubicBezTo>
                    <a:cubicBezTo>
                      <a:pt x="22566" y="3234"/>
                      <a:pt x="23109" y="3596"/>
                      <a:pt x="23616" y="3995"/>
                    </a:cubicBezTo>
                    <a:cubicBezTo>
                      <a:pt x="24123" y="4393"/>
                      <a:pt x="24631" y="4864"/>
                      <a:pt x="25101" y="5335"/>
                    </a:cubicBezTo>
                    <a:cubicBezTo>
                      <a:pt x="25536" y="5806"/>
                      <a:pt x="25971" y="6313"/>
                      <a:pt x="26369" y="6820"/>
                    </a:cubicBezTo>
                    <a:cubicBezTo>
                      <a:pt x="26731" y="7363"/>
                      <a:pt x="27094" y="7907"/>
                      <a:pt x="27383" y="8486"/>
                    </a:cubicBezTo>
                    <a:cubicBezTo>
                      <a:pt x="28035" y="9682"/>
                      <a:pt x="28506" y="10949"/>
                      <a:pt x="28796" y="12253"/>
                    </a:cubicBezTo>
                    <a:cubicBezTo>
                      <a:pt x="28868" y="12616"/>
                      <a:pt x="28905" y="12869"/>
                      <a:pt x="28977" y="13195"/>
                    </a:cubicBezTo>
                    <a:cubicBezTo>
                      <a:pt x="28998" y="13365"/>
                      <a:pt x="29091" y="13432"/>
                      <a:pt x="29210" y="13432"/>
                    </a:cubicBezTo>
                    <a:cubicBezTo>
                      <a:pt x="29497" y="13432"/>
                      <a:pt x="29934" y="13042"/>
                      <a:pt x="29883" y="12760"/>
                    </a:cubicBezTo>
                    <a:cubicBezTo>
                      <a:pt x="29520" y="9971"/>
                      <a:pt x="28325" y="7363"/>
                      <a:pt x="26514" y="5226"/>
                    </a:cubicBezTo>
                    <a:cubicBezTo>
                      <a:pt x="23797" y="2003"/>
                      <a:pt x="19813" y="119"/>
                      <a:pt x="15611" y="11"/>
                    </a:cubicBezTo>
                    <a:cubicBezTo>
                      <a:pt x="15432" y="4"/>
                      <a:pt x="15252" y="0"/>
                      <a:pt x="150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60" name="Google Shape;1360;p31"/>
              <p:cNvSpPr/>
              <p:nvPr/>
            </p:nvSpPr>
            <p:spPr>
              <a:xfrm>
                <a:off x="6676808" y="4296693"/>
                <a:ext cx="827185" cy="469418"/>
              </a:xfrm>
              <a:custGeom>
                <a:avLst/>
                <a:gdLst/>
                <a:ahLst/>
                <a:cxnLst/>
                <a:rect l="l" t="t" r="r" b="b"/>
                <a:pathLst>
                  <a:path w="35643" h="20227" extrusionOk="0">
                    <a:moveTo>
                      <a:pt x="35393" y="1"/>
                    </a:moveTo>
                    <a:cubicBezTo>
                      <a:pt x="35328" y="1"/>
                      <a:pt x="35261" y="17"/>
                      <a:pt x="35208" y="44"/>
                    </a:cubicBezTo>
                    <a:cubicBezTo>
                      <a:pt x="34990" y="116"/>
                      <a:pt x="34882" y="334"/>
                      <a:pt x="34845" y="551"/>
                    </a:cubicBezTo>
                    <a:cubicBezTo>
                      <a:pt x="34918" y="1710"/>
                      <a:pt x="34882" y="2869"/>
                      <a:pt x="34809" y="4028"/>
                    </a:cubicBezTo>
                    <a:cubicBezTo>
                      <a:pt x="34737" y="4934"/>
                      <a:pt x="34592" y="5876"/>
                      <a:pt x="34375" y="6781"/>
                    </a:cubicBezTo>
                    <a:cubicBezTo>
                      <a:pt x="34157" y="7650"/>
                      <a:pt x="33867" y="8520"/>
                      <a:pt x="33505" y="9353"/>
                    </a:cubicBezTo>
                    <a:cubicBezTo>
                      <a:pt x="33288" y="9788"/>
                      <a:pt x="33107" y="10186"/>
                      <a:pt x="32890" y="10621"/>
                    </a:cubicBezTo>
                    <a:cubicBezTo>
                      <a:pt x="32672" y="11019"/>
                      <a:pt x="32491" y="11345"/>
                      <a:pt x="32238" y="11707"/>
                    </a:cubicBezTo>
                    <a:cubicBezTo>
                      <a:pt x="31984" y="12106"/>
                      <a:pt x="31730" y="12468"/>
                      <a:pt x="31441" y="12866"/>
                    </a:cubicBezTo>
                    <a:cubicBezTo>
                      <a:pt x="31296" y="13047"/>
                      <a:pt x="31187" y="13192"/>
                      <a:pt x="31042" y="13373"/>
                    </a:cubicBezTo>
                    <a:cubicBezTo>
                      <a:pt x="30897" y="13555"/>
                      <a:pt x="30825" y="13627"/>
                      <a:pt x="30644" y="13844"/>
                    </a:cubicBezTo>
                    <a:cubicBezTo>
                      <a:pt x="30318" y="14170"/>
                      <a:pt x="30028" y="14496"/>
                      <a:pt x="29666" y="14822"/>
                    </a:cubicBezTo>
                    <a:lnTo>
                      <a:pt x="29195" y="15257"/>
                    </a:lnTo>
                    <a:cubicBezTo>
                      <a:pt x="29014" y="15438"/>
                      <a:pt x="28941" y="15510"/>
                      <a:pt x="28724" y="15655"/>
                    </a:cubicBezTo>
                    <a:cubicBezTo>
                      <a:pt x="28398" y="15945"/>
                      <a:pt x="28000" y="16235"/>
                      <a:pt x="27637" y="16488"/>
                    </a:cubicBezTo>
                    <a:cubicBezTo>
                      <a:pt x="27456" y="16597"/>
                      <a:pt x="27275" y="16742"/>
                      <a:pt x="27094" y="16851"/>
                    </a:cubicBezTo>
                    <a:cubicBezTo>
                      <a:pt x="26913" y="16959"/>
                      <a:pt x="26732" y="17068"/>
                      <a:pt x="26551" y="17177"/>
                    </a:cubicBezTo>
                    <a:cubicBezTo>
                      <a:pt x="25754" y="17648"/>
                      <a:pt x="24921" y="18046"/>
                      <a:pt x="24088" y="18372"/>
                    </a:cubicBezTo>
                    <a:cubicBezTo>
                      <a:pt x="22349" y="19024"/>
                      <a:pt x="20502" y="19386"/>
                      <a:pt x="18655" y="19459"/>
                    </a:cubicBezTo>
                    <a:cubicBezTo>
                      <a:pt x="18433" y="19467"/>
                      <a:pt x="18212" y="19471"/>
                      <a:pt x="17991" y="19471"/>
                    </a:cubicBezTo>
                    <a:cubicBezTo>
                      <a:pt x="12584" y="19471"/>
                      <a:pt x="7475" y="16927"/>
                      <a:pt x="4238" y="12577"/>
                    </a:cubicBezTo>
                    <a:cubicBezTo>
                      <a:pt x="1993" y="9606"/>
                      <a:pt x="761" y="5984"/>
                      <a:pt x="761" y="2217"/>
                    </a:cubicBezTo>
                    <a:cubicBezTo>
                      <a:pt x="761" y="1565"/>
                      <a:pt x="761" y="913"/>
                      <a:pt x="797" y="225"/>
                    </a:cubicBezTo>
                    <a:cubicBezTo>
                      <a:pt x="797" y="87"/>
                      <a:pt x="710" y="37"/>
                      <a:pt x="609" y="37"/>
                    </a:cubicBezTo>
                    <a:cubicBezTo>
                      <a:pt x="551" y="37"/>
                      <a:pt x="488" y="54"/>
                      <a:pt x="435" y="80"/>
                    </a:cubicBezTo>
                    <a:cubicBezTo>
                      <a:pt x="218" y="189"/>
                      <a:pt x="73" y="370"/>
                      <a:pt x="37" y="587"/>
                    </a:cubicBezTo>
                    <a:cubicBezTo>
                      <a:pt x="1" y="1783"/>
                      <a:pt x="1" y="2978"/>
                      <a:pt x="109" y="4137"/>
                    </a:cubicBezTo>
                    <a:cubicBezTo>
                      <a:pt x="870" y="13011"/>
                      <a:pt x="8150" y="19929"/>
                      <a:pt x="17061" y="20219"/>
                    </a:cubicBezTo>
                    <a:cubicBezTo>
                      <a:pt x="17227" y="20224"/>
                      <a:pt x="17394" y="20226"/>
                      <a:pt x="17560" y="20226"/>
                    </a:cubicBezTo>
                    <a:cubicBezTo>
                      <a:pt x="21265" y="20226"/>
                      <a:pt x="24913" y="19072"/>
                      <a:pt x="27963" y="16923"/>
                    </a:cubicBezTo>
                    <a:cubicBezTo>
                      <a:pt x="31078" y="14714"/>
                      <a:pt x="33433" y="11562"/>
                      <a:pt x="34701" y="7940"/>
                    </a:cubicBezTo>
                    <a:cubicBezTo>
                      <a:pt x="35316" y="6093"/>
                      <a:pt x="35642" y="4137"/>
                      <a:pt x="35642" y="2181"/>
                    </a:cubicBezTo>
                    <a:cubicBezTo>
                      <a:pt x="35642" y="1529"/>
                      <a:pt x="35642" y="841"/>
                      <a:pt x="35606" y="189"/>
                    </a:cubicBezTo>
                    <a:cubicBezTo>
                      <a:pt x="35606" y="51"/>
                      <a:pt x="35504" y="1"/>
                      <a:pt x="35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61" name="Google Shape;1361;p31"/>
              <p:cNvSpPr/>
              <p:nvPr/>
            </p:nvSpPr>
            <p:spPr>
              <a:xfrm>
                <a:off x="6746568" y="4002405"/>
                <a:ext cx="692697" cy="335348"/>
              </a:xfrm>
              <a:custGeom>
                <a:avLst/>
                <a:gdLst/>
                <a:ahLst/>
                <a:cxnLst/>
                <a:rect l="l" t="t" r="r" b="b"/>
                <a:pathLst>
                  <a:path w="29848" h="14450" extrusionOk="0">
                    <a:moveTo>
                      <a:pt x="9240" y="2249"/>
                    </a:moveTo>
                    <a:cubicBezTo>
                      <a:pt x="9235" y="2249"/>
                      <a:pt x="9223" y="2252"/>
                      <a:pt x="9201" y="2257"/>
                    </a:cubicBezTo>
                    <a:lnTo>
                      <a:pt x="9156" y="2280"/>
                    </a:lnTo>
                    <a:lnTo>
                      <a:pt x="9156" y="2280"/>
                    </a:lnTo>
                    <a:cubicBezTo>
                      <a:pt x="9197" y="2272"/>
                      <a:pt x="9255" y="2249"/>
                      <a:pt x="9240" y="2249"/>
                    </a:cubicBezTo>
                    <a:close/>
                    <a:moveTo>
                      <a:pt x="14727" y="0"/>
                    </a:moveTo>
                    <a:cubicBezTo>
                      <a:pt x="13587" y="0"/>
                      <a:pt x="12454" y="104"/>
                      <a:pt x="11338" y="337"/>
                    </a:cubicBezTo>
                    <a:cubicBezTo>
                      <a:pt x="9853" y="663"/>
                      <a:pt x="8404" y="1207"/>
                      <a:pt x="7100" y="2004"/>
                    </a:cubicBezTo>
                    <a:cubicBezTo>
                      <a:pt x="5796" y="2764"/>
                      <a:pt x="4601" y="3742"/>
                      <a:pt x="3587" y="4865"/>
                    </a:cubicBezTo>
                    <a:cubicBezTo>
                      <a:pt x="3044" y="5445"/>
                      <a:pt x="2573" y="6060"/>
                      <a:pt x="2174" y="6676"/>
                    </a:cubicBezTo>
                    <a:cubicBezTo>
                      <a:pt x="1740" y="7292"/>
                      <a:pt x="1377" y="7944"/>
                      <a:pt x="1088" y="8632"/>
                    </a:cubicBezTo>
                    <a:cubicBezTo>
                      <a:pt x="943" y="8994"/>
                      <a:pt x="834" y="9356"/>
                      <a:pt x="725" y="9719"/>
                    </a:cubicBezTo>
                    <a:lnTo>
                      <a:pt x="725" y="9827"/>
                    </a:lnTo>
                    <a:lnTo>
                      <a:pt x="725" y="9864"/>
                    </a:lnTo>
                    <a:lnTo>
                      <a:pt x="653" y="9972"/>
                    </a:lnTo>
                    <a:cubicBezTo>
                      <a:pt x="653" y="9972"/>
                      <a:pt x="653" y="10045"/>
                      <a:pt x="653" y="10045"/>
                    </a:cubicBezTo>
                    <a:lnTo>
                      <a:pt x="617" y="10190"/>
                    </a:lnTo>
                    <a:cubicBezTo>
                      <a:pt x="544" y="10334"/>
                      <a:pt x="508" y="10516"/>
                      <a:pt x="436" y="10660"/>
                    </a:cubicBezTo>
                    <a:cubicBezTo>
                      <a:pt x="363" y="11023"/>
                      <a:pt x="254" y="11349"/>
                      <a:pt x="182" y="11675"/>
                    </a:cubicBezTo>
                    <a:cubicBezTo>
                      <a:pt x="110" y="12037"/>
                      <a:pt x="73" y="12363"/>
                      <a:pt x="73" y="12725"/>
                    </a:cubicBezTo>
                    <a:cubicBezTo>
                      <a:pt x="73" y="13015"/>
                      <a:pt x="37" y="13377"/>
                      <a:pt x="1" y="13703"/>
                    </a:cubicBezTo>
                    <a:cubicBezTo>
                      <a:pt x="1" y="13800"/>
                      <a:pt x="81" y="13832"/>
                      <a:pt x="157" y="13832"/>
                    </a:cubicBezTo>
                    <a:cubicBezTo>
                      <a:pt x="194" y="13832"/>
                      <a:pt x="230" y="13824"/>
                      <a:pt x="254" y="13812"/>
                    </a:cubicBezTo>
                    <a:cubicBezTo>
                      <a:pt x="399" y="13739"/>
                      <a:pt x="508" y="13594"/>
                      <a:pt x="544" y="13449"/>
                    </a:cubicBezTo>
                    <a:cubicBezTo>
                      <a:pt x="580" y="12942"/>
                      <a:pt x="725" y="12471"/>
                      <a:pt x="870" y="12037"/>
                    </a:cubicBezTo>
                    <a:cubicBezTo>
                      <a:pt x="1015" y="11566"/>
                      <a:pt x="1124" y="11131"/>
                      <a:pt x="1305" y="10660"/>
                    </a:cubicBezTo>
                    <a:cubicBezTo>
                      <a:pt x="1305" y="10660"/>
                      <a:pt x="1305" y="10624"/>
                      <a:pt x="1305" y="10588"/>
                    </a:cubicBezTo>
                    <a:cubicBezTo>
                      <a:pt x="1305" y="10588"/>
                      <a:pt x="1325" y="10527"/>
                      <a:pt x="1320" y="10527"/>
                    </a:cubicBezTo>
                    <a:lnTo>
                      <a:pt x="1320" y="10527"/>
                    </a:lnTo>
                    <a:cubicBezTo>
                      <a:pt x="1318" y="10527"/>
                      <a:pt x="1314" y="10534"/>
                      <a:pt x="1305" y="10552"/>
                    </a:cubicBezTo>
                    <a:cubicBezTo>
                      <a:pt x="1287" y="10570"/>
                      <a:pt x="1278" y="10577"/>
                      <a:pt x="1274" y="10577"/>
                    </a:cubicBezTo>
                    <a:cubicBezTo>
                      <a:pt x="1264" y="10577"/>
                      <a:pt x="1305" y="10516"/>
                      <a:pt x="1305" y="10516"/>
                    </a:cubicBezTo>
                    <a:lnTo>
                      <a:pt x="1305" y="10443"/>
                    </a:lnTo>
                    <a:lnTo>
                      <a:pt x="1450" y="10117"/>
                    </a:lnTo>
                    <a:cubicBezTo>
                      <a:pt x="1450" y="10045"/>
                      <a:pt x="1486" y="9972"/>
                      <a:pt x="1522" y="9936"/>
                    </a:cubicBezTo>
                    <a:cubicBezTo>
                      <a:pt x="1558" y="9864"/>
                      <a:pt x="1558" y="9864"/>
                      <a:pt x="1558" y="9864"/>
                    </a:cubicBezTo>
                    <a:lnTo>
                      <a:pt x="1558" y="9864"/>
                    </a:lnTo>
                    <a:cubicBezTo>
                      <a:pt x="1555" y="9869"/>
                      <a:pt x="1551" y="9875"/>
                      <a:pt x="1548" y="9880"/>
                    </a:cubicBezTo>
                    <a:lnTo>
                      <a:pt x="1548" y="9880"/>
                    </a:lnTo>
                    <a:cubicBezTo>
                      <a:pt x="1560" y="9858"/>
                      <a:pt x="1576" y="9828"/>
                      <a:pt x="1595" y="9791"/>
                    </a:cubicBezTo>
                    <a:lnTo>
                      <a:pt x="1776" y="9429"/>
                    </a:lnTo>
                    <a:cubicBezTo>
                      <a:pt x="1884" y="9212"/>
                      <a:pt x="1993" y="8994"/>
                      <a:pt x="2138" y="8813"/>
                    </a:cubicBezTo>
                    <a:lnTo>
                      <a:pt x="2174" y="8741"/>
                    </a:lnTo>
                    <a:cubicBezTo>
                      <a:pt x="2174" y="8704"/>
                      <a:pt x="2210" y="8668"/>
                      <a:pt x="2210" y="8632"/>
                    </a:cubicBezTo>
                    <a:cubicBezTo>
                      <a:pt x="2247" y="8596"/>
                      <a:pt x="2283" y="8560"/>
                      <a:pt x="2319" y="8487"/>
                    </a:cubicBezTo>
                    <a:cubicBezTo>
                      <a:pt x="2346" y="8460"/>
                      <a:pt x="2372" y="8395"/>
                      <a:pt x="2399" y="8333"/>
                    </a:cubicBezTo>
                    <a:lnTo>
                      <a:pt x="2399" y="8333"/>
                    </a:lnTo>
                    <a:cubicBezTo>
                      <a:pt x="2435" y="8282"/>
                      <a:pt x="2485" y="8213"/>
                      <a:pt x="2500" y="8197"/>
                    </a:cubicBezTo>
                    <a:lnTo>
                      <a:pt x="2681" y="7871"/>
                    </a:lnTo>
                    <a:cubicBezTo>
                      <a:pt x="2718" y="7799"/>
                      <a:pt x="2790" y="7690"/>
                      <a:pt x="2862" y="7582"/>
                    </a:cubicBezTo>
                    <a:lnTo>
                      <a:pt x="2862" y="7582"/>
                    </a:lnTo>
                    <a:cubicBezTo>
                      <a:pt x="2862" y="7582"/>
                      <a:pt x="2862" y="7582"/>
                      <a:pt x="2862" y="7582"/>
                    </a:cubicBezTo>
                    <a:lnTo>
                      <a:pt x="2862" y="7582"/>
                    </a:lnTo>
                    <a:cubicBezTo>
                      <a:pt x="2862" y="7582"/>
                      <a:pt x="2862" y="7582"/>
                      <a:pt x="2862" y="7582"/>
                    </a:cubicBezTo>
                    <a:cubicBezTo>
                      <a:pt x="2899" y="7545"/>
                      <a:pt x="2899" y="7473"/>
                      <a:pt x="2935" y="7437"/>
                    </a:cubicBezTo>
                    <a:lnTo>
                      <a:pt x="3152" y="7147"/>
                    </a:lnTo>
                    <a:cubicBezTo>
                      <a:pt x="3406" y="6748"/>
                      <a:pt x="3659" y="6386"/>
                      <a:pt x="3949" y="6024"/>
                    </a:cubicBezTo>
                    <a:lnTo>
                      <a:pt x="4166" y="5771"/>
                    </a:lnTo>
                    <a:cubicBezTo>
                      <a:pt x="4178" y="5753"/>
                      <a:pt x="4181" y="5746"/>
                      <a:pt x="4179" y="5746"/>
                    </a:cubicBezTo>
                    <a:lnTo>
                      <a:pt x="4179" y="5746"/>
                    </a:lnTo>
                    <a:cubicBezTo>
                      <a:pt x="4173" y="5746"/>
                      <a:pt x="4136" y="5784"/>
                      <a:pt x="4106" y="5818"/>
                    </a:cubicBezTo>
                    <a:lnTo>
                      <a:pt x="4106" y="5818"/>
                    </a:lnTo>
                    <a:lnTo>
                      <a:pt x="4130" y="5771"/>
                    </a:lnTo>
                    <a:lnTo>
                      <a:pt x="4275" y="5626"/>
                    </a:lnTo>
                    <a:cubicBezTo>
                      <a:pt x="4420" y="5481"/>
                      <a:pt x="4565" y="5300"/>
                      <a:pt x="4710" y="5155"/>
                    </a:cubicBezTo>
                    <a:cubicBezTo>
                      <a:pt x="4855" y="4974"/>
                      <a:pt x="5072" y="4793"/>
                      <a:pt x="5217" y="4648"/>
                    </a:cubicBezTo>
                    <a:lnTo>
                      <a:pt x="5470" y="4430"/>
                    </a:lnTo>
                    <a:cubicBezTo>
                      <a:pt x="5499" y="4416"/>
                      <a:pt x="5546" y="4378"/>
                      <a:pt x="5575" y="4352"/>
                    </a:cubicBezTo>
                    <a:lnTo>
                      <a:pt x="5575" y="4352"/>
                    </a:lnTo>
                    <a:lnTo>
                      <a:pt x="5615" y="4322"/>
                    </a:lnTo>
                    <a:cubicBezTo>
                      <a:pt x="5977" y="4032"/>
                      <a:pt x="6340" y="3742"/>
                      <a:pt x="6738" y="3489"/>
                    </a:cubicBezTo>
                    <a:lnTo>
                      <a:pt x="7028" y="3307"/>
                    </a:lnTo>
                    <a:lnTo>
                      <a:pt x="7173" y="3199"/>
                    </a:lnTo>
                    <a:cubicBezTo>
                      <a:pt x="7390" y="3090"/>
                      <a:pt x="7607" y="2981"/>
                      <a:pt x="7788" y="2873"/>
                    </a:cubicBezTo>
                    <a:cubicBezTo>
                      <a:pt x="8223" y="2655"/>
                      <a:pt x="8658" y="2474"/>
                      <a:pt x="9129" y="2293"/>
                    </a:cubicBezTo>
                    <a:lnTo>
                      <a:pt x="9156" y="2280"/>
                    </a:lnTo>
                    <a:lnTo>
                      <a:pt x="9156" y="2280"/>
                    </a:lnTo>
                    <a:cubicBezTo>
                      <a:pt x="9147" y="2282"/>
                      <a:pt x="9138" y="2283"/>
                      <a:pt x="9132" y="2283"/>
                    </a:cubicBezTo>
                    <a:cubicBezTo>
                      <a:pt x="9116" y="2283"/>
                      <a:pt x="9110" y="2276"/>
                      <a:pt x="9129" y="2257"/>
                    </a:cubicBezTo>
                    <a:lnTo>
                      <a:pt x="9310" y="2185"/>
                    </a:lnTo>
                    <a:lnTo>
                      <a:pt x="9672" y="2076"/>
                    </a:lnTo>
                    <a:cubicBezTo>
                      <a:pt x="9889" y="2004"/>
                      <a:pt x="10143" y="1931"/>
                      <a:pt x="10396" y="1895"/>
                    </a:cubicBezTo>
                    <a:cubicBezTo>
                      <a:pt x="10867" y="1750"/>
                      <a:pt x="11374" y="1641"/>
                      <a:pt x="11882" y="1569"/>
                    </a:cubicBezTo>
                    <a:lnTo>
                      <a:pt x="12026" y="1569"/>
                    </a:lnTo>
                    <a:cubicBezTo>
                      <a:pt x="11978" y="1569"/>
                      <a:pt x="11930" y="1585"/>
                      <a:pt x="11946" y="1585"/>
                    </a:cubicBezTo>
                    <a:cubicBezTo>
                      <a:pt x="11954" y="1585"/>
                      <a:pt x="11978" y="1581"/>
                      <a:pt x="12026" y="1569"/>
                    </a:cubicBezTo>
                    <a:lnTo>
                      <a:pt x="12135" y="1569"/>
                    </a:lnTo>
                    <a:lnTo>
                      <a:pt x="12606" y="1533"/>
                    </a:lnTo>
                    <a:cubicBezTo>
                      <a:pt x="12859" y="1533"/>
                      <a:pt x="13113" y="1496"/>
                      <a:pt x="13403" y="1496"/>
                    </a:cubicBezTo>
                    <a:cubicBezTo>
                      <a:pt x="13634" y="1488"/>
                      <a:pt x="13867" y="1483"/>
                      <a:pt x="14101" y="1483"/>
                    </a:cubicBezTo>
                    <a:cubicBezTo>
                      <a:pt x="14858" y="1483"/>
                      <a:pt x="15626" y="1531"/>
                      <a:pt x="16373" y="1641"/>
                    </a:cubicBezTo>
                    <a:cubicBezTo>
                      <a:pt x="16518" y="1641"/>
                      <a:pt x="16626" y="1678"/>
                      <a:pt x="16735" y="1678"/>
                    </a:cubicBezTo>
                    <a:lnTo>
                      <a:pt x="16808" y="1678"/>
                    </a:lnTo>
                    <a:lnTo>
                      <a:pt x="17025" y="1714"/>
                    </a:lnTo>
                    <a:cubicBezTo>
                      <a:pt x="17242" y="1786"/>
                      <a:pt x="17496" y="1822"/>
                      <a:pt x="17749" y="1895"/>
                    </a:cubicBezTo>
                    <a:cubicBezTo>
                      <a:pt x="18184" y="2004"/>
                      <a:pt x="18655" y="2112"/>
                      <a:pt x="19090" y="2293"/>
                    </a:cubicBezTo>
                    <a:cubicBezTo>
                      <a:pt x="19959" y="2583"/>
                      <a:pt x="20792" y="2945"/>
                      <a:pt x="21589" y="3416"/>
                    </a:cubicBezTo>
                    <a:cubicBezTo>
                      <a:pt x="21806" y="3525"/>
                      <a:pt x="21987" y="3633"/>
                      <a:pt x="22168" y="3742"/>
                    </a:cubicBezTo>
                    <a:lnTo>
                      <a:pt x="22060" y="3670"/>
                    </a:lnTo>
                    <a:lnTo>
                      <a:pt x="22060" y="3670"/>
                    </a:lnTo>
                    <a:cubicBezTo>
                      <a:pt x="23400" y="4539"/>
                      <a:pt x="24631" y="5626"/>
                      <a:pt x="25609" y="6893"/>
                    </a:cubicBezTo>
                    <a:cubicBezTo>
                      <a:pt x="25899" y="7256"/>
                      <a:pt x="26153" y="7618"/>
                      <a:pt x="26406" y="8016"/>
                    </a:cubicBezTo>
                    <a:lnTo>
                      <a:pt x="26298" y="7871"/>
                    </a:lnTo>
                    <a:lnTo>
                      <a:pt x="26298" y="7871"/>
                    </a:lnTo>
                    <a:cubicBezTo>
                      <a:pt x="27239" y="9356"/>
                      <a:pt x="27891" y="10986"/>
                      <a:pt x="28254" y="12725"/>
                    </a:cubicBezTo>
                    <a:cubicBezTo>
                      <a:pt x="28254" y="12797"/>
                      <a:pt x="28254" y="12834"/>
                      <a:pt x="28290" y="12906"/>
                    </a:cubicBezTo>
                    <a:cubicBezTo>
                      <a:pt x="28290" y="12885"/>
                      <a:pt x="28290" y="12876"/>
                      <a:pt x="28290" y="12876"/>
                    </a:cubicBezTo>
                    <a:cubicBezTo>
                      <a:pt x="28290" y="12876"/>
                      <a:pt x="28291" y="12892"/>
                      <a:pt x="28293" y="12913"/>
                    </a:cubicBezTo>
                    <a:lnTo>
                      <a:pt x="28293" y="12913"/>
                    </a:lnTo>
                    <a:cubicBezTo>
                      <a:pt x="28292" y="12911"/>
                      <a:pt x="28291" y="12909"/>
                      <a:pt x="28290" y="12906"/>
                    </a:cubicBezTo>
                    <a:lnTo>
                      <a:pt x="28290" y="12906"/>
                    </a:lnTo>
                    <a:cubicBezTo>
                      <a:pt x="28290" y="12951"/>
                      <a:pt x="28296" y="12971"/>
                      <a:pt x="28301" y="12974"/>
                    </a:cubicBezTo>
                    <a:lnTo>
                      <a:pt x="28301" y="12974"/>
                    </a:lnTo>
                    <a:cubicBezTo>
                      <a:pt x="28297" y="12953"/>
                      <a:pt x="28295" y="12931"/>
                      <a:pt x="28293" y="12913"/>
                    </a:cubicBezTo>
                    <a:lnTo>
                      <a:pt x="28293" y="12913"/>
                    </a:lnTo>
                    <a:cubicBezTo>
                      <a:pt x="28309" y="12949"/>
                      <a:pt x="28307" y="12975"/>
                      <a:pt x="28302" y="12975"/>
                    </a:cubicBezTo>
                    <a:cubicBezTo>
                      <a:pt x="28302" y="12975"/>
                      <a:pt x="28301" y="12975"/>
                      <a:pt x="28301" y="12974"/>
                    </a:cubicBezTo>
                    <a:lnTo>
                      <a:pt x="28301" y="12974"/>
                    </a:lnTo>
                    <a:cubicBezTo>
                      <a:pt x="28306" y="13007"/>
                      <a:pt x="28314" y="13039"/>
                      <a:pt x="28326" y="13051"/>
                    </a:cubicBezTo>
                    <a:lnTo>
                      <a:pt x="28326" y="13160"/>
                    </a:lnTo>
                    <a:lnTo>
                      <a:pt x="28326" y="13305"/>
                    </a:lnTo>
                    <a:cubicBezTo>
                      <a:pt x="28362" y="13558"/>
                      <a:pt x="28398" y="13812"/>
                      <a:pt x="28435" y="14101"/>
                    </a:cubicBezTo>
                    <a:cubicBezTo>
                      <a:pt x="28435" y="14246"/>
                      <a:pt x="28507" y="14355"/>
                      <a:pt x="28652" y="14427"/>
                    </a:cubicBezTo>
                    <a:cubicBezTo>
                      <a:pt x="28718" y="14441"/>
                      <a:pt x="28780" y="14449"/>
                      <a:pt x="28840" y="14449"/>
                    </a:cubicBezTo>
                    <a:cubicBezTo>
                      <a:pt x="28944" y="14449"/>
                      <a:pt x="29044" y="14424"/>
                      <a:pt x="29159" y="14355"/>
                    </a:cubicBezTo>
                    <a:cubicBezTo>
                      <a:pt x="29521" y="14210"/>
                      <a:pt x="29811" y="13812"/>
                      <a:pt x="29847" y="13413"/>
                    </a:cubicBezTo>
                    <a:lnTo>
                      <a:pt x="29847" y="13413"/>
                    </a:lnTo>
                    <a:lnTo>
                      <a:pt x="29811" y="13449"/>
                    </a:lnTo>
                    <a:cubicBezTo>
                      <a:pt x="29702" y="12037"/>
                      <a:pt x="29413" y="10660"/>
                      <a:pt x="28906" y="9356"/>
                    </a:cubicBezTo>
                    <a:cubicBezTo>
                      <a:pt x="28435" y="8089"/>
                      <a:pt x="27746" y="6893"/>
                      <a:pt x="26913" y="5807"/>
                    </a:cubicBezTo>
                    <a:cubicBezTo>
                      <a:pt x="26116" y="4756"/>
                      <a:pt x="25175" y="3815"/>
                      <a:pt x="24088" y="3018"/>
                    </a:cubicBezTo>
                    <a:cubicBezTo>
                      <a:pt x="22965" y="2185"/>
                      <a:pt x="21734" y="1496"/>
                      <a:pt x="20430" y="1026"/>
                    </a:cubicBezTo>
                    <a:cubicBezTo>
                      <a:pt x="19017" y="518"/>
                      <a:pt x="17568" y="192"/>
                      <a:pt x="16083" y="48"/>
                    </a:cubicBezTo>
                    <a:cubicBezTo>
                      <a:pt x="15631" y="17"/>
                      <a:pt x="15178" y="0"/>
                      <a:pt x="14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grpSp>
          <p:nvGrpSpPr>
            <p:cNvPr id="1362" name="Google Shape;1362;p31"/>
            <p:cNvGrpSpPr/>
            <p:nvPr/>
          </p:nvGrpSpPr>
          <p:grpSpPr>
            <a:xfrm>
              <a:off x="3665980" y="2895325"/>
              <a:ext cx="178233" cy="162917"/>
              <a:chOff x="4902328" y="3014808"/>
              <a:chExt cx="178233" cy="162917"/>
            </a:xfrm>
          </p:grpSpPr>
          <p:sp>
            <p:nvSpPr>
              <p:cNvPr id="1363" name="Google Shape;1363;p31"/>
              <p:cNvSpPr/>
              <p:nvPr/>
            </p:nvSpPr>
            <p:spPr>
              <a:xfrm>
                <a:off x="4910311" y="3028106"/>
                <a:ext cx="170250" cy="137435"/>
              </a:xfrm>
              <a:custGeom>
                <a:avLst/>
                <a:gdLst/>
                <a:ahLst/>
                <a:cxnLst/>
                <a:rect l="l" t="t" r="r" b="b"/>
                <a:pathLst>
                  <a:path w="7336" h="5922" extrusionOk="0">
                    <a:moveTo>
                      <a:pt x="3268" y="1"/>
                    </a:moveTo>
                    <a:cubicBezTo>
                      <a:pt x="2209" y="1"/>
                      <a:pt x="1264" y="513"/>
                      <a:pt x="734" y="1391"/>
                    </a:cubicBezTo>
                    <a:lnTo>
                      <a:pt x="734" y="1391"/>
                    </a:lnTo>
                    <a:cubicBezTo>
                      <a:pt x="0" y="2389"/>
                      <a:pt x="126" y="3809"/>
                      <a:pt x="820" y="4792"/>
                    </a:cubicBezTo>
                    <a:lnTo>
                      <a:pt x="820" y="4792"/>
                    </a:lnTo>
                    <a:cubicBezTo>
                      <a:pt x="947" y="4986"/>
                      <a:pt x="1097" y="5158"/>
                      <a:pt x="1270" y="5294"/>
                    </a:cubicBezTo>
                    <a:lnTo>
                      <a:pt x="1270" y="5294"/>
                    </a:lnTo>
                    <a:cubicBezTo>
                      <a:pt x="1708" y="5679"/>
                      <a:pt x="2269" y="5922"/>
                      <a:pt x="2918" y="5922"/>
                    </a:cubicBezTo>
                    <a:cubicBezTo>
                      <a:pt x="2965" y="5922"/>
                      <a:pt x="3013" y="5921"/>
                      <a:pt x="3061" y="5918"/>
                    </a:cubicBezTo>
                    <a:cubicBezTo>
                      <a:pt x="5850" y="5773"/>
                      <a:pt x="7335" y="1499"/>
                      <a:pt x="4510" y="231"/>
                    </a:cubicBezTo>
                    <a:cubicBezTo>
                      <a:pt x="4091" y="75"/>
                      <a:pt x="3671" y="1"/>
                      <a:pt x="3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sp>
            <p:nvSpPr>
              <p:cNvPr id="1364" name="Google Shape;1364;p31"/>
              <p:cNvSpPr/>
              <p:nvPr/>
            </p:nvSpPr>
            <p:spPr>
              <a:xfrm>
                <a:off x="4902328" y="3014808"/>
                <a:ext cx="163102" cy="162917"/>
              </a:xfrm>
              <a:custGeom>
                <a:avLst/>
                <a:gdLst/>
                <a:ahLst/>
                <a:cxnLst/>
                <a:rect l="l" t="t" r="r" b="b"/>
                <a:pathLst>
                  <a:path w="7028" h="7020" extrusionOk="0">
                    <a:moveTo>
                      <a:pt x="1864" y="1407"/>
                    </a:moveTo>
                    <a:lnTo>
                      <a:pt x="1864" y="1407"/>
                    </a:lnTo>
                    <a:cubicBezTo>
                      <a:pt x="1863" y="1412"/>
                      <a:pt x="1859" y="1417"/>
                      <a:pt x="1854" y="1424"/>
                    </a:cubicBezTo>
                    <a:lnTo>
                      <a:pt x="1854" y="1424"/>
                    </a:lnTo>
                    <a:cubicBezTo>
                      <a:pt x="1857" y="1418"/>
                      <a:pt x="1861" y="1413"/>
                      <a:pt x="1864" y="1407"/>
                    </a:cubicBezTo>
                    <a:close/>
                    <a:moveTo>
                      <a:pt x="1568" y="1959"/>
                    </a:moveTo>
                    <a:lnTo>
                      <a:pt x="1558" y="2000"/>
                    </a:lnTo>
                    <a:cubicBezTo>
                      <a:pt x="1565" y="1979"/>
                      <a:pt x="1568" y="1966"/>
                      <a:pt x="1568" y="1959"/>
                    </a:cubicBezTo>
                    <a:close/>
                    <a:moveTo>
                      <a:pt x="1473" y="2117"/>
                    </a:moveTo>
                    <a:lnTo>
                      <a:pt x="1413" y="2217"/>
                    </a:lnTo>
                    <a:cubicBezTo>
                      <a:pt x="1458" y="2157"/>
                      <a:pt x="1472" y="2128"/>
                      <a:pt x="1473" y="2117"/>
                    </a:cubicBezTo>
                    <a:close/>
                    <a:moveTo>
                      <a:pt x="5796" y="2941"/>
                    </a:moveTo>
                    <a:cubicBezTo>
                      <a:pt x="5809" y="2962"/>
                      <a:pt x="5818" y="2973"/>
                      <a:pt x="5823" y="2978"/>
                    </a:cubicBezTo>
                    <a:lnTo>
                      <a:pt x="5823" y="2978"/>
                    </a:lnTo>
                    <a:cubicBezTo>
                      <a:pt x="5822" y="2957"/>
                      <a:pt x="5813" y="2941"/>
                      <a:pt x="5796" y="2941"/>
                    </a:cubicBezTo>
                    <a:close/>
                    <a:moveTo>
                      <a:pt x="5454" y="4794"/>
                    </a:moveTo>
                    <a:lnTo>
                      <a:pt x="5454" y="4794"/>
                    </a:lnTo>
                    <a:cubicBezTo>
                      <a:pt x="5454" y="4794"/>
                      <a:pt x="5449" y="4802"/>
                      <a:pt x="5434" y="4825"/>
                    </a:cubicBezTo>
                    <a:lnTo>
                      <a:pt x="5434" y="4829"/>
                    </a:lnTo>
                    <a:lnTo>
                      <a:pt x="5434" y="4829"/>
                    </a:lnTo>
                    <a:cubicBezTo>
                      <a:pt x="5444" y="4811"/>
                      <a:pt x="5455" y="4794"/>
                      <a:pt x="5454" y="4794"/>
                    </a:cubicBezTo>
                    <a:close/>
                    <a:moveTo>
                      <a:pt x="4672" y="5623"/>
                    </a:moveTo>
                    <a:lnTo>
                      <a:pt x="4637" y="5658"/>
                    </a:lnTo>
                    <a:cubicBezTo>
                      <a:pt x="4621" y="5663"/>
                      <a:pt x="4612" y="5665"/>
                      <a:pt x="4608" y="5665"/>
                    </a:cubicBezTo>
                    <a:cubicBezTo>
                      <a:pt x="4594" y="5665"/>
                      <a:pt x="4644" y="5638"/>
                      <a:pt x="4672" y="5623"/>
                    </a:cubicBezTo>
                    <a:close/>
                    <a:moveTo>
                      <a:pt x="3455" y="1103"/>
                    </a:moveTo>
                    <a:cubicBezTo>
                      <a:pt x="3514" y="1103"/>
                      <a:pt x="3568" y="1112"/>
                      <a:pt x="3622" y="1130"/>
                    </a:cubicBezTo>
                    <a:lnTo>
                      <a:pt x="3912" y="1130"/>
                    </a:lnTo>
                    <a:cubicBezTo>
                      <a:pt x="4166" y="1166"/>
                      <a:pt x="4383" y="1239"/>
                      <a:pt x="4600" y="1348"/>
                    </a:cubicBezTo>
                    <a:lnTo>
                      <a:pt x="4745" y="1420"/>
                    </a:lnTo>
                    <a:cubicBezTo>
                      <a:pt x="4745" y="1420"/>
                      <a:pt x="4827" y="1481"/>
                      <a:pt x="4837" y="1481"/>
                    </a:cubicBezTo>
                    <a:cubicBezTo>
                      <a:pt x="4840" y="1481"/>
                      <a:pt x="4836" y="1474"/>
                      <a:pt x="4818" y="1456"/>
                    </a:cubicBezTo>
                    <a:lnTo>
                      <a:pt x="4818" y="1456"/>
                    </a:lnTo>
                    <a:cubicBezTo>
                      <a:pt x="4890" y="1492"/>
                      <a:pt x="4963" y="1565"/>
                      <a:pt x="5035" y="1637"/>
                    </a:cubicBezTo>
                    <a:cubicBezTo>
                      <a:pt x="5180" y="1746"/>
                      <a:pt x="5289" y="1855"/>
                      <a:pt x="5397" y="2000"/>
                    </a:cubicBezTo>
                    <a:lnTo>
                      <a:pt x="5470" y="2108"/>
                    </a:lnTo>
                    <a:lnTo>
                      <a:pt x="5542" y="2181"/>
                    </a:lnTo>
                    <a:cubicBezTo>
                      <a:pt x="5651" y="2398"/>
                      <a:pt x="5760" y="2615"/>
                      <a:pt x="5796" y="2869"/>
                    </a:cubicBezTo>
                    <a:cubicBezTo>
                      <a:pt x="5796" y="2895"/>
                      <a:pt x="5835" y="2981"/>
                      <a:pt x="5827" y="2981"/>
                    </a:cubicBezTo>
                    <a:cubicBezTo>
                      <a:pt x="5826" y="2981"/>
                      <a:pt x="5825" y="2980"/>
                      <a:pt x="5823" y="2978"/>
                    </a:cubicBezTo>
                    <a:lnTo>
                      <a:pt x="5823" y="2978"/>
                    </a:lnTo>
                    <a:cubicBezTo>
                      <a:pt x="5824" y="3002"/>
                      <a:pt x="5815" y="3031"/>
                      <a:pt x="5796" y="3050"/>
                    </a:cubicBezTo>
                    <a:cubicBezTo>
                      <a:pt x="5796" y="3122"/>
                      <a:pt x="5796" y="3231"/>
                      <a:pt x="5832" y="3303"/>
                    </a:cubicBezTo>
                    <a:cubicBezTo>
                      <a:pt x="5868" y="3412"/>
                      <a:pt x="5832" y="3485"/>
                      <a:pt x="5832" y="3557"/>
                    </a:cubicBezTo>
                    <a:lnTo>
                      <a:pt x="5832" y="3666"/>
                    </a:lnTo>
                    <a:cubicBezTo>
                      <a:pt x="5832" y="3702"/>
                      <a:pt x="5832" y="3702"/>
                      <a:pt x="5832" y="3738"/>
                    </a:cubicBezTo>
                    <a:cubicBezTo>
                      <a:pt x="5796" y="3919"/>
                      <a:pt x="5760" y="4100"/>
                      <a:pt x="5723" y="4245"/>
                    </a:cubicBezTo>
                    <a:lnTo>
                      <a:pt x="5687" y="4390"/>
                    </a:lnTo>
                    <a:cubicBezTo>
                      <a:pt x="5682" y="4401"/>
                      <a:pt x="5679" y="4405"/>
                      <a:pt x="5677" y="4405"/>
                    </a:cubicBezTo>
                    <a:cubicBezTo>
                      <a:pt x="5671" y="4405"/>
                      <a:pt x="5703" y="4303"/>
                      <a:pt x="5697" y="4303"/>
                    </a:cubicBezTo>
                    <a:lnTo>
                      <a:pt x="5697" y="4303"/>
                    </a:lnTo>
                    <a:cubicBezTo>
                      <a:pt x="5695" y="4303"/>
                      <a:pt x="5692" y="4307"/>
                      <a:pt x="5687" y="4318"/>
                    </a:cubicBezTo>
                    <a:lnTo>
                      <a:pt x="5651" y="4390"/>
                    </a:lnTo>
                    <a:cubicBezTo>
                      <a:pt x="5615" y="4463"/>
                      <a:pt x="5578" y="4571"/>
                      <a:pt x="5542" y="4644"/>
                    </a:cubicBezTo>
                    <a:cubicBezTo>
                      <a:pt x="5506" y="4752"/>
                      <a:pt x="5470" y="4789"/>
                      <a:pt x="5434" y="4861"/>
                    </a:cubicBezTo>
                    <a:lnTo>
                      <a:pt x="5434" y="4829"/>
                    </a:lnTo>
                    <a:lnTo>
                      <a:pt x="5434" y="4829"/>
                    </a:lnTo>
                    <a:cubicBezTo>
                      <a:pt x="5421" y="4852"/>
                      <a:pt x="5408" y="4876"/>
                      <a:pt x="5414" y="4876"/>
                    </a:cubicBezTo>
                    <a:cubicBezTo>
                      <a:pt x="5417" y="4876"/>
                      <a:pt x="5423" y="4872"/>
                      <a:pt x="5433" y="4861"/>
                    </a:cubicBezTo>
                    <a:lnTo>
                      <a:pt x="5433" y="4861"/>
                    </a:lnTo>
                    <a:lnTo>
                      <a:pt x="5325" y="4970"/>
                    </a:lnTo>
                    <a:cubicBezTo>
                      <a:pt x="5299" y="5021"/>
                      <a:pt x="5274" y="5072"/>
                      <a:pt x="5235" y="5123"/>
                    </a:cubicBezTo>
                    <a:lnTo>
                      <a:pt x="5235" y="5123"/>
                    </a:lnTo>
                    <a:cubicBezTo>
                      <a:pt x="5238" y="5115"/>
                      <a:pt x="5237" y="5110"/>
                      <a:pt x="5231" y="5110"/>
                    </a:cubicBezTo>
                    <a:cubicBezTo>
                      <a:pt x="5228" y="5110"/>
                      <a:pt x="5223" y="5111"/>
                      <a:pt x="5216" y="5115"/>
                    </a:cubicBezTo>
                    <a:lnTo>
                      <a:pt x="5180" y="5187"/>
                    </a:lnTo>
                    <a:cubicBezTo>
                      <a:pt x="5144" y="5223"/>
                      <a:pt x="5108" y="5259"/>
                      <a:pt x="5071" y="5296"/>
                    </a:cubicBezTo>
                    <a:lnTo>
                      <a:pt x="4999" y="5368"/>
                    </a:lnTo>
                    <a:cubicBezTo>
                      <a:pt x="4999" y="5368"/>
                      <a:pt x="4910" y="5428"/>
                      <a:pt x="4893" y="5466"/>
                    </a:cubicBezTo>
                    <a:lnTo>
                      <a:pt x="4893" y="5466"/>
                    </a:lnTo>
                    <a:lnTo>
                      <a:pt x="4782" y="5549"/>
                    </a:lnTo>
                    <a:lnTo>
                      <a:pt x="4673" y="5622"/>
                    </a:lnTo>
                    <a:lnTo>
                      <a:pt x="4419" y="5730"/>
                    </a:lnTo>
                    <a:lnTo>
                      <a:pt x="4331" y="5789"/>
                    </a:lnTo>
                    <a:lnTo>
                      <a:pt x="4331" y="5789"/>
                    </a:lnTo>
                    <a:cubicBezTo>
                      <a:pt x="4331" y="5787"/>
                      <a:pt x="4329" y="5787"/>
                      <a:pt x="4324" y="5787"/>
                    </a:cubicBezTo>
                    <a:cubicBezTo>
                      <a:pt x="4303" y="5787"/>
                      <a:pt x="4238" y="5803"/>
                      <a:pt x="4238" y="5803"/>
                    </a:cubicBezTo>
                    <a:lnTo>
                      <a:pt x="4311" y="5803"/>
                    </a:lnTo>
                    <a:lnTo>
                      <a:pt x="4331" y="5789"/>
                    </a:lnTo>
                    <a:lnTo>
                      <a:pt x="4331" y="5789"/>
                    </a:lnTo>
                    <a:cubicBezTo>
                      <a:pt x="4330" y="5792"/>
                      <a:pt x="4324" y="5796"/>
                      <a:pt x="4311" y="5803"/>
                    </a:cubicBezTo>
                    <a:lnTo>
                      <a:pt x="4021" y="5875"/>
                    </a:lnTo>
                    <a:lnTo>
                      <a:pt x="3079" y="5875"/>
                    </a:lnTo>
                    <a:cubicBezTo>
                      <a:pt x="2898" y="5839"/>
                      <a:pt x="2753" y="5767"/>
                      <a:pt x="2608" y="5694"/>
                    </a:cubicBezTo>
                    <a:cubicBezTo>
                      <a:pt x="2500" y="5658"/>
                      <a:pt x="2427" y="5622"/>
                      <a:pt x="2355" y="5585"/>
                    </a:cubicBezTo>
                    <a:lnTo>
                      <a:pt x="2318" y="5549"/>
                    </a:lnTo>
                    <a:lnTo>
                      <a:pt x="2210" y="5477"/>
                    </a:lnTo>
                    <a:cubicBezTo>
                      <a:pt x="2065" y="5368"/>
                      <a:pt x="1920" y="5223"/>
                      <a:pt x="1811" y="5115"/>
                    </a:cubicBezTo>
                    <a:cubicBezTo>
                      <a:pt x="1775" y="5042"/>
                      <a:pt x="1703" y="4970"/>
                      <a:pt x="1667" y="4897"/>
                    </a:cubicBezTo>
                    <a:cubicBezTo>
                      <a:pt x="1594" y="4825"/>
                      <a:pt x="1630" y="4861"/>
                      <a:pt x="1594" y="4825"/>
                    </a:cubicBezTo>
                    <a:cubicBezTo>
                      <a:pt x="1569" y="4800"/>
                      <a:pt x="1544" y="4758"/>
                      <a:pt x="1555" y="4758"/>
                    </a:cubicBezTo>
                    <a:cubicBezTo>
                      <a:pt x="1560" y="4758"/>
                      <a:pt x="1572" y="4766"/>
                      <a:pt x="1594" y="4789"/>
                    </a:cubicBezTo>
                    <a:cubicBezTo>
                      <a:pt x="1617" y="4811"/>
                      <a:pt x="1625" y="4820"/>
                      <a:pt x="1626" y="4820"/>
                    </a:cubicBezTo>
                    <a:cubicBezTo>
                      <a:pt x="1629" y="4820"/>
                      <a:pt x="1594" y="4777"/>
                      <a:pt x="1594" y="4752"/>
                    </a:cubicBezTo>
                    <a:cubicBezTo>
                      <a:pt x="1413" y="4463"/>
                      <a:pt x="1268" y="4137"/>
                      <a:pt x="1196" y="3774"/>
                    </a:cubicBezTo>
                    <a:lnTo>
                      <a:pt x="1196" y="3738"/>
                    </a:lnTo>
                    <a:cubicBezTo>
                      <a:pt x="1196" y="3702"/>
                      <a:pt x="1196" y="3666"/>
                      <a:pt x="1196" y="3593"/>
                    </a:cubicBezTo>
                    <a:cubicBezTo>
                      <a:pt x="1196" y="3521"/>
                      <a:pt x="1196" y="3448"/>
                      <a:pt x="1196" y="3340"/>
                    </a:cubicBezTo>
                    <a:cubicBezTo>
                      <a:pt x="1159" y="3267"/>
                      <a:pt x="1196" y="3159"/>
                      <a:pt x="1196" y="3086"/>
                    </a:cubicBezTo>
                    <a:lnTo>
                      <a:pt x="1196" y="2977"/>
                    </a:lnTo>
                    <a:lnTo>
                      <a:pt x="1196" y="2905"/>
                    </a:lnTo>
                    <a:cubicBezTo>
                      <a:pt x="1196" y="2796"/>
                      <a:pt x="1196" y="2724"/>
                      <a:pt x="1232" y="2652"/>
                    </a:cubicBezTo>
                    <a:lnTo>
                      <a:pt x="1268" y="2543"/>
                    </a:lnTo>
                    <a:cubicBezTo>
                      <a:pt x="1268" y="2525"/>
                      <a:pt x="1268" y="2516"/>
                      <a:pt x="1268" y="2507"/>
                    </a:cubicBezTo>
                    <a:cubicBezTo>
                      <a:pt x="1304" y="2434"/>
                      <a:pt x="1341" y="2362"/>
                      <a:pt x="1377" y="2289"/>
                    </a:cubicBezTo>
                    <a:lnTo>
                      <a:pt x="1449" y="2144"/>
                    </a:lnTo>
                    <a:cubicBezTo>
                      <a:pt x="1449" y="2128"/>
                      <a:pt x="1464" y="2112"/>
                      <a:pt x="1470" y="2112"/>
                    </a:cubicBezTo>
                    <a:cubicBezTo>
                      <a:pt x="1472" y="2112"/>
                      <a:pt x="1473" y="2114"/>
                      <a:pt x="1473" y="2117"/>
                    </a:cubicBezTo>
                    <a:lnTo>
                      <a:pt x="1473" y="2117"/>
                    </a:lnTo>
                    <a:lnTo>
                      <a:pt x="1522" y="2036"/>
                    </a:lnTo>
                    <a:cubicBezTo>
                      <a:pt x="1522" y="2011"/>
                      <a:pt x="1555" y="1952"/>
                      <a:pt x="1565" y="1952"/>
                    </a:cubicBezTo>
                    <a:cubicBezTo>
                      <a:pt x="1567" y="1952"/>
                      <a:pt x="1568" y="1954"/>
                      <a:pt x="1568" y="1959"/>
                    </a:cubicBezTo>
                    <a:lnTo>
                      <a:pt x="1568" y="1959"/>
                    </a:lnTo>
                    <a:lnTo>
                      <a:pt x="1582" y="1902"/>
                    </a:lnTo>
                    <a:lnTo>
                      <a:pt x="1582" y="1902"/>
                    </a:lnTo>
                    <a:cubicBezTo>
                      <a:pt x="1608" y="1876"/>
                      <a:pt x="1628" y="1849"/>
                      <a:pt x="1630" y="1822"/>
                    </a:cubicBezTo>
                    <a:lnTo>
                      <a:pt x="1630" y="1822"/>
                    </a:lnTo>
                    <a:cubicBezTo>
                      <a:pt x="1641" y="1809"/>
                      <a:pt x="1653" y="1795"/>
                      <a:pt x="1666" y="1782"/>
                    </a:cubicBezTo>
                    <a:lnTo>
                      <a:pt x="1666" y="1782"/>
                    </a:lnTo>
                    <a:cubicBezTo>
                      <a:pt x="1678" y="1771"/>
                      <a:pt x="1690" y="1759"/>
                      <a:pt x="1703" y="1746"/>
                    </a:cubicBezTo>
                    <a:lnTo>
                      <a:pt x="1848" y="1601"/>
                    </a:lnTo>
                    <a:lnTo>
                      <a:pt x="1993" y="1492"/>
                    </a:lnTo>
                    <a:lnTo>
                      <a:pt x="2101" y="1420"/>
                    </a:lnTo>
                    <a:lnTo>
                      <a:pt x="2101" y="1420"/>
                    </a:lnTo>
                    <a:lnTo>
                      <a:pt x="2137" y="1384"/>
                    </a:lnTo>
                    <a:cubicBezTo>
                      <a:pt x="2246" y="1348"/>
                      <a:pt x="2318" y="1311"/>
                      <a:pt x="2427" y="1275"/>
                    </a:cubicBezTo>
                    <a:lnTo>
                      <a:pt x="2500" y="1239"/>
                    </a:lnTo>
                    <a:lnTo>
                      <a:pt x="2681" y="1166"/>
                    </a:lnTo>
                    <a:cubicBezTo>
                      <a:pt x="2789" y="1166"/>
                      <a:pt x="2898" y="1130"/>
                      <a:pt x="3007" y="1130"/>
                    </a:cubicBezTo>
                    <a:lnTo>
                      <a:pt x="3079" y="1130"/>
                    </a:lnTo>
                    <a:cubicBezTo>
                      <a:pt x="3115" y="1112"/>
                      <a:pt x="3143" y="1103"/>
                      <a:pt x="3170" y="1103"/>
                    </a:cubicBezTo>
                    <a:cubicBezTo>
                      <a:pt x="3197" y="1103"/>
                      <a:pt x="3224" y="1112"/>
                      <a:pt x="3260" y="1130"/>
                    </a:cubicBezTo>
                    <a:cubicBezTo>
                      <a:pt x="3333" y="1112"/>
                      <a:pt x="3396" y="1103"/>
                      <a:pt x="3455" y="1103"/>
                    </a:cubicBezTo>
                    <a:close/>
                    <a:moveTo>
                      <a:pt x="3866" y="1"/>
                    </a:moveTo>
                    <a:cubicBezTo>
                      <a:pt x="2899" y="1"/>
                      <a:pt x="1968" y="394"/>
                      <a:pt x="1268" y="1094"/>
                    </a:cubicBezTo>
                    <a:cubicBezTo>
                      <a:pt x="1073" y="1289"/>
                      <a:pt x="899" y="1507"/>
                      <a:pt x="751" y="1739"/>
                    </a:cubicBezTo>
                    <a:lnTo>
                      <a:pt x="751" y="1739"/>
                    </a:lnTo>
                    <a:cubicBezTo>
                      <a:pt x="730" y="1765"/>
                      <a:pt x="709" y="1791"/>
                      <a:pt x="689" y="1818"/>
                    </a:cubicBezTo>
                    <a:cubicBezTo>
                      <a:pt x="435" y="2217"/>
                      <a:pt x="218" y="2652"/>
                      <a:pt x="145" y="3086"/>
                    </a:cubicBezTo>
                    <a:cubicBezTo>
                      <a:pt x="0" y="3919"/>
                      <a:pt x="145" y="4789"/>
                      <a:pt x="580" y="5477"/>
                    </a:cubicBezTo>
                    <a:cubicBezTo>
                      <a:pt x="942" y="6237"/>
                      <a:pt x="1630" y="6745"/>
                      <a:pt x="2427" y="6962"/>
                    </a:cubicBezTo>
                    <a:cubicBezTo>
                      <a:pt x="2629" y="7001"/>
                      <a:pt x="2832" y="7019"/>
                      <a:pt x="3035" y="7019"/>
                    </a:cubicBezTo>
                    <a:cubicBezTo>
                      <a:pt x="3779" y="7019"/>
                      <a:pt x="4517" y="6765"/>
                      <a:pt x="5144" y="6310"/>
                    </a:cubicBezTo>
                    <a:cubicBezTo>
                      <a:pt x="5904" y="5730"/>
                      <a:pt x="6484" y="4897"/>
                      <a:pt x="6774" y="3992"/>
                    </a:cubicBezTo>
                    <a:cubicBezTo>
                      <a:pt x="7027" y="3195"/>
                      <a:pt x="6991" y="2362"/>
                      <a:pt x="6665" y="1601"/>
                    </a:cubicBezTo>
                    <a:cubicBezTo>
                      <a:pt x="6484" y="1239"/>
                      <a:pt x="6230" y="913"/>
                      <a:pt x="5904" y="623"/>
                    </a:cubicBezTo>
                    <a:cubicBezTo>
                      <a:pt x="5470" y="333"/>
                      <a:pt x="4963" y="116"/>
                      <a:pt x="4419" y="44"/>
                    </a:cubicBezTo>
                    <a:cubicBezTo>
                      <a:pt x="4235" y="15"/>
                      <a:pt x="4050" y="1"/>
                      <a:pt x="3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tanberry" panose="03050601040601010101" pitchFamily="66" charset="0"/>
                </a:endParaRPr>
              </a:p>
            </p:txBody>
          </p:sp>
        </p:grpSp>
        <p:sp>
          <p:nvSpPr>
            <p:cNvPr id="1365" name="Google Shape;1365;p31"/>
            <p:cNvSpPr txBox="1"/>
            <p:nvPr/>
          </p:nvSpPr>
          <p:spPr>
            <a:xfrm>
              <a:off x="2785442" y="2465538"/>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5"/>
                  </a:solidFill>
                  <a:latin typeface="Stanberry" panose="03050601040601010101" pitchFamily="66" charset="0"/>
                  <a:ea typeface="Fira Sans Extra Condensed Medium"/>
                  <a:cs typeface="Fira Sans Extra Condensed Medium"/>
                  <a:sym typeface="Fira Sans Extra Condensed Medium"/>
                </a:rPr>
                <a:t>Internal Style</a:t>
              </a:r>
              <a:endParaRPr sz="2000" dirty="0">
                <a:solidFill>
                  <a:schemeClr val="accent5"/>
                </a:solidFill>
                <a:latin typeface="Stanberry" panose="03050601040601010101" pitchFamily="66" charset="0"/>
                <a:ea typeface="Fira Sans Extra Condensed Medium"/>
                <a:cs typeface="Fira Sans Extra Condensed Medium"/>
                <a:sym typeface="Fira Sans Extra Condensed Medium"/>
              </a:endParaRPr>
            </a:p>
          </p:txBody>
        </p:sp>
        <p:sp>
          <p:nvSpPr>
            <p:cNvPr id="1366" name="Google Shape;1366;p31"/>
            <p:cNvSpPr txBox="1"/>
            <p:nvPr/>
          </p:nvSpPr>
          <p:spPr>
            <a:xfrm>
              <a:off x="2294804" y="1308505"/>
              <a:ext cx="3093046"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Metode Internal Style</a:t>
              </a:r>
            </a:p>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digunakan untuk memisahkan kode CSS dari tag HTML namun tetap dalam</a:t>
              </a:r>
            </a:p>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satu halaman HTML . Atribut style yang sebelumnya berada di dalam tag ,</a:t>
              </a:r>
            </a:p>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dikumpulkan pada </a:t>
              </a:r>
              <a:r>
                <a:rPr lang="en-ID" sz="1200" dirty="0" err="1">
                  <a:solidFill>
                    <a:schemeClr val="dk1"/>
                  </a:solidFill>
                  <a:latin typeface="Stanberry" panose="03050601040601010101" pitchFamily="66" charset="0"/>
                  <a:ea typeface="Roboto"/>
                  <a:cs typeface="Roboto"/>
                  <a:sym typeface="Roboto"/>
                </a:rPr>
                <a:t>pada</a:t>
              </a:r>
              <a:r>
                <a:rPr lang="en-ID" sz="1200" dirty="0">
                  <a:solidFill>
                    <a:schemeClr val="dk1"/>
                  </a:solidFill>
                  <a:latin typeface="Stanberry" panose="03050601040601010101" pitchFamily="66" charset="0"/>
                  <a:ea typeface="Roboto"/>
                  <a:cs typeface="Roboto"/>
                  <a:sym typeface="Roboto"/>
                </a:rPr>
                <a:t> sebuah tag &lt;style&gt; . Tag style ini harus berada pada</a:t>
              </a:r>
            </a:p>
            <a:p>
              <a:pPr marL="0" lvl="0" indent="0" algn="ctr" rtl="0">
                <a:spcBef>
                  <a:spcPts val="0"/>
                </a:spcBef>
                <a:spcAft>
                  <a:spcPts val="0"/>
                </a:spcAft>
                <a:buNone/>
              </a:pPr>
              <a:r>
                <a:rPr lang="en-ID" sz="1200" dirty="0">
                  <a:solidFill>
                    <a:schemeClr val="dk1"/>
                  </a:solidFill>
                  <a:latin typeface="Stanberry" panose="03050601040601010101" pitchFamily="66" charset="0"/>
                  <a:ea typeface="Roboto"/>
                  <a:cs typeface="Roboto"/>
                  <a:sym typeface="Roboto"/>
                </a:rPr>
                <a:t>bagian &lt; head &gt; dari halaman HTML .</a:t>
              </a:r>
              <a:endParaRPr sz="1200" dirty="0">
                <a:solidFill>
                  <a:schemeClr val="dk1"/>
                </a:solidFill>
                <a:latin typeface="Stanberry" panose="03050601040601010101" pitchFamily="66" charset="0"/>
                <a:ea typeface="Roboto"/>
                <a:cs typeface="Roboto"/>
                <a:sym typeface="Roboto"/>
              </a:endParaRPr>
            </a:p>
          </p:txBody>
        </p:sp>
      </p:grpSp>
      <p:sp>
        <p:nvSpPr>
          <p:cNvPr id="106" name="TextBox 105">
            <a:extLst>
              <a:ext uri="{FF2B5EF4-FFF2-40B4-BE49-F238E27FC236}">
                <a16:creationId xmlns:a16="http://schemas.microsoft.com/office/drawing/2014/main" id="{26D507E3-3CA3-42B4-A1C7-91BDB4D1322C}"/>
              </a:ext>
            </a:extLst>
          </p:cNvPr>
          <p:cNvSpPr txBox="1"/>
          <p:nvPr/>
        </p:nvSpPr>
        <p:spPr>
          <a:xfrm>
            <a:off x="430866" y="3651540"/>
            <a:ext cx="3103523" cy="1015663"/>
          </a:xfrm>
          <a:prstGeom prst="rect">
            <a:avLst/>
          </a:prstGeom>
          <a:noFill/>
        </p:spPr>
        <p:txBody>
          <a:bodyPr wrap="square">
            <a:spAutoFit/>
          </a:bodyPr>
          <a:lstStyle/>
          <a:p>
            <a:pPr algn="ctr"/>
            <a:r>
              <a:rPr lang="en-ID" sz="1200" dirty="0">
                <a:latin typeface="Stanberry" panose="03050601040601010101" pitchFamily="66" charset="0"/>
              </a:rPr>
              <a:t>Metode Inline Style adalah cara </a:t>
            </a:r>
            <a:r>
              <a:rPr lang="en-ID" sz="1200" dirty="0" err="1">
                <a:latin typeface="Stanberry" panose="03050601040601010101" pitchFamily="66" charset="0"/>
              </a:rPr>
              <a:t>menginput</a:t>
            </a:r>
            <a:r>
              <a:rPr lang="en-ID" sz="1200" dirty="0">
                <a:latin typeface="Stanberry" panose="03050601040601010101" pitchFamily="66" charset="0"/>
              </a:rPr>
              <a:t> kode CSS langsung ke dalam tag</a:t>
            </a:r>
          </a:p>
          <a:p>
            <a:pPr algn="ctr"/>
            <a:r>
              <a:rPr lang="en-ID" sz="1200" dirty="0">
                <a:latin typeface="Stanberry" panose="03050601040601010101" pitchFamily="66" charset="0"/>
              </a:rPr>
              <a:t>HTML dengan menggunakan atribut style , contoh penggunaan Metode Inline</a:t>
            </a:r>
          </a:p>
          <a:p>
            <a:pPr algn="ctr"/>
            <a:r>
              <a:rPr lang="en-ID" sz="1200" dirty="0">
                <a:latin typeface="Stanberry" panose="03050601040601010101" pitchFamily="66" charset="0"/>
              </a:rPr>
              <a:t>Style CSS adalah sebagai berikut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3C55F2-95EB-4A85-B9C8-56F0D5F6524E}"/>
              </a:ext>
            </a:extLst>
          </p:cNvPr>
          <p:cNvSpPr txBox="1">
            <a:spLocks/>
          </p:cNvSpPr>
          <p:nvPr/>
        </p:nvSpPr>
        <p:spPr>
          <a:xfrm>
            <a:off x="303412" y="540496"/>
            <a:ext cx="8229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000000"/>
              </a:buClr>
              <a:buSzPts val="3600"/>
              <a:buFont typeface="Fira Sans Extra Condensed Medium"/>
              <a:buNone/>
              <a:defRPr sz="36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US" dirty="0">
                <a:latin typeface="Stanberry" panose="03050601040601010101" pitchFamily="66" charset="0"/>
              </a:rPr>
              <a:t>Contoh Inline CSS</a:t>
            </a:r>
            <a:endParaRPr lang="en-ID" dirty="0">
              <a:latin typeface="Stanberry" panose="03050601040601010101" pitchFamily="66" charset="0"/>
            </a:endParaRPr>
          </a:p>
        </p:txBody>
      </p:sp>
      <p:grpSp>
        <p:nvGrpSpPr>
          <p:cNvPr id="6" name="Google Shape;2475;p29">
            <a:extLst>
              <a:ext uri="{FF2B5EF4-FFF2-40B4-BE49-F238E27FC236}">
                <a16:creationId xmlns:a16="http://schemas.microsoft.com/office/drawing/2014/main" id="{9E58B8C3-6CF6-43F8-8827-3D8B93B650E2}"/>
              </a:ext>
            </a:extLst>
          </p:cNvPr>
          <p:cNvGrpSpPr/>
          <p:nvPr/>
        </p:nvGrpSpPr>
        <p:grpSpPr>
          <a:xfrm rot="-1882721">
            <a:off x="142649" y="1694766"/>
            <a:ext cx="1470097" cy="960854"/>
            <a:chOff x="3127100" y="283800"/>
            <a:chExt cx="1110500" cy="725775"/>
          </a:xfrm>
        </p:grpSpPr>
        <p:sp>
          <p:nvSpPr>
            <p:cNvPr id="7" name="Google Shape;2476;p29">
              <a:extLst>
                <a:ext uri="{FF2B5EF4-FFF2-40B4-BE49-F238E27FC236}">
                  <a16:creationId xmlns:a16="http://schemas.microsoft.com/office/drawing/2014/main" id="{6616E4FC-6571-411E-A886-E745550A2B9B}"/>
                </a:ext>
              </a:extLst>
            </p:cNvPr>
            <p:cNvSpPr/>
            <p:nvPr/>
          </p:nvSpPr>
          <p:spPr>
            <a:xfrm>
              <a:off x="3390525" y="455325"/>
              <a:ext cx="433950" cy="283250"/>
            </a:xfrm>
            <a:custGeom>
              <a:avLst/>
              <a:gdLst/>
              <a:ahLst/>
              <a:cxnLst/>
              <a:rect l="l" t="t" r="r" b="b"/>
              <a:pathLst>
                <a:path w="17358" h="11330" extrusionOk="0">
                  <a:moveTo>
                    <a:pt x="6537" y="366"/>
                  </a:moveTo>
                  <a:lnTo>
                    <a:pt x="6720" y="529"/>
                  </a:lnTo>
                  <a:lnTo>
                    <a:pt x="6882" y="671"/>
                  </a:lnTo>
                  <a:lnTo>
                    <a:pt x="7045" y="833"/>
                  </a:lnTo>
                  <a:lnTo>
                    <a:pt x="9298" y="3148"/>
                  </a:lnTo>
                  <a:lnTo>
                    <a:pt x="11551" y="5442"/>
                  </a:lnTo>
                  <a:lnTo>
                    <a:pt x="12282" y="6213"/>
                  </a:lnTo>
                  <a:lnTo>
                    <a:pt x="12993" y="7025"/>
                  </a:lnTo>
                  <a:lnTo>
                    <a:pt x="14130" y="8243"/>
                  </a:lnTo>
                  <a:lnTo>
                    <a:pt x="15327" y="9421"/>
                  </a:lnTo>
                  <a:lnTo>
                    <a:pt x="15937" y="10050"/>
                  </a:lnTo>
                  <a:lnTo>
                    <a:pt x="16546" y="10700"/>
                  </a:lnTo>
                  <a:lnTo>
                    <a:pt x="16505" y="10842"/>
                  </a:lnTo>
                  <a:lnTo>
                    <a:pt x="16403" y="10801"/>
                  </a:lnTo>
                  <a:lnTo>
                    <a:pt x="16302" y="10781"/>
                  </a:lnTo>
                  <a:lnTo>
                    <a:pt x="528" y="5746"/>
                  </a:lnTo>
                  <a:lnTo>
                    <a:pt x="487" y="5624"/>
                  </a:lnTo>
                  <a:lnTo>
                    <a:pt x="589" y="5462"/>
                  </a:lnTo>
                  <a:lnTo>
                    <a:pt x="650" y="5421"/>
                  </a:lnTo>
                  <a:lnTo>
                    <a:pt x="2761" y="3432"/>
                  </a:lnTo>
                  <a:lnTo>
                    <a:pt x="4933" y="1524"/>
                  </a:lnTo>
                  <a:lnTo>
                    <a:pt x="5522" y="1016"/>
                  </a:lnTo>
                  <a:lnTo>
                    <a:pt x="6090" y="508"/>
                  </a:lnTo>
                  <a:lnTo>
                    <a:pt x="6273" y="366"/>
                  </a:lnTo>
                  <a:close/>
                  <a:moveTo>
                    <a:pt x="6273" y="1"/>
                  </a:moveTo>
                  <a:lnTo>
                    <a:pt x="6050" y="184"/>
                  </a:lnTo>
                  <a:lnTo>
                    <a:pt x="4568" y="1463"/>
                  </a:lnTo>
                  <a:lnTo>
                    <a:pt x="3086" y="2742"/>
                  </a:lnTo>
                  <a:lnTo>
                    <a:pt x="3066" y="2721"/>
                  </a:lnTo>
                  <a:lnTo>
                    <a:pt x="386" y="5259"/>
                  </a:lnTo>
                  <a:lnTo>
                    <a:pt x="223" y="5421"/>
                  </a:lnTo>
                  <a:lnTo>
                    <a:pt x="61" y="5584"/>
                  </a:lnTo>
                  <a:lnTo>
                    <a:pt x="0" y="5665"/>
                  </a:lnTo>
                  <a:lnTo>
                    <a:pt x="20" y="5868"/>
                  </a:lnTo>
                  <a:lnTo>
                    <a:pt x="122" y="5929"/>
                  </a:lnTo>
                  <a:lnTo>
                    <a:pt x="365" y="6030"/>
                  </a:lnTo>
                  <a:lnTo>
                    <a:pt x="609" y="6091"/>
                  </a:lnTo>
                  <a:lnTo>
                    <a:pt x="2233" y="6599"/>
                  </a:lnTo>
                  <a:lnTo>
                    <a:pt x="3857" y="7106"/>
                  </a:lnTo>
                  <a:lnTo>
                    <a:pt x="10394" y="9197"/>
                  </a:lnTo>
                  <a:lnTo>
                    <a:pt x="16911" y="11268"/>
                  </a:lnTo>
                  <a:lnTo>
                    <a:pt x="17012" y="11309"/>
                  </a:lnTo>
                  <a:lnTo>
                    <a:pt x="17134" y="11329"/>
                  </a:lnTo>
                  <a:lnTo>
                    <a:pt x="17236" y="11329"/>
                  </a:lnTo>
                  <a:lnTo>
                    <a:pt x="17317" y="11268"/>
                  </a:lnTo>
                  <a:lnTo>
                    <a:pt x="17358" y="11167"/>
                  </a:lnTo>
                  <a:lnTo>
                    <a:pt x="17297" y="11065"/>
                  </a:lnTo>
                  <a:lnTo>
                    <a:pt x="16667" y="10395"/>
                  </a:lnTo>
                  <a:lnTo>
                    <a:pt x="16038" y="9725"/>
                  </a:lnTo>
                  <a:lnTo>
                    <a:pt x="14800" y="8487"/>
                  </a:lnTo>
                  <a:lnTo>
                    <a:pt x="13602" y="7249"/>
                  </a:lnTo>
                  <a:lnTo>
                    <a:pt x="10577" y="4041"/>
                  </a:lnTo>
                  <a:lnTo>
                    <a:pt x="7512" y="874"/>
                  </a:lnTo>
                  <a:lnTo>
                    <a:pt x="7166" y="529"/>
                  </a:lnTo>
                  <a:lnTo>
                    <a:pt x="6821" y="204"/>
                  </a:lnTo>
                  <a:lnTo>
                    <a:pt x="6598" y="1"/>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8" name="Google Shape;2477;p29">
              <a:extLst>
                <a:ext uri="{FF2B5EF4-FFF2-40B4-BE49-F238E27FC236}">
                  <a16:creationId xmlns:a16="http://schemas.microsoft.com/office/drawing/2014/main" id="{FCF879DC-26F1-4416-B886-29166E52D673}"/>
                </a:ext>
              </a:extLst>
            </p:cNvPr>
            <p:cNvSpPr/>
            <p:nvPr/>
          </p:nvSpPr>
          <p:spPr>
            <a:xfrm>
              <a:off x="3127100" y="283800"/>
              <a:ext cx="1110500" cy="725775"/>
            </a:xfrm>
            <a:custGeom>
              <a:avLst/>
              <a:gdLst/>
              <a:ahLst/>
              <a:cxnLst/>
              <a:rect l="l" t="t" r="r" b="b"/>
              <a:pathLst>
                <a:path w="44420" h="29031" extrusionOk="0">
                  <a:moveTo>
                    <a:pt x="17216" y="366"/>
                  </a:moveTo>
                  <a:lnTo>
                    <a:pt x="17399" y="386"/>
                  </a:lnTo>
                  <a:lnTo>
                    <a:pt x="17480" y="447"/>
                  </a:lnTo>
                  <a:lnTo>
                    <a:pt x="17724" y="670"/>
                  </a:lnTo>
                  <a:lnTo>
                    <a:pt x="17947" y="934"/>
                  </a:lnTo>
                  <a:lnTo>
                    <a:pt x="18150" y="1157"/>
                  </a:lnTo>
                  <a:lnTo>
                    <a:pt x="18150" y="1482"/>
                  </a:lnTo>
                  <a:lnTo>
                    <a:pt x="17967" y="1766"/>
                  </a:lnTo>
                  <a:lnTo>
                    <a:pt x="17927" y="1848"/>
                  </a:lnTo>
                  <a:lnTo>
                    <a:pt x="17927" y="1929"/>
                  </a:lnTo>
                  <a:lnTo>
                    <a:pt x="18130" y="1929"/>
                  </a:lnTo>
                  <a:lnTo>
                    <a:pt x="18231" y="1848"/>
                  </a:lnTo>
                  <a:lnTo>
                    <a:pt x="18434" y="1705"/>
                  </a:lnTo>
                  <a:lnTo>
                    <a:pt x="18658" y="1726"/>
                  </a:lnTo>
                  <a:lnTo>
                    <a:pt x="18800" y="1868"/>
                  </a:lnTo>
                  <a:lnTo>
                    <a:pt x="19145" y="2233"/>
                  </a:lnTo>
                  <a:lnTo>
                    <a:pt x="19490" y="2619"/>
                  </a:lnTo>
                  <a:lnTo>
                    <a:pt x="19571" y="2700"/>
                  </a:lnTo>
                  <a:lnTo>
                    <a:pt x="19551" y="2903"/>
                  </a:lnTo>
                  <a:lnTo>
                    <a:pt x="19490" y="3005"/>
                  </a:lnTo>
                  <a:lnTo>
                    <a:pt x="18840" y="3614"/>
                  </a:lnTo>
                  <a:lnTo>
                    <a:pt x="18962" y="3675"/>
                  </a:lnTo>
                  <a:lnTo>
                    <a:pt x="19023" y="3675"/>
                  </a:lnTo>
                  <a:lnTo>
                    <a:pt x="19145" y="3614"/>
                  </a:lnTo>
                  <a:lnTo>
                    <a:pt x="19267" y="3553"/>
                  </a:lnTo>
                  <a:lnTo>
                    <a:pt x="19409" y="3431"/>
                  </a:lnTo>
                  <a:lnTo>
                    <a:pt x="19693" y="3167"/>
                  </a:lnTo>
                  <a:lnTo>
                    <a:pt x="19855" y="3127"/>
                  </a:lnTo>
                  <a:lnTo>
                    <a:pt x="20058" y="3167"/>
                  </a:lnTo>
                  <a:lnTo>
                    <a:pt x="20322" y="3492"/>
                  </a:lnTo>
                  <a:lnTo>
                    <a:pt x="20464" y="3634"/>
                  </a:lnTo>
                  <a:lnTo>
                    <a:pt x="20546" y="3715"/>
                  </a:lnTo>
                  <a:lnTo>
                    <a:pt x="20627" y="3796"/>
                  </a:lnTo>
                  <a:lnTo>
                    <a:pt x="20850" y="4040"/>
                  </a:lnTo>
                  <a:lnTo>
                    <a:pt x="20830" y="4345"/>
                  </a:lnTo>
                  <a:lnTo>
                    <a:pt x="20606" y="4629"/>
                  </a:lnTo>
                  <a:lnTo>
                    <a:pt x="20546" y="4710"/>
                  </a:lnTo>
                  <a:lnTo>
                    <a:pt x="20485" y="4812"/>
                  </a:lnTo>
                  <a:lnTo>
                    <a:pt x="20505" y="4832"/>
                  </a:lnTo>
                  <a:lnTo>
                    <a:pt x="20525" y="4852"/>
                  </a:lnTo>
                  <a:lnTo>
                    <a:pt x="20546" y="4893"/>
                  </a:lnTo>
                  <a:lnTo>
                    <a:pt x="20586" y="4913"/>
                  </a:lnTo>
                  <a:lnTo>
                    <a:pt x="20789" y="4812"/>
                  </a:lnTo>
                  <a:lnTo>
                    <a:pt x="20952" y="4669"/>
                  </a:lnTo>
                  <a:lnTo>
                    <a:pt x="21094" y="4568"/>
                  </a:lnTo>
                  <a:lnTo>
                    <a:pt x="21297" y="4568"/>
                  </a:lnTo>
                  <a:lnTo>
                    <a:pt x="21459" y="4710"/>
                  </a:lnTo>
                  <a:lnTo>
                    <a:pt x="21825" y="5096"/>
                  </a:lnTo>
                  <a:lnTo>
                    <a:pt x="22210" y="5522"/>
                  </a:lnTo>
                  <a:lnTo>
                    <a:pt x="22271" y="5624"/>
                  </a:lnTo>
                  <a:lnTo>
                    <a:pt x="22271" y="5827"/>
                  </a:lnTo>
                  <a:lnTo>
                    <a:pt x="22190" y="5928"/>
                  </a:lnTo>
                  <a:lnTo>
                    <a:pt x="22028" y="6111"/>
                  </a:lnTo>
                  <a:lnTo>
                    <a:pt x="21845" y="6294"/>
                  </a:lnTo>
                  <a:lnTo>
                    <a:pt x="21804" y="6375"/>
                  </a:lnTo>
                  <a:lnTo>
                    <a:pt x="21825" y="6436"/>
                  </a:lnTo>
                  <a:lnTo>
                    <a:pt x="21906" y="6476"/>
                  </a:lnTo>
                  <a:lnTo>
                    <a:pt x="22007" y="6436"/>
                  </a:lnTo>
                  <a:lnTo>
                    <a:pt x="22028" y="6415"/>
                  </a:lnTo>
                  <a:lnTo>
                    <a:pt x="22068" y="6395"/>
                  </a:lnTo>
                  <a:lnTo>
                    <a:pt x="22231" y="6212"/>
                  </a:lnTo>
                  <a:lnTo>
                    <a:pt x="22494" y="6050"/>
                  </a:lnTo>
                  <a:lnTo>
                    <a:pt x="22799" y="6172"/>
                  </a:lnTo>
                  <a:lnTo>
                    <a:pt x="23063" y="6456"/>
                  </a:lnTo>
                  <a:lnTo>
                    <a:pt x="23246" y="6618"/>
                  </a:lnTo>
                  <a:lnTo>
                    <a:pt x="23347" y="6862"/>
                  </a:lnTo>
                  <a:lnTo>
                    <a:pt x="23266" y="7085"/>
                  </a:lnTo>
                  <a:lnTo>
                    <a:pt x="23104" y="7227"/>
                  </a:lnTo>
                  <a:lnTo>
                    <a:pt x="23083" y="7288"/>
                  </a:lnTo>
                  <a:lnTo>
                    <a:pt x="23104" y="7349"/>
                  </a:lnTo>
                  <a:lnTo>
                    <a:pt x="23164" y="7410"/>
                  </a:lnTo>
                  <a:lnTo>
                    <a:pt x="23225" y="7390"/>
                  </a:lnTo>
                  <a:lnTo>
                    <a:pt x="23347" y="7349"/>
                  </a:lnTo>
                  <a:lnTo>
                    <a:pt x="23550" y="7166"/>
                  </a:lnTo>
                  <a:lnTo>
                    <a:pt x="23672" y="7166"/>
                  </a:lnTo>
                  <a:lnTo>
                    <a:pt x="23936" y="7309"/>
                  </a:lnTo>
                  <a:lnTo>
                    <a:pt x="24139" y="7552"/>
                  </a:lnTo>
                  <a:lnTo>
                    <a:pt x="24240" y="7654"/>
                  </a:lnTo>
                  <a:lnTo>
                    <a:pt x="24342" y="7755"/>
                  </a:lnTo>
                  <a:lnTo>
                    <a:pt x="24484" y="7938"/>
                  </a:lnTo>
                  <a:lnTo>
                    <a:pt x="24484" y="8161"/>
                  </a:lnTo>
                  <a:lnTo>
                    <a:pt x="24342" y="8385"/>
                  </a:lnTo>
                  <a:lnTo>
                    <a:pt x="24200" y="8506"/>
                  </a:lnTo>
                  <a:lnTo>
                    <a:pt x="24159" y="8689"/>
                  </a:lnTo>
                  <a:lnTo>
                    <a:pt x="24240" y="8750"/>
                  </a:lnTo>
                  <a:lnTo>
                    <a:pt x="24342" y="8689"/>
                  </a:lnTo>
                  <a:lnTo>
                    <a:pt x="24403" y="8648"/>
                  </a:lnTo>
                  <a:lnTo>
                    <a:pt x="24484" y="8567"/>
                  </a:lnTo>
                  <a:lnTo>
                    <a:pt x="24565" y="8486"/>
                  </a:lnTo>
                  <a:lnTo>
                    <a:pt x="24707" y="8385"/>
                  </a:lnTo>
                  <a:lnTo>
                    <a:pt x="24931" y="8405"/>
                  </a:lnTo>
                  <a:lnTo>
                    <a:pt x="25073" y="8527"/>
                  </a:lnTo>
                  <a:lnTo>
                    <a:pt x="25174" y="8628"/>
                  </a:lnTo>
                  <a:lnTo>
                    <a:pt x="25276" y="8730"/>
                  </a:lnTo>
                  <a:lnTo>
                    <a:pt x="25438" y="8912"/>
                  </a:lnTo>
                  <a:lnTo>
                    <a:pt x="25438" y="9156"/>
                  </a:lnTo>
                  <a:lnTo>
                    <a:pt x="25316" y="9400"/>
                  </a:lnTo>
                  <a:lnTo>
                    <a:pt x="25235" y="9501"/>
                  </a:lnTo>
                  <a:lnTo>
                    <a:pt x="25316" y="9582"/>
                  </a:lnTo>
                  <a:lnTo>
                    <a:pt x="25377" y="9603"/>
                  </a:lnTo>
                  <a:lnTo>
                    <a:pt x="25438" y="9582"/>
                  </a:lnTo>
                  <a:lnTo>
                    <a:pt x="25560" y="9501"/>
                  </a:lnTo>
                  <a:lnTo>
                    <a:pt x="25702" y="9420"/>
                  </a:lnTo>
                  <a:lnTo>
                    <a:pt x="25763" y="9379"/>
                  </a:lnTo>
                  <a:lnTo>
                    <a:pt x="25905" y="9379"/>
                  </a:lnTo>
                  <a:lnTo>
                    <a:pt x="25966" y="9440"/>
                  </a:lnTo>
                  <a:lnTo>
                    <a:pt x="26169" y="9623"/>
                  </a:lnTo>
                  <a:lnTo>
                    <a:pt x="26331" y="9806"/>
                  </a:lnTo>
                  <a:lnTo>
                    <a:pt x="26636" y="10130"/>
                  </a:lnTo>
                  <a:lnTo>
                    <a:pt x="26636" y="10496"/>
                  </a:lnTo>
                  <a:lnTo>
                    <a:pt x="26331" y="10821"/>
                  </a:lnTo>
                  <a:lnTo>
                    <a:pt x="26291" y="10882"/>
                  </a:lnTo>
                  <a:lnTo>
                    <a:pt x="26270" y="10943"/>
                  </a:lnTo>
                  <a:lnTo>
                    <a:pt x="26270" y="10983"/>
                  </a:lnTo>
                  <a:lnTo>
                    <a:pt x="26291" y="11003"/>
                  </a:lnTo>
                  <a:lnTo>
                    <a:pt x="26331" y="11024"/>
                  </a:lnTo>
                  <a:lnTo>
                    <a:pt x="26352" y="11044"/>
                  </a:lnTo>
                  <a:lnTo>
                    <a:pt x="26433" y="11003"/>
                  </a:lnTo>
                  <a:lnTo>
                    <a:pt x="26494" y="10983"/>
                  </a:lnTo>
                  <a:lnTo>
                    <a:pt x="26636" y="10882"/>
                  </a:lnTo>
                  <a:lnTo>
                    <a:pt x="26900" y="10679"/>
                  </a:lnTo>
                  <a:lnTo>
                    <a:pt x="27062" y="10658"/>
                  </a:lnTo>
                  <a:lnTo>
                    <a:pt x="27225" y="10719"/>
                  </a:lnTo>
                  <a:lnTo>
                    <a:pt x="27448" y="10963"/>
                  </a:lnTo>
                  <a:lnTo>
                    <a:pt x="27549" y="11105"/>
                  </a:lnTo>
                  <a:lnTo>
                    <a:pt x="27692" y="11247"/>
                  </a:lnTo>
                  <a:lnTo>
                    <a:pt x="27692" y="11491"/>
                  </a:lnTo>
                  <a:lnTo>
                    <a:pt x="27549" y="11714"/>
                  </a:lnTo>
                  <a:lnTo>
                    <a:pt x="27509" y="11815"/>
                  </a:lnTo>
                  <a:lnTo>
                    <a:pt x="27489" y="11917"/>
                  </a:lnTo>
                  <a:lnTo>
                    <a:pt x="27874" y="11755"/>
                  </a:lnTo>
                  <a:lnTo>
                    <a:pt x="28280" y="11856"/>
                  </a:lnTo>
                  <a:lnTo>
                    <a:pt x="28585" y="12181"/>
                  </a:lnTo>
                  <a:lnTo>
                    <a:pt x="28788" y="12404"/>
                  </a:lnTo>
                  <a:lnTo>
                    <a:pt x="28869" y="12648"/>
                  </a:lnTo>
                  <a:lnTo>
                    <a:pt x="28727" y="12871"/>
                  </a:lnTo>
                  <a:lnTo>
                    <a:pt x="28565" y="12993"/>
                  </a:lnTo>
                  <a:lnTo>
                    <a:pt x="28504" y="13054"/>
                  </a:lnTo>
                  <a:lnTo>
                    <a:pt x="28483" y="13115"/>
                  </a:lnTo>
                  <a:lnTo>
                    <a:pt x="28463" y="13176"/>
                  </a:lnTo>
                  <a:lnTo>
                    <a:pt x="28483" y="13216"/>
                  </a:lnTo>
                  <a:lnTo>
                    <a:pt x="28544" y="13237"/>
                  </a:lnTo>
                  <a:lnTo>
                    <a:pt x="28605" y="13216"/>
                  </a:lnTo>
                  <a:lnTo>
                    <a:pt x="28727" y="13155"/>
                  </a:lnTo>
                  <a:lnTo>
                    <a:pt x="28869" y="13054"/>
                  </a:lnTo>
                  <a:lnTo>
                    <a:pt x="29072" y="12932"/>
                  </a:lnTo>
                  <a:lnTo>
                    <a:pt x="29295" y="12973"/>
                  </a:lnTo>
                  <a:lnTo>
                    <a:pt x="29478" y="13155"/>
                  </a:lnTo>
                  <a:lnTo>
                    <a:pt x="29640" y="13318"/>
                  </a:lnTo>
                  <a:lnTo>
                    <a:pt x="29783" y="13460"/>
                  </a:lnTo>
                  <a:lnTo>
                    <a:pt x="29783" y="13724"/>
                  </a:lnTo>
                  <a:lnTo>
                    <a:pt x="29640" y="13967"/>
                  </a:lnTo>
                  <a:lnTo>
                    <a:pt x="29620" y="14028"/>
                  </a:lnTo>
                  <a:lnTo>
                    <a:pt x="29640" y="14089"/>
                  </a:lnTo>
                  <a:lnTo>
                    <a:pt x="29701" y="14130"/>
                  </a:lnTo>
                  <a:lnTo>
                    <a:pt x="29783" y="14130"/>
                  </a:lnTo>
                  <a:lnTo>
                    <a:pt x="29803" y="14110"/>
                  </a:lnTo>
                  <a:lnTo>
                    <a:pt x="29844" y="14089"/>
                  </a:lnTo>
                  <a:lnTo>
                    <a:pt x="29986" y="13988"/>
                  </a:lnTo>
                  <a:lnTo>
                    <a:pt x="30290" y="14028"/>
                  </a:lnTo>
                  <a:lnTo>
                    <a:pt x="30412" y="14170"/>
                  </a:lnTo>
                  <a:lnTo>
                    <a:pt x="30534" y="14292"/>
                  </a:lnTo>
                  <a:lnTo>
                    <a:pt x="30656" y="14434"/>
                  </a:lnTo>
                  <a:lnTo>
                    <a:pt x="30798" y="14597"/>
                  </a:lnTo>
                  <a:lnTo>
                    <a:pt x="30798" y="14820"/>
                  </a:lnTo>
                  <a:lnTo>
                    <a:pt x="30656" y="14982"/>
                  </a:lnTo>
                  <a:lnTo>
                    <a:pt x="30554" y="15084"/>
                  </a:lnTo>
                  <a:lnTo>
                    <a:pt x="30473" y="15206"/>
                  </a:lnTo>
                  <a:lnTo>
                    <a:pt x="30453" y="15267"/>
                  </a:lnTo>
                  <a:lnTo>
                    <a:pt x="30473" y="15328"/>
                  </a:lnTo>
                  <a:lnTo>
                    <a:pt x="30493" y="15409"/>
                  </a:lnTo>
                  <a:lnTo>
                    <a:pt x="30595" y="15368"/>
                  </a:lnTo>
                  <a:lnTo>
                    <a:pt x="30635" y="15348"/>
                  </a:lnTo>
                  <a:lnTo>
                    <a:pt x="30757" y="15267"/>
                  </a:lnTo>
                  <a:lnTo>
                    <a:pt x="30960" y="15064"/>
                  </a:lnTo>
                  <a:lnTo>
                    <a:pt x="31122" y="15043"/>
                  </a:lnTo>
                  <a:lnTo>
                    <a:pt x="31285" y="15084"/>
                  </a:lnTo>
                  <a:lnTo>
                    <a:pt x="31508" y="15328"/>
                  </a:lnTo>
                  <a:lnTo>
                    <a:pt x="31630" y="15449"/>
                  </a:lnTo>
                  <a:lnTo>
                    <a:pt x="31691" y="15510"/>
                  </a:lnTo>
                  <a:lnTo>
                    <a:pt x="31732" y="15571"/>
                  </a:lnTo>
                  <a:lnTo>
                    <a:pt x="31874" y="15713"/>
                  </a:lnTo>
                  <a:lnTo>
                    <a:pt x="31935" y="16018"/>
                  </a:lnTo>
                  <a:lnTo>
                    <a:pt x="31792" y="16180"/>
                  </a:lnTo>
                  <a:lnTo>
                    <a:pt x="31772" y="16241"/>
                  </a:lnTo>
                  <a:lnTo>
                    <a:pt x="31792" y="16302"/>
                  </a:lnTo>
                  <a:lnTo>
                    <a:pt x="31833" y="16363"/>
                  </a:lnTo>
                  <a:lnTo>
                    <a:pt x="31914" y="16343"/>
                  </a:lnTo>
                  <a:lnTo>
                    <a:pt x="32056" y="16241"/>
                  </a:lnTo>
                  <a:lnTo>
                    <a:pt x="32381" y="16282"/>
                  </a:lnTo>
                  <a:lnTo>
                    <a:pt x="32483" y="16404"/>
                  </a:lnTo>
                  <a:lnTo>
                    <a:pt x="32604" y="16546"/>
                  </a:lnTo>
                  <a:lnTo>
                    <a:pt x="32747" y="16688"/>
                  </a:lnTo>
                  <a:lnTo>
                    <a:pt x="32848" y="16789"/>
                  </a:lnTo>
                  <a:lnTo>
                    <a:pt x="33031" y="17013"/>
                  </a:lnTo>
                  <a:lnTo>
                    <a:pt x="33051" y="17155"/>
                  </a:lnTo>
                  <a:lnTo>
                    <a:pt x="33011" y="17297"/>
                  </a:lnTo>
                  <a:lnTo>
                    <a:pt x="32807" y="17459"/>
                  </a:lnTo>
                  <a:lnTo>
                    <a:pt x="32726" y="17540"/>
                  </a:lnTo>
                  <a:lnTo>
                    <a:pt x="32686" y="17581"/>
                  </a:lnTo>
                  <a:lnTo>
                    <a:pt x="32686" y="17601"/>
                  </a:lnTo>
                  <a:lnTo>
                    <a:pt x="32686" y="17662"/>
                  </a:lnTo>
                  <a:lnTo>
                    <a:pt x="32706" y="17723"/>
                  </a:lnTo>
                  <a:lnTo>
                    <a:pt x="32767" y="17784"/>
                  </a:lnTo>
                  <a:lnTo>
                    <a:pt x="32848" y="17743"/>
                  </a:lnTo>
                  <a:lnTo>
                    <a:pt x="32950" y="17662"/>
                  </a:lnTo>
                  <a:lnTo>
                    <a:pt x="33173" y="17459"/>
                  </a:lnTo>
                  <a:lnTo>
                    <a:pt x="33335" y="17459"/>
                  </a:lnTo>
                  <a:lnTo>
                    <a:pt x="33477" y="17500"/>
                  </a:lnTo>
                  <a:lnTo>
                    <a:pt x="33721" y="17743"/>
                  </a:lnTo>
                  <a:lnTo>
                    <a:pt x="33843" y="17865"/>
                  </a:lnTo>
                  <a:lnTo>
                    <a:pt x="33924" y="17987"/>
                  </a:lnTo>
                  <a:lnTo>
                    <a:pt x="34046" y="18068"/>
                  </a:lnTo>
                  <a:lnTo>
                    <a:pt x="34127" y="18149"/>
                  </a:lnTo>
                  <a:lnTo>
                    <a:pt x="34147" y="18312"/>
                  </a:lnTo>
                  <a:lnTo>
                    <a:pt x="34066" y="18454"/>
                  </a:lnTo>
                  <a:lnTo>
                    <a:pt x="34026" y="18596"/>
                  </a:lnTo>
                  <a:lnTo>
                    <a:pt x="34086" y="18637"/>
                  </a:lnTo>
                  <a:lnTo>
                    <a:pt x="34208" y="18677"/>
                  </a:lnTo>
                  <a:lnTo>
                    <a:pt x="34452" y="18637"/>
                  </a:lnTo>
                  <a:lnTo>
                    <a:pt x="34594" y="18677"/>
                  </a:lnTo>
                  <a:lnTo>
                    <a:pt x="34655" y="18759"/>
                  </a:lnTo>
                  <a:lnTo>
                    <a:pt x="34899" y="19043"/>
                  </a:lnTo>
                  <a:lnTo>
                    <a:pt x="35162" y="19307"/>
                  </a:lnTo>
                  <a:lnTo>
                    <a:pt x="35203" y="19388"/>
                  </a:lnTo>
                  <a:lnTo>
                    <a:pt x="35203" y="19550"/>
                  </a:lnTo>
                  <a:lnTo>
                    <a:pt x="35162" y="19631"/>
                  </a:lnTo>
                  <a:lnTo>
                    <a:pt x="35020" y="19774"/>
                  </a:lnTo>
                  <a:lnTo>
                    <a:pt x="34899" y="19895"/>
                  </a:lnTo>
                  <a:lnTo>
                    <a:pt x="34878" y="19956"/>
                  </a:lnTo>
                  <a:lnTo>
                    <a:pt x="34878" y="20037"/>
                  </a:lnTo>
                  <a:lnTo>
                    <a:pt x="34980" y="20098"/>
                  </a:lnTo>
                  <a:lnTo>
                    <a:pt x="35081" y="20058"/>
                  </a:lnTo>
                  <a:lnTo>
                    <a:pt x="35284" y="19895"/>
                  </a:lnTo>
                  <a:lnTo>
                    <a:pt x="35508" y="19753"/>
                  </a:lnTo>
                  <a:lnTo>
                    <a:pt x="35934" y="20098"/>
                  </a:lnTo>
                  <a:lnTo>
                    <a:pt x="36299" y="20525"/>
                  </a:lnTo>
                  <a:lnTo>
                    <a:pt x="36360" y="20606"/>
                  </a:lnTo>
                  <a:lnTo>
                    <a:pt x="36360" y="20789"/>
                  </a:lnTo>
                  <a:lnTo>
                    <a:pt x="36299" y="20850"/>
                  </a:lnTo>
                  <a:lnTo>
                    <a:pt x="36238" y="20951"/>
                  </a:lnTo>
                  <a:lnTo>
                    <a:pt x="36238" y="21032"/>
                  </a:lnTo>
                  <a:lnTo>
                    <a:pt x="36299" y="21113"/>
                  </a:lnTo>
                  <a:lnTo>
                    <a:pt x="36421" y="21093"/>
                  </a:lnTo>
                  <a:lnTo>
                    <a:pt x="36482" y="21032"/>
                  </a:lnTo>
                  <a:lnTo>
                    <a:pt x="36563" y="20992"/>
                  </a:lnTo>
                  <a:lnTo>
                    <a:pt x="36746" y="21012"/>
                  </a:lnTo>
                  <a:lnTo>
                    <a:pt x="36827" y="21073"/>
                  </a:lnTo>
                  <a:lnTo>
                    <a:pt x="37152" y="21418"/>
                  </a:lnTo>
                  <a:lnTo>
                    <a:pt x="37416" y="21682"/>
                  </a:lnTo>
                  <a:lnTo>
                    <a:pt x="37456" y="21905"/>
                  </a:lnTo>
                  <a:lnTo>
                    <a:pt x="37396" y="21986"/>
                  </a:lnTo>
                  <a:lnTo>
                    <a:pt x="37294" y="22088"/>
                  </a:lnTo>
                  <a:lnTo>
                    <a:pt x="37091" y="22271"/>
                  </a:lnTo>
                  <a:lnTo>
                    <a:pt x="37111" y="22433"/>
                  </a:lnTo>
                  <a:lnTo>
                    <a:pt x="37233" y="22433"/>
                  </a:lnTo>
                  <a:lnTo>
                    <a:pt x="37436" y="22271"/>
                  </a:lnTo>
                  <a:lnTo>
                    <a:pt x="37538" y="22189"/>
                  </a:lnTo>
                  <a:lnTo>
                    <a:pt x="37639" y="22129"/>
                  </a:lnTo>
                  <a:lnTo>
                    <a:pt x="37842" y="22149"/>
                  </a:lnTo>
                  <a:lnTo>
                    <a:pt x="37923" y="22210"/>
                  </a:lnTo>
                  <a:lnTo>
                    <a:pt x="38187" y="22494"/>
                  </a:lnTo>
                  <a:lnTo>
                    <a:pt x="38431" y="22758"/>
                  </a:lnTo>
                  <a:lnTo>
                    <a:pt x="38553" y="22859"/>
                  </a:lnTo>
                  <a:lnTo>
                    <a:pt x="38553" y="23144"/>
                  </a:lnTo>
                  <a:lnTo>
                    <a:pt x="38451" y="23265"/>
                  </a:lnTo>
                  <a:lnTo>
                    <a:pt x="38431" y="23326"/>
                  </a:lnTo>
                  <a:lnTo>
                    <a:pt x="38451" y="23387"/>
                  </a:lnTo>
                  <a:lnTo>
                    <a:pt x="38512" y="23408"/>
                  </a:lnTo>
                  <a:lnTo>
                    <a:pt x="38593" y="23408"/>
                  </a:lnTo>
                  <a:lnTo>
                    <a:pt x="38776" y="23306"/>
                  </a:lnTo>
                  <a:lnTo>
                    <a:pt x="39081" y="23408"/>
                  </a:lnTo>
                  <a:lnTo>
                    <a:pt x="39223" y="23550"/>
                  </a:lnTo>
                  <a:lnTo>
                    <a:pt x="39446" y="23773"/>
                  </a:lnTo>
                  <a:lnTo>
                    <a:pt x="39629" y="24037"/>
                  </a:lnTo>
                  <a:lnTo>
                    <a:pt x="39608" y="24199"/>
                  </a:lnTo>
                  <a:lnTo>
                    <a:pt x="39507" y="24321"/>
                  </a:lnTo>
                  <a:lnTo>
                    <a:pt x="39405" y="24423"/>
                  </a:lnTo>
                  <a:lnTo>
                    <a:pt x="39243" y="24565"/>
                  </a:lnTo>
                  <a:lnTo>
                    <a:pt x="39243" y="24686"/>
                  </a:lnTo>
                  <a:lnTo>
                    <a:pt x="39304" y="24747"/>
                  </a:lnTo>
                  <a:lnTo>
                    <a:pt x="39385" y="24788"/>
                  </a:lnTo>
                  <a:lnTo>
                    <a:pt x="39588" y="24605"/>
                  </a:lnTo>
                  <a:lnTo>
                    <a:pt x="39710" y="24524"/>
                  </a:lnTo>
                  <a:lnTo>
                    <a:pt x="39872" y="24402"/>
                  </a:lnTo>
                  <a:lnTo>
                    <a:pt x="40035" y="24443"/>
                  </a:lnTo>
                  <a:lnTo>
                    <a:pt x="40258" y="24646"/>
                  </a:lnTo>
                  <a:lnTo>
                    <a:pt x="40339" y="24747"/>
                  </a:lnTo>
                  <a:lnTo>
                    <a:pt x="40542" y="24971"/>
                  </a:lnTo>
                  <a:lnTo>
                    <a:pt x="40583" y="25255"/>
                  </a:lnTo>
                  <a:lnTo>
                    <a:pt x="40461" y="25539"/>
                  </a:lnTo>
                  <a:lnTo>
                    <a:pt x="40481" y="25559"/>
                  </a:lnTo>
                  <a:lnTo>
                    <a:pt x="40522" y="25580"/>
                  </a:lnTo>
                  <a:lnTo>
                    <a:pt x="40623" y="25519"/>
                  </a:lnTo>
                  <a:lnTo>
                    <a:pt x="40847" y="25478"/>
                  </a:lnTo>
                  <a:lnTo>
                    <a:pt x="41070" y="25539"/>
                  </a:lnTo>
                  <a:lnTo>
                    <a:pt x="41253" y="25681"/>
                  </a:lnTo>
                  <a:lnTo>
                    <a:pt x="41314" y="25803"/>
                  </a:lnTo>
                  <a:lnTo>
                    <a:pt x="41395" y="25884"/>
                  </a:lnTo>
                  <a:lnTo>
                    <a:pt x="41456" y="25965"/>
                  </a:lnTo>
                  <a:lnTo>
                    <a:pt x="41639" y="26168"/>
                  </a:lnTo>
                  <a:lnTo>
                    <a:pt x="41639" y="26432"/>
                  </a:lnTo>
                  <a:lnTo>
                    <a:pt x="41456" y="26676"/>
                  </a:lnTo>
                  <a:lnTo>
                    <a:pt x="41395" y="26798"/>
                  </a:lnTo>
                  <a:lnTo>
                    <a:pt x="41334" y="26899"/>
                  </a:lnTo>
                  <a:lnTo>
                    <a:pt x="41517" y="26899"/>
                  </a:lnTo>
                  <a:lnTo>
                    <a:pt x="41720" y="26737"/>
                  </a:lnTo>
                  <a:lnTo>
                    <a:pt x="41842" y="26656"/>
                  </a:lnTo>
                  <a:lnTo>
                    <a:pt x="41963" y="26615"/>
                  </a:lnTo>
                  <a:lnTo>
                    <a:pt x="42105" y="26656"/>
                  </a:lnTo>
                  <a:lnTo>
                    <a:pt x="42126" y="26676"/>
                  </a:lnTo>
                  <a:lnTo>
                    <a:pt x="42166" y="26717"/>
                  </a:lnTo>
                  <a:lnTo>
                    <a:pt x="43831" y="28463"/>
                  </a:lnTo>
                  <a:lnTo>
                    <a:pt x="43730" y="28584"/>
                  </a:lnTo>
                  <a:lnTo>
                    <a:pt x="43547" y="28584"/>
                  </a:lnTo>
                  <a:lnTo>
                    <a:pt x="43466" y="28564"/>
                  </a:lnTo>
                  <a:lnTo>
                    <a:pt x="41659" y="28016"/>
                  </a:lnTo>
                  <a:lnTo>
                    <a:pt x="39852" y="27468"/>
                  </a:lnTo>
                  <a:lnTo>
                    <a:pt x="33863" y="25539"/>
                  </a:lnTo>
                  <a:lnTo>
                    <a:pt x="27854" y="23611"/>
                  </a:lnTo>
                  <a:lnTo>
                    <a:pt x="26230" y="23103"/>
                  </a:lnTo>
                  <a:lnTo>
                    <a:pt x="24585" y="22616"/>
                  </a:lnTo>
                  <a:lnTo>
                    <a:pt x="22312" y="21966"/>
                  </a:lnTo>
                  <a:lnTo>
                    <a:pt x="17785" y="20565"/>
                  </a:lnTo>
                  <a:lnTo>
                    <a:pt x="15531" y="19814"/>
                  </a:lnTo>
                  <a:lnTo>
                    <a:pt x="13745" y="19225"/>
                  </a:lnTo>
                  <a:lnTo>
                    <a:pt x="10172" y="18149"/>
                  </a:lnTo>
                  <a:lnTo>
                    <a:pt x="8365" y="17662"/>
                  </a:lnTo>
                  <a:lnTo>
                    <a:pt x="4568" y="16607"/>
                  </a:lnTo>
                  <a:lnTo>
                    <a:pt x="792" y="15551"/>
                  </a:lnTo>
                  <a:lnTo>
                    <a:pt x="650" y="15510"/>
                  </a:lnTo>
                  <a:lnTo>
                    <a:pt x="549" y="15470"/>
                  </a:lnTo>
                  <a:lnTo>
                    <a:pt x="508" y="15307"/>
                  </a:lnTo>
                  <a:lnTo>
                    <a:pt x="569" y="15226"/>
                  </a:lnTo>
                  <a:lnTo>
                    <a:pt x="752" y="15043"/>
                  </a:lnTo>
                  <a:lnTo>
                    <a:pt x="995" y="14820"/>
                  </a:lnTo>
                  <a:lnTo>
                    <a:pt x="3005" y="12952"/>
                  </a:lnTo>
                  <a:lnTo>
                    <a:pt x="5056" y="11125"/>
                  </a:lnTo>
                  <a:lnTo>
                    <a:pt x="8365" y="8283"/>
                  </a:lnTo>
                  <a:lnTo>
                    <a:pt x="11674" y="5421"/>
                  </a:lnTo>
                  <a:lnTo>
                    <a:pt x="14130" y="3208"/>
                  </a:lnTo>
                  <a:lnTo>
                    <a:pt x="16526" y="975"/>
                  </a:lnTo>
                  <a:lnTo>
                    <a:pt x="16830" y="690"/>
                  </a:lnTo>
                  <a:lnTo>
                    <a:pt x="17155" y="426"/>
                  </a:lnTo>
                  <a:lnTo>
                    <a:pt x="17216" y="366"/>
                  </a:lnTo>
                  <a:close/>
                  <a:moveTo>
                    <a:pt x="17257" y="0"/>
                  </a:moveTo>
                  <a:lnTo>
                    <a:pt x="17135" y="102"/>
                  </a:lnTo>
                  <a:lnTo>
                    <a:pt x="16567" y="589"/>
                  </a:lnTo>
                  <a:lnTo>
                    <a:pt x="16018" y="1076"/>
                  </a:lnTo>
                  <a:lnTo>
                    <a:pt x="13663" y="3228"/>
                  </a:lnTo>
                  <a:lnTo>
                    <a:pt x="11308" y="5380"/>
                  </a:lnTo>
                  <a:lnTo>
                    <a:pt x="9705" y="6740"/>
                  </a:lnTo>
                  <a:lnTo>
                    <a:pt x="8081" y="8100"/>
                  </a:lnTo>
                  <a:lnTo>
                    <a:pt x="6213" y="9704"/>
                  </a:lnTo>
                  <a:lnTo>
                    <a:pt x="4548" y="11206"/>
                  </a:lnTo>
                  <a:lnTo>
                    <a:pt x="3513" y="12120"/>
                  </a:lnTo>
                  <a:lnTo>
                    <a:pt x="2620" y="12912"/>
                  </a:lnTo>
                  <a:lnTo>
                    <a:pt x="1462" y="13988"/>
                  </a:lnTo>
                  <a:lnTo>
                    <a:pt x="305" y="15084"/>
                  </a:lnTo>
                  <a:lnTo>
                    <a:pt x="183" y="15185"/>
                  </a:lnTo>
                  <a:lnTo>
                    <a:pt x="82" y="15287"/>
                  </a:lnTo>
                  <a:lnTo>
                    <a:pt x="1" y="15409"/>
                  </a:lnTo>
                  <a:lnTo>
                    <a:pt x="82" y="15632"/>
                  </a:lnTo>
                  <a:lnTo>
                    <a:pt x="204" y="15693"/>
                  </a:lnTo>
                  <a:lnTo>
                    <a:pt x="813" y="15855"/>
                  </a:lnTo>
                  <a:lnTo>
                    <a:pt x="1422" y="16018"/>
                  </a:lnTo>
                  <a:lnTo>
                    <a:pt x="4771" y="16972"/>
                  </a:lnTo>
                  <a:lnTo>
                    <a:pt x="8142" y="17886"/>
                  </a:lnTo>
                  <a:lnTo>
                    <a:pt x="10192" y="18454"/>
                  </a:lnTo>
                  <a:lnTo>
                    <a:pt x="14252" y="19713"/>
                  </a:lnTo>
                  <a:lnTo>
                    <a:pt x="16282" y="20362"/>
                  </a:lnTo>
                  <a:lnTo>
                    <a:pt x="18759" y="21174"/>
                  </a:lnTo>
                  <a:lnTo>
                    <a:pt x="21236" y="21946"/>
                  </a:lnTo>
                  <a:lnTo>
                    <a:pt x="24362" y="22859"/>
                  </a:lnTo>
                  <a:lnTo>
                    <a:pt x="27489" y="23793"/>
                  </a:lnTo>
                  <a:lnTo>
                    <a:pt x="33356" y="25661"/>
                  </a:lnTo>
                  <a:lnTo>
                    <a:pt x="39202" y="27549"/>
                  </a:lnTo>
                  <a:lnTo>
                    <a:pt x="41334" y="28219"/>
                  </a:lnTo>
                  <a:lnTo>
                    <a:pt x="43466" y="28848"/>
                  </a:lnTo>
                  <a:lnTo>
                    <a:pt x="43790" y="28929"/>
                  </a:lnTo>
                  <a:lnTo>
                    <a:pt x="44115" y="29011"/>
                  </a:lnTo>
                  <a:lnTo>
                    <a:pt x="44257" y="29031"/>
                  </a:lnTo>
                  <a:lnTo>
                    <a:pt x="44379" y="28950"/>
                  </a:lnTo>
                  <a:lnTo>
                    <a:pt x="44420" y="28848"/>
                  </a:lnTo>
                  <a:lnTo>
                    <a:pt x="44379" y="28686"/>
                  </a:lnTo>
                  <a:lnTo>
                    <a:pt x="44318" y="28605"/>
                  </a:lnTo>
                  <a:lnTo>
                    <a:pt x="44156" y="28442"/>
                  </a:lnTo>
                  <a:lnTo>
                    <a:pt x="41842" y="25945"/>
                  </a:lnTo>
                  <a:lnTo>
                    <a:pt x="39507" y="23468"/>
                  </a:lnTo>
                  <a:lnTo>
                    <a:pt x="35589" y="19307"/>
                  </a:lnTo>
                  <a:lnTo>
                    <a:pt x="31691" y="15125"/>
                  </a:lnTo>
                  <a:lnTo>
                    <a:pt x="28301" y="11491"/>
                  </a:lnTo>
                  <a:lnTo>
                    <a:pt x="24849" y="7918"/>
                  </a:lnTo>
                  <a:lnTo>
                    <a:pt x="23388" y="6395"/>
                  </a:lnTo>
                  <a:lnTo>
                    <a:pt x="21946" y="4832"/>
                  </a:lnTo>
                  <a:lnTo>
                    <a:pt x="19815" y="2538"/>
                  </a:lnTo>
                  <a:lnTo>
                    <a:pt x="17683" y="203"/>
                  </a:lnTo>
                  <a:lnTo>
                    <a:pt x="17622" y="142"/>
                  </a:lnTo>
                  <a:lnTo>
                    <a:pt x="17582" y="102"/>
                  </a:lnTo>
                  <a:lnTo>
                    <a:pt x="174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9" name="Google Shape;2478;p29">
              <a:extLst>
                <a:ext uri="{FF2B5EF4-FFF2-40B4-BE49-F238E27FC236}">
                  <a16:creationId xmlns:a16="http://schemas.microsoft.com/office/drawing/2014/main" id="{7C9A2714-B20F-4611-A2C7-DB0E52DC322D}"/>
                </a:ext>
              </a:extLst>
            </p:cNvPr>
            <p:cNvSpPr/>
            <p:nvPr/>
          </p:nvSpPr>
          <p:spPr>
            <a:xfrm>
              <a:off x="3173300" y="648200"/>
              <a:ext cx="965350" cy="297950"/>
            </a:xfrm>
            <a:custGeom>
              <a:avLst/>
              <a:gdLst/>
              <a:ahLst/>
              <a:cxnLst/>
              <a:rect l="l" t="t" r="r" b="b"/>
              <a:pathLst>
                <a:path w="38614" h="11918" extrusionOk="0">
                  <a:moveTo>
                    <a:pt x="203" y="0"/>
                  </a:moveTo>
                  <a:lnTo>
                    <a:pt x="0" y="61"/>
                  </a:lnTo>
                  <a:lnTo>
                    <a:pt x="41" y="183"/>
                  </a:lnTo>
                  <a:lnTo>
                    <a:pt x="203" y="325"/>
                  </a:lnTo>
                  <a:lnTo>
                    <a:pt x="508" y="406"/>
                  </a:lnTo>
                  <a:lnTo>
                    <a:pt x="711" y="447"/>
                  </a:lnTo>
                  <a:lnTo>
                    <a:pt x="19266" y="6111"/>
                  </a:lnTo>
                  <a:lnTo>
                    <a:pt x="37862" y="11775"/>
                  </a:lnTo>
                  <a:lnTo>
                    <a:pt x="38146" y="11856"/>
                  </a:lnTo>
                  <a:lnTo>
                    <a:pt x="38430" y="11917"/>
                  </a:lnTo>
                  <a:lnTo>
                    <a:pt x="38491" y="11897"/>
                  </a:lnTo>
                  <a:lnTo>
                    <a:pt x="38572" y="11877"/>
                  </a:lnTo>
                  <a:lnTo>
                    <a:pt x="38613" y="11856"/>
                  </a:lnTo>
                  <a:lnTo>
                    <a:pt x="38593" y="11816"/>
                  </a:lnTo>
                  <a:lnTo>
                    <a:pt x="38572" y="11775"/>
                  </a:lnTo>
                  <a:lnTo>
                    <a:pt x="38532" y="11714"/>
                  </a:lnTo>
                  <a:lnTo>
                    <a:pt x="38268" y="11613"/>
                  </a:lnTo>
                  <a:lnTo>
                    <a:pt x="37984" y="11511"/>
                  </a:lnTo>
                  <a:lnTo>
                    <a:pt x="19367" y="5847"/>
                  </a:lnTo>
                  <a:lnTo>
                    <a:pt x="751" y="183"/>
                  </a:lnTo>
                  <a:lnTo>
                    <a:pt x="569" y="102"/>
                  </a:lnTo>
                  <a:lnTo>
                    <a:pt x="203"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
        <p:nvSpPr>
          <p:cNvPr id="10" name="Google Shape;2479;p29">
            <a:extLst>
              <a:ext uri="{FF2B5EF4-FFF2-40B4-BE49-F238E27FC236}">
                <a16:creationId xmlns:a16="http://schemas.microsoft.com/office/drawing/2014/main" id="{71147222-AD9D-4395-8458-4D4B21A74A29}"/>
              </a:ext>
            </a:extLst>
          </p:cNvPr>
          <p:cNvSpPr/>
          <p:nvPr/>
        </p:nvSpPr>
        <p:spPr>
          <a:xfrm rot="18900000">
            <a:off x="7334858" y="3948499"/>
            <a:ext cx="1171140" cy="335366"/>
          </a:xfrm>
          <a:custGeom>
            <a:avLst/>
            <a:gdLst/>
            <a:ahLst/>
            <a:cxnLst/>
            <a:rect l="l" t="t" r="r" b="b"/>
            <a:pathLst>
              <a:path w="35386" h="10132" extrusionOk="0">
                <a:moveTo>
                  <a:pt x="34289" y="346"/>
                </a:moveTo>
                <a:lnTo>
                  <a:pt x="34391" y="488"/>
                </a:lnTo>
                <a:lnTo>
                  <a:pt x="34391" y="589"/>
                </a:lnTo>
                <a:lnTo>
                  <a:pt x="34391" y="671"/>
                </a:lnTo>
                <a:lnTo>
                  <a:pt x="34289" y="792"/>
                </a:lnTo>
                <a:lnTo>
                  <a:pt x="34228" y="813"/>
                </a:lnTo>
                <a:lnTo>
                  <a:pt x="34066" y="853"/>
                </a:lnTo>
                <a:lnTo>
                  <a:pt x="33904" y="874"/>
                </a:lnTo>
                <a:lnTo>
                  <a:pt x="32300" y="995"/>
                </a:lnTo>
                <a:lnTo>
                  <a:pt x="30696" y="1097"/>
                </a:lnTo>
                <a:lnTo>
                  <a:pt x="29417" y="1158"/>
                </a:lnTo>
                <a:lnTo>
                  <a:pt x="28138" y="1199"/>
                </a:lnTo>
                <a:lnTo>
                  <a:pt x="27021" y="1280"/>
                </a:lnTo>
                <a:lnTo>
                  <a:pt x="25905" y="1402"/>
                </a:lnTo>
                <a:lnTo>
                  <a:pt x="24403" y="1584"/>
                </a:lnTo>
                <a:lnTo>
                  <a:pt x="21378" y="1889"/>
                </a:lnTo>
                <a:lnTo>
                  <a:pt x="19855" y="1990"/>
                </a:lnTo>
                <a:lnTo>
                  <a:pt x="17987" y="2092"/>
                </a:lnTo>
                <a:lnTo>
                  <a:pt x="16140" y="2234"/>
                </a:lnTo>
                <a:lnTo>
                  <a:pt x="14191" y="2376"/>
                </a:lnTo>
                <a:lnTo>
                  <a:pt x="12242" y="2498"/>
                </a:lnTo>
                <a:lnTo>
                  <a:pt x="10862" y="2599"/>
                </a:lnTo>
                <a:lnTo>
                  <a:pt x="9501" y="2721"/>
                </a:lnTo>
                <a:lnTo>
                  <a:pt x="8791" y="2762"/>
                </a:lnTo>
                <a:lnTo>
                  <a:pt x="8080" y="2823"/>
                </a:lnTo>
                <a:lnTo>
                  <a:pt x="5888" y="3066"/>
                </a:lnTo>
                <a:lnTo>
                  <a:pt x="3695" y="3330"/>
                </a:lnTo>
                <a:lnTo>
                  <a:pt x="2132" y="3493"/>
                </a:lnTo>
                <a:lnTo>
                  <a:pt x="569" y="3675"/>
                </a:lnTo>
                <a:lnTo>
                  <a:pt x="467" y="3675"/>
                </a:lnTo>
                <a:lnTo>
                  <a:pt x="325" y="3553"/>
                </a:lnTo>
                <a:lnTo>
                  <a:pt x="325" y="3472"/>
                </a:lnTo>
                <a:lnTo>
                  <a:pt x="305" y="3290"/>
                </a:lnTo>
                <a:lnTo>
                  <a:pt x="407" y="3087"/>
                </a:lnTo>
                <a:lnTo>
                  <a:pt x="508" y="3046"/>
                </a:lnTo>
                <a:lnTo>
                  <a:pt x="1056" y="2965"/>
                </a:lnTo>
                <a:lnTo>
                  <a:pt x="1604" y="2904"/>
                </a:lnTo>
                <a:lnTo>
                  <a:pt x="3025" y="2782"/>
                </a:lnTo>
                <a:lnTo>
                  <a:pt x="4467" y="2640"/>
                </a:lnTo>
                <a:lnTo>
                  <a:pt x="5644" y="2498"/>
                </a:lnTo>
                <a:lnTo>
                  <a:pt x="6822" y="2376"/>
                </a:lnTo>
                <a:lnTo>
                  <a:pt x="8222" y="2234"/>
                </a:lnTo>
                <a:lnTo>
                  <a:pt x="11897" y="1848"/>
                </a:lnTo>
                <a:lnTo>
                  <a:pt x="15572" y="1584"/>
                </a:lnTo>
                <a:lnTo>
                  <a:pt x="18028" y="1422"/>
                </a:lnTo>
                <a:lnTo>
                  <a:pt x="20484" y="1259"/>
                </a:lnTo>
                <a:lnTo>
                  <a:pt x="22048" y="1117"/>
                </a:lnTo>
                <a:lnTo>
                  <a:pt x="23631" y="995"/>
                </a:lnTo>
                <a:lnTo>
                  <a:pt x="26311" y="752"/>
                </a:lnTo>
                <a:lnTo>
                  <a:pt x="28991" y="589"/>
                </a:lnTo>
                <a:lnTo>
                  <a:pt x="31163" y="488"/>
                </a:lnTo>
                <a:lnTo>
                  <a:pt x="33355" y="346"/>
                </a:lnTo>
                <a:close/>
                <a:moveTo>
                  <a:pt x="34289" y="1138"/>
                </a:moveTo>
                <a:lnTo>
                  <a:pt x="34431" y="1259"/>
                </a:lnTo>
                <a:lnTo>
                  <a:pt x="34472" y="1381"/>
                </a:lnTo>
                <a:lnTo>
                  <a:pt x="34533" y="1767"/>
                </a:lnTo>
                <a:lnTo>
                  <a:pt x="34573" y="2132"/>
                </a:lnTo>
                <a:lnTo>
                  <a:pt x="34797" y="4345"/>
                </a:lnTo>
                <a:lnTo>
                  <a:pt x="34959" y="6538"/>
                </a:lnTo>
                <a:lnTo>
                  <a:pt x="34959" y="6720"/>
                </a:lnTo>
                <a:lnTo>
                  <a:pt x="34858" y="6863"/>
                </a:lnTo>
                <a:lnTo>
                  <a:pt x="34695" y="6903"/>
                </a:lnTo>
                <a:lnTo>
                  <a:pt x="34310" y="6944"/>
                </a:lnTo>
                <a:lnTo>
                  <a:pt x="33944" y="6964"/>
                </a:lnTo>
                <a:lnTo>
                  <a:pt x="33660" y="6964"/>
                </a:lnTo>
                <a:lnTo>
                  <a:pt x="33335" y="6842"/>
                </a:lnTo>
                <a:lnTo>
                  <a:pt x="33193" y="6639"/>
                </a:lnTo>
                <a:lnTo>
                  <a:pt x="33173" y="6457"/>
                </a:lnTo>
                <a:lnTo>
                  <a:pt x="33112" y="6396"/>
                </a:lnTo>
                <a:lnTo>
                  <a:pt x="33031" y="6375"/>
                </a:lnTo>
                <a:lnTo>
                  <a:pt x="32949" y="6416"/>
                </a:lnTo>
                <a:lnTo>
                  <a:pt x="32909" y="6517"/>
                </a:lnTo>
                <a:lnTo>
                  <a:pt x="32909" y="6619"/>
                </a:lnTo>
                <a:lnTo>
                  <a:pt x="32929" y="6842"/>
                </a:lnTo>
                <a:lnTo>
                  <a:pt x="32868" y="6944"/>
                </a:lnTo>
                <a:lnTo>
                  <a:pt x="32645" y="7066"/>
                </a:lnTo>
                <a:lnTo>
                  <a:pt x="32381" y="7066"/>
                </a:lnTo>
                <a:lnTo>
                  <a:pt x="31630" y="7126"/>
                </a:lnTo>
                <a:lnTo>
                  <a:pt x="30858" y="7248"/>
                </a:lnTo>
                <a:lnTo>
                  <a:pt x="30737" y="7269"/>
                </a:lnTo>
                <a:lnTo>
                  <a:pt x="30615" y="7147"/>
                </a:lnTo>
                <a:lnTo>
                  <a:pt x="30574" y="7005"/>
                </a:lnTo>
                <a:lnTo>
                  <a:pt x="30534" y="6660"/>
                </a:lnTo>
                <a:lnTo>
                  <a:pt x="30473" y="6314"/>
                </a:lnTo>
                <a:lnTo>
                  <a:pt x="30432" y="6233"/>
                </a:lnTo>
                <a:lnTo>
                  <a:pt x="30351" y="6193"/>
                </a:lnTo>
                <a:lnTo>
                  <a:pt x="30270" y="6193"/>
                </a:lnTo>
                <a:lnTo>
                  <a:pt x="30188" y="6274"/>
                </a:lnTo>
                <a:lnTo>
                  <a:pt x="30188" y="6355"/>
                </a:lnTo>
                <a:lnTo>
                  <a:pt x="30188" y="6660"/>
                </a:lnTo>
                <a:lnTo>
                  <a:pt x="30229" y="6984"/>
                </a:lnTo>
                <a:lnTo>
                  <a:pt x="30229" y="7147"/>
                </a:lnTo>
                <a:lnTo>
                  <a:pt x="30107" y="7289"/>
                </a:lnTo>
                <a:lnTo>
                  <a:pt x="29945" y="7329"/>
                </a:lnTo>
                <a:lnTo>
                  <a:pt x="29315" y="7411"/>
                </a:lnTo>
                <a:lnTo>
                  <a:pt x="28686" y="7492"/>
                </a:lnTo>
                <a:lnTo>
                  <a:pt x="28564" y="7512"/>
                </a:lnTo>
                <a:lnTo>
                  <a:pt x="28442" y="7370"/>
                </a:lnTo>
                <a:lnTo>
                  <a:pt x="28422" y="7269"/>
                </a:lnTo>
                <a:lnTo>
                  <a:pt x="28382" y="7025"/>
                </a:lnTo>
                <a:lnTo>
                  <a:pt x="28361" y="6822"/>
                </a:lnTo>
                <a:lnTo>
                  <a:pt x="28341" y="6741"/>
                </a:lnTo>
                <a:lnTo>
                  <a:pt x="28260" y="6619"/>
                </a:lnTo>
                <a:lnTo>
                  <a:pt x="28179" y="6619"/>
                </a:lnTo>
                <a:lnTo>
                  <a:pt x="28097" y="6639"/>
                </a:lnTo>
                <a:lnTo>
                  <a:pt x="28036" y="6761"/>
                </a:lnTo>
                <a:lnTo>
                  <a:pt x="28036" y="6883"/>
                </a:lnTo>
                <a:lnTo>
                  <a:pt x="28057" y="7106"/>
                </a:lnTo>
                <a:lnTo>
                  <a:pt x="28077" y="7309"/>
                </a:lnTo>
                <a:lnTo>
                  <a:pt x="28077" y="7411"/>
                </a:lnTo>
                <a:lnTo>
                  <a:pt x="27996" y="7533"/>
                </a:lnTo>
                <a:lnTo>
                  <a:pt x="27915" y="7553"/>
                </a:lnTo>
                <a:lnTo>
                  <a:pt x="27184" y="7675"/>
                </a:lnTo>
                <a:lnTo>
                  <a:pt x="26453" y="7695"/>
                </a:lnTo>
                <a:lnTo>
                  <a:pt x="26372" y="7675"/>
                </a:lnTo>
                <a:lnTo>
                  <a:pt x="26250" y="7573"/>
                </a:lnTo>
                <a:lnTo>
                  <a:pt x="26250" y="7492"/>
                </a:lnTo>
                <a:lnTo>
                  <a:pt x="26209" y="7106"/>
                </a:lnTo>
                <a:lnTo>
                  <a:pt x="26169" y="6741"/>
                </a:lnTo>
                <a:lnTo>
                  <a:pt x="26128" y="6639"/>
                </a:lnTo>
                <a:lnTo>
                  <a:pt x="26027" y="6619"/>
                </a:lnTo>
                <a:lnTo>
                  <a:pt x="25925" y="6660"/>
                </a:lnTo>
                <a:lnTo>
                  <a:pt x="25905" y="6741"/>
                </a:lnTo>
                <a:lnTo>
                  <a:pt x="25885" y="7126"/>
                </a:lnTo>
                <a:lnTo>
                  <a:pt x="25885" y="7512"/>
                </a:lnTo>
                <a:lnTo>
                  <a:pt x="25885" y="7614"/>
                </a:lnTo>
                <a:lnTo>
                  <a:pt x="25763" y="7736"/>
                </a:lnTo>
                <a:lnTo>
                  <a:pt x="25661" y="7756"/>
                </a:lnTo>
                <a:lnTo>
                  <a:pt x="23895" y="7918"/>
                </a:lnTo>
                <a:lnTo>
                  <a:pt x="23794" y="7918"/>
                </a:lnTo>
                <a:lnTo>
                  <a:pt x="23651" y="7796"/>
                </a:lnTo>
                <a:lnTo>
                  <a:pt x="23631" y="7715"/>
                </a:lnTo>
                <a:lnTo>
                  <a:pt x="23591" y="7451"/>
                </a:lnTo>
                <a:lnTo>
                  <a:pt x="23550" y="7208"/>
                </a:lnTo>
                <a:lnTo>
                  <a:pt x="23509" y="7106"/>
                </a:lnTo>
                <a:lnTo>
                  <a:pt x="23428" y="7086"/>
                </a:lnTo>
                <a:lnTo>
                  <a:pt x="23367" y="7086"/>
                </a:lnTo>
                <a:lnTo>
                  <a:pt x="23266" y="7167"/>
                </a:lnTo>
                <a:lnTo>
                  <a:pt x="23266" y="7248"/>
                </a:lnTo>
                <a:lnTo>
                  <a:pt x="23286" y="7472"/>
                </a:lnTo>
                <a:lnTo>
                  <a:pt x="23306" y="7695"/>
                </a:lnTo>
                <a:lnTo>
                  <a:pt x="23306" y="7837"/>
                </a:lnTo>
                <a:lnTo>
                  <a:pt x="23184" y="7979"/>
                </a:lnTo>
                <a:lnTo>
                  <a:pt x="23022" y="7999"/>
                </a:lnTo>
                <a:lnTo>
                  <a:pt x="22352" y="8060"/>
                </a:lnTo>
                <a:lnTo>
                  <a:pt x="21682" y="8101"/>
                </a:lnTo>
                <a:lnTo>
                  <a:pt x="21581" y="8121"/>
                </a:lnTo>
                <a:lnTo>
                  <a:pt x="21439" y="7999"/>
                </a:lnTo>
                <a:lnTo>
                  <a:pt x="21418" y="7898"/>
                </a:lnTo>
                <a:lnTo>
                  <a:pt x="21398" y="7553"/>
                </a:lnTo>
                <a:lnTo>
                  <a:pt x="21357" y="7208"/>
                </a:lnTo>
                <a:lnTo>
                  <a:pt x="21317" y="7086"/>
                </a:lnTo>
                <a:lnTo>
                  <a:pt x="21256" y="6964"/>
                </a:lnTo>
                <a:lnTo>
                  <a:pt x="21236" y="6944"/>
                </a:lnTo>
                <a:lnTo>
                  <a:pt x="21195" y="6944"/>
                </a:lnTo>
                <a:lnTo>
                  <a:pt x="21134" y="6923"/>
                </a:lnTo>
                <a:lnTo>
                  <a:pt x="21093" y="6984"/>
                </a:lnTo>
                <a:lnTo>
                  <a:pt x="21033" y="7329"/>
                </a:lnTo>
                <a:lnTo>
                  <a:pt x="21053" y="7675"/>
                </a:lnTo>
                <a:lnTo>
                  <a:pt x="21073" y="7959"/>
                </a:lnTo>
                <a:lnTo>
                  <a:pt x="20890" y="8182"/>
                </a:lnTo>
                <a:lnTo>
                  <a:pt x="20586" y="8243"/>
                </a:lnTo>
                <a:lnTo>
                  <a:pt x="19855" y="8345"/>
                </a:lnTo>
                <a:lnTo>
                  <a:pt x="18982" y="8345"/>
                </a:lnTo>
                <a:lnTo>
                  <a:pt x="18860" y="8223"/>
                </a:lnTo>
                <a:lnTo>
                  <a:pt x="18840" y="8081"/>
                </a:lnTo>
                <a:lnTo>
                  <a:pt x="18820" y="7898"/>
                </a:lnTo>
                <a:lnTo>
                  <a:pt x="18799" y="7695"/>
                </a:lnTo>
                <a:lnTo>
                  <a:pt x="18759" y="7614"/>
                </a:lnTo>
                <a:lnTo>
                  <a:pt x="18657" y="7593"/>
                </a:lnTo>
                <a:lnTo>
                  <a:pt x="18576" y="7634"/>
                </a:lnTo>
                <a:lnTo>
                  <a:pt x="18535" y="7736"/>
                </a:lnTo>
                <a:lnTo>
                  <a:pt x="18515" y="7817"/>
                </a:lnTo>
                <a:lnTo>
                  <a:pt x="18515" y="7918"/>
                </a:lnTo>
                <a:lnTo>
                  <a:pt x="18475" y="8243"/>
                </a:lnTo>
                <a:lnTo>
                  <a:pt x="18272" y="8446"/>
                </a:lnTo>
                <a:lnTo>
                  <a:pt x="17987" y="8466"/>
                </a:lnTo>
                <a:lnTo>
                  <a:pt x="16323" y="8588"/>
                </a:lnTo>
                <a:lnTo>
                  <a:pt x="16181" y="8588"/>
                </a:lnTo>
                <a:lnTo>
                  <a:pt x="16038" y="8507"/>
                </a:lnTo>
                <a:lnTo>
                  <a:pt x="15998" y="8365"/>
                </a:lnTo>
                <a:lnTo>
                  <a:pt x="15957" y="8060"/>
                </a:lnTo>
                <a:lnTo>
                  <a:pt x="15937" y="7736"/>
                </a:lnTo>
                <a:lnTo>
                  <a:pt x="15917" y="7614"/>
                </a:lnTo>
                <a:lnTo>
                  <a:pt x="15896" y="7472"/>
                </a:lnTo>
                <a:lnTo>
                  <a:pt x="15856" y="7390"/>
                </a:lnTo>
                <a:lnTo>
                  <a:pt x="15775" y="7370"/>
                </a:lnTo>
                <a:lnTo>
                  <a:pt x="15673" y="7390"/>
                </a:lnTo>
                <a:lnTo>
                  <a:pt x="15632" y="7472"/>
                </a:lnTo>
                <a:lnTo>
                  <a:pt x="15592" y="7736"/>
                </a:lnTo>
                <a:lnTo>
                  <a:pt x="15632" y="7979"/>
                </a:lnTo>
                <a:lnTo>
                  <a:pt x="15632" y="8142"/>
                </a:lnTo>
                <a:lnTo>
                  <a:pt x="15653" y="8304"/>
                </a:lnTo>
                <a:lnTo>
                  <a:pt x="15653" y="8466"/>
                </a:lnTo>
                <a:lnTo>
                  <a:pt x="15531" y="8629"/>
                </a:lnTo>
                <a:lnTo>
                  <a:pt x="15389" y="8649"/>
                </a:lnTo>
                <a:lnTo>
                  <a:pt x="15064" y="8690"/>
                </a:lnTo>
                <a:lnTo>
                  <a:pt x="14759" y="8710"/>
                </a:lnTo>
                <a:lnTo>
                  <a:pt x="14150" y="8751"/>
                </a:lnTo>
                <a:lnTo>
                  <a:pt x="13541" y="8791"/>
                </a:lnTo>
                <a:lnTo>
                  <a:pt x="13399" y="8791"/>
                </a:lnTo>
                <a:lnTo>
                  <a:pt x="13277" y="8690"/>
                </a:lnTo>
                <a:lnTo>
                  <a:pt x="13237" y="8548"/>
                </a:lnTo>
                <a:lnTo>
                  <a:pt x="13217" y="8324"/>
                </a:lnTo>
                <a:lnTo>
                  <a:pt x="13156" y="8101"/>
                </a:lnTo>
                <a:lnTo>
                  <a:pt x="13115" y="8020"/>
                </a:lnTo>
                <a:lnTo>
                  <a:pt x="13034" y="7999"/>
                </a:lnTo>
                <a:lnTo>
                  <a:pt x="12932" y="8040"/>
                </a:lnTo>
                <a:lnTo>
                  <a:pt x="12892" y="8121"/>
                </a:lnTo>
                <a:lnTo>
                  <a:pt x="12871" y="8284"/>
                </a:lnTo>
                <a:lnTo>
                  <a:pt x="12892" y="8446"/>
                </a:lnTo>
                <a:lnTo>
                  <a:pt x="12912" y="8690"/>
                </a:lnTo>
                <a:lnTo>
                  <a:pt x="12790" y="8852"/>
                </a:lnTo>
                <a:lnTo>
                  <a:pt x="12567" y="8872"/>
                </a:lnTo>
                <a:lnTo>
                  <a:pt x="11674" y="8974"/>
                </a:lnTo>
                <a:lnTo>
                  <a:pt x="10780" y="9055"/>
                </a:lnTo>
                <a:lnTo>
                  <a:pt x="10598" y="9055"/>
                </a:lnTo>
                <a:lnTo>
                  <a:pt x="10456" y="8933"/>
                </a:lnTo>
                <a:lnTo>
                  <a:pt x="10435" y="8730"/>
                </a:lnTo>
                <a:lnTo>
                  <a:pt x="10395" y="8487"/>
                </a:lnTo>
                <a:lnTo>
                  <a:pt x="10374" y="8223"/>
                </a:lnTo>
                <a:lnTo>
                  <a:pt x="10354" y="8162"/>
                </a:lnTo>
                <a:lnTo>
                  <a:pt x="10314" y="8060"/>
                </a:lnTo>
                <a:lnTo>
                  <a:pt x="10232" y="8040"/>
                </a:lnTo>
                <a:lnTo>
                  <a:pt x="10131" y="8060"/>
                </a:lnTo>
                <a:lnTo>
                  <a:pt x="10070" y="8182"/>
                </a:lnTo>
                <a:lnTo>
                  <a:pt x="10070" y="8263"/>
                </a:lnTo>
                <a:lnTo>
                  <a:pt x="10050" y="8588"/>
                </a:lnTo>
                <a:lnTo>
                  <a:pt x="10070" y="8913"/>
                </a:lnTo>
                <a:lnTo>
                  <a:pt x="10070" y="8994"/>
                </a:lnTo>
                <a:lnTo>
                  <a:pt x="9968" y="9116"/>
                </a:lnTo>
                <a:lnTo>
                  <a:pt x="9887" y="9136"/>
                </a:lnTo>
                <a:lnTo>
                  <a:pt x="8994" y="9218"/>
                </a:lnTo>
                <a:lnTo>
                  <a:pt x="8080" y="9278"/>
                </a:lnTo>
                <a:lnTo>
                  <a:pt x="7999" y="9278"/>
                </a:lnTo>
                <a:lnTo>
                  <a:pt x="7898" y="9177"/>
                </a:lnTo>
                <a:lnTo>
                  <a:pt x="7877" y="9096"/>
                </a:lnTo>
                <a:lnTo>
                  <a:pt x="7857" y="8872"/>
                </a:lnTo>
                <a:lnTo>
                  <a:pt x="7796" y="8649"/>
                </a:lnTo>
                <a:lnTo>
                  <a:pt x="7756" y="8568"/>
                </a:lnTo>
                <a:lnTo>
                  <a:pt x="7654" y="8548"/>
                </a:lnTo>
                <a:lnTo>
                  <a:pt x="7553" y="8568"/>
                </a:lnTo>
                <a:lnTo>
                  <a:pt x="7532" y="8649"/>
                </a:lnTo>
                <a:lnTo>
                  <a:pt x="7532" y="9035"/>
                </a:lnTo>
                <a:lnTo>
                  <a:pt x="7532" y="9177"/>
                </a:lnTo>
                <a:lnTo>
                  <a:pt x="7431" y="9319"/>
                </a:lnTo>
                <a:lnTo>
                  <a:pt x="7309" y="9339"/>
                </a:lnTo>
                <a:lnTo>
                  <a:pt x="6497" y="9421"/>
                </a:lnTo>
                <a:lnTo>
                  <a:pt x="5705" y="9481"/>
                </a:lnTo>
                <a:lnTo>
                  <a:pt x="5583" y="9481"/>
                </a:lnTo>
                <a:lnTo>
                  <a:pt x="5462" y="9380"/>
                </a:lnTo>
                <a:lnTo>
                  <a:pt x="5441" y="9197"/>
                </a:lnTo>
                <a:lnTo>
                  <a:pt x="5401" y="8832"/>
                </a:lnTo>
                <a:lnTo>
                  <a:pt x="5340" y="8446"/>
                </a:lnTo>
                <a:lnTo>
                  <a:pt x="5299" y="8365"/>
                </a:lnTo>
                <a:lnTo>
                  <a:pt x="5198" y="8324"/>
                </a:lnTo>
                <a:lnTo>
                  <a:pt x="5137" y="8324"/>
                </a:lnTo>
                <a:lnTo>
                  <a:pt x="5055" y="8405"/>
                </a:lnTo>
                <a:lnTo>
                  <a:pt x="5035" y="8466"/>
                </a:lnTo>
                <a:lnTo>
                  <a:pt x="5055" y="8811"/>
                </a:lnTo>
                <a:lnTo>
                  <a:pt x="5076" y="9177"/>
                </a:lnTo>
                <a:lnTo>
                  <a:pt x="5076" y="9360"/>
                </a:lnTo>
                <a:lnTo>
                  <a:pt x="4934" y="9522"/>
                </a:lnTo>
                <a:lnTo>
                  <a:pt x="4771" y="9542"/>
                </a:lnTo>
                <a:lnTo>
                  <a:pt x="3797" y="9603"/>
                </a:lnTo>
                <a:lnTo>
                  <a:pt x="2843" y="9644"/>
                </a:lnTo>
                <a:lnTo>
                  <a:pt x="2782" y="9644"/>
                </a:lnTo>
                <a:lnTo>
                  <a:pt x="2680" y="9583"/>
                </a:lnTo>
                <a:lnTo>
                  <a:pt x="2660" y="9502"/>
                </a:lnTo>
                <a:lnTo>
                  <a:pt x="2619" y="9218"/>
                </a:lnTo>
                <a:lnTo>
                  <a:pt x="2558" y="8954"/>
                </a:lnTo>
                <a:lnTo>
                  <a:pt x="2518" y="8852"/>
                </a:lnTo>
                <a:lnTo>
                  <a:pt x="2416" y="8832"/>
                </a:lnTo>
                <a:lnTo>
                  <a:pt x="2355" y="8852"/>
                </a:lnTo>
                <a:lnTo>
                  <a:pt x="2295" y="8933"/>
                </a:lnTo>
                <a:lnTo>
                  <a:pt x="2274" y="9015"/>
                </a:lnTo>
                <a:lnTo>
                  <a:pt x="2295" y="9258"/>
                </a:lnTo>
                <a:lnTo>
                  <a:pt x="2315" y="9522"/>
                </a:lnTo>
                <a:lnTo>
                  <a:pt x="2315" y="9603"/>
                </a:lnTo>
                <a:lnTo>
                  <a:pt x="2193" y="9725"/>
                </a:lnTo>
                <a:lnTo>
                  <a:pt x="2112" y="9725"/>
                </a:lnTo>
                <a:lnTo>
                  <a:pt x="1381" y="9766"/>
                </a:lnTo>
                <a:lnTo>
                  <a:pt x="650" y="9786"/>
                </a:lnTo>
                <a:lnTo>
                  <a:pt x="528" y="9745"/>
                </a:lnTo>
                <a:lnTo>
                  <a:pt x="488" y="9624"/>
                </a:lnTo>
                <a:lnTo>
                  <a:pt x="467" y="9502"/>
                </a:lnTo>
                <a:lnTo>
                  <a:pt x="467" y="9360"/>
                </a:lnTo>
                <a:lnTo>
                  <a:pt x="427" y="7573"/>
                </a:lnTo>
                <a:lnTo>
                  <a:pt x="366" y="5787"/>
                </a:lnTo>
                <a:lnTo>
                  <a:pt x="346" y="5076"/>
                </a:lnTo>
                <a:lnTo>
                  <a:pt x="325" y="4366"/>
                </a:lnTo>
                <a:lnTo>
                  <a:pt x="325" y="4162"/>
                </a:lnTo>
                <a:lnTo>
                  <a:pt x="488" y="4000"/>
                </a:lnTo>
                <a:lnTo>
                  <a:pt x="691" y="3959"/>
                </a:lnTo>
                <a:lnTo>
                  <a:pt x="1746" y="3838"/>
                </a:lnTo>
                <a:lnTo>
                  <a:pt x="2802" y="3716"/>
                </a:lnTo>
                <a:lnTo>
                  <a:pt x="5543" y="3411"/>
                </a:lnTo>
                <a:lnTo>
                  <a:pt x="8283" y="3107"/>
                </a:lnTo>
                <a:lnTo>
                  <a:pt x="9501" y="3005"/>
                </a:lnTo>
                <a:lnTo>
                  <a:pt x="10699" y="2924"/>
                </a:lnTo>
                <a:lnTo>
                  <a:pt x="13359" y="2741"/>
                </a:lnTo>
                <a:lnTo>
                  <a:pt x="15937" y="2599"/>
                </a:lnTo>
                <a:lnTo>
                  <a:pt x="17866" y="2457"/>
                </a:lnTo>
                <a:lnTo>
                  <a:pt x="19774" y="2315"/>
                </a:lnTo>
                <a:lnTo>
                  <a:pt x="21154" y="2234"/>
                </a:lnTo>
                <a:lnTo>
                  <a:pt x="22535" y="2112"/>
                </a:lnTo>
                <a:lnTo>
                  <a:pt x="24098" y="1950"/>
                </a:lnTo>
                <a:lnTo>
                  <a:pt x="25661" y="1767"/>
                </a:lnTo>
                <a:lnTo>
                  <a:pt x="27752" y="1564"/>
                </a:lnTo>
                <a:lnTo>
                  <a:pt x="29864" y="1462"/>
                </a:lnTo>
                <a:lnTo>
                  <a:pt x="31406" y="1402"/>
                </a:lnTo>
                <a:lnTo>
                  <a:pt x="32949" y="1259"/>
                </a:lnTo>
                <a:lnTo>
                  <a:pt x="33538" y="1199"/>
                </a:lnTo>
                <a:lnTo>
                  <a:pt x="34147" y="1158"/>
                </a:lnTo>
                <a:lnTo>
                  <a:pt x="34289" y="1138"/>
                </a:lnTo>
                <a:close/>
                <a:moveTo>
                  <a:pt x="34086" y="1"/>
                </a:moveTo>
                <a:lnTo>
                  <a:pt x="33782" y="21"/>
                </a:lnTo>
                <a:lnTo>
                  <a:pt x="33031" y="62"/>
                </a:lnTo>
                <a:lnTo>
                  <a:pt x="32300" y="123"/>
                </a:lnTo>
                <a:lnTo>
                  <a:pt x="31000" y="143"/>
                </a:lnTo>
                <a:lnTo>
                  <a:pt x="29681" y="224"/>
                </a:lnTo>
                <a:lnTo>
                  <a:pt x="27509" y="346"/>
                </a:lnTo>
                <a:lnTo>
                  <a:pt x="25336" y="549"/>
                </a:lnTo>
                <a:lnTo>
                  <a:pt x="24443" y="630"/>
                </a:lnTo>
                <a:lnTo>
                  <a:pt x="23550" y="711"/>
                </a:lnTo>
                <a:lnTo>
                  <a:pt x="22332" y="772"/>
                </a:lnTo>
                <a:lnTo>
                  <a:pt x="21134" y="874"/>
                </a:lnTo>
                <a:lnTo>
                  <a:pt x="19307" y="1016"/>
                </a:lnTo>
                <a:lnTo>
                  <a:pt x="17480" y="1158"/>
                </a:lnTo>
                <a:lnTo>
                  <a:pt x="14374" y="1341"/>
                </a:lnTo>
                <a:lnTo>
                  <a:pt x="11288" y="1625"/>
                </a:lnTo>
                <a:lnTo>
                  <a:pt x="11126" y="1665"/>
                </a:lnTo>
                <a:lnTo>
                  <a:pt x="10334" y="1665"/>
                </a:lnTo>
                <a:lnTo>
                  <a:pt x="9095" y="1828"/>
                </a:lnTo>
                <a:lnTo>
                  <a:pt x="8486" y="1889"/>
                </a:lnTo>
                <a:lnTo>
                  <a:pt x="6944" y="2011"/>
                </a:lnTo>
                <a:lnTo>
                  <a:pt x="5421" y="2193"/>
                </a:lnTo>
                <a:lnTo>
                  <a:pt x="5401" y="2193"/>
                </a:lnTo>
                <a:lnTo>
                  <a:pt x="4710" y="2254"/>
                </a:lnTo>
                <a:lnTo>
                  <a:pt x="1320" y="2599"/>
                </a:lnTo>
                <a:lnTo>
                  <a:pt x="813" y="2640"/>
                </a:lnTo>
                <a:lnTo>
                  <a:pt x="305" y="2701"/>
                </a:lnTo>
                <a:lnTo>
                  <a:pt x="183" y="2721"/>
                </a:lnTo>
                <a:lnTo>
                  <a:pt x="41" y="2863"/>
                </a:lnTo>
                <a:lnTo>
                  <a:pt x="21" y="2985"/>
                </a:lnTo>
                <a:lnTo>
                  <a:pt x="0" y="3188"/>
                </a:lnTo>
                <a:lnTo>
                  <a:pt x="0" y="3371"/>
                </a:lnTo>
                <a:lnTo>
                  <a:pt x="21" y="4589"/>
                </a:lnTo>
                <a:lnTo>
                  <a:pt x="41" y="5807"/>
                </a:lnTo>
                <a:lnTo>
                  <a:pt x="82" y="7126"/>
                </a:lnTo>
                <a:lnTo>
                  <a:pt x="102" y="8426"/>
                </a:lnTo>
                <a:lnTo>
                  <a:pt x="143" y="9136"/>
                </a:lnTo>
                <a:lnTo>
                  <a:pt x="203" y="9847"/>
                </a:lnTo>
                <a:lnTo>
                  <a:pt x="224" y="9989"/>
                </a:lnTo>
                <a:lnTo>
                  <a:pt x="407" y="10131"/>
                </a:lnTo>
                <a:lnTo>
                  <a:pt x="772" y="10131"/>
                </a:lnTo>
                <a:lnTo>
                  <a:pt x="995" y="10111"/>
                </a:lnTo>
                <a:lnTo>
                  <a:pt x="2092" y="10050"/>
                </a:lnTo>
                <a:lnTo>
                  <a:pt x="3167" y="9969"/>
                </a:lnTo>
                <a:lnTo>
                  <a:pt x="5380" y="9827"/>
                </a:lnTo>
                <a:lnTo>
                  <a:pt x="7593" y="9644"/>
                </a:lnTo>
                <a:lnTo>
                  <a:pt x="9664" y="9461"/>
                </a:lnTo>
                <a:lnTo>
                  <a:pt x="11735" y="9258"/>
                </a:lnTo>
                <a:lnTo>
                  <a:pt x="14232" y="9055"/>
                </a:lnTo>
                <a:lnTo>
                  <a:pt x="16708" y="8852"/>
                </a:lnTo>
                <a:lnTo>
                  <a:pt x="18414" y="8730"/>
                </a:lnTo>
                <a:lnTo>
                  <a:pt x="20099" y="8588"/>
                </a:lnTo>
                <a:lnTo>
                  <a:pt x="21723" y="8405"/>
                </a:lnTo>
                <a:lnTo>
                  <a:pt x="23367" y="8304"/>
                </a:lnTo>
                <a:lnTo>
                  <a:pt x="23672" y="8284"/>
                </a:lnTo>
                <a:lnTo>
                  <a:pt x="23997" y="8243"/>
                </a:lnTo>
                <a:lnTo>
                  <a:pt x="24281" y="8182"/>
                </a:lnTo>
                <a:lnTo>
                  <a:pt x="24565" y="8162"/>
                </a:lnTo>
                <a:lnTo>
                  <a:pt x="26717" y="8020"/>
                </a:lnTo>
                <a:lnTo>
                  <a:pt x="28849" y="7776"/>
                </a:lnTo>
                <a:lnTo>
                  <a:pt x="31711" y="7451"/>
                </a:lnTo>
                <a:lnTo>
                  <a:pt x="34594" y="7208"/>
                </a:lnTo>
                <a:lnTo>
                  <a:pt x="34898" y="7167"/>
                </a:lnTo>
                <a:lnTo>
                  <a:pt x="35223" y="7106"/>
                </a:lnTo>
                <a:lnTo>
                  <a:pt x="35284" y="7086"/>
                </a:lnTo>
                <a:lnTo>
                  <a:pt x="35386" y="6944"/>
                </a:lnTo>
                <a:lnTo>
                  <a:pt x="35386" y="6863"/>
                </a:lnTo>
                <a:lnTo>
                  <a:pt x="35284" y="5584"/>
                </a:lnTo>
                <a:lnTo>
                  <a:pt x="35203" y="4305"/>
                </a:lnTo>
                <a:lnTo>
                  <a:pt x="35040" y="2599"/>
                </a:lnTo>
                <a:lnTo>
                  <a:pt x="34797" y="874"/>
                </a:lnTo>
                <a:lnTo>
                  <a:pt x="34756" y="569"/>
                </a:lnTo>
                <a:lnTo>
                  <a:pt x="34675" y="204"/>
                </a:lnTo>
                <a:lnTo>
                  <a:pt x="34472" y="41"/>
                </a:lnTo>
                <a:lnTo>
                  <a:pt x="34086" y="1"/>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ED130391-383D-40A1-8C72-942286F45A90}"/>
              </a:ext>
            </a:extLst>
          </p:cNvPr>
          <p:cNvSpPr txBox="1"/>
          <p:nvPr/>
        </p:nvSpPr>
        <p:spPr>
          <a:xfrm>
            <a:off x="1223572" y="3583552"/>
            <a:ext cx="6629497" cy="738664"/>
          </a:xfrm>
          <a:prstGeom prst="rect">
            <a:avLst/>
          </a:prstGeom>
          <a:noFill/>
        </p:spPr>
        <p:txBody>
          <a:bodyPr wrap="square">
            <a:spAutoFit/>
          </a:bodyPr>
          <a:lstStyle/>
          <a:p>
            <a:pPr algn="ctr"/>
            <a:r>
              <a:rPr lang="en-ID" dirty="0">
                <a:latin typeface="Stanberry" panose="03050601040601010101" pitchFamily="66" charset="0"/>
              </a:rPr>
              <a:t>Penggunaan tag CSS seperti ini walaupun praktis , namun tidak disarankan, karena kode CSS langsung tergabung dengan HTML , dan tidak memenuhi tujuan dibuatnya CSS agar desain terpisah dengan konten .</a:t>
            </a:r>
          </a:p>
        </p:txBody>
      </p:sp>
      <p:pic>
        <p:nvPicPr>
          <p:cNvPr id="15" name="Picture 14">
            <a:extLst>
              <a:ext uri="{FF2B5EF4-FFF2-40B4-BE49-F238E27FC236}">
                <a16:creationId xmlns:a16="http://schemas.microsoft.com/office/drawing/2014/main" id="{05A5BCC0-DBAB-4F2F-A871-8C590D04EC18}"/>
              </a:ext>
            </a:extLst>
          </p:cNvPr>
          <p:cNvPicPr>
            <a:picLocks noChangeAspect="1"/>
          </p:cNvPicPr>
          <p:nvPr/>
        </p:nvPicPr>
        <p:blipFill>
          <a:blip r:embed="rId2"/>
          <a:stretch>
            <a:fillRect/>
          </a:stretch>
        </p:blipFill>
        <p:spPr>
          <a:xfrm>
            <a:off x="2971240" y="2768991"/>
            <a:ext cx="3134162" cy="562053"/>
          </a:xfrm>
          <a:prstGeom prst="rect">
            <a:avLst/>
          </a:prstGeom>
        </p:spPr>
      </p:pic>
      <p:pic>
        <p:nvPicPr>
          <p:cNvPr id="17" name="Picture 16">
            <a:extLst>
              <a:ext uri="{FF2B5EF4-FFF2-40B4-BE49-F238E27FC236}">
                <a16:creationId xmlns:a16="http://schemas.microsoft.com/office/drawing/2014/main" id="{39C6311E-F0AE-45CB-9BE9-D4190EF9763D}"/>
              </a:ext>
            </a:extLst>
          </p:cNvPr>
          <p:cNvPicPr>
            <a:picLocks noChangeAspect="1"/>
          </p:cNvPicPr>
          <p:nvPr/>
        </p:nvPicPr>
        <p:blipFill>
          <a:blip r:embed="rId3"/>
          <a:stretch>
            <a:fillRect/>
          </a:stretch>
        </p:blipFill>
        <p:spPr>
          <a:xfrm>
            <a:off x="2171359" y="1634815"/>
            <a:ext cx="4733925" cy="866775"/>
          </a:xfrm>
          <a:prstGeom prst="rect">
            <a:avLst/>
          </a:prstGeom>
        </p:spPr>
      </p:pic>
    </p:spTree>
    <p:extLst>
      <p:ext uri="{BB962C8B-B14F-4D97-AF65-F5344CB8AC3E}">
        <p14:creationId xmlns:p14="http://schemas.microsoft.com/office/powerpoint/2010/main" val="2693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Hand-drawn Timeline Infographics by Slidesgo">
  <a:themeElements>
    <a:clrScheme name="Simple Light">
      <a:dk1>
        <a:srgbClr val="000000"/>
      </a:dk1>
      <a:lt1>
        <a:srgbClr val="FFFFFF"/>
      </a:lt1>
      <a:dk2>
        <a:srgbClr val="F94144"/>
      </a:dk2>
      <a:lt2>
        <a:srgbClr val="F3722C"/>
      </a:lt2>
      <a:accent1>
        <a:srgbClr val="F8961E"/>
      </a:accent1>
      <a:accent2>
        <a:srgbClr val="F9C74F"/>
      </a:accent2>
      <a:accent3>
        <a:srgbClr val="90BE6D"/>
      </a:accent3>
      <a:accent4>
        <a:srgbClr val="43AA8B"/>
      </a:accent4>
      <a:accent5>
        <a:srgbClr val="577590"/>
      </a:accent5>
      <a:accent6>
        <a:srgbClr val="344E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637</Words>
  <Application>Microsoft Office PowerPoint</Application>
  <PresentationFormat>On-screen Show (16:9)</PresentationFormat>
  <Paragraphs>75</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Cooper Black</vt:lpstr>
      <vt:lpstr>Fira Sans Extra Condensed Medium</vt:lpstr>
      <vt:lpstr>Fira Sans SemiBold</vt:lpstr>
      <vt:lpstr>Stanberry</vt:lpstr>
      <vt:lpstr>Fira Sans Extra Condensed SemiBold</vt:lpstr>
      <vt:lpstr>Fira Sans Extra Condensed</vt:lpstr>
      <vt:lpstr>Roboto</vt:lpstr>
      <vt:lpstr>Hand-drawn Timeline Infographics by Slidesgo</vt:lpstr>
      <vt:lpstr>PowerPoint Presentation</vt:lpstr>
      <vt:lpstr>APA ITU CSS ? </vt:lpstr>
      <vt:lpstr>PowerPoint Presentation</vt:lpstr>
      <vt:lpstr>FUNGSI CSS</vt:lpstr>
      <vt:lpstr>FUNGSI CSS</vt:lpstr>
      <vt:lpstr>ISTILAH CSS</vt:lpstr>
      <vt:lpstr>ISTILAH CSS</vt:lpstr>
      <vt:lpstr>Cara Memasang Kode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Thoriq</dc:creator>
  <cp:lastModifiedBy>Muh Thoriq ali Said</cp:lastModifiedBy>
  <cp:revision>12</cp:revision>
  <dcterms:modified xsi:type="dcterms:W3CDTF">2022-09-05T02:24:55Z</dcterms:modified>
</cp:coreProperties>
</file>