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oervo.github.io/Algorithms-DataStructures-BigONotatio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y-first-foray-into-technology-c5b6e83fe8f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care about growth in effort given growth in input; i.e., what is the marginal cost to increase n to n+1?</a:t>
                </a:r>
              </a:p>
              <a:p>
                <a:r>
                  <a:rPr lang="en-US" dirty="0"/>
                  <a:t>The best picture comes from imagining </a:t>
                </a:r>
                <a:r>
                  <a:rPr lang="en-US" i="1" dirty="0"/>
                  <a:t>n</a:t>
                </a:r>
                <a:r>
                  <a:rPr lang="en-US" dirty="0"/>
                  <a:t> getting very big and the worst-case input scenario</a:t>
                </a:r>
              </a:p>
              <a:p>
                <a:r>
                  <a:rPr lang="en-US" dirty="0"/>
                  <a:t>This asymptotic behavior is called “big O”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ignore constants, keep only most important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constant k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are indistinguishable asymptotically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a loop steps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Ask: 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deep, going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/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What is cost of these loops assuming “a=…” costs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 operations?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blipFill>
                <a:blip r:embed="rId3"/>
                <a:stretch>
                  <a:fillRect l="-1133" t="-7895" r="-28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blipFill>
                <a:blip r:embed="rId4"/>
                <a:stretch>
                  <a:fillRect l="-1468" t="-115909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0"/>
            <a:ext cx="116280" cy="2188325"/>
          </a:xfrm>
          <a:prstGeom prst="bentConnector4">
            <a:avLst>
              <a:gd name="adj1" fmla="val -196594"/>
              <a:gd name="adj2" fmla="val 99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doc):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20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i="1" dirty="0"/>
                  <a:t>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912" t="-2907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to operate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10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3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3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3264393"/>
                  </p:ext>
                </p:extLst>
              </p:nvPr>
            </p:nvGraphicFramePr>
            <p:xfrm>
              <a:off x="132856" y="947718"/>
              <a:ext cx="12027613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3264393"/>
                  </p:ext>
                </p:extLst>
              </p:nvPr>
            </p:nvGraphicFramePr>
            <p:xfrm>
              <a:off x="132856" y="947718"/>
              <a:ext cx="12027613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62136" r="-131548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891" t="-62136" r="-271429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299083" r="-131548" b="-5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4758304"/>
                  </p:ext>
                </p:extLst>
              </p:nvPr>
            </p:nvGraphicFramePr>
            <p:xfrm>
              <a:off x="328772" y="214614"/>
              <a:ext cx="11527605" cy="5577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</a:t>
                          </a:r>
                          <a:r>
                            <a:rPr lang="en-US" sz="2200" baseline="0"/>
                            <a:t>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dirty="0" err="1"/>
                            <a:t>nxn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4758304"/>
                  </p:ext>
                </p:extLst>
              </p:nvPr>
            </p:nvGraphicFramePr>
            <p:xfrm>
              <a:off x="328772" y="214614"/>
              <a:ext cx="11527605" cy="55778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</a:t>
                          </a:r>
                          <a:r>
                            <a:rPr lang="en-US" sz="2200" baseline="0"/>
                            <a:t>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13953" r="-510738" b="-2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dirty="0" err="1"/>
                            <a:t>nxn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n^2/2 + n/2 = 3/2n^2 + n/2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527" t="-3039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 </a:t>
            </a:r>
            <a:r>
              <a:rPr lang="en-US" dirty="0"/>
              <a:t>measures the amount of storage necessary to execute an algorithm as a function of input size</a:t>
            </a:r>
          </a:p>
          <a:p>
            <a:r>
              <a:rPr lang="en-US" b="1" dirty="0"/>
              <a:t>Time complexity </a:t>
            </a:r>
            <a:r>
              <a:rPr lang="en-US" dirty="0"/>
              <a:t>measures the amount of work ("time")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input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022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http://cooervo.github.io/Algorithms-DataStructures-BigONotation/index.html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948E-D220-DC45-B033-D717191469C2}"/>
              </a:ext>
            </a:extLst>
          </p:cNvPr>
          <p:cNvSpPr txBox="1"/>
          <p:nvPr/>
        </p:nvSpPr>
        <p:spPr>
          <a:xfrm>
            <a:off x="4750676" y="6334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-26434" y="65795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Plot from 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https://medium.freecodecamp.org/my-first-foray-into-technology-c5b6e83fe8f1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4153</TotalTime>
  <Words>3037</Words>
  <Application>Microsoft Macintosh PowerPoint</Application>
  <PresentationFormat>Widescreen</PresentationFormat>
  <Paragraphs>319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Ask: 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Terence Parr</cp:lastModifiedBy>
  <cp:revision>203</cp:revision>
  <cp:lastPrinted>2019-01-30T19:30:32Z</cp:lastPrinted>
  <dcterms:created xsi:type="dcterms:W3CDTF">2019-01-21T17:36:43Z</dcterms:created>
  <dcterms:modified xsi:type="dcterms:W3CDTF">2021-03-31T20:52:14Z</dcterms:modified>
</cp:coreProperties>
</file>