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(For small interview questions)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 Check your algorithm's complexity</a:t>
            </a:r>
            <a:br>
              <a:rPr lang="en-US" dirty="0"/>
            </a:br>
            <a:r>
              <a:rPr lang="en-US" dirty="0"/>
              <a:t>(performance as function of input size)</a:t>
            </a:r>
          </a:p>
          <a:p>
            <a:pPr lvl="1"/>
            <a:r>
              <a:rPr lang="en-US" dirty="0"/>
              <a:t>If it's not good enough for the interviewer's constraints, identify the key loops or operations fundamental to your algorithm's complexity</a:t>
            </a:r>
          </a:p>
          <a:p>
            <a:pPr lvl="1"/>
            <a:r>
              <a:rPr lang="en-US" dirty="0"/>
              <a:t>Iterate on this problem-solving process to reduce complexity</a:t>
            </a:r>
          </a:p>
          <a:p>
            <a:pPr lvl="1"/>
            <a:r>
              <a:rPr lang="en-US" dirty="0"/>
              <a:t>E.g.,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lookup?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definition that takes your input as a parameter or parameters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thing: Identify exactly what you don't know how to do</a:t>
            </a:r>
          </a:p>
          <a:p>
            <a:r>
              <a:rPr lang="en-US" dirty="0"/>
              <a:t>Identifying the tricky bit is a skill that interviewer should look for</a:t>
            </a:r>
          </a:p>
          <a:p>
            <a:r>
              <a:rPr lang="en-US" dirty="0"/>
              <a:t>It's a good idea to express verbally, “</a:t>
            </a:r>
            <a:r>
              <a:rPr lang="en-US" i="1" dirty="0"/>
              <a:t>Ah. This is what makes this problem tricky</a:t>
            </a:r>
            <a:r>
              <a:rPr lang="en-US" dirty="0"/>
              <a:t>”</a:t>
            </a:r>
          </a:p>
          <a:p>
            <a:r>
              <a:rPr lang="en-US" dirty="0"/>
              <a:t>The interviewer might be waiting for you to ask for a hint because they've given you a challenging problem and want to see how you work through it</a:t>
            </a:r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a real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median is straightforward for an array sitting on a single machine (e.g., sort and get middle value)</a:t>
            </a:r>
          </a:p>
          <a:p>
            <a:r>
              <a:rPr lang="en-US" dirty="0"/>
              <a:t>But, what about data spread across multiple machines? </a:t>
            </a:r>
          </a:p>
          <a:p>
            <a:r>
              <a:rPr lang="en-US" dirty="0"/>
              <a:t>Identifying that you can't just take the median of the remote subarray medians is a key part of the interview process</a:t>
            </a:r>
          </a:p>
          <a:p>
            <a:r>
              <a:rPr lang="en-US" dirty="0"/>
              <a:t>The solution is tricky and they want to see how fast you can take their hints and come up with a solution</a:t>
            </a:r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easier?</a:t>
            </a:r>
          </a:p>
          <a:p>
            <a:r>
              <a:rPr lang="en-US" dirty="0"/>
              <a:t>Try to convert your problem to this easier version by preprocessing the input</a:t>
            </a:r>
          </a:p>
          <a:p>
            <a:r>
              <a:rPr lang="en-US" dirty="0"/>
              <a:t>Failing that, solve the simpler version and then work on the harder, more general case</a:t>
            </a:r>
          </a:p>
          <a:p>
            <a:r>
              <a:rPr lang="en-US" dirty="0"/>
              <a:t>Multiple failed attempts is part of the game because interviewers won't ask trivial problems, except perhaps during an initial phone screen</a:t>
            </a:r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interviews usually consist of small bite-sized questions; that gives us an opportunity to develop a process to solve them</a:t>
            </a:r>
          </a:p>
          <a:p>
            <a:r>
              <a:rPr lang="en-US" dirty="0"/>
              <a:t>You might have a successful interview even if you can't solve a specific problem, if you demonstrate a solid problem-solving process</a:t>
            </a:r>
          </a:p>
          <a:p>
            <a:r>
              <a:rPr lang="en-US" dirty="0"/>
              <a:t>Multiple interviewers have told me that they are mostly interested in </a:t>
            </a:r>
            <a:r>
              <a:rPr lang="en-US" b="1" dirty="0"/>
              <a:t>how</a:t>
            </a:r>
            <a:r>
              <a:rPr lang="en-US" dirty="0"/>
              <a:t> candidates solve problems</a:t>
            </a:r>
          </a:p>
          <a:p>
            <a:r>
              <a:rPr lang="en-US" dirty="0"/>
              <a:t>A common tactic, in fact, is to provide an ill-specified or incompletely specified 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Ask the interviewer if you've understood it correctly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What I hear you saying is …</a:t>
            </a:r>
            <a:r>
              <a:rPr lang="en-US" dirty="0"/>
              <a:t>"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8462" t="-11905" r="-692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8929" t="-11628" r="-803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interviewer</a:t>
            </a:r>
          </a:p>
          <a:p>
            <a:pPr lvl="1"/>
            <a:r>
              <a:rPr lang="en-US" dirty="0"/>
              <a:t>Pretend that they are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</a:t>
            </a:r>
            <a:r>
              <a:rPr lang="en-US" dirty="0" err="1"/>
              <a:t>argmax</a:t>
            </a:r>
            <a:r>
              <a:rPr lang="en-US" dirty="0"/>
              <a:t>, sum, find, search, collect,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Clearly identify:</a:t>
            </a:r>
          </a:p>
          <a:p>
            <a:pPr lvl="1"/>
            <a:r>
              <a:rPr lang="en-US" dirty="0"/>
              <a:t>the source and format of data (same machine? http? xml? csv?)</a:t>
            </a:r>
          </a:p>
          <a:p>
            <a:pPr lvl="1"/>
            <a:r>
              <a:rPr lang="en-US" dirty="0"/>
              <a:t>the operation or computation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(disk, remote machine, …) and format</a:t>
            </a:r>
          </a:p>
          <a:p>
            <a:r>
              <a:rPr lang="en-US" dirty="0"/>
              <a:t>Choose simplest possible algorithm &amp; implementation that’ll work</a:t>
            </a:r>
          </a:p>
          <a:p>
            <a:pPr lvl="1"/>
            <a:r>
              <a:rPr lang="en-US" dirty="0"/>
              <a:t>At first, ignore performance</a:t>
            </a:r>
          </a:p>
          <a:p>
            <a:pPr lvl="1"/>
            <a:r>
              <a:rPr lang="en-US" dirty="0"/>
              <a:t>Then worry about getting it into the performance constraints specified</a:t>
            </a:r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by hand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79</TotalTime>
  <Words>1536</Words>
  <Application>Microsoft Macintosh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57</cp:revision>
  <cp:lastPrinted>2019-02-12T19:51:14Z</cp:lastPrinted>
  <dcterms:created xsi:type="dcterms:W3CDTF">2020-01-20T19:54:43Z</dcterms:created>
  <dcterms:modified xsi:type="dcterms:W3CDTF">2021-03-25T23:49:57Z</dcterms:modified>
</cp:coreProperties>
</file>