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295" r:id="rId15"/>
    <p:sldId id="303" r:id="rId16"/>
    <p:sldId id="296" r:id="rId17"/>
    <p:sldId id="297" r:id="rId18"/>
    <p:sldId id="298" r:id="rId19"/>
    <p:sldId id="304" r:id="rId20"/>
    <p:sldId id="299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n.wikipedia.org/wiki/Pigeonho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rt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an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</a:t>
            </a:r>
            <a:r>
              <a:rPr lang="en-US" i="1" dirty="0"/>
              <a:t>m</a:t>
            </a:r>
            <a:r>
              <a:rPr lang="en-US" dirty="0"/>
              <a:t>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https://en.wikipedia.org/wiki/Pigeonhole_sort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7134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A_.extend</a:t>
            </a:r>
            <a:r>
              <a:rPr lang="en-US" sz="2400" dirty="0"/>
              <a:t>([</a:t>
            </a:r>
            <a:r>
              <a:rPr lang="en-US" sz="2400" dirty="0" err="1"/>
              <a:t>i</a:t>
            </a:r>
            <a:r>
              <a:rPr lang="en-US" sz="2400" dirty="0"/>
              <a:t>] * holes[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</a:t>
            </a:r>
            <a:r>
              <a:rPr lang="en-US" i="1" dirty="0"/>
              <a:t>m</a:t>
            </a:r>
            <a:r>
              <a:rPr lang="en-US" dirty="0"/>
              <a:t> &gt;&gt; </a:t>
            </a:r>
            <a:r>
              <a:rPr lang="en-US" i="1" dirty="0"/>
              <a:t>n</a:t>
            </a:r>
            <a:r>
              <a:rPr lang="en-US" dirty="0"/>
              <a:t>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</a:t>
            </a:r>
            <a:r>
              <a:rPr lang="en-US" i="1" dirty="0"/>
              <a:t>m</a:t>
            </a:r>
            <a:r>
              <a:rPr lang="en-US" dirty="0"/>
              <a:t> to some fixed number of buckets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</a:t>
            </a:r>
            <a:r>
              <a:rPr lang="en-US" i="1" dirty="0"/>
              <a:t>n</a:t>
            </a:r>
            <a:r>
              <a:rPr lang="en-US" dirty="0"/>
              <a:t> elements across </a:t>
            </a:r>
            <a:r>
              <a:rPr lang="en-US" i="1" dirty="0"/>
              <a:t>m</a:t>
            </a:r>
            <a:r>
              <a:rPr lang="en-US" dirty="0"/>
              <a:t>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9817" y="6513393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sorting notebook and </a:t>
            </a:r>
            <a:r>
              <a:rPr lang="en-US" dirty="0">
                <a:hlinkClick r:id="rId2"/>
              </a:rPr>
              <a:t>https://en.wikipedia.org/wiki/Bucket_sort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into 0..1</a:t>
            </a:r>
          </a:p>
          <a:p>
            <a:r>
              <a:rPr lang="en-US" sz="2200" dirty="0">
                <a:latin typeface="Monaco" pitchFamily="2" charset="77"/>
              </a:rPr>
              <a:t>    # spread across buckets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int(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(nbuckets-1)) 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BBC87-A945-514A-AA76-FB3F4CBB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0"/>
            <a:ext cx="4210878" cy="2931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O(k log k) for bucket size k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O(k^2) worst-case in theory</a:t>
            </a:r>
          </a:p>
          <a:p>
            <a:r>
              <a:rPr lang="en-US" dirty="0"/>
              <a:t>Can use insertion sort</a:t>
            </a:r>
            <a:r>
              <a:rPr lang="en-US"/>
              <a:t>, which is </a:t>
            </a:r>
            <a:r>
              <a:rPr lang="en-US" dirty="0"/>
              <a:t>O(k^</a:t>
            </a:r>
            <a:r>
              <a:rPr lang="en-US"/>
              <a:t>2), </a:t>
            </a:r>
            <a:r>
              <a:rPr lang="en-US" dirty="0"/>
              <a:t>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 does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Replace m=n/k: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two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 and enough buckets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 to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5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/ can be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5790" y="1951412"/>
            <a:ext cx="50030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lo=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hi=</a:t>
            </a:r>
            <a:r>
              <a:rPr lang="en-US" sz="20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 &gt;= hi: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pivot_idx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lo, pivot_idx-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pivot_idx+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many ways to do this; here’s a slow O(n) one</a:t>
            </a:r>
          </a:p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breaks idea of in-place for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qsort</a:t>
            </a:r>
            <a:endParaRPr lang="en-US" sz="20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pivot = A[hi]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pick last element as pivot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left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a&lt;pivot]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right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A[lo:hi+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left+[pivot]+right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copy back 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(left)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return index of pivot</a:t>
            </a:r>
            <a:endParaRPr lang="en-US" sz="2400" i="1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4732</TotalTime>
  <Words>1774</Words>
  <Application>Microsoft Macintosh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Terence Parr</cp:lastModifiedBy>
  <cp:revision>140</cp:revision>
  <cp:lastPrinted>2021-04-14T21:37:18Z</cp:lastPrinted>
  <dcterms:created xsi:type="dcterms:W3CDTF">2019-02-19T17:07:16Z</dcterms:created>
  <dcterms:modified xsi:type="dcterms:W3CDTF">2022-02-18T01:27:40Z</dcterms:modified>
</cp:coreProperties>
</file>