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3" r:id="rId4"/>
    <p:sldId id="274" r:id="rId5"/>
    <p:sldId id="294" r:id="rId6"/>
    <p:sldId id="276" r:id="rId7"/>
    <p:sldId id="296" r:id="rId8"/>
    <p:sldId id="275" r:id="rId9"/>
    <p:sldId id="297" r:id="rId10"/>
    <p:sldId id="298" r:id="rId11"/>
    <p:sldId id="259" r:id="rId12"/>
    <p:sldId id="299" r:id="rId13"/>
    <p:sldId id="300" r:id="rId14"/>
    <p:sldId id="284" r:id="rId15"/>
    <p:sldId id="301" r:id="rId16"/>
    <p:sldId id="302" r:id="rId17"/>
    <p:sldId id="303" r:id="rId18"/>
    <p:sldId id="304" r:id="rId19"/>
    <p:sldId id="260" r:id="rId20"/>
    <p:sldId id="287" r:id="rId21"/>
    <p:sldId id="279" r:id="rId22"/>
    <p:sldId id="288" r:id="rId23"/>
    <p:sldId id="263" r:id="rId24"/>
    <p:sldId id="289" r:id="rId25"/>
    <p:sldId id="272" r:id="rId26"/>
    <p:sldId id="290" r:id="rId27"/>
    <p:sldId id="261" r:id="rId28"/>
    <p:sldId id="291" r:id="rId29"/>
    <p:sldId id="262" r:id="rId30"/>
    <p:sldId id="292" r:id="rId31"/>
    <p:sldId id="280" r:id="rId32"/>
    <p:sldId id="281" r:id="rId33"/>
    <p:sldId id="282" r:id="rId34"/>
    <p:sldId id="283" r:id="rId35"/>
    <p:sldId id="286" r:id="rId36"/>
    <p:sldId id="266" r:id="rId3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2" autoAdjust="0"/>
    <p:restoredTop sz="98932" autoAdjust="0"/>
  </p:normalViewPr>
  <p:slideViewPr>
    <p:cSldViewPr snapToGrid="0" snapToObjects="1">
      <p:cViewPr varScale="1">
        <p:scale>
          <a:sx n="101" d="100"/>
          <a:sy n="101" d="100"/>
        </p:scale>
        <p:origin x="-16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30548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114505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22492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315047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156756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310850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131245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324032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371573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35010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4FEA72-49F0-3E4C-97CF-F06668CC3FA2}" type="datetimeFigureOut">
              <a:rPr kumimoji="1" lang="ja-JP" altLang="en-US" smtClean="0"/>
              <a:pPr/>
              <a:t>10/02/14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15961470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FEA72-49F0-3E4C-97CF-F06668CC3FA2}" type="datetimeFigureOut">
              <a:rPr kumimoji="1" lang="ja-JP" altLang="en-US" smtClean="0"/>
              <a:pPr/>
              <a:t>10/02/14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0DEEA-9691-284F-8C44-4A166F80F8CE}" type="slidenum">
              <a:rPr kumimoji="1" lang="ja-JP" altLang="en-US" smtClean="0"/>
              <a:pPr/>
              <a:t>‹#›</a:t>
            </a:fld>
            <a:endParaRPr kumimoji="1" lang="ja-JP" altLang="en-US"/>
          </a:p>
        </p:txBody>
      </p:sp>
    </p:spTree>
    <p:extLst>
      <p:ext uri="{BB962C8B-B14F-4D97-AF65-F5344CB8AC3E}">
        <p14:creationId xmlns:p14="http://schemas.microsoft.com/office/powerpoint/2010/main" val="835500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20" Type="http://schemas.openxmlformats.org/officeDocument/2006/relationships/image" Target="../media/image22.gif"/><Relationship Id="rId21" Type="http://schemas.openxmlformats.org/officeDocument/2006/relationships/image" Target="../media/image23.gif"/><Relationship Id="rId22" Type="http://schemas.openxmlformats.org/officeDocument/2006/relationships/image" Target="../media/image24.gif"/><Relationship Id="rId23" Type="http://schemas.openxmlformats.org/officeDocument/2006/relationships/image" Target="../media/image25.gif"/><Relationship Id="rId24" Type="http://schemas.openxmlformats.org/officeDocument/2006/relationships/image" Target="../media/image26.gif"/><Relationship Id="rId25" Type="http://schemas.openxmlformats.org/officeDocument/2006/relationships/image" Target="../media/image27.gif"/><Relationship Id="rId26" Type="http://schemas.openxmlformats.org/officeDocument/2006/relationships/image" Target="../media/image28.gif"/><Relationship Id="rId27" Type="http://schemas.openxmlformats.org/officeDocument/2006/relationships/image" Target="../media/image29.gif"/><Relationship Id="rId28" Type="http://schemas.openxmlformats.org/officeDocument/2006/relationships/image" Target="../media/image30.gif"/><Relationship Id="rId29" Type="http://schemas.openxmlformats.org/officeDocument/2006/relationships/image" Target="../media/image31.gif"/><Relationship Id="rId1" Type="http://schemas.openxmlformats.org/officeDocument/2006/relationships/slideLayout" Target="../slideLayouts/slideLayout1.xml"/><Relationship Id="rId2" Type="http://schemas.openxmlformats.org/officeDocument/2006/relationships/image" Target="../media/image4.gif"/><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image" Target="../media/image7.gif"/><Relationship Id="rId30" Type="http://schemas.openxmlformats.org/officeDocument/2006/relationships/image" Target="../media/image32.gif"/><Relationship Id="rId31" Type="http://schemas.openxmlformats.org/officeDocument/2006/relationships/image" Target="../media/image33.gif"/><Relationship Id="rId32" Type="http://schemas.openxmlformats.org/officeDocument/2006/relationships/image" Target="../media/image34.gif"/><Relationship Id="rId9" Type="http://schemas.openxmlformats.org/officeDocument/2006/relationships/image" Target="../media/image11.gif"/><Relationship Id="rId6" Type="http://schemas.openxmlformats.org/officeDocument/2006/relationships/image" Target="../media/image8.gif"/><Relationship Id="rId7" Type="http://schemas.openxmlformats.org/officeDocument/2006/relationships/image" Target="../media/image9.gif"/><Relationship Id="rId8" Type="http://schemas.openxmlformats.org/officeDocument/2006/relationships/image" Target="../media/image10.gif"/><Relationship Id="rId33" Type="http://schemas.openxmlformats.org/officeDocument/2006/relationships/image" Target="../media/image35.gif"/><Relationship Id="rId34" Type="http://schemas.openxmlformats.org/officeDocument/2006/relationships/image" Target="../media/image36.gif"/><Relationship Id="rId35" Type="http://schemas.openxmlformats.org/officeDocument/2006/relationships/image" Target="../media/image37.gif"/><Relationship Id="rId36" Type="http://schemas.openxmlformats.org/officeDocument/2006/relationships/image" Target="../media/image38.gif"/><Relationship Id="rId10" Type="http://schemas.openxmlformats.org/officeDocument/2006/relationships/image" Target="../media/image12.gif"/><Relationship Id="rId11" Type="http://schemas.openxmlformats.org/officeDocument/2006/relationships/image" Target="../media/image13.gif"/><Relationship Id="rId12" Type="http://schemas.openxmlformats.org/officeDocument/2006/relationships/image" Target="../media/image14.gif"/><Relationship Id="rId13" Type="http://schemas.openxmlformats.org/officeDocument/2006/relationships/image" Target="../media/image15.gif"/><Relationship Id="rId14" Type="http://schemas.openxmlformats.org/officeDocument/2006/relationships/image" Target="../media/image16.gif"/><Relationship Id="rId15" Type="http://schemas.openxmlformats.org/officeDocument/2006/relationships/image" Target="../media/image17.gif"/><Relationship Id="rId16" Type="http://schemas.openxmlformats.org/officeDocument/2006/relationships/image" Target="../media/image18.gif"/><Relationship Id="rId17" Type="http://schemas.openxmlformats.org/officeDocument/2006/relationships/image" Target="../media/image19.gif"/><Relationship Id="rId18" Type="http://schemas.openxmlformats.org/officeDocument/2006/relationships/image" Target="../media/image20.gif"/><Relationship Id="rId19" Type="http://schemas.openxmlformats.org/officeDocument/2006/relationships/image" Target="../media/image21.gif"/><Relationship Id="rId37" Type="http://schemas.openxmlformats.org/officeDocument/2006/relationships/image" Target="../media/image39.gif"/><Relationship Id="rId38" Type="http://schemas.openxmlformats.org/officeDocument/2006/relationships/image" Target="../media/image40.gif"/><Relationship Id="rId39" Type="http://schemas.openxmlformats.org/officeDocument/2006/relationships/image" Target="../media/image4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14.xml.rels><?xml version="1.0" encoding="UTF-8" standalone="yes"?>
<Relationships xmlns="http://schemas.openxmlformats.org/package/2006/relationships"><Relationship Id="rId9" Type="http://schemas.openxmlformats.org/officeDocument/2006/relationships/image" Target="../media/image17.gif"/><Relationship Id="rId20" Type="http://schemas.openxmlformats.org/officeDocument/2006/relationships/image" Target="../media/image41.gif"/><Relationship Id="rId21" Type="http://schemas.openxmlformats.org/officeDocument/2006/relationships/image" Target="../media/image45.png"/><Relationship Id="rId22" Type="http://schemas.openxmlformats.org/officeDocument/2006/relationships/image" Target="../media/image46.gif"/><Relationship Id="rId10" Type="http://schemas.openxmlformats.org/officeDocument/2006/relationships/image" Target="../media/image20.gif"/><Relationship Id="rId11" Type="http://schemas.openxmlformats.org/officeDocument/2006/relationships/image" Target="../media/image22.gif"/><Relationship Id="rId12" Type="http://schemas.openxmlformats.org/officeDocument/2006/relationships/image" Target="../media/image24.gif"/><Relationship Id="rId13" Type="http://schemas.openxmlformats.org/officeDocument/2006/relationships/image" Target="../media/image28.gif"/><Relationship Id="rId14" Type="http://schemas.openxmlformats.org/officeDocument/2006/relationships/image" Target="../media/image30.gif"/><Relationship Id="rId15" Type="http://schemas.openxmlformats.org/officeDocument/2006/relationships/image" Target="../media/image31.gif"/><Relationship Id="rId16" Type="http://schemas.openxmlformats.org/officeDocument/2006/relationships/image" Target="../media/image33.gif"/><Relationship Id="rId17" Type="http://schemas.openxmlformats.org/officeDocument/2006/relationships/image" Target="../media/image34.gif"/><Relationship Id="rId18" Type="http://schemas.openxmlformats.org/officeDocument/2006/relationships/image" Target="../media/image35.gif"/><Relationship Id="rId19" Type="http://schemas.openxmlformats.org/officeDocument/2006/relationships/image" Target="../media/image37.gif"/><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gif"/><Relationship Id="rId4" Type="http://schemas.openxmlformats.org/officeDocument/2006/relationships/image" Target="../media/image6.gif"/><Relationship Id="rId5" Type="http://schemas.openxmlformats.org/officeDocument/2006/relationships/image" Target="../media/image8.gif"/><Relationship Id="rId6" Type="http://schemas.openxmlformats.org/officeDocument/2006/relationships/image" Target="../media/image11.gif"/><Relationship Id="rId7" Type="http://schemas.openxmlformats.org/officeDocument/2006/relationships/image" Target="../media/image13.gif"/><Relationship Id="rId8"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image" Target="../media/image17.gif"/><Relationship Id="rId20" Type="http://schemas.openxmlformats.org/officeDocument/2006/relationships/image" Target="../media/image41.gif"/><Relationship Id="rId21" Type="http://schemas.openxmlformats.org/officeDocument/2006/relationships/image" Target="../media/image45.png"/><Relationship Id="rId22" Type="http://schemas.openxmlformats.org/officeDocument/2006/relationships/image" Target="../media/image46.gif"/><Relationship Id="rId10" Type="http://schemas.openxmlformats.org/officeDocument/2006/relationships/image" Target="../media/image20.gif"/><Relationship Id="rId11" Type="http://schemas.openxmlformats.org/officeDocument/2006/relationships/image" Target="../media/image22.gif"/><Relationship Id="rId12" Type="http://schemas.openxmlformats.org/officeDocument/2006/relationships/image" Target="../media/image24.gif"/><Relationship Id="rId13" Type="http://schemas.openxmlformats.org/officeDocument/2006/relationships/image" Target="../media/image28.gif"/><Relationship Id="rId14" Type="http://schemas.openxmlformats.org/officeDocument/2006/relationships/image" Target="../media/image30.gif"/><Relationship Id="rId15" Type="http://schemas.openxmlformats.org/officeDocument/2006/relationships/image" Target="../media/image31.gif"/><Relationship Id="rId16" Type="http://schemas.openxmlformats.org/officeDocument/2006/relationships/image" Target="../media/image33.gif"/><Relationship Id="rId17" Type="http://schemas.openxmlformats.org/officeDocument/2006/relationships/image" Target="../media/image34.gif"/><Relationship Id="rId18" Type="http://schemas.openxmlformats.org/officeDocument/2006/relationships/image" Target="../media/image35.gif"/><Relationship Id="rId19" Type="http://schemas.openxmlformats.org/officeDocument/2006/relationships/image" Target="../media/image37.gif"/><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gif"/><Relationship Id="rId4" Type="http://schemas.openxmlformats.org/officeDocument/2006/relationships/image" Target="../media/image6.gif"/><Relationship Id="rId5" Type="http://schemas.openxmlformats.org/officeDocument/2006/relationships/image" Target="../media/image8.gif"/><Relationship Id="rId6" Type="http://schemas.openxmlformats.org/officeDocument/2006/relationships/image" Target="../media/image11.gif"/><Relationship Id="rId7" Type="http://schemas.openxmlformats.org/officeDocument/2006/relationships/image" Target="../media/image13.gif"/><Relationship Id="rId8" Type="http://schemas.openxmlformats.org/officeDocument/2006/relationships/image" Target="../media/image14.gif"/></Relationships>
</file>

<file path=ppt/slides/_rels/slide17.xml.rels><?xml version="1.0" encoding="UTF-8" standalone="yes"?>
<Relationships xmlns="http://schemas.openxmlformats.org/package/2006/relationships"><Relationship Id="rId9" Type="http://schemas.openxmlformats.org/officeDocument/2006/relationships/image" Target="../media/image17.gif"/><Relationship Id="rId20" Type="http://schemas.openxmlformats.org/officeDocument/2006/relationships/image" Target="../media/image41.gif"/><Relationship Id="rId21" Type="http://schemas.openxmlformats.org/officeDocument/2006/relationships/image" Target="../media/image45.png"/><Relationship Id="rId22" Type="http://schemas.openxmlformats.org/officeDocument/2006/relationships/image" Target="../media/image46.gif"/><Relationship Id="rId10" Type="http://schemas.openxmlformats.org/officeDocument/2006/relationships/image" Target="../media/image20.gif"/><Relationship Id="rId11" Type="http://schemas.openxmlformats.org/officeDocument/2006/relationships/image" Target="../media/image22.gif"/><Relationship Id="rId12" Type="http://schemas.openxmlformats.org/officeDocument/2006/relationships/image" Target="../media/image24.gif"/><Relationship Id="rId13" Type="http://schemas.openxmlformats.org/officeDocument/2006/relationships/image" Target="../media/image28.gif"/><Relationship Id="rId14" Type="http://schemas.openxmlformats.org/officeDocument/2006/relationships/image" Target="../media/image30.gif"/><Relationship Id="rId15" Type="http://schemas.openxmlformats.org/officeDocument/2006/relationships/image" Target="../media/image31.gif"/><Relationship Id="rId16" Type="http://schemas.openxmlformats.org/officeDocument/2006/relationships/image" Target="../media/image33.gif"/><Relationship Id="rId17" Type="http://schemas.openxmlformats.org/officeDocument/2006/relationships/image" Target="../media/image34.gif"/><Relationship Id="rId18" Type="http://schemas.openxmlformats.org/officeDocument/2006/relationships/image" Target="../media/image35.gif"/><Relationship Id="rId19" Type="http://schemas.openxmlformats.org/officeDocument/2006/relationships/image" Target="../media/image37.gif"/><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gif"/><Relationship Id="rId4" Type="http://schemas.openxmlformats.org/officeDocument/2006/relationships/image" Target="../media/image6.gif"/><Relationship Id="rId5" Type="http://schemas.openxmlformats.org/officeDocument/2006/relationships/image" Target="../media/image8.gif"/><Relationship Id="rId6" Type="http://schemas.openxmlformats.org/officeDocument/2006/relationships/image" Target="../media/image11.gif"/><Relationship Id="rId7" Type="http://schemas.openxmlformats.org/officeDocument/2006/relationships/image" Target="../media/image13.gif"/><Relationship Id="rId8" Type="http://schemas.openxmlformats.org/officeDocument/2006/relationships/image" Target="../media/image14.gif"/></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19.xml.rels><?xml version="1.0" encoding="UTF-8" standalone="yes"?>
<Relationships xmlns="http://schemas.openxmlformats.org/package/2006/relationships"><Relationship Id="rId9" Type="http://schemas.openxmlformats.org/officeDocument/2006/relationships/image" Target="../media/image17.gif"/><Relationship Id="rId20" Type="http://schemas.openxmlformats.org/officeDocument/2006/relationships/image" Target="../media/image41.gif"/><Relationship Id="rId21" Type="http://schemas.openxmlformats.org/officeDocument/2006/relationships/image" Target="../media/image45.png"/><Relationship Id="rId22" Type="http://schemas.openxmlformats.org/officeDocument/2006/relationships/image" Target="../media/image46.gif"/><Relationship Id="rId10" Type="http://schemas.openxmlformats.org/officeDocument/2006/relationships/image" Target="../media/image20.gif"/><Relationship Id="rId11" Type="http://schemas.openxmlformats.org/officeDocument/2006/relationships/image" Target="../media/image22.gif"/><Relationship Id="rId12" Type="http://schemas.openxmlformats.org/officeDocument/2006/relationships/image" Target="../media/image24.gif"/><Relationship Id="rId13" Type="http://schemas.openxmlformats.org/officeDocument/2006/relationships/image" Target="../media/image28.gif"/><Relationship Id="rId14" Type="http://schemas.openxmlformats.org/officeDocument/2006/relationships/image" Target="../media/image30.gif"/><Relationship Id="rId15" Type="http://schemas.openxmlformats.org/officeDocument/2006/relationships/image" Target="../media/image31.gif"/><Relationship Id="rId16" Type="http://schemas.openxmlformats.org/officeDocument/2006/relationships/image" Target="../media/image33.gif"/><Relationship Id="rId17" Type="http://schemas.openxmlformats.org/officeDocument/2006/relationships/image" Target="../media/image34.gif"/><Relationship Id="rId18" Type="http://schemas.openxmlformats.org/officeDocument/2006/relationships/image" Target="../media/image35.gif"/><Relationship Id="rId19" Type="http://schemas.openxmlformats.org/officeDocument/2006/relationships/image" Target="../media/image37.gif"/><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gif"/><Relationship Id="rId4" Type="http://schemas.openxmlformats.org/officeDocument/2006/relationships/image" Target="../media/image6.gif"/><Relationship Id="rId5" Type="http://schemas.openxmlformats.org/officeDocument/2006/relationships/image" Target="../media/image8.gif"/><Relationship Id="rId6" Type="http://schemas.openxmlformats.org/officeDocument/2006/relationships/image" Target="../media/image11.gif"/><Relationship Id="rId7" Type="http://schemas.openxmlformats.org/officeDocument/2006/relationships/image" Target="../media/image13.gif"/><Relationship Id="rId8" Type="http://schemas.openxmlformats.org/officeDocument/2006/relationships/image" Target="../media/image1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9" Type="http://schemas.openxmlformats.org/officeDocument/2006/relationships/image" Target="../media/image17.gif"/><Relationship Id="rId20" Type="http://schemas.openxmlformats.org/officeDocument/2006/relationships/image" Target="../media/image41.gif"/><Relationship Id="rId21" Type="http://schemas.openxmlformats.org/officeDocument/2006/relationships/image" Target="../media/image45.png"/><Relationship Id="rId22" Type="http://schemas.openxmlformats.org/officeDocument/2006/relationships/image" Target="../media/image46.gif"/><Relationship Id="rId23" Type="http://schemas.openxmlformats.org/officeDocument/2006/relationships/image" Target="../media/image49.png"/><Relationship Id="rId10" Type="http://schemas.openxmlformats.org/officeDocument/2006/relationships/image" Target="../media/image20.gif"/><Relationship Id="rId11" Type="http://schemas.openxmlformats.org/officeDocument/2006/relationships/image" Target="../media/image22.gif"/><Relationship Id="rId12" Type="http://schemas.openxmlformats.org/officeDocument/2006/relationships/image" Target="../media/image24.gif"/><Relationship Id="rId13" Type="http://schemas.openxmlformats.org/officeDocument/2006/relationships/image" Target="../media/image28.gif"/><Relationship Id="rId14" Type="http://schemas.openxmlformats.org/officeDocument/2006/relationships/image" Target="../media/image30.gif"/><Relationship Id="rId15" Type="http://schemas.openxmlformats.org/officeDocument/2006/relationships/image" Target="../media/image31.gif"/><Relationship Id="rId16" Type="http://schemas.openxmlformats.org/officeDocument/2006/relationships/image" Target="../media/image33.gif"/><Relationship Id="rId17" Type="http://schemas.openxmlformats.org/officeDocument/2006/relationships/image" Target="../media/image34.gif"/><Relationship Id="rId18" Type="http://schemas.openxmlformats.org/officeDocument/2006/relationships/image" Target="../media/image35.gif"/><Relationship Id="rId19" Type="http://schemas.openxmlformats.org/officeDocument/2006/relationships/image" Target="../media/image37.gif"/><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gif"/><Relationship Id="rId4" Type="http://schemas.openxmlformats.org/officeDocument/2006/relationships/image" Target="../media/image6.gif"/><Relationship Id="rId5" Type="http://schemas.openxmlformats.org/officeDocument/2006/relationships/image" Target="../media/image8.gif"/><Relationship Id="rId6" Type="http://schemas.openxmlformats.org/officeDocument/2006/relationships/image" Target="../media/image11.gif"/><Relationship Id="rId7" Type="http://schemas.openxmlformats.org/officeDocument/2006/relationships/image" Target="../media/image13.gif"/><Relationship Id="rId8" Type="http://schemas.openxmlformats.org/officeDocument/2006/relationships/image" Target="../media/image1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9" Type="http://schemas.openxmlformats.org/officeDocument/2006/relationships/image" Target="../media/image17.gif"/><Relationship Id="rId20" Type="http://schemas.openxmlformats.org/officeDocument/2006/relationships/image" Target="../media/image41.gif"/><Relationship Id="rId21" Type="http://schemas.openxmlformats.org/officeDocument/2006/relationships/image" Target="../media/image45.png"/><Relationship Id="rId22" Type="http://schemas.openxmlformats.org/officeDocument/2006/relationships/image" Target="../media/image46.gif"/><Relationship Id="rId10" Type="http://schemas.openxmlformats.org/officeDocument/2006/relationships/image" Target="../media/image20.gif"/><Relationship Id="rId11" Type="http://schemas.openxmlformats.org/officeDocument/2006/relationships/image" Target="../media/image22.gif"/><Relationship Id="rId12" Type="http://schemas.openxmlformats.org/officeDocument/2006/relationships/image" Target="../media/image24.gif"/><Relationship Id="rId13" Type="http://schemas.openxmlformats.org/officeDocument/2006/relationships/image" Target="../media/image28.gif"/><Relationship Id="rId14" Type="http://schemas.openxmlformats.org/officeDocument/2006/relationships/image" Target="../media/image30.gif"/><Relationship Id="rId15" Type="http://schemas.openxmlformats.org/officeDocument/2006/relationships/image" Target="../media/image31.gif"/><Relationship Id="rId16" Type="http://schemas.openxmlformats.org/officeDocument/2006/relationships/image" Target="../media/image33.gif"/><Relationship Id="rId17" Type="http://schemas.openxmlformats.org/officeDocument/2006/relationships/image" Target="../media/image34.gif"/><Relationship Id="rId18" Type="http://schemas.openxmlformats.org/officeDocument/2006/relationships/image" Target="../media/image35.gif"/><Relationship Id="rId19" Type="http://schemas.openxmlformats.org/officeDocument/2006/relationships/image" Target="../media/image37.gif"/><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gif"/><Relationship Id="rId4" Type="http://schemas.openxmlformats.org/officeDocument/2006/relationships/image" Target="../media/image6.gif"/><Relationship Id="rId5" Type="http://schemas.openxmlformats.org/officeDocument/2006/relationships/image" Target="../media/image8.gif"/><Relationship Id="rId6" Type="http://schemas.openxmlformats.org/officeDocument/2006/relationships/image" Target="../media/image11.gif"/><Relationship Id="rId7" Type="http://schemas.openxmlformats.org/officeDocument/2006/relationships/image" Target="../media/image13.gif"/><Relationship Id="rId8" Type="http://schemas.openxmlformats.org/officeDocument/2006/relationships/image" Target="../media/image14.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25376" y="1881290"/>
            <a:ext cx="8255349" cy="2123658"/>
          </a:xfrm>
          <a:prstGeom prst="rect">
            <a:avLst/>
          </a:prstGeom>
          <a:noFill/>
        </p:spPr>
        <p:txBody>
          <a:bodyPr wrap="square" rtlCol="0">
            <a:spAutoFit/>
          </a:bodyPr>
          <a:lstStyle/>
          <a:p>
            <a:pPr algn="ctr"/>
            <a:r>
              <a:rPr lang="en-US" altLang="ja-JP" dirty="0" smtClean="0">
                <a:solidFill>
                  <a:schemeClr val="tx1">
                    <a:lumMod val="65000"/>
                    <a:lumOff val="35000"/>
                  </a:schemeClr>
                </a:solidFill>
                <a:latin typeface="ＤＦＰ太丸ゴシック体"/>
                <a:ea typeface="ＤＦＰ太丸ゴシック体"/>
                <a:cs typeface="ＤＦＰ太丸ゴシック体"/>
              </a:rPr>
              <a:t>2014</a:t>
            </a:r>
            <a:r>
              <a:rPr lang="ja-JP" altLang="en-US" dirty="0" smtClean="0">
                <a:solidFill>
                  <a:schemeClr val="tx1">
                    <a:lumMod val="65000"/>
                    <a:lumOff val="35000"/>
                  </a:schemeClr>
                </a:solidFill>
                <a:latin typeface="ＤＦＰ太丸ゴシック体"/>
                <a:ea typeface="ＤＦＰ太丸ゴシック体"/>
                <a:cs typeface="ＤＦＰ太丸ゴシック体"/>
              </a:rPr>
              <a:t>年度</a:t>
            </a:r>
            <a:r>
              <a:rPr lang="vi-VN" altLang="ja-JP" dirty="0" smtClean="0">
                <a:solidFill>
                  <a:schemeClr val="tx1">
                    <a:lumMod val="65000"/>
                    <a:lumOff val="35000"/>
                  </a:schemeClr>
                </a:solidFill>
                <a:latin typeface="ＤＦＰ太丸ゴシック体"/>
                <a:ea typeface="ＤＦＰ太丸ゴシック体"/>
                <a:cs typeface="ＤＦＰ太丸ゴシック体"/>
              </a:rPr>
              <a:t>   </a:t>
            </a:r>
            <a:r>
              <a:rPr lang="ja-JP" altLang="en-US" dirty="0" smtClean="0">
                <a:solidFill>
                  <a:schemeClr val="tx1">
                    <a:lumMod val="65000"/>
                    <a:lumOff val="35000"/>
                  </a:schemeClr>
                </a:solidFill>
                <a:latin typeface="ＤＦＰ太丸ゴシック体"/>
                <a:ea typeface="ＤＦＰ太丸ゴシック体"/>
                <a:cs typeface="ＤＦＰ太丸ゴシック体"/>
              </a:rPr>
              <a:t>ゲーム企画書</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pPr algn="ctr"/>
            <a:r>
              <a:rPr lang="en-US" altLang="ja-JP" dirty="0" err="1" smtClean="0">
                <a:solidFill>
                  <a:schemeClr val="tx2"/>
                </a:solidFill>
                <a:latin typeface="Arial"/>
                <a:ea typeface="ＤＦＰ太丸ゴシック体"/>
                <a:cs typeface="Arial"/>
              </a:rPr>
              <a:t>Dự</a:t>
            </a:r>
            <a:r>
              <a:rPr lang="en-US" altLang="ja-JP" dirty="0" smtClean="0">
                <a:solidFill>
                  <a:schemeClr val="tx2"/>
                </a:solidFill>
                <a:latin typeface="Arial"/>
                <a:ea typeface="ＤＦＰ太丸ゴシック体"/>
                <a:cs typeface="Arial"/>
              </a:rPr>
              <a:t> </a:t>
            </a:r>
            <a:r>
              <a:rPr lang="en-US" altLang="ja-JP" dirty="0" err="1" smtClean="0">
                <a:solidFill>
                  <a:schemeClr val="tx2"/>
                </a:solidFill>
                <a:latin typeface="Arial"/>
                <a:ea typeface="ＤＦＰ太丸ゴシック体"/>
                <a:cs typeface="Arial"/>
              </a:rPr>
              <a:t>án</a:t>
            </a:r>
            <a:r>
              <a:rPr lang="en-US" altLang="ja-JP" dirty="0" smtClean="0">
                <a:solidFill>
                  <a:schemeClr val="tx2"/>
                </a:solidFill>
                <a:latin typeface="Arial"/>
                <a:ea typeface="ＤＦＰ太丸ゴシック体"/>
                <a:cs typeface="Arial"/>
              </a:rPr>
              <a:t> </a:t>
            </a:r>
            <a:r>
              <a:rPr lang="en-US" altLang="ja-JP" dirty="0" err="1" smtClean="0">
                <a:solidFill>
                  <a:schemeClr val="tx2"/>
                </a:solidFill>
                <a:latin typeface="Arial"/>
                <a:ea typeface="ＤＦＰ太丸ゴシック体"/>
                <a:cs typeface="Arial"/>
              </a:rPr>
              <a:t>phát</a:t>
            </a:r>
            <a:r>
              <a:rPr lang="en-US" altLang="ja-JP" dirty="0" smtClean="0">
                <a:solidFill>
                  <a:schemeClr val="tx2"/>
                </a:solidFill>
                <a:latin typeface="Arial"/>
                <a:ea typeface="ＤＦＰ太丸ゴシック体"/>
                <a:cs typeface="Arial"/>
              </a:rPr>
              <a:t> </a:t>
            </a:r>
            <a:r>
              <a:rPr lang="en-US" altLang="ja-JP" dirty="0" err="1" smtClean="0">
                <a:solidFill>
                  <a:schemeClr val="tx2"/>
                </a:solidFill>
                <a:latin typeface="Arial"/>
                <a:ea typeface="ＤＦＰ太丸ゴシック体"/>
                <a:cs typeface="Arial"/>
              </a:rPr>
              <a:t>triển</a:t>
            </a:r>
            <a:r>
              <a:rPr lang="en-US" altLang="ja-JP" dirty="0" smtClean="0">
                <a:solidFill>
                  <a:schemeClr val="tx2"/>
                </a:solidFill>
                <a:latin typeface="Arial"/>
                <a:ea typeface="ＤＦＰ太丸ゴシック体"/>
                <a:cs typeface="Arial"/>
              </a:rPr>
              <a:t> </a:t>
            </a:r>
            <a:r>
              <a:rPr lang="en-US" altLang="ja-JP" dirty="0" err="1" smtClean="0">
                <a:solidFill>
                  <a:schemeClr val="tx2"/>
                </a:solidFill>
                <a:latin typeface="Arial"/>
                <a:ea typeface="ＤＦＰ太丸ゴシック体"/>
                <a:cs typeface="Arial"/>
              </a:rPr>
              <a:t>trò</a:t>
            </a:r>
            <a:r>
              <a:rPr lang="en-US" altLang="ja-JP" dirty="0" smtClean="0">
                <a:solidFill>
                  <a:schemeClr val="tx2"/>
                </a:solidFill>
                <a:latin typeface="Arial"/>
                <a:ea typeface="ＤＦＰ太丸ゴシック体"/>
                <a:cs typeface="Arial"/>
              </a:rPr>
              <a:t> </a:t>
            </a:r>
            <a:r>
              <a:rPr lang="en-US" altLang="ja-JP" dirty="0" err="1" smtClean="0">
                <a:solidFill>
                  <a:schemeClr val="tx2"/>
                </a:solidFill>
                <a:latin typeface="Arial"/>
                <a:ea typeface="ＤＦＰ太丸ゴシック体"/>
                <a:cs typeface="Arial"/>
              </a:rPr>
              <a:t>chơi</a:t>
            </a:r>
            <a:r>
              <a:rPr lang="en-US" altLang="ja-JP" dirty="0" smtClean="0">
                <a:solidFill>
                  <a:schemeClr val="tx2"/>
                </a:solidFill>
                <a:latin typeface="Arial"/>
                <a:ea typeface="ＤＦＰ太丸ゴシック体"/>
                <a:cs typeface="Arial"/>
              </a:rPr>
              <a:t> 2014</a:t>
            </a:r>
          </a:p>
          <a:p>
            <a:pPr algn="ctr"/>
            <a:endParaRPr lang="en-US" altLang="ja-JP" dirty="0">
              <a:solidFill>
                <a:schemeClr val="tx1">
                  <a:lumMod val="65000"/>
                  <a:lumOff val="35000"/>
                </a:schemeClr>
              </a:solidFill>
              <a:latin typeface="ＤＦＰ太丸ゴシック体"/>
              <a:ea typeface="ＤＦＰ太丸ゴシック体"/>
              <a:cs typeface="ＤＦＰ太丸ゴシック体"/>
            </a:endParaRPr>
          </a:p>
          <a:p>
            <a:pPr algn="ctr"/>
            <a:r>
              <a:rPr lang="en-US" altLang="ja-JP" sz="6000" dirty="0" err="1" smtClean="0">
                <a:solidFill>
                  <a:schemeClr val="tx1">
                    <a:lumMod val="65000"/>
                    <a:lumOff val="35000"/>
                  </a:schemeClr>
                </a:solidFill>
                <a:latin typeface="ＤＦＰ太丸ゴシック体"/>
                <a:ea typeface="ＤＦＰ太丸ゴシック体"/>
                <a:cs typeface="ＤＦＰ太丸ゴシック体"/>
              </a:rPr>
              <a:t>Dr.prison</a:t>
            </a:r>
            <a:endParaRPr lang="en-US" altLang="ja-JP" sz="6000" dirty="0" smtClean="0">
              <a:solidFill>
                <a:schemeClr val="tx1">
                  <a:lumMod val="65000"/>
                  <a:lumOff val="35000"/>
                </a:schemeClr>
              </a:solidFill>
              <a:latin typeface="ＤＦＰ太丸ゴシック体"/>
              <a:ea typeface="ＤＦＰ太丸ゴシック体"/>
              <a:cs typeface="ＤＦＰ太丸ゴシック体"/>
            </a:endParaRPr>
          </a:p>
          <a:p>
            <a:pPr algn="ctr"/>
            <a:endParaRPr kumimoji="1" lang="ja-JP" altLang="en-US" dirty="0">
              <a:solidFill>
                <a:schemeClr val="tx1">
                  <a:lumMod val="65000"/>
                  <a:lumOff val="35000"/>
                </a:schemeClr>
              </a:solidFill>
              <a:latin typeface="ＤＦＰ太丸ゴシック体"/>
              <a:ea typeface="ＤＦＰ太丸ゴシック体"/>
              <a:cs typeface="ＤＦＰ太丸ゴシック体"/>
            </a:endParaRPr>
          </a:p>
        </p:txBody>
      </p:sp>
      <p:grpSp>
        <p:nvGrpSpPr>
          <p:cNvPr id="17" name="図形グループ 16"/>
          <p:cNvGrpSpPr/>
          <p:nvPr/>
        </p:nvGrpSpPr>
        <p:grpSpPr>
          <a:xfrm>
            <a:off x="2616200" y="3974468"/>
            <a:ext cx="3810000" cy="731736"/>
            <a:chOff x="2616200" y="3974468"/>
            <a:chExt cx="3810000" cy="731736"/>
          </a:xfrm>
        </p:grpSpPr>
        <p:pic>
          <p:nvPicPr>
            <p:cNvPr id="15" name="図 14"/>
            <p:cNvPicPr>
              <a:picLocks noChangeAspect="1"/>
            </p:cNvPicPr>
            <p:nvPr/>
          </p:nvPicPr>
          <p:blipFill rotWithShape="1">
            <a:blip r:embed="rId2"/>
            <a:srcRect l="45555" t="68687" r="12779"/>
            <a:stretch/>
          </p:blipFill>
          <p:spPr>
            <a:xfrm>
              <a:off x="2616200" y="3974468"/>
              <a:ext cx="3810000" cy="731736"/>
            </a:xfrm>
            <a:prstGeom prst="rect">
              <a:avLst/>
            </a:prstGeom>
          </p:spPr>
        </p:pic>
        <p:pic>
          <p:nvPicPr>
            <p:cNvPr id="2" name="図 1"/>
            <p:cNvPicPr>
              <a:picLocks noChangeAspect="1"/>
            </p:cNvPicPr>
            <p:nvPr/>
          </p:nvPicPr>
          <p:blipFill rotWithShape="1">
            <a:blip r:embed="rId2"/>
            <a:srcRect l="13785" t="17418" r="83194" b="62084"/>
            <a:stretch/>
          </p:blipFill>
          <p:spPr>
            <a:xfrm>
              <a:off x="3686809" y="4135552"/>
              <a:ext cx="276225" cy="478998"/>
            </a:xfrm>
            <a:prstGeom prst="rect">
              <a:avLst/>
            </a:prstGeom>
          </p:spPr>
        </p:pic>
        <p:pic>
          <p:nvPicPr>
            <p:cNvPr id="6" name="図 5"/>
            <p:cNvPicPr>
              <a:picLocks noChangeAspect="1"/>
            </p:cNvPicPr>
            <p:nvPr/>
          </p:nvPicPr>
          <p:blipFill rotWithShape="1">
            <a:blip r:embed="rId2"/>
            <a:srcRect l="40694" t="46196" r="56423" b="38587"/>
            <a:stretch/>
          </p:blipFill>
          <p:spPr>
            <a:xfrm>
              <a:off x="5252012" y="4220225"/>
              <a:ext cx="263525" cy="355601"/>
            </a:xfrm>
            <a:prstGeom prst="rect">
              <a:avLst/>
            </a:prstGeom>
          </p:spPr>
        </p:pic>
        <p:pic>
          <p:nvPicPr>
            <p:cNvPr id="8" name="図 7"/>
            <p:cNvPicPr>
              <a:picLocks noChangeAspect="1"/>
            </p:cNvPicPr>
            <p:nvPr/>
          </p:nvPicPr>
          <p:blipFill rotWithShape="1">
            <a:blip r:embed="rId2"/>
            <a:srcRect l="27639" t="40634" r="71042" b="36540"/>
            <a:stretch/>
          </p:blipFill>
          <p:spPr>
            <a:xfrm>
              <a:off x="4748843" y="4042425"/>
              <a:ext cx="120649" cy="533401"/>
            </a:xfrm>
            <a:prstGeom prst="rect">
              <a:avLst/>
            </a:prstGeom>
          </p:spPr>
        </p:pic>
        <p:pic>
          <p:nvPicPr>
            <p:cNvPr id="12" name="図 11"/>
            <p:cNvPicPr>
              <a:picLocks noChangeAspect="1"/>
            </p:cNvPicPr>
            <p:nvPr/>
          </p:nvPicPr>
          <p:blipFill rotWithShape="1">
            <a:blip r:embed="rId2"/>
            <a:srcRect l="51111" t="44981" r="46701" b="38171"/>
            <a:stretch/>
          </p:blipFill>
          <p:spPr>
            <a:xfrm>
              <a:off x="3963034" y="4144646"/>
              <a:ext cx="200025" cy="393700"/>
            </a:xfrm>
            <a:prstGeom prst="rect">
              <a:avLst/>
            </a:prstGeom>
          </p:spPr>
        </p:pic>
        <p:pic>
          <p:nvPicPr>
            <p:cNvPr id="13" name="図 12"/>
            <p:cNvPicPr>
              <a:picLocks noChangeAspect="1"/>
            </p:cNvPicPr>
            <p:nvPr/>
          </p:nvPicPr>
          <p:blipFill rotWithShape="1">
            <a:blip r:embed="rId2"/>
            <a:srcRect l="53611" t="45525" r="44306" b="37084"/>
            <a:stretch/>
          </p:blipFill>
          <p:spPr>
            <a:xfrm>
              <a:off x="4865260" y="4190588"/>
              <a:ext cx="190500" cy="406401"/>
            </a:xfrm>
            <a:prstGeom prst="rect">
              <a:avLst/>
            </a:prstGeom>
          </p:spPr>
        </p:pic>
        <p:pic>
          <p:nvPicPr>
            <p:cNvPr id="11" name="図 10"/>
            <p:cNvPicPr>
              <a:picLocks noChangeAspect="1"/>
            </p:cNvPicPr>
            <p:nvPr/>
          </p:nvPicPr>
          <p:blipFill rotWithShape="1">
            <a:blip r:embed="rId2"/>
            <a:srcRect l="27475" t="70643" r="70719" b="17400"/>
            <a:stretch/>
          </p:blipFill>
          <p:spPr>
            <a:xfrm>
              <a:off x="4080508" y="4335148"/>
              <a:ext cx="165101" cy="279401"/>
            </a:xfrm>
            <a:prstGeom prst="rect">
              <a:avLst/>
            </a:prstGeom>
          </p:spPr>
        </p:pic>
        <p:pic>
          <p:nvPicPr>
            <p:cNvPr id="5" name="図 4"/>
            <p:cNvPicPr>
              <a:picLocks noChangeAspect="1"/>
            </p:cNvPicPr>
            <p:nvPr/>
          </p:nvPicPr>
          <p:blipFill rotWithShape="1">
            <a:blip r:embed="rId2"/>
            <a:srcRect l="43792" t="47221" r="53750" b="38170"/>
            <a:stretch/>
          </p:blipFill>
          <p:spPr>
            <a:xfrm>
              <a:off x="5017660" y="4275260"/>
              <a:ext cx="234352" cy="355975"/>
            </a:xfrm>
            <a:prstGeom prst="rect">
              <a:avLst/>
            </a:prstGeom>
          </p:spPr>
        </p:pic>
        <p:pic>
          <p:nvPicPr>
            <p:cNvPr id="10" name="図 9"/>
            <p:cNvPicPr>
              <a:picLocks noChangeAspect="1"/>
            </p:cNvPicPr>
            <p:nvPr/>
          </p:nvPicPr>
          <p:blipFill rotWithShape="1">
            <a:blip r:embed="rId2"/>
            <a:srcRect l="55139" t="13460" r="41111" b="60453"/>
            <a:stretch/>
          </p:blipFill>
          <p:spPr>
            <a:xfrm>
              <a:off x="4215447" y="4004948"/>
              <a:ext cx="342900" cy="609601"/>
            </a:xfrm>
            <a:prstGeom prst="rect">
              <a:avLst/>
            </a:prstGeom>
          </p:spPr>
        </p:pic>
        <p:pic>
          <p:nvPicPr>
            <p:cNvPr id="16" name="図 15"/>
            <p:cNvPicPr>
              <a:picLocks noChangeAspect="1"/>
            </p:cNvPicPr>
            <p:nvPr/>
          </p:nvPicPr>
          <p:blipFill rotWithShape="1">
            <a:blip r:embed="rId2"/>
            <a:srcRect l="51111" t="46249" r="46701" b="38171"/>
            <a:stretch/>
          </p:blipFill>
          <p:spPr>
            <a:xfrm>
              <a:off x="4553051" y="4220224"/>
              <a:ext cx="200025" cy="364063"/>
            </a:xfrm>
            <a:prstGeom prst="rect">
              <a:avLst/>
            </a:prstGeom>
          </p:spPr>
        </p:pic>
      </p:grpSp>
    </p:spTree>
    <p:extLst>
      <p:ext uri="{BB962C8B-B14F-4D97-AF65-F5344CB8AC3E}">
        <p14:creationId xmlns:p14="http://schemas.microsoft.com/office/powerpoint/2010/main" val="166738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37602" y="518534"/>
            <a:ext cx="8255349" cy="3970318"/>
          </a:xfrm>
          <a:prstGeom prst="rect">
            <a:avLst/>
          </a:prstGeom>
          <a:noFill/>
        </p:spPr>
        <p:txBody>
          <a:bodyPr wrap="square" rtlCol="0">
            <a:spAutoFit/>
          </a:bodyPr>
          <a:lstStyle/>
          <a:p>
            <a:r>
              <a:rPr kumimoji="1" lang="en-US" altLang="ja-JP" dirty="0" smtClean="0">
                <a:solidFill>
                  <a:schemeClr val="tx1">
                    <a:lumMod val="65000"/>
                    <a:lumOff val="35000"/>
                  </a:schemeClr>
                </a:solidFill>
                <a:latin typeface="ＤＦＰ太丸ゴシック体"/>
                <a:ea typeface="ＤＦＰ太丸ゴシック体"/>
                <a:cs typeface="ＤＦＰ太丸ゴシック体"/>
              </a:rPr>
              <a:t>◆</a:t>
            </a:r>
            <a:r>
              <a:rPr kumimoji="1" lang="en-US" altLang="ja-JP" dirty="0" err="1" smtClean="0">
                <a:solidFill>
                  <a:schemeClr val="tx1">
                    <a:lumMod val="65000"/>
                    <a:lumOff val="35000"/>
                  </a:schemeClr>
                </a:solidFill>
                <a:latin typeface="ＤＦＰ太丸ゴシック体"/>
                <a:ea typeface="ＤＦＰ太丸ゴシック体"/>
                <a:cs typeface="ＤＦＰ太丸ゴシック体"/>
              </a:rPr>
              <a:t>Dr.prison</a:t>
            </a:r>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ゲーム概要</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dirty="0">
              <a:solidFill>
                <a:schemeClr val="tx1">
                  <a:lumMod val="65000"/>
                  <a:lumOff val="35000"/>
                </a:schemeClr>
              </a:solidFill>
              <a:latin typeface="ＤＦＰ太丸ゴシック体"/>
              <a:ea typeface="ＤＦＰ太丸ゴシック体"/>
              <a:cs typeface="ＤＦＰ太丸ゴシック体"/>
            </a:endParaRPr>
          </a:p>
          <a:p>
            <a:r>
              <a:rPr kumimoji="1" lang="en-US" altLang="ja-JP" dirty="0" smtClean="0">
                <a:solidFill>
                  <a:schemeClr val="tx1">
                    <a:lumMod val="65000"/>
                    <a:lumOff val="35000"/>
                  </a:schemeClr>
                </a:solidFill>
                <a:latin typeface="ＤＦＰ太丸ゴシック体"/>
                <a:ea typeface="ＤＦＰ太丸ゴシック体"/>
                <a:cs typeface="ＤＦＰ太丸ゴシック体"/>
              </a:rPr>
              <a:t>40</a:t>
            </a:r>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人の囚人には皆身長が異なり、</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その</a:t>
            </a:r>
            <a:r>
              <a:rPr kumimoji="1" lang="ja-JP" altLang="en-US" dirty="0" smtClean="0">
                <a:solidFill>
                  <a:srgbClr val="FF0000"/>
                </a:solidFill>
                <a:latin typeface="ＤＦＰ太丸ゴシック体"/>
                <a:ea typeface="ＤＦＰ太丸ゴシック体"/>
                <a:cs typeface="ＤＦＰ太丸ゴシック体"/>
              </a:rPr>
              <a:t>身長に合わせた</a:t>
            </a:r>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囚人番号が振られています。</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dirty="0" smtClean="0">
                <a:solidFill>
                  <a:schemeClr val="tx1">
                    <a:lumMod val="65000"/>
                    <a:lumOff val="35000"/>
                  </a:schemeClr>
                </a:solidFill>
                <a:latin typeface="ＤＦＰ太丸ゴシック体"/>
                <a:ea typeface="ＤＦＰ太丸ゴシック体"/>
                <a:cs typeface="ＤＦＰ太丸ゴシック体"/>
              </a:rPr>
              <a:t>(</a:t>
            </a:r>
            <a:r>
              <a:rPr lang="ja-JP" altLang="en-US" dirty="0" smtClean="0">
                <a:solidFill>
                  <a:schemeClr val="tx1">
                    <a:lumMod val="65000"/>
                    <a:lumOff val="35000"/>
                  </a:schemeClr>
                </a:solidFill>
                <a:latin typeface="ＤＦＰ太丸ゴシック体"/>
                <a:ea typeface="ＤＦＰ太丸ゴシック体"/>
                <a:cs typeface="ＤＦＰ太丸ゴシック体"/>
              </a:rPr>
              <a:t>一番小さい囚人は「１」　１番大きい囚人は「</a:t>
            </a:r>
            <a:r>
              <a:rPr lang="en-US" altLang="ja-JP" dirty="0" smtClean="0">
                <a:solidFill>
                  <a:schemeClr val="tx1">
                    <a:lumMod val="65000"/>
                    <a:lumOff val="35000"/>
                  </a:schemeClr>
                </a:solidFill>
                <a:latin typeface="ＤＦＰ太丸ゴシック体"/>
                <a:ea typeface="ＤＦＰ太丸ゴシック体"/>
                <a:cs typeface="ＤＦＰ太丸ゴシック体"/>
              </a:rPr>
              <a:t>40</a:t>
            </a:r>
            <a:r>
              <a:rPr lang="ja-JP" altLang="en-US" dirty="0" smtClean="0">
                <a:solidFill>
                  <a:schemeClr val="tx1">
                    <a:lumMod val="65000"/>
                    <a:lumOff val="35000"/>
                  </a:schemeClr>
                </a:solidFill>
                <a:latin typeface="ＤＦＰ太丸ゴシック体"/>
                <a:ea typeface="ＤＦＰ太丸ゴシック体"/>
                <a:cs typeface="ＤＦＰ太丸ゴシック体"/>
              </a:rPr>
              <a:t>」</a:t>
            </a:r>
            <a:r>
              <a:rPr lang="en-US" altLang="ja-JP" dirty="0" smtClean="0">
                <a:solidFill>
                  <a:schemeClr val="tx1">
                    <a:lumMod val="65000"/>
                    <a:lumOff val="35000"/>
                  </a:schemeClr>
                </a:solidFill>
                <a:latin typeface="ＤＦＰ太丸ゴシック体"/>
                <a:ea typeface="ＤＦＰ太丸ゴシック体"/>
                <a:cs typeface="ＤＦＰ太丸ゴシック体"/>
              </a:rPr>
              <a:t>)</a:t>
            </a:r>
            <a:endParaRPr lang="vi-VN" altLang="ja-JP" dirty="0" smtClean="0">
              <a:solidFill>
                <a:schemeClr val="tx1">
                  <a:lumMod val="65000"/>
                  <a:lumOff val="35000"/>
                </a:schemeClr>
              </a:solidFill>
              <a:latin typeface="ＤＦＰ太丸ゴシック体"/>
              <a:ea typeface="ＤＦＰ太丸ゴシック体"/>
              <a:cs typeface="ＤＦＰ太丸ゴシック体"/>
            </a:endParaRPr>
          </a:p>
          <a:p>
            <a:r>
              <a:rPr lang="vi-VN" altLang="ja-JP" dirty="0" smtClean="0">
                <a:solidFill>
                  <a:schemeClr val="tx1">
                    <a:lumMod val="65000"/>
                    <a:lumOff val="35000"/>
                  </a:schemeClr>
                </a:solidFill>
                <a:latin typeface="Arial"/>
                <a:ea typeface="ＤＦＰ太丸ゴシック体"/>
                <a:cs typeface="Arial"/>
              </a:rPr>
              <a:t>40 tù nhân cùng nhau xếp hàng, trong đó, việc đánh số tù tương ứng </a:t>
            </a:r>
          </a:p>
          <a:p>
            <a:r>
              <a:rPr lang="vi-VN" altLang="ja-JP" dirty="0" smtClean="0">
                <a:solidFill>
                  <a:schemeClr val="tx1">
                    <a:lumMod val="65000"/>
                    <a:lumOff val="35000"/>
                  </a:schemeClr>
                </a:solidFill>
                <a:latin typeface="Arial"/>
                <a:ea typeface="ＤＦＰ太丸ゴシック体"/>
                <a:cs typeface="Arial"/>
              </a:rPr>
              <a:t>với chiều cao .(tù nhân bé nhất đánh số 1....lớn nhất là 40) </a:t>
            </a:r>
            <a:endParaRPr lang="en-US" altLang="ja-JP" dirty="0">
              <a:solidFill>
                <a:schemeClr val="tx1">
                  <a:lumMod val="65000"/>
                  <a:lumOff val="35000"/>
                </a:schemeClr>
              </a:solidFill>
              <a:latin typeface="Arial"/>
              <a:ea typeface="ＤＦＰ太丸ゴシック体"/>
              <a:cs typeface="Arial"/>
            </a:endParaRPr>
          </a:p>
          <a:p>
            <a:endParaRPr kumimoji="1" lang="vi-VN" altLang="ja-JP" dirty="0" smtClean="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勝利条件は一つ。プレイヤーは先輩の看守より早く囚人たちを整列さ</a:t>
            </a:r>
            <a:endParaRPr kumimoji="1" lang="vi-VN"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せなければなりません。</a:t>
            </a:r>
            <a:r>
              <a:rPr lang="vi-VN" altLang="ja-JP" dirty="0" smtClean="0">
                <a:solidFill>
                  <a:schemeClr val="tx1">
                    <a:lumMod val="65000"/>
                    <a:lumOff val="35000"/>
                  </a:schemeClr>
                </a:solidFill>
                <a:latin typeface="Arial"/>
                <a:ea typeface="ＤＦＰ太丸ゴシック体"/>
                <a:cs typeface="Arial"/>
              </a:rPr>
              <a:t>Chiến </a:t>
            </a:r>
            <a:r>
              <a:rPr lang="vi-VN" altLang="ja-JP" dirty="0">
                <a:solidFill>
                  <a:schemeClr val="tx1">
                    <a:lumMod val="65000"/>
                    <a:lumOff val="35000"/>
                  </a:schemeClr>
                </a:solidFill>
                <a:latin typeface="Arial"/>
                <a:ea typeface="ＤＦＰ太丸ゴシック体"/>
                <a:cs typeface="Arial"/>
              </a:rPr>
              <a:t>thắng chỉ có 1, người chơi phải ưu tiên </a:t>
            </a:r>
            <a:endParaRPr lang="vi-VN" altLang="ja-JP" dirty="0" smtClean="0">
              <a:solidFill>
                <a:schemeClr val="tx1">
                  <a:lumMod val="65000"/>
                  <a:lumOff val="35000"/>
                </a:schemeClr>
              </a:solidFill>
              <a:latin typeface="Arial"/>
              <a:ea typeface="ＤＦＰ太丸ゴシック体"/>
              <a:cs typeface="Arial"/>
            </a:endParaRPr>
          </a:p>
          <a:p>
            <a:r>
              <a:rPr lang="vi-VN" altLang="ja-JP" dirty="0" smtClean="0">
                <a:solidFill>
                  <a:schemeClr val="tx1">
                    <a:lumMod val="65000"/>
                    <a:lumOff val="35000"/>
                  </a:schemeClr>
                </a:solidFill>
                <a:latin typeface="Arial"/>
                <a:ea typeface="ＤＦＰ太丸ゴシック体"/>
                <a:cs typeface="Arial"/>
              </a:rPr>
              <a:t>sắp </a:t>
            </a:r>
            <a:r>
              <a:rPr lang="vi-VN" altLang="ja-JP" dirty="0">
                <a:solidFill>
                  <a:schemeClr val="tx1">
                    <a:lumMod val="65000"/>
                    <a:lumOff val="35000"/>
                  </a:schemeClr>
                </a:solidFill>
                <a:latin typeface="Arial"/>
                <a:ea typeface="ＤＦＰ太丸ゴシック体"/>
                <a:cs typeface="Arial"/>
              </a:rPr>
              <a:t>xếp tù nhân nhanh hơn quản ngục.</a:t>
            </a:r>
            <a:endParaRPr lang="en-US" altLang="ja-JP" dirty="0">
              <a:solidFill>
                <a:schemeClr val="tx1">
                  <a:lumMod val="65000"/>
                  <a:lumOff val="35000"/>
                </a:schemeClr>
              </a:solidFill>
              <a:latin typeface="Arial"/>
              <a:ea typeface="ＤＦＰ太丸ゴシック体"/>
              <a:cs typeface="Arial"/>
            </a:endParaRPr>
          </a:p>
          <a:p>
            <a:endParaRPr lang="en-US" altLang="ja-JP" dirty="0" smtClean="0">
              <a:solidFill>
                <a:schemeClr val="tx1">
                  <a:lumMod val="65000"/>
                  <a:lumOff val="35000"/>
                </a:schemeClr>
              </a:solidFill>
              <a:latin typeface="Arial"/>
              <a:ea typeface="ＤＦＰ太丸ゴシック体"/>
              <a:cs typeface="Arial"/>
            </a:endParaRPr>
          </a:p>
          <a:p>
            <a:endParaRPr kumimoji="1" lang="en-US" altLang="ja-JP" dirty="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p:txBody>
      </p:sp>
      <p:pic>
        <p:nvPicPr>
          <p:cNvPr id="2" name="図 1" descr="border01ON.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117" y="4478870"/>
            <a:ext cx="310567" cy="514218"/>
          </a:xfrm>
          <a:prstGeom prst="rect">
            <a:avLst/>
          </a:prstGeom>
        </p:spPr>
      </p:pic>
      <p:pic>
        <p:nvPicPr>
          <p:cNvPr id="3" name="図 2" descr="border02O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502" y="4458304"/>
            <a:ext cx="315659" cy="549857"/>
          </a:xfrm>
          <a:prstGeom prst="rect">
            <a:avLst/>
          </a:prstGeom>
        </p:spPr>
      </p:pic>
      <p:pic>
        <p:nvPicPr>
          <p:cNvPr id="5" name="図 4" descr="border03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523" y="5278199"/>
            <a:ext cx="376754" cy="534583"/>
          </a:xfrm>
          <a:prstGeom prst="rect">
            <a:avLst/>
          </a:prstGeom>
        </p:spPr>
      </p:pic>
      <p:pic>
        <p:nvPicPr>
          <p:cNvPr id="6" name="図 5" descr="border04ON.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8793" y="5288381"/>
            <a:ext cx="320750" cy="524401"/>
          </a:xfrm>
          <a:prstGeom prst="rect">
            <a:avLst/>
          </a:prstGeom>
        </p:spPr>
      </p:pic>
      <p:pic>
        <p:nvPicPr>
          <p:cNvPr id="7" name="図 6" descr="border05O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1085" y="4295383"/>
            <a:ext cx="392028" cy="712778"/>
          </a:xfrm>
          <a:prstGeom prst="rect">
            <a:avLst/>
          </a:prstGeom>
        </p:spPr>
      </p:pic>
      <p:pic>
        <p:nvPicPr>
          <p:cNvPr id="8" name="図 7" descr="border06ON.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876" y="4448121"/>
            <a:ext cx="356389" cy="560040"/>
          </a:xfrm>
          <a:prstGeom prst="rect">
            <a:avLst/>
          </a:prstGeom>
        </p:spPr>
      </p:pic>
      <p:pic>
        <p:nvPicPr>
          <p:cNvPr id="9" name="図 8" descr="border07ON.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8775" y="5308746"/>
            <a:ext cx="315659" cy="504036"/>
          </a:xfrm>
          <a:prstGeom prst="rect">
            <a:avLst/>
          </a:prstGeom>
        </p:spPr>
      </p:pic>
      <p:pic>
        <p:nvPicPr>
          <p:cNvPr id="10" name="図 9" descr="border08ON.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2379" y="4397209"/>
            <a:ext cx="448031" cy="610952"/>
          </a:xfrm>
          <a:prstGeom prst="rect">
            <a:avLst/>
          </a:prstGeom>
        </p:spPr>
      </p:pic>
      <p:pic>
        <p:nvPicPr>
          <p:cNvPr id="11" name="図 10" descr="border09ON.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48694" y="4341205"/>
            <a:ext cx="478579" cy="666956"/>
          </a:xfrm>
          <a:prstGeom prst="rect">
            <a:avLst/>
          </a:prstGeom>
        </p:spPr>
      </p:pic>
      <p:pic>
        <p:nvPicPr>
          <p:cNvPr id="12" name="図 11" descr="border10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4896" y="4458304"/>
            <a:ext cx="529492" cy="626226"/>
          </a:xfrm>
          <a:prstGeom prst="rect">
            <a:avLst/>
          </a:prstGeom>
        </p:spPr>
      </p:pic>
      <p:pic>
        <p:nvPicPr>
          <p:cNvPr id="13" name="図 12" descr="border11ON.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2313" y="4061185"/>
            <a:ext cx="504036" cy="946976"/>
          </a:xfrm>
          <a:prstGeom prst="rect">
            <a:avLst/>
          </a:prstGeom>
        </p:spPr>
      </p:pic>
      <p:pic>
        <p:nvPicPr>
          <p:cNvPr id="14" name="図 13" descr="border12.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8933" y="5130552"/>
            <a:ext cx="463305" cy="682230"/>
          </a:xfrm>
          <a:prstGeom prst="rect">
            <a:avLst/>
          </a:prstGeom>
        </p:spPr>
      </p:pic>
      <p:pic>
        <p:nvPicPr>
          <p:cNvPr id="15" name="図 14" descr="border13ON.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63498" y="5105096"/>
            <a:ext cx="504035" cy="707686"/>
          </a:xfrm>
          <a:prstGeom prst="rect">
            <a:avLst/>
          </a:prstGeom>
        </p:spPr>
      </p:pic>
      <p:pic>
        <p:nvPicPr>
          <p:cNvPr id="16" name="図 15" descr="border14ON.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388318" y="5135643"/>
            <a:ext cx="498945" cy="677139"/>
          </a:xfrm>
          <a:prstGeom prst="rect">
            <a:avLst/>
          </a:prstGeom>
        </p:spPr>
      </p:pic>
      <p:pic>
        <p:nvPicPr>
          <p:cNvPr id="17" name="図 16" descr="border15ON.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35393" y="4234288"/>
            <a:ext cx="432758" cy="773873"/>
          </a:xfrm>
          <a:prstGeom prst="rect">
            <a:avLst/>
          </a:prstGeom>
        </p:spPr>
      </p:pic>
      <p:pic>
        <p:nvPicPr>
          <p:cNvPr id="18" name="図 17" descr="border16ON.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48227" y="4488852"/>
            <a:ext cx="386936" cy="519309"/>
          </a:xfrm>
          <a:prstGeom prst="rect">
            <a:avLst/>
          </a:prstGeom>
        </p:spPr>
      </p:pic>
      <p:pic>
        <p:nvPicPr>
          <p:cNvPr id="19" name="図 18" descr="border17ON.gi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972840" y="5217104"/>
            <a:ext cx="514218" cy="595678"/>
          </a:xfrm>
          <a:prstGeom prst="rect">
            <a:avLst/>
          </a:prstGeom>
        </p:spPr>
      </p:pic>
      <p:pic>
        <p:nvPicPr>
          <p:cNvPr id="20" name="図 19" descr="border18ON.gi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55716" y="5212012"/>
            <a:ext cx="386937" cy="600770"/>
          </a:xfrm>
          <a:prstGeom prst="rect">
            <a:avLst/>
          </a:prstGeom>
        </p:spPr>
      </p:pic>
      <p:pic>
        <p:nvPicPr>
          <p:cNvPr id="21" name="図 20" descr="border19ON.gi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24531" y="5257834"/>
            <a:ext cx="549857" cy="529492"/>
          </a:xfrm>
          <a:prstGeom prst="rect">
            <a:avLst/>
          </a:prstGeom>
        </p:spPr>
      </p:pic>
      <p:pic>
        <p:nvPicPr>
          <p:cNvPr id="22" name="図 21" descr="border20ON.gif"/>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92387" y="4346296"/>
            <a:ext cx="361480" cy="661865"/>
          </a:xfrm>
          <a:prstGeom prst="rect">
            <a:avLst/>
          </a:prstGeom>
        </p:spPr>
      </p:pic>
      <p:pic>
        <p:nvPicPr>
          <p:cNvPr id="24" name="図 23" descr="border22ON.gi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5524" y="4432848"/>
            <a:ext cx="371662" cy="575313"/>
          </a:xfrm>
          <a:prstGeom prst="rect">
            <a:avLst/>
          </a:prstGeom>
        </p:spPr>
      </p:pic>
      <p:pic>
        <p:nvPicPr>
          <p:cNvPr id="25" name="図 24" descr="border23ON.gif"/>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90803" y="5247651"/>
            <a:ext cx="356389" cy="565131"/>
          </a:xfrm>
          <a:prstGeom prst="rect">
            <a:avLst/>
          </a:prstGeom>
        </p:spPr>
      </p:pic>
      <p:pic>
        <p:nvPicPr>
          <p:cNvPr id="26" name="図 25" descr="border24ON.gi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75648" y="5191647"/>
            <a:ext cx="397119" cy="621135"/>
          </a:xfrm>
          <a:prstGeom prst="rect">
            <a:avLst/>
          </a:prstGeom>
        </p:spPr>
      </p:pic>
      <p:pic>
        <p:nvPicPr>
          <p:cNvPr id="27" name="図 26" descr="border25ON.gif"/>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42300" y="4346296"/>
            <a:ext cx="483671" cy="661865"/>
          </a:xfrm>
          <a:prstGeom prst="rect">
            <a:avLst/>
          </a:prstGeom>
        </p:spPr>
      </p:pic>
      <p:pic>
        <p:nvPicPr>
          <p:cNvPr id="28" name="図 27" descr="border26ON.gif"/>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100277" y="4188467"/>
            <a:ext cx="442940" cy="819694"/>
          </a:xfrm>
          <a:prstGeom prst="rect">
            <a:avLst/>
          </a:prstGeom>
        </p:spPr>
      </p:pic>
      <p:pic>
        <p:nvPicPr>
          <p:cNvPr id="29" name="図 28" descr="border27ON.gif"/>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74027" y="5145826"/>
            <a:ext cx="473488" cy="666956"/>
          </a:xfrm>
          <a:prstGeom prst="rect">
            <a:avLst/>
          </a:prstGeom>
        </p:spPr>
      </p:pic>
      <p:pic>
        <p:nvPicPr>
          <p:cNvPr id="30" name="図 29" descr="border28ON.gif"/>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408331" y="4361570"/>
            <a:ext cx="473488" cy="646591"/>
          </a:xfrm>
          <a:prstGeom prst="rect">
            <a:avLst/>
          </a:prstGeom>
        </p:spPr>
      </p:pic>
      <p:pic>
        <p:nvPicPr>
          <p:cNvPr id="31" name="図 30" descr="border29ON.gif"/>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122092" y="4188467"/>
            <a:ext cx="483670" cy="819694"/>
          </a:xfrm>
          <a:prstGeom prst="rect">
            <a:avLst/>
          </a:prstGeom>
        </p:spPr>
      </p:pic>
      <p:pic>
        <p:nvPicPr>
          <p:cNvPr id="32" name="図 31" descr="border30ON.gif"/>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066537" y="5181465"/>
            <a:ext cx="458214" cy="631317"/>
          </a:xfrm>
          <a:prstGeom prst="rect">
            <a:avLst/>
          </a:prstGeom>
        </p:spPr>
      </p:pic>
      <p:pic>
        <p:nvPicPr>
          <p:cNvPr id="33" name="図 32" descr="border31ON.gif"/>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426011" y="5049092"/>
            <a:ext cx="371662" cy="763690"/>
          </a:xfrm>
          <a:prstGeom prst="rect">
            <a:avLst/>
          </a:prstGeom>
        </p:spPr>
      </p:pic>
      <p:pic>
        <p:nvPicPr>
          <p:cNvPr id="34" name="図 33" descr="border39ON.gif"/>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633265" y="4310657"/>
            <a:ext cx="325841" cy="697504"/>
          </a:xfrm>
          <a:prstGeom prst="rect">
            <a:avLst/>
          </a:prstGeom>
        </p:spPr>
      </p:pic>
      <p:pic>
        <p:nvPicPr>
          <p:cNvPr id="35" name="図 34" descr="border38ON.gif"/>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824220" y="4402300"/>
            <a:ext cx="432758" cy="605861"/>
          </a:xfrm>
          <a:prstGeom prst="rect">
            <a:avLst/>
          </a:prstGeom>
        </p:spPr>
      </p:pic>
      <p:pic>
        <p:nvPicPr>
          <p:cNvPr id="36" name="図 35" descr="border37ON.gif"/>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643913" y="5252742"/>
            <a:ext cx="427667" cy="560040"/>
          </a:xfrm>
          <a:prstGeom prst="rect">
            <a:avLst/>
          </a:prstGeom>
        </p:spPr>
      </p:pic>
      <p:pic>
        <p:nvPicPr>
          <p:cNvPr id="37" name="図 36" descr="border36ON.gif"/>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118981" y="4239379"/>
            <a:ext cx="351298" cy="768782"/>
          </a:xfrm>
          <a:prstGeom prst="rect">
            <a:avLst/>
          </a:prstGeom>
        </p:spPr>
      </p:pic>
      <p:pic>
        <p:nvPicPr>
          <p:cNvPr id="38" name="図 37" descr="border35ON.gif"/>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220275" y="4397209"/>
            <a:ext cx="463305" cy="610952"/>
          </a:xfrm>
          <a:prstGeom prst="rect">
            <a:avLst/>
          </a:prstGeom>
        </p:spPr>
      </p:pic>
      <p:pic>
        <p:nvPicPr>
          <p:cNvPr id="39" name="図 38" descr="border34ON.gif"/>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965694" y="5094913"/>
            <a:ext cx="488762" cy="717869"/>
          </a:xfrm>
          <a:prstGeom prst="rect">
            <a:avLst/>
          </a:prstGeom>
        </p:spPr>
      </p:pic>
      <p:pic>
        <p:nvPicPr>
          <p:cNvPr id="40" name="図 39" descr="border33ON.gif"/>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6948452" y="5685500"/>
            <a:ext cx="213834" cy="127282"/>
          </a:xfrm>
          <a:prstGeom prst="rect">
            <a:avLst/>
          </a:prstGeom>
        </p:spPr>
      </p:pic>
      <p:pic>
        <p:nvPicPr>
          <p:cNvPr id="41" name="図 40" descr="border32ON.gif"/>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7667574" y="5257834"/>
            <a:ext cx="351297" cy="554948"/>
          </a:xfrm>
          <a:prstGeom prst="rect">
            <a:avLst/>
          </a:prstGeom>
        </p:spPr>
      </p:pic>
    </p:spTree>
    <p:extLst>
      <p:ext uri="{BB962C8B-B14F-4D97-AF65-F5344CB8AC3E}">
        <p14:creationId xmlns:p14="http://schemas.microsoft.com/office/powerpoint/2010/main" val="26897706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stretch>
            <a:fillRect/>
          </a:stretch>
        </p:blipFill>
        <p:spPr>
          <a:xfrm>
            <a:off x="13565" y="0"/>
            <a:ext cx="3630877" cy="6858000"/>
          </a:xfrm>
          <a:prstGeom prst="rect">
            <a:avLst/>
          </a:prstGeom>
        </p:spPr>
      </p:pic>
      <p:sp>
        <p:nvSpPr>
          <p:cNvPr id="23" name="正方形/長方形 22"/>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644442" y="325813"/>
            <a:ext cx="5167491" cy="2893100"/>
          </a:xfrm>
          <a:prstGeom prst="rect">
            <a:avLst/>
          </a:prstGeom>
          <a:noFill/>
        </p:spPr>
        <p:txBody>
          <a:bodyPr wrap="square" rtlCol="0">
            <a:spAutoFit/>
          </a:bodyPr>
          <a:lstStyle/>
          <a:p>
            <a:r>
              <a:rPr kumimoji="1" lang="en-US" altLang="ja-JP" sz="14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メニュー画面要素</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基本的には</a:t>
            </a:r>
            <a:r>
              <a:rPr kumimoji="1" lang="en-US" altLang="ja-JP" sz="1400" dirty="0" smtClean="0">
                <a:solidFill>
                  <a:schemeClr val="tx1">
                    <a:lumMod val="65000"/>
                    <a:lumOff val="35000"/>
                  </a:schemeClr>
                </a:solidFill>
                <a:latin typeface="ＤＦＰ太丸ゴシック体"/>
                <a:ea typeface="ＤＦＰ太丸ゴシック体"/>
                <a:cs typeface="ＤＦＰ太丸ゴシック体"/>
              </a:rPr>
              <a:t>iphone</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3GS</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（縦に短い画面）への対応を意識して画面対応するので、要素は上詰め、下詰めにしてください。</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・ストーリー：既に見たストーリーを再度見られる</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・遊び方：ルール説明</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a:t>
            </a:r>
            <a:r>
              <a:rPr kumimoji="1" lang="en-US" altLang="ja-JP" sz="14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をゲットする：リワード広告</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・図鑑：ラストステージに到達した際に開く</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p:txBody>
      </p:sp>
      <p:sp>
        <p:nvSpPr>
          <p:cNvPr id="44" name="正方形/長方形 43"/>
          <p:cNvSpPr/>
          <p:nvPr/>
        </p:nvSpPr>
        <p:spPr>
          <a:xfrm>
            <a:off x="482601" y="1029186"/>
            <a:ext cx="2727324" cy="288184"/>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3GS</a:t>
            </a:r>
            <a:r>
              <a:rPr lang="ja-JP" altLang="en-US" dirty="0" smtClean="0"/>
              <a:t>の場合</a:t>
            </a:r>
            <a:endParaRPr kumimoji="1" lang="ja-JP" altLang="en-US" dirty="0"/>
          </a:p>
        </p:txBody>
      </p:sp>
      <p:sp>
        <p:nvSpPr>
          <p:cNvPr id="46" name="正方形/長方形 45"/>
          <p:cNvSpPr/>
          <p:nvPr/>
        </p:nvSpPr>
        <p:spPr>
          <a:xfrm>
            <a:off x="482601" y="5499142"/>
            <a:ext cx="2727324" cy="288184"/>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３</a:t>
            </a:r>
            <a:r>
              <a:rPr lang="en-US" altLang="ja-JP" dirty="0" smtClean="0"/>
              <a:t>GS</a:t>
            </a:r>
            <a:r>
              <a:rPr lang="ja-JP" altLang="en-US" dirty="0" smtClean="0"/>
              <a:t>の場合</a:t>
            </a:r>
            <a:endParaRPr kumimoji="1" lang="ja-JP" altLang="en-US" dirty="0"/>
          </a:p>
        </p:txBody>
      </p:sp>
      <p:sp>
        <p:nvSpPr>
          <p:cNvPr id="8" name="正方形/長方形 7"/>
          <p:cNvSpPr/>
          <p:nvPr/>
        </p:nvSpPr>
        <p:spPr>
          <a:xfrm>
            <a:off x="1013196" y="1923370"/>
            <a:ext cx="1007653" cy="354207"/>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t>スタミナ</a:t>
            </a:r>
            <a:endParaRPr kumimoji="1" lang="ja-JP" altLang="en-US" sz="1400" dirty="0"/>
          </a:p>
        </p:txBody>
      </p:sp>
      <p:sp>
        <p:nvSpPr>
          <p:cNvPr id="48" name="正方形/長方形 47"/>
          <p:cNvSpPr/>
          <p:nvPr/>
        </p:nvSpPr>
        <p:spPr>
          <a:xfrm>
            <a:off x="586270" y="2371965"/>
            <a:ext cx="2497906" cy="2435437"/>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ステージ</a:t>
            </a:r>
            <a:endParaRPr kumimoji="1" lang="en-US" altLang="ja-JP" sz="1400" dirty="0" smtClean="0"/>
          </a:p>
          <a:p>
            <a:pPr algn="ctr"/>
            <a:r>
              <a:rPr lang="ja-JP" altLang="en-US" sz="1400" dirty="0" smtClean="0"/>
              <a:t>おそらくキレイに</a:t>
            </a:r>
            <a:endParaRPr lang="en-US" altLang="ja-JP" sz="1400" dirty="0" smtClean="0"/>
          </a:p>
          <a:p>
            <a:pPr algn="ctr"/>
            <a:r>
              <a:rPr lang="ja-JP" altLang="en-US" sz="1400" dirty="0" smtClean="0"/>
              <a:t>収まらないので</a:t>
            </a:r>
            <a:endParaRPr lang="en-US" altLang="ja-JP" sz="1400" dirty="0" smtClean="0"/>
          </a:p>
          <a:p>
            <a:pPr algn="ctr"/>
            <a:r>
              <a:rPr kumimoji="1" lang="ja-JP" altLang="en-US" sz="1400" dirty="0" smtClean="0"/>
              <a:t>地図的な表示になります。</a:t>
            </a:r>
            <a:endParaRPr kumimoji="1" lang="ja-JP" altLang="en-US" sz="1400" dirty="0"/>
          </a:p>
        </p:txBody>
      </p:sp>
      <p:sp>
        <p:nvSpPr>
          <p:cNvPr id="66" name="正方形/長方形 65"/>
          <p:cNvSpPr/>
          <p:nvPr/>
        </p:nvSpPr>
        <p:spPr>
          <a:xfrm>
            <a:off x="482600" y="5001773"/>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t>ストーリー</a:t>
            </a:r>
            <a:endParaRPr kumimoji="1" lang="ja-JP" altLang="en-US" sz="800" dirty="0"/>
          </a:p>
        </p:txBody>
      </p:sp>
      <p:sp>
        <p:nvSpPr>
          <p:cNvPr id="67" name="正方形/長方形 66"/>
          <p:cNvSpPr/>
          <p:nvPr/>
        </p:nvSpPr>
        <p:spPr>
          <a:xfrm>
            <a:off x="2613823" y="5001772"/>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t>図鑑</a:t>
            </a:r>
            <a:endParaRPr kumimoji="1" lang="ja-JP" altLang="en-US" sz="800" dirty="0"/>
          </a:p>
        </p:txBody>
      </p:sp>
      <p:sp>
        <p:nvSpPr>
          <p:cNvPr id="69" name="正方形/長方形 68"/>
          <p:cNvSpPr/>
          <p:nvPr/>
        </p:nvSpPr>
        <p:spPr>
          <a:xfrm>
            <a:off x="1193008" y="5001773"/>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t>遊び方</a:t>
            </a:r>
            <a:endParaRPr kumimoji="1" lang="ja-JP" altLang="en-US" sz="800" dirty="0"/>
          </a:p>
        </p:txBody>
      </p:sp>
      <p:sp>
        <p:nvSpPr>
          <p:cNvPr id="70" name="正方形/長方形 69"/>
          <p:cNvSpPr/>
          <p:nvPr/>
        </p:nvSpPr>
        <p:spPr>
          <a:xfrm>
            <a:off x="482600" y="1317370"/>
            <a:ext cx="2711238"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t>広告</a:t>
            </a:r>
            <a:endParaRPr kumimoji="1" lang="ja-JP" altLang="en-US" sz="800" dirty="0"/>
          </a:p>
        </p:txBody>
      </p:sp>
      <p:sp>
        <p:nvSpPr>
          <p:cNvPr id="71" name="正方形/長方形 70"/>
          <p:cNvSpPr/>
          <p:nvPr/>
        </p:nvSpPr>
        <p:spPr>
          <a:xfrm>
            <a:off x="1903416" y="5001772"/>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t>☆</a:t>
            </a:r>
            <a:r>
              <a:rPr lang="ja-JP" altLang="en-US" sz="800" dirty="0" smtClean="0"/>
              <a:t>をゲットする</a:t>
            </a:r>
            <a:endParaRPr lang="en-US" altLang="ja-JP" sz="800" dirty="0" smtClean="0"/>
          </a:p>
          <a:p>
            <a:pPr algn="ctr"/>
            <a:r>
              <a:rPr kumimoji="1" lang="ja-JP" altLang="en-US" sz="800" dirty="0" smtClean="0"/>
              <a:t>（広告）</a:t>
            </a:r>
            <a:endParaRPr kumimoji="1" lang="ja-JP" altLang="en-US" sz="800" dirty="0"/>
          </a:p>
        </p:txBody>
      </p:sp>
      <p:pic>
        <p:nvPicPr>
          <p:cNvPr id="2" name="図 1" descr="スクリーンショット 2014-02-03 14.48.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08" y="1897454"/>
            <a:ext cx="419229" cy="425955"/>
          </a:xfrm>
          <a:prstGeom prst="rect">
            <a:avLst/>
          </a:prstGeom>
        </p:spPr>
      </p:pic>
      <p:pic>
        <p:nvPicPr>
          <p:cNvPr id="17" name="図 16" descr="スクリーンショット 2014-02-03 14.48.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277" y="4080687"/>
            <a:ext cx="419229" cy="425955"/>
          </a:xfrm>
          <a:prstGeom prst="rect">
            <a:avLst/>
          </a:prstGeom>
        </p:spPr>
      </p:pic>
      <p:sp>
        <p:nvSpPr>
          <p:cNvPr id="3" name="テキスト ボックス 2"/>
          <p:cNvSpPr txBox="1"/>
          <p:nvPr/>
        </p:nvSpPr>
        <p:spPr>
          <a:xfrm>
            <a:off x="4535553" y="4080687"/>
            <a:ext cx="4276380" cy="1200329"/>
          </a:xfrm>
          <a:prstGeom prst="rect">
            <a:avLst/>
          </a:prstGeom>
          <a:noFill/>
        </p:spPr>
        <p:txBody>
          <a:bodyPr wrap="square" rtlCol="0">
            <a:spAutoFit/>
          </a:bodyPr>
          <a:lstStyle/>
          <a:p>
            <a:r>
              <a:rPr kumimoji="1" lang="ja-JP" altLang="en-US" sz="1200" dirty="0" smtClean="0"/>
              <a:t>設定内容</a:t>
            </a:r>
            <a:endParaRPr kumimoji="1" lang="en-US" altLang="ja-JP" sz="1200" dirty="0" smtClean="0"/>
          </a:p>
          <a:p>
            <a:endParaRPr lang="en-US" altLang="ja-JP" sz="1200" dirty="0"/>
          </a:p>
          <a:p>
            <a:r>
              <a:rPr kumimoji="1" lang="ja-JP" altLang="en-US" sz="1200" dirty="0" smtClean="0"/>
              <a:t>・ミュージック　</a:t>
            </a:r>
            <a:r>
              <a:rPr kumimoji="1" lang="en-US" altLang="ja-JP" sz="1200" dirty="0" smtClean="0"/>
              <a:t>on/off</a:t>
            </a:r>
          </a:p>
          <a:p>
            <a:r>
              <a:rPr lang="ja-JP" altLang="en-US" sz="1200" dirty="0" smtClean="0"/>
              <a:t>・</a:t>
            </a:r>
            <a:r>
              <a:rPr lang="en-US" altLang="ja-JP" sz="1200" dirty="0" smtClean="0"/>
              <a:t>SE</a:t>
            </a:r>
            <a:r>
              <a:rPr lang="ja-JP" altLang="en-US" sz="1200" dirty="0" smtClean="0"/>
              <a:t>　</a:t>
            </a:r>
            <a:r>
              <a:rPr lang="en-US" altLang="ja-JP" sz="1200" dirty="0" smtClean="0"/>
              <a:t>on/off</a:t>
            </a:r>
          </a:p>
          <a:p>
            <a:r>
              <a:rPr lang="ja-JP" altLang="en-US" sz="1200" dirty="0" smtClean="0"/>
              <a:t>・スタミナが満タンになった際のプッシュ通知　</a:t>
            </a:r>
            <a:r>
              <a:rPr lang="en-US" altLang="ja-JP" sz="1200" dirty="0" smtClean="0"/>
              <a:t>on/off</a:t>
            </a:r>
          </a:p>
          <a:p>
            <a:endParaRPr kumimoji="1" lang="en-US" altLang="ja-JP" sz="1200" dirty="0" smtClean="0"/>
          </a:p>
        </p:txBody>
      </p:sp>
      <p:sp>
        <p:nvSpPr>
          <p:cNvPr id="19" name="正方形/長方形 18"/>
          <p:cNvSpPr/>
          <p:nvPr/>
        </p:nvSpPr>
        <p:spPr>
          <a:xfrm>
            <a:off x="2076523" y="1923370"/>
            <a:ext cx="1007653" cy="354207"/>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t>☆</a:t>
            </a:r>
            <a:r>
              <a:rPr kumimoji="1" lang="ja-JP" altLang="en-US" sz="1400" dirty="0" smtClean="0"/>
              <a:t>の数</a:t>
            </a:r>
            <a:endParaRPr kumimoji="1" lang="ja-JP" altLang="en-US" sz="1400" dirty="0"/>
          </a:p>
        </p:txBody>
      </p:sp>
    </p:spTree>
    <p:extLst>
      <p:ext uri="{BB962C8B-B14F-4D97-AF65-F5344CB8AC3E}">
        <p14:creationId xmlns:p14="http://schemas.microsoft.com/office/powerpoint/2010/main" val="21364347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72338"/>
          </a:xfrm>
        </p:spPr>
        <p:txBody>
          <a:bodyPr>
            <a:normAutofit fontScale="90000"/>
          </a:bodyPr>
          <a:lstStyle/>
          <a:p>
            <a:r>
              <a:rPr lang="vi-VN" dirty="0" smtClean="0"/>
              <a:t>Các yếu tố trên màn hình menu</a:t>
            </a:r>
            <a:endParaRPr lang="en-US" dirty="0"/>
          </a:p>
        </p:txBody>
      </p:sp>
      <p:sp>
        <p:nvSpPr>
          <p:cNvPr id="3" name="Content Placeholder 2"/>
          <p:cNvSpPr>
            <a:spLocks noGrp="1"/>
          </p:cNvSpPr>
          <p:nvPr>
            <p:ph idx="1"/>
          </p:nvPr>
        </p:nvSpPr>
        <p:spPr>
          <a:xfrm>
            <a:off x="457200" y="1030310"/>
            <a:ext cx="8229600" cy="5095853"/>
          </a:xfrm>
        </p:spPr>
        <p:txBody>
          <a:bodyPr>
            <a:normAutofit fontScale="92500" lnSpcReduction="10000"/>
          </a:bodyPr>
          <a:lstStyle/>
          <a:p>
            <a:r>
              <a:rPr lang="vi-VN" sz="2600" dirty="0" smtClean="0"/>
              <a:t>Về cơ bản, để hiển thị trên màn hình Iphone 3GS (thường là màn hình ngắn)  sẽ đc sắp xếp như sau:</a:t>
            </a:r>
          </a:p>
          <a:p>
            <a:r>
              <a:rPr lang="vi-VN" sz="2600" dirty="0" smtClean="0"/>
              <a:t>Story: story đã xuất hiện sẽ đc nhìn thấy một lần nữa.</a:t>
            </a:r>
          </a:p>
          <a:p>
            <a:r>
              <a:rPr lang="vi-VN" sz="2600" dirty="0" smtClean="0"/>
              <a:t>Cách chơi : đc giải thích ở luật chơi.</a:t>
            </a:r>
            <a:endParaRPr lang="vi-VN" sz="2600" dirty="0"/>
          </a:p>
          <a:p>
            <a:r>
              <a:rPr lang="vi-VN" sz="2600" dirty="0" smtClean="0"/>
              <a:t>Khi lấy đc </a:t>
            </a:r>
            <a:r>
              <a:rPr lang="en-US" altLang="ja-JP" sz="2600" dirty="0" smtClean="0">
                <a:solidFill>
                  <a:schemeClr val="tx1">
                    <a:lumMod val="65000"/>
                    <a:lumOff val="35000"/>
                  </a:schemeClr>
                </a:solidFill>
                <a:latin typeface="ＤＦＰ太丸ゴシック体"/>
                <a:ea typeface="ＤＦＰ太丸ゴシック体"/>
                <a:cs typeface="ＤＦＰ太丸ゴシック体"/>
              </a:rPr>
              <a:t>☆</a:t>
            </a:r>
            <a:r>
              <a:rPr lang="vi-VN" altLang="ja-JP" sz="2600" dirty="0" smtClean="0">
                <a:solidFill>
                  <a:schemeClr val="tx1">
                    <a:lumMod val="65000"/>
                    <a:lumOff val="35000"/>
                  </a:schemeClr>
                </a:solidFill>
                <a:latin typeface="Arial"/>
                <a:ea typeface="ＤＦＰ太丸ゴシック体"/>
                <a:cs typeface="Arial"/>
              </a:rPr>
              <a:t>:</a:t>
            </a:r>
            <a:r>
              <a:rPr lang="vi-VN" altLang="ja-JP" sz="2600" dirty="0" smtClean="0">
                <a:latin typeface="Arial"/>
                <a:ea typeface="ＤＦＰ太丸ゴシック体"/>
                <a:cs typeface="Arial"/>
              </a:rPr>
              <a:t> thông báo </a:t>
            </a:r>
            <a:r>
              <a:rPr lang="vi-VN" altLang="ja-JP" sz="2600" dirty="0" smtClean="0">
                <a:latin typeface="ＤＦＰ太丸ゴシック体"/>
                <a:ea typeface="ＤＦＰ太丸ゴシック体"/>
                <a:cs typeface="ＤＦＰ太丸ゴシック体"/>
              </a:rPr>
              <a:t>reward</a:t>
            </a:r>
          </a:p>
          <a:p>
            <a:r>
              <a:rPr lang="vi-VN" altLang="ja-JP" sz="2600" dirty="0" smtClean="0">
                <a:latin typeface="ＤＦＰ太丸ゴシック体"/>
                <a:ea typeface="ＤＦＰ太丸ゴシック体"/>
                <a:cs typeface="ＤＦＰ太丸ゴシック体"/>
              </a:rPr>
              <a:t>Bản vẽ: được mở khi vượt qua last stage.</a:t>
            </a:r>
          </a:p>
          <a:p>
            <a:pPr marL="0" indent="0">
              <a:buNone/>
            </a:pPr>
            <a:r>
              <a:rPr lang="vi-VN" sz="2600" dirty="0"/>
              <a:t> </a:t>
            </a:r>
            <a:r>
              <a:rPr lang="vi-VN" sz="2600" dirty="0" smtClean="0"/>
              <a:t>      </a:t>
            </a:r>
          </a:p>
          <a:p>
            <a:pPr marL="0" indent="0">
              <a:buNone/>
            </a:pPr>
            <a:r>
              <a:rPr lang="vi-VN" sz="2600" dirty="0"/>
              <a:t> </a:t>
            </a:r>
            <a:r>
              <a:rPr lang="vi-VN" sz="2600" dirty="0" smtClean="0"/>
              <a:t>       Lập trình nội dung:</a:t>
            </a:r>
          </a:p>
          <a:p>
            <a:pPr marL="0" indent="0">
              <a:buNone/>
            </a:pPr>
            <a:r>
              <a:rPr lang="vi-VN" sz="2600" dirty="0"/>
              <a:t> </a:t>
            </a:r>
            <a:r>
              <a:rPr lang="vi-VN" sz="2600" dirty="0" smtClean="0"/>
              <a:t>      </a:t>
            </a:r>
            <a:r>
              <a:rPr lang="ja-JP" altLang="en-US" sz="2600" dirty="0" smtClean="0"/>
              <a:t>・</a:t>
            </a:r>
            <a:r>
              <a:rPr lang="vi-VN" sz="2600" dirty="0" smtClean="0"/>
              <a:t> Music on/off</a:t>
            </a:r>
          </a:p>
          <a:p>
            <a:pPr marL="0" indent="0">
              <a:buNone/>
            </a:pPr>
            <a:r>
              <a:rPr lang="vi-VN" sz="2600" dirty="0"/>
              <a:t> </a:t>
            </a:r>
            <a:r>
              <a:rPr lang="vi-VN" sz="2600" dirty="0" smtClean="0"/>
              <a:t>      </a:t>
            </a:r>
            <a:r>
              <a:rPr lang="ja-JP" altLang="en-US" sz="2600" dirty="0" smtClean="0"/>
              <a:t>・</a:t>
            </a:r>
            <a:r>
              <a:rPr lang="en-US" altLang="ja-JP" sz="2600" dirty="0"/>
              <a:t>SE</a:t>
            </a:r>
            <a:r>
              <a:rPr lang="ja-JP" altLang="en-US" sz="2600" dirty="0"/>
              <a:t>　</a:t>
            </a:r>
            <a:r>
              <a:rPr lang="en-US" altLang="ja-JP" sz="2600" dirty="0" smtClean="0"/>
              <a:t>on/off</a:t>
            </a:r>
            <a:endParaRPr lang="vi-VN" altLang="ja-JP" sz="2600" dirty="0" smtClean="0"/>
          </a:p>
          <a:p>
            <a:pPr marL="0" indent="0">
              <a:buNone/>
            </a:pPr>
            <a:r>
              <a:rPr lang="vi-VN" altLang="ja-JP" sz="2600" dirty="0" smtClean="0"/>
              <a:t>       </a:t>
            </a:r>
            <a:r>
              <a:rPr lang="ja-JP" altLang="en-US" sz="2600" dirty="0" smtClean="0"/>
              <a:t>・</a:t>
            </a:r>
            <a:r>
              <a:rPr lang="vi-VN" altLang="ja-JP" sz="2600" dirty="0" smtClean="0"/>
              <a:t> khi thể lực (</a:t>
            </a:r>
            <a:r>
              <a:rPr lang="vi-VN" altLang="ja-JP" sz="2600" dirty="0" smtClean="0">
                <a:solidFill>
                  <a:schemeClr val="tx2"/>
                </a:solidFill>
              </a:rPr>
              <a:t>stamina</a:t>
            </a:r>
            <a:r>
              <a:rPr lang="vi-VN" altLang="ja-JP" sz="2600" dirty="0" smtClean="0"/>
              <a:t>) đầy thì  hiện thông </a:t>
            </a:r>
            <a:r>
              <a:rPr lang="vi-VN" altLang="ja-JP" sz="2600" dirty="0"/>
              <a:t>báo </a:t>
            </a:r>
            <a:endParaRPr lang="vi-VN" altLang="ja-JP" sz="2600" dirty="0" smtClean="0"/>
          </a:p>
          <a:p>
            <a:pPr marL="0" indent="0">
              <a:buNone/>
            </a:pPr>
            <a:r>
              <a:rPr lang="vi-VN" altLang="ja-JP" sz="2600" dirty="0"/>
              <a:t> </a:t>
            </a:r>
            <a:r>
              <a:rPr lang="vi-VN" altLang="ja-JP" sz="2600" dirty="0" smtClean="0"/>
              <a:t>         push  on/off</a:t>
            </a:r>
            <a:endParaRPr lang="en-US" altLang="ja-JP" sz="2600" dirty="0"/>
          </a:p>
          <a:p>
            <a:pPr marL="0" indent="0">
              <a:buNone/>
            </a:pPr>
            <a:endParaRPr lang="vi-VN" sz="3600" dirty="0" smtClean="0"/>
          </a:p>
          <a:p>
            <a:pPr marL="0" indent="0">
              <a:buNone/>
            </a:pPr>
            <a:endParaRPr lang="vi-VN" sz="3600" dirty="0" smtClean="0"/>
          </a:p>
        </p:txBody>
      </p:sp>
      <p:pic>
        <p:nvPicPr>
          <p:cNvPr id="4" name="図 16" descr="スクリーンショット 2014-02-03 14.4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91" y="3821191"/>
            <a:ext cx="419229" cy="425955"/>
          </a:xfrm>
          <a:prstGeom prst="rect">
            <a:avLst/>
          </a:prstGeom>
        </p:spPr>
      </p:pic>
    </p:spTree>
    <p:extLst>
      <p:ext uri="{BB962C8B-B14F-4D97-AF65-F5344CB8AC3E}">
        <p14:creationId xmlns:p14="http://schemas.microsoft.com/office/powerpoint/2010/main" val="151564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stretch>
            <a:fillRect/>
          </a:stretch>
        </p:blipFill>
        <p:spPr>
          <a:xfrm>
            <a:off x="13565" y="0"/>
            <a:ext cx="3630877" cy="6858000"/>
          </a:xfrm>
          <a:prstGeom prst="rect">
            <a:avLst/>
          </a:prstGeom>
        </p:spPr>
      </p:pic>
      <p:sp>
        <p:nvSpPr>
          <p:cNvPr id="23" name="正方形/長方形 22"/>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vi-VN" altLang="ja-JP" dirty="0" smtClean="0"/>
              <a:t>et</a:t>
            </a:r>
            <a:endParaRPr kumimoji="1" lang="ja-JP" altLang="en-US" dirty="0"/>
          </a:p>
        </p:txBody>
      </p:sp>
      <p:sp>
        <p:nvSpPr>
          <p:cNvPr id="4" name="テキスト ボックス 3"/>
          <p:cNvSpPr txBox="1"/>
          <p:nvPr/>
        </p:nvSpPr>
        <p:spPr>
          <a:xfrm>
            <a:off x="3644442" y="325812"/>
            <a:ext cx="5167491" cy="3323987"/>
          </a:xfrm>
          <a:prstGeom prst="rect">
            <a:avLst/>
          </a:prstGeom>
          <a:noFill/>
        </p:spPr>
        <p:txBody>
          <a:bodyPr wrap="square" rtlCol="0">
            <a:spAutoFit/>
          </a:bodyPr>
          <a:lstStyle/>
          <a:p>
            <a:r>
              <a:rPr kumimoji="1" lang="en-US" altLang="ja-JP" sz="14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メニュー画面要素</a:t>
            </a:r>
            <a:r>
              <a:rPr kumimoji="1" lang="vi-VN" altLang="ja-JP" sz="1400" dirty="0" smtClean="0">
                <a:solidFill>
                  <a:schemeClr val="tx1">
                    <a:lumMod val="65000"/>
                    <a:lumOff val="35000"/>
                  </a:schemeClr>
                </a:solidFill>
                <a:latin typeface="ＤＦＰ太丸ゴシック体"/>
                <a:ea typeface="ＤＦＰ太丸ゴシック体"/>
                <a:cs typeface="ＤＦＰ太丸ゴシック体"/>
              </a:rPr>
              <a:t> ( các yếu tố trên menu)</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400" dirty="0" smtClean="0">
                <a:solidFill>
                  <a:schemeClr val="tx1">
                    <a:lumMod val="65000"/>
                    <a:lumOff val="35000"/>
                  </a:schemeClr>
                </a:solidFill>
                <a:latin typeface="ＤＦＰ太丸ゴシック体"/>
                <a:ea typeface="ＤＦＰ太丸ゴシック体"/>
                <a:cs typeface="ＤＦＰ太丸ゴシック体"/>
              </a:rPr>
              <a:t>iphone4〜</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の場合は左記のように</a:t>
            </a:r>
            <a:r>
              <a:rPr lang="vi-VN" altLang="ja-JP" sz="1400" dirty="0" smtClean="0">
                <a:solidFill>
                  <a:schemeClr val="tx1">
                    <a:lumMod val="65000"/>
                    <a:lumOff val="35000"/>
                  </a:schemeClr>
                </a:solidFill>
                <a:latin typeface="ＤＦＰ太丸ゴシック体"/>
                <a:ea typeface="ＤＦＰ太丸ゴシック体"/>
                <a:cs typeface="ＤＦＰ太丸ゴシック体"/>
              </a:rPr>
              <a:t> </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上詰め、下詰めになります。</a:t>
            </a:r>
            <a:endParaRPr lang="vi-VN"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vi-VN" altLang="ja-JP" sz="1400" dirty="0">
                <a:solidFill>
                  <a:schemeClr val="tx2"/>
                </a:solidFill>
                <a:latin typeface="ＤＦＰ太丸ゴシック体"/>
                <a:ea typeface="ＤＦＰ太丸ゴシック体"/>
                <a:cs typeface="ＤＦＰ太丸ゴシック体"/>
              </a:rPr>
              <a:t>( đối với iphone </a:t>
            </a:r>
            <a:r>
              <a:rPr lang="vi-VN" altLang="ja-JP" sz="1400" dirty="0" smtClean="0">
                <a:solidFill>
                  <a:schemeClr val="tx2"/>
                </a:solidFill>
                <a:latin typeface="ＤＦＰ太丸ゴシック体"/>
                <a:ea typeface="ＤＦＰ太丸ゴシック体"/>
                <a:cs typeface="ＤＦＰ太丸ゴシック体"/>
              </a:rPr>
              <a:t>4 trở đi sẽ hiển thị như hình bên phải)</a:t>
            </a:r>
            <a:endParaRPr lang="en-US" altLang="ja-JP" sz="1400" dirty="0">
              <a:solidFill>
                <a:schemeClr val="tx2"/>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ちなみに、３</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GS</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用のバッファは上下</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0.7cm</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（計</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1.4cm</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）です。</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vi-VN" altLang="ja-JP" sz="1400" dirty="0">
                <a:solidFill>
                  <a:schemeClr val="tx2"/>
                </a:solidFill>
                <a:latin typeface="ＤＦＰ太丸ゴシック体"/>
                <a:ea typeface="ＤＦＰ太丸ゴシック体"/>
                <a:cs typeface="ＤＦＰ太丸ゴシック体"/>
              </a:rPr>
              <a:t>Với </a:t>
            </a:r>
            <a:r>
              <a:rPr lang="vi-VN" altLang="ja-JP" sz="1400" dirty="0" smtClean="0">
                <a:solidFill>
                  <a:schemeClr val="tx2"/>
                </a:solidFill>
                <a:latin typeface="ＤＦＰ太丸ゴシック体"/>
                <a:ea typeface="ＤＦＰ太丸ゴシック体"/>
                <a:cs typeface="ＤＦＰ太丸ゴシック体"/>
              </a:rPr>
              <a:t>buffer của 3GS là trên dưới 0.7( tổng 1.4cm</a:t>
            </a:r>
            <a:r>
              <a:rPr lang="vi-VN" altLang="ja-JP" sz="1400" dirty="0" smtClean="0">
                <a:solidFill>
                  <a:schemeClr val="tx1">
                    <a:lumMod val="65000"/>
                    <a:lumOff val="35000"/>
                  </a:schemeClr>
                </a:solidFill>
                <a:latin typeface="ＤＦＰ太丸ゴシック体"/>
                <a:ea typeface="ＤＦＰ太丸ゴシック体"/>
                <a:cs typeface="ＤＦＰ太丸ゴシック体"/>
              </a:rPr>
              <a:t>)</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p:txBody>
      </p:sp>
      <p:sp>
        <p:nvSpPr>
          <p:cNvPr id="8" name="正方形/長方形 7"/>
          <p:cNvSpPr/>
          <p:nvPr/>
        </p:nvSpPr>
        <p:spPr>
          <a:xfrm>
            <a:off x="1013196" y="1664210"/>
            <a:ext cx="1007653" cy="354207"/>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t>スタミナ</a:t>
            </a:r>
            <a:endParaRPr lang="vi-VN" altLang="ja-JP" sz="1400" dirty="0" smtClean="0"/>
          </a:p>
          <a:p>
            <a:pPr algn="ctr"/>
            <a:r>
              <a:rPr kumimoji="1" lang="vi-VN" altLang="ja-JP" sz="1200" dirty="0" smtClean="0"/>
              <a:t>Stamina</a:t>
            </a:r>
            <a:endParaRPr kumimoji="1" lang="ja-JP" altLang="en-US" sz="1200" dirty="0"/>
          </a:p>
        </p:txBody>
      </p:sp>
      <p:sp>
        <p:nvSpPr>
          <p:cNvPr id="48" name="正方形/長方形 47"/>
          <p:cNvSpPr/>
          <p:nvPr/>
        </p:nvSpPr>
        <p:spPr>
          <a:xfrm>
            <a:off x="586270" y="2371965"/>
            <a:ext cx="2497906" cy="2435437"/>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ステージ</a:t>
            </a:r>
            <a:endParaRPr kumimoji="1" lang="en-US" altLang="ja-JP" sz="1400" dirty="0" smtClean="0"/>
          </a:p>
          <a:p>
            <a:pPr algn="ctr"/>
            <a:r>
              <a:rPr lang="ja-JP" altLang="en-US" sz="1400" dirty="0" smtClean="0"/>
              <a:t>おそらくキレイに</a:t>
            </a:r>
            <a:endParaRPr lang="en-US" altLang="ja-JP" sz="1400" dirty="0" smtClean="0"/>
          </a:p>
          <a:p>
            <a:pPr algn="ctr"/>
            <a:r>
              <a:rPr lang="ja-JP" altLang="en-US" sz="1400" dirty="0" smtClean="0"/>
              <a:t>収まらないので</a:t>
            </a:r>
            <a:endParaRPr lang="en-US" altLang="ja-JP" sz="1400" dirty="0" smtClean="0"/>
          </a:p>
          <a:p>
            <a:pPr algn="ctr"/>
            <a:r>
              <a:rPr kumimoji="1" lang="ja-JP" altLang="en-US" sz="1400" dirty="0" smtClean="0"/>
              <a:t>地図的な表示になります。</a:t>
            </a:r>
            <a:endParaRPr kumimoji="1" lang="vi-VN" altLang="ja-JP" sz="1400" dirty="0" smtClean="0"/>
          </a:p>
          <a:p>
            <a:pPr algn="ctr"/>
            <a:r>
              <a:rPr lang="vi-VN" altLang="ja-JP" sz="1400" dirty="0"/>
              <a:t>Có thể ko lấy hết đc stage nên sẽ biểu diễn theo sơ đồ</a:t>
            </a:r>
            <a:endParaRPr lang="ja-JP" altLang="en-US" sz="1400" dirty="0"/>
          </a:p>
          <a:p>
            <a:pPr algn="ctr"/>
            <a:endParaRPr kumimoji="1" lang="ja-JP" altLang="en-US" sz="1400" dirty="0"/>
          </a:p>
        </p:txBody>
      </p:sp>
      <p:sp>
        <p:nvSpPr>
          <p:cNvPr id="66" name="正方形/長方形 65"/>
          <p:cNvSpPr/>
          <p:nvPr/>
        </p:nvSpPr>
        <p:spPr>
          <a:xfrm>
            <a:off x="482600" y="5273891"/>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smtClean="0"/>
              <a:t>Story</a:t>
            </a:r>
            <a:endParaRPr kumimoji="1" lang="ja-JP" altLang="en-US" sz="800" dirty="0"/>
          </a:p>
        </p:txBody>
      </p:sp>
      <p:sp>
        <p:nvSpPr>
          <p:cNvPr id="67" name="正方形/長方形 66"/>
          <p:cNvSpPr/>
          <p:nvPr/>
        </p:nvSpPr>
        <p:spPr>
          <a:xfrm>
            <a:off x="2613823" y="5273890"/>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t>図鑑</a:t>
            </a:r>
            <a:endParaRPr kumimoji="1" lang="vi-VN" altLang="ja-JP" sz="800" dirty="0" smtClean="0"/>
          </a:p>
          <a:p>
            <a:pPr algn="ctr"/>
            <a:r>
              <a:rPr lang="vi-VN" altLang="ja-JP" sz="800" dirty="0" smtClean="0"/>
              <a:t>Sơ đồ</a:t>
            </a:r>
            <a:endParaRPr kumimoji="1" lang="ja-JP" altLang="en-US" sz="800" dirty="0"/>
          </a:p>
        </p:txBody>
      </p:sp>
      <p:sp>
        <p:nvSpPr>
          <p:cNvPr id="69" name="正方形/長方形 68"/>
          <p:cNvSpPr/>
          <p:nvPr/>
        </p:nvSpPr>
        <p:spPr>
          <a:xfrm>
            <a:off x="1193008" y="5273891"/>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t>遊び</a:t>
            </a:r>
            <a:r>
              <a:rPr kumimoji="1" lang="vi-VN" altLang="ja-JP" sz="800" dirty="0" smtClean="0"/>
              <a:t>0</a:t>
            </a:r>
            <a:r>
              <a:rPr kumimoji="1" lang="ja-JP" altLang="en-US" sz="800" dirty="0" smtClean="0"/>
              <a:t>方</a:t>
            </a:r>
            <a:endParaRPr kumimoji="1" lang="vi-VN" altLang="ja-JP" sz="800" dirty="0" smtClean="0"/>
          </a:p>
          <a:p>
            <a:pPr algn="ctr"/>
            <a:r>
              <a:rPr lang="vi-VN" altLang="ja-JP" sz="800" dirty="0" smtClean="0"/>
              <a:t>Cách chơi</a:t>
            </a:r>
            <a:endParaRPr kumimoji="1" lang="ja-JP" altLang="en-US" sz="800" dirty="0"/>
          </a:p>
        </p:txBody>
      </p:sp>
      <p:sp>
        <p:nvSpPr>
          <p:cNvPr id="70" name="正方形/長方形 69"/>
          <p:cNvSpPr/>
          <p:nvPr/>
        </p:nvSpPr>
        <p:spPr>
          <a:xfrm>
            <a:off x="498687" y="1042769"/>
            <a:ext cx="2711238"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t>広告</a:t>
            </a:r>
            <a:r>
              <a:rPr kumimoji="1" lang="vi-VN" altLang="ja-JP" sz="800" dirty="0" smtClean="0"/>
              <a:t> Thông báo</a:t>
            </a:r>
            <a:endParaRPr kumimoji="1" lang="ja-JP" altLang="en-US" sz="800" dirty="0"/>
          </a:p>
        </p:txBody>
      </p:sp>
      <p:sp>
        <p:nvSpPr>
          <p:cNvPr id="71" name="正方形/長方形 70"/>
          <p:cNvSpPr/>
          <p:nvPr/>
        </p:nvSpPr>
        <p:spPr>
          <a:xfrm>
            <a:off x="1903416" y="5273890"/>
            <a:ext cx="580015" cy="49737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smtClean="0"/>
              <a:t>Get star</a:t>
            </a:r>
            <a:endParaRPr lang="en-US" altLang="ja-JP" sz="800" dirty="0" smtClean="0"/>
          </a:p>
          <a:p>
            <a:pPr algn="ctr"/>
            <a:r>
              <a:rPr kumimoji="1" lang="ja-JP" altLang="en-US" sz="800" dirty="0" smtClean="0"/>
              <a:t>（広告）</a:t>
            </a:r>
            <a:endParaRPr kumimoji="1" lang="ja-JP" altLang="en-US" sz="800" dirty="0"/>
          </a:p>
        </p:txBody>
      </p:sp>
      <p:pic>
        <p:nvPicPr>
          <p:cNvPr id="2" name="図 1" descr="スクリーンショット 2014-02-03 14.48.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08" y="1638294"/>
            <a:ext cx="419229" cy="425955"/>
          </a:xfrm>
          <a:prstGeom prst="rect">
            <a:avLst/>
          </a:prstGeom>
        </p:spPr>
      </p:pic>
      <p:pic>
        <p:nvPicPr>
          <p:cNvPr id="5" name="図 4" descr="スクリーンショット 2014-02-03 16.26.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442" y="2064249"/>
            <a:ext cx="4999027" cy="4007485"/>
          </a:xfrm>
          <a:prstGeom prst="rect">
            <a:avLst/>
          </a:prstGeom>
        </p:spPr>
      </p:pic>
      <p:sp>
        <p:nvSpPr>
          <p:cNvPr id="18" name="正方形/長方形 17"/>
          <p:cNvSpPr/>
          <p:nvPr/>
        </p:nvSpPr>
        <p:spPr>
          <a:xfrm>
            <a:off x="2076523" y="1677168"/>
            <a:ext cx="1007653" cy="354207"/>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t>☆</a:t>
            </a:r>
            <a:r>
              <a:rPr kumimoji="1" lang="ja-JP" altLang="en-US" sz="1400" dirty="0" smtClean="0"/>
              <a:t>の数</a:t>
            </a:r>
            <a:endParaRPr kumimoji="1" lang="vi-VN" altLang="ja-JP" sz="1400" dirty="0" smtClean="0"/>
          </a:p>
          <a:p>
            <a:pPr algn="ctr"/>
            <a:r>
              <a:rPr lang="vi-VN" altLang="ja-JP" sz="1200" dirty="0" smtClean="0"/>
              <a:t>Số</a:t>
            </a:r>
            <a:r>
              <a:rPr lang="vi-VN" altLang="ja-JP" sz="1400" dirty="0" smtClean="0"/>
              <a:t> sao</a:t>
            </a:r>
            <a:endParaRPr kumimoji="1" lang="ja-JP" altLang="en-US" sz="1400" dirty="0"/>
          </a:p>
        </p:txBody>
      </p:sp>
    </p:spTree>
    <p:extLst>
      <p:ext uri="{BB962C8B-B14F-4D97-AF65-F5344CB8AC3E}">
        <p14:creationId xmlns:p14="http://schemas.microsoft.com/office/powerpoint/2010/main" val="19119779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stretch>
            <a:fillRect/>
          </a:stretch>
        </p:blipFill>
        <p:spPr>
          <a:xfrm>
            <a:off x="13565" y="0"/>
            <a:ext cx="3630877" cy="6858000"/>
          </a:xfrm>
          <a:prstGeom prst="rect">
            <a:avLst/>
          </a:prstGeom>
        </p:spPr>
      </p:pic>
      <p:sp>
        <p:nvSpPr>
          <p:cNvPr id="23" name="正方形/長方形 22"/>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644442" y="325813"/>
            <a:ext cx="5167491" cy="5770809"/>
          </a:xfrm>
          <a:prstGeom prst="rect">
            <a:avLst/>
          </a:prstGeom>
          <a:noFill/>
        </p:spPr>
        <p:txBody>
          <a:bodyPr wrap="square" rtlCol="0">
            <a:spAutoFit/>
          </a:bodyPr>
          <a:lstStyle/>
          <a:p>
            <a:r>
              <a:rPr kumimoji="1" lang="en-US" altLang="ja-JP" sz="14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400" dirty="0" smtClean="0">
                <a:solidFill>
                  <a:schemeClr val="tx1">
                    <a:lumMod val="65000"/>
                    <a:lumOff val="35000"/>
                  </a:schemeClr>
                </a:solidFill>
                <a:latin typeface="ＤＦＰ太丸ゴシック体"/>
                <a:ea typeface="ＤＦＰ太丸ゴシック体"/>
                <a:cs typeface="ＤＦＰ太丸ゴシック体"/>
              </a:rPr>
              <a:t>メインゲーム基本ルール</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囚人を８人、背の順（囚人番号順）に並べる早さを競います。</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上部は敵（先輩看守）</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下部がプレイヤーになります。</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u="sng"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100" u="sng" dirty="0" smtClean="0">
                <a:solidFill>
                  <a:schemeClr val="tx1">
                    <a:lumMod val="65000"/>
                    <a:lumOff val="35000"/>
                  </a:schemeClr>
                </a:solidFill>
                <a:latin typeface="ＤＦＰ太丸ゴシック体"/>
                <a:ea typeface="ＤＦＰ太丸ゴシック体"/>
                <a:cs typeface="ＤＦＰ太丸ゴシック体"/>
              </a:rPr>
              <a:t>＜＜基本ルール＞＞</a:t>
            </a:r>
            <a:endParaRPr lang="en-US" altLang="ja-JP" sz="1100" u="sng"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100" dirty="0" smtClean="0">
                <a:solidFill>
                  <a:schemeClr val="tx1">
                    <a:lumMod val="65000"/>
                    <a:lumOff val="35000"/>
                  </a:schemeClr>
                </a:solidFill>
                <a:latin typeface="ＤＦＰ太丸ゴシック体"/>
                <a:ea typeface="ＤＦＰ太丸ゴシック体"/>
                <a:cs typeface="ＤＦＰ太丸ゴシック体"/>
              </a:rPr>
              <a:t>＜ゲームスタート時＞</a:t>
            </a:r>
            <a:endParaRPr lang="en-US" altLang="ja-JP" sz="1100" dirty="0">
              <a:solidFill>
                <a:schemeClr val="tx1">
                  <a:lumMod val="65000"/>
                  <a:lumOff val="35000"/>
                </a:schemeClr>
              </a:solidFill>
              <a:latin typeface="ＤＦＰ太丸ゴシック体"/>
              <a:ea typeface="ＤＦＰ太丸ゴシック体"/>
              <a:cs typeface="ＤＦＰ太丸ゴシック体"/>
            </a:endParaRPr>
          </a:p>
          <a:p>
            <a:r>
              <a:rPr lang="ja-JP" altLang="en-US" sz="1100" dirty="0" smtClean="0">
                <a:solidFill>
                  <a:schemeClr val="tx1">
                    <a:lumMod val="65000"/>
                    <a:lumOff val="35000"/>
                  </a:schemeClr>
                </a:solidFill>
                <a:latin typeface="ＤＦＰ太丸ゴシック体"/>
                <a:ea typeface="ＤＦＰ太丸ゴシック体"/>
                <a:cs typeface="ＤＦＰ太丸ゴシック体"/>
              </a:rPr>
              <a:t>・まず最初にランダムで敵</a:t>
            </a:r>
            <a:r>
              <a:rPr lang="en-US" altLang="ja-JP" sz="1100" dirty="0" smtClean="0">
                <a:solidFill>
                  <a:schemeClr val="tx1">
                    <a:lumMod val="65000"/>
                    <a:lumOff val="35000"/>
                  </a:schemeClr>
                </a:solidFill>
                <a:latin typeface="ＤＦＰ太丸ゴシック体"/>
                <a:ea typeface="ＤＦＰ太丸ゴシック体"/>
                <a:cs typeface="ＤＦＰ太丸ゴシック体"/>
              </a:rPr>
              <a:t>8</a:t>
            </a:r>
            <a:r>
              <a:rPr lang="ja-JP" altLang="en-US" sz="1100" dirty="0" smtClean="0">
                <a:solidFill>
                  <a:schemeClr val="tx1">
                    <a:lumMod val="65000"/>
                    <a:lumOff val="35000"/>
                  </a:schemeClr>
                </a:solidFill>
                <a:latin typeface="ＤＦＰ太丸ゴシック体"/>
                <a:ea typeface="ＤＦＰ太丸ゴシック体"/>
                <a:cs typeface="ＤＦＰ太丸ゴシック体"/>
              </a:rPr>
              <a:t>名、プレイヤー</a:t>
            </a:r>
            <a:r>
              <a:rPr lang="en-US" altLang="ja-JP" sz="1100" dirty="0" smtClean="0">
                <a:solidFill>
                  <a:schemeClr val="tx1">
                    <a:lumMod val="65000"/>
                    <a:lumOff val="35000"/>
                  </a:schemeClr>
                </a:solidFill>
                <a:latin typeface="ＤＦＰ太丸ゴシック体"/>
                <a:ea typeface="ＤＦＰ太丸ゴシック体"/>
                <a:cs typeface="ＤＦＰ太丸ゴシック体"/>
              </a:rPr>
              <a:t>8</a:t>
            </a:r>
            <a:r>
              <a:rPr lang="ja-JP" altLang="en-US" sz="1100" dirty="0" smtClean="0">
                <a:solidFill>
                  <a:schemeClr val="tx1">
                    <a:lumMod val="65000"/>
                    <a:lumOff val="35000"/>
                  </a:schemeClr>
                </a:solidFill>
                <a:latin typeface="ＤＦＰ太丸ゴシック体"/>
                <a:ea typeface="ＤＦＰ太丸ゴシック体"/>
                <a:cs typeface="ＤＦＰ太丸ゴシック体"/>
              </a:rPr>
              <a:t>名、計</a:t>
            </a:r>
            <a:r>
              <a:rPr lang="en-US" altLang="ja-JP" sz="1100" dirty="0" smtClean="0">
                <a:solidFill>
                  <a:schemeClr val="tx1">
                    <a:lumMod val="65000"/>
                    <a:lumOff val="35000"/>
                  </a:schemeClr>
                </a:solidFill>
                <a:latin typeface="ＤＦＰ太丸ゴシック体"/>
                <a:ea typeface="ＤＦＰ太丸ゴシック体"/>
                <a:cs typeface="ＤＦＰ太丸ゴシック体"/>
              </a:rPr>
              <a:t>16</a:t>
            </a:r>
            <a:r>
              <a:rPr lang="ja-JP" altLang="en-US" sz="1100" dirty="0" smtClean="0">
                <a:solidFill>
                  <a:schemeClr val="tx1">
                    <a:lumMod val="65000"/>
                    <a:lumOff val="35000"/>
                  </a:schemeClr>
                </a:solidFill>
                <a:latin typeface="ＤＦＰ太丸ゴシック体"/>
                <a:ea typeface="ＤＦＰ太丸ゴシック体"/>
                <a:cs typeface="ＤＦＰ太丸ゴシック体"/>
              </a:rPr>
              <a:t>名が配置がされます</a:t>
            </a:r>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ja-JP" altLang="ja-JP" sz="1100" dirty="0">
                <a:solidFill>
                  <a:schemeClr val="tx1">
                    <a:lumMod val="65000"/>
                    <a:lumOff val="35000"/>
                  </a:schemeClr>
                </a:solidFill>
                <a:latin typeface="ＤＦＰ太丸ゴシック体"/>
                <a:ea typeface="ＤＦＰ太丸ゴシック体"/>
                <a:cs typeface="ＤＦＰ太丸ゴシック体"/>
              </a:rPr>
              <a:t>　</a:t>
            </a:r>
            <a:r>
              <a:rPr lang="ja-JP" altLang="en-US" sz="1100" dirty="0" smtClean="0">
                <a:solidFill>
                  <a:schemeClr val="tx1">
                    <a:lumMod val="65000"/>
                    <a:lumOff val="35000"/>
                  </a:schemeClr>
                </a:solidFill>
                <a:latin typeface="ＤＦＰ太丸ゴシック体"/>
                <a:ea typeface="ＤＦＰ太丸ゴシック体"/>
                <a:cs typeface="ＤＦＰ太丸ゴシック体"/>
              </a:rPr>
              <a:t>（一発でクリアにならないように注意）</a:t>
            </a:r>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100" dirty="0" smtClean="0">
                <a:solidFill>
                  <a:schemeClr val="tx1">
                    <a:lumMod val="65000"/>
                    <a:lumOff val="35000"/>
                  </a:schemeClr>
                </a:solidFill>
                <a:latin typeface="ＤＦＰ太丸ゴシック体"/>
                <a:ea typeface="ＤＦＰ太丸ゴシック体"/>
                <a:cs typeface="ＤＦＰ太丸ゴシック体"/>
              </a:rPr>
              <a:t>・余った</a:t>
            </a:r>
            <a:r>
              <a:rPr lang="en-US" altLang="ja-JP" sz="1100" dirty="0" smtClean="0">
                <a:solidFill>
                  <a:schemeClr val="tx1">
                    <a:lumMod val="65000"/>
                    <a:lumOff val="35000"/>
                  </a:schemeClr>
                </a:solidFill>
                <a:latin typeface="ＤＦＰ太丸ゴシック体"/>
                <a:ea typeface="ＤＦＰ太丸ゴシック体"/>
                <a:cs typeface="ＤＦＰ太丸ゴシック体"/>
              </a:rPr>
              <a:t>24</a:t>
            </a:r>
            <a:r>
              <a:rPr lang="ja-JP" altLang="en-US" sz="1100" dirty="0" smtClean="0">
                <a:solidFill>
                  <a:schemeClr val="tx1">
                    <a:lumMod val="65000"/>
                    <a:lumOff val="35000"/>
                  </a:schemeClr>
                </a:solidFill>
                <a:latin typeface="ＤＦＰ太丸ゴシック体"/>
                <a:ea typeface="ＤＦＰ太丸ゴシック体"/>
                <a:cs typeface="ＤＦＰ太丸ゴシック体"/>
              </a:rPr>
              <a:t>名の囚人は画面上に出ません待機しています。</a:t>
            </a:r>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100" dirty="0" smtClean="0">
                <a:solidFill>
                  <a:schemeClr val="tx1">
                    <a:lumMod val="65000"/>
                    <a:lumOff val="35000"/>
                  </a:schemeClr>
                </a:solidFill>
                <a:latin typeface="ＤＦＰ太丸ゴシック体"/>
                <a:ea typeface="ＤＦＰ太丸ゴシック体"/>
                <a:cs typeface="ＤＦＰ太丸ゴシック体"/>
              </a:rPr>
              <a:t>・左から１人囚人がトコトコやってきます。（</a:t>
            </a:r>
            <a:r>
              <a:rPr lang="en-US" altLang="ja-JP" sz="1100" dirty="0" smtClean="0">
                <a:solidFill>
                  <a:schemeClr val="tx1">
                    <a:lumMod val="65000"/>
                    <a:lumOff val="35000"/>
                  </a:schemeClr>
                </a:solidFill>
                <a:latin typeface="ＤＦＰ太丸ゴシック体"/>
                <a:ea typeface="ＤＦＰ太丸ゴシック体"/>
                <a:cs typeface="ＤＦＰ太丸ゴシック体"/>
              </a:rPr>
              <a:t>1/24</a:t>
            </a:r>
            <a:r>
              <a:rPr lang="ja-JP" altLang="en-US" sz="1100" dirty="0" smtClean="0">
                <a:solidFill>
                  <a:schemeClr val="tx1">
                    <a:lumMod val="65000"/>
                    <a:lumOff val="35000"/>
                  </a:schemeClr>
                </a:solidFill>
                <a:latin typeface="ＤＦＰ太丸ゴシック体"/>
                <a:ea typeface="ＤＦＰ太丸ゴシック体"/>
                <a:cs typeface="ＤＦＰ太丸ゴシック体"/>
              </a:rPr>
              <a:t>の確率でランダム）</a:t>
            </a:r>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a:solidFill>
                <a:schemeClr val="tx1">
                  <a:lumMod val="65000"/>
                  <a:lumOff val="35000"/>
                </a:schemeClr>
              </a:solidFill>
              <a:latin typeface="ＤＦＰ太丸ゴシック体"/>
              <a:ea typeface="ＤＦＰ太丸ゴシック体"/>
              <a:cs typeface="ＤＦＰ太丸ゴシック体"/>
            </a:endParaRPr>
          </a:p>
          <a:p>
            <a:r>
              <a:rPr lang="ja-JP" altLang="en-US" sz="1100" dirty="0" smtClean="0">
                <a:solidFill>
                  <a:schemeClr val="tx1">
                    <a:lumMod val="65000"/>
                    <a:lumOff val="35000"/>
                  </a:schemeClr>
                </a:solidFill>
                <a:latin typeface="ＤＦＰ太丸ゴシック体"/>
                <a:ea typeface="ＤＦＰ太丸ゴシック体"/>
                <a:cs typeface="ＤＦＰ太丸ゴシック体"/>
              </a:rPr>
              <a:t>＜ゲーム開始＞</a:t>
            </a:r>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100" dirty="0" smtClean="0">
                <a:solidFill>
                  <a:schemeClr val="tx1">
                    <a:lumMod val="65000"/>
                    <a:lumOff val="35000"/>
                  </a:schemeClr>
                </a:solidFill>
                <a:latin typeface="ＤＦＰ太丸ゴシック体"/>
                <a:ea typeface="ＤＦＰ太丸ゴシック体"/>
                <a:cs typeface="ＤＦＰ太丸ゴシック体"/>
              </a:rPr>
              <a:t>・交代させたい囚人をタップするとその囚人と交代します。</a:t>
            </a:r>
            <a:r>
              <a:rPr lang="en-US" altLang="ja-JP" sz="11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100" dirty="0" smtClean="0">
                <a:solidFill>
                  <a:schemeClr val="tx1">
                    <a:lumMod val="65000"/>
                    <a:lumOff val="35000"/>
                  </a:schemeClr>
                </a:solidFill>
                <a:latin typeface="ＤＦＰ太丸ゴシック体"/>
                <a:ea typeface="ＤＦＰ太丸ゴシック体"/>
                <a:cs typeface="ＤＦＰ太丸ゴシック体"/>
              </a:rPr>
              <a:t>１</a:t>
            </a:r>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100" dirty="0" smtClean="0">
                <a:solidFill>
                  <a:schemeClr val="tx1">
                    <a:lumMod val="65000"/>
                    <a:lumOff val="35000"/>
                  </a:schemeClr>
                </a:solidFill>
                <a:latin typeface="ＤＦＰ太丸ゴシック体"/>
                <a:ea typeface="ＤＦＰ太丸ゴシック体"/>
                <a:cs typeface="ＤＦＰ太丸ゴシック体"/>
              </a:rPr>
              <a:t>・交代させられた囚人は相手プレイヤーの交代候補になります。</a:t>
            </a:r>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この繰り返しを行い、先に番号順（昇順）になった看守の勝ちです。</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4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１</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囚人が気に入らない場合「更新ボタン」で次の囚人が入れ替わりでやってきます。更新は１交代につき１回だけできます。更新ボタンは押すとパスボタンに変わります。</a:t>
            </a:r>
            <a:endParaRPr kumimoji="1" lang="en-US" altLang="ja-JP" sz="1400" dirty="0" smtClean="0">
              <a:solidFill>
                <a:schemeClr val="tx1">
                  <a:lumMod val="65000"/>
                  <a:lumOff val="35000"/>
                </a:schemeClr>
              </a:solidFill>
              <a:latin typeface="ＤＦＰ太丸ゴシック体"/>
              <a:ea typeface="ＤＦＰ太丸ゴシック体"/>
              <a:cs typeface="ＤＦＰ太丸ゴシック体"/>
            </a:endParaRPr>
          </a:p>
        </p:txBody>
      </p:sp>
      <p:pic>
        <p:nvPicPr>
          <p:cNvPr id="2" name="図 1" descr="border01O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386" y="2710335"/>
            <a:ext cx="198696" cy="328989"/>
          </a:xfrm>
          <a:prstGeom prst="rect">
            <a:avLst/>
          </a:prstGeom>
        </p:spPr>
      </p:pic>
      <p:pic>
        <p:nvPicPr>
          <p:cNvPr id="5" name="図 4" descr="border03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69" y="4011998"/>
            <a:ext cx="241041" cy="342018"/>
          </a:xfrm>
          <a:prstGeom prst="rect">
            <a:avLst/>
          </a:prstGeom>
        </p:spPr>
      </p:pic>
      <p:pic>
        <p:nvPicPr>
          <p:cNvPr id="7" name="図 6" descr="border05ON.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01" y="3897991"/>
            <a:ext cx="250814" cy="456025"/>
          </a:xfrm>
          <a:prstGeom prst="rect">
            <a:avLst/>
          </a:prstGeom>
        </p:spPr>
      </p:pic>
      <p:pic>
        <p:nvPicPr>
          <p:cNvPr id="10" name="図 9" descr="border08O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06" y="3963138"/>
            <a:ext cx="286644" cy="390878"/>
          </a:xfrm>
          <a:prstGeom prst="rect">
            <a:avLst/>
          </a:prstGeom>
        </p:spPr>
      </p:pic>
      <p:pic>
        <p:nvPicPr>
          <p:cNvPr id="12" name="図 11" descr="border10ON.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2968" y="3953366"/>
            <a:ext cx="338761" cy="400650"/>
          </a:xfrm>
          <a:prstGeom prst="rect">
            <a:avLst/>
          </a:prstGeom>
        </p:spPr>
      </p:pic>
      <p:pic>
        <p:nvPicPr>
          <p:cNvPr id="13" name="図 12" descr="border11ON.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292" y="2457835"/>
            <a:ext cx="322475" cy="605861"/>
          </a:xfrm>
          <a:prstGeom prst="rect">
            <a:avLst/>
          </a:prstGeom>
        </p:spPr>
      </p:pic>
      <p:pic>
        <p:nvPicPr>
          <p:cNvPr id="16" name="図 15" descr="border14ON.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8298" y="3920793"/>
            <a:ext cx="319217" cy="433223"/>
          </a:xfrm>
          <a:prstGeom prst="rect">
            <a:avLst/>
          </a:prstGeom>
        </p:spPr>
      </p:pic>
      <p:pic>
        <p:nvPicPr>
          <p:cNvPr id="19" name="図 18" descr="border17ON.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0120" y="3956672"/>
            <a:ext cx="328989" cy="381106"/>
          </a:xfrm>
          <a:prstGeom prst="rect">
            <a:avLst/>
          </a:prstGeom>
        </p:spPr>
      </p:pic>
      <p:pic>
        <p:nvPicPr>
          <p:cNvPr id="21" name="図 20" descr="border19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4120" y="4015255"/>
            <a:ext cx="351790" cy="338761"/>
          </a:xfrm>
          <a:prstGeom prst="rect">
            <a:avLst/>
          </a:prstGeom>
        </p:spPr>
      </p:pic>
      <p:pic>
        <p:nvPicPr>
          <p:cNvPr id="24" name="図 23" descr="border22ON.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6831" y="2695619"/>
            <a:ext cx="237784" cy="368077"/>
          </a:xfrm>
          <a:prstGeom prst="rect">
            <a:avLst/>
          </a:prstGeom>
        </p:spPr>
      </p:pic>
      <p:pic>
        <p:nvPicPr>
          <p:cNvPr id="28" name="図 27" descr="border26ON.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106" y="2539268"/>
            <a:ext cx="283386" cy="524428"/>
          </a:xfrm>
          <a:prstGeom prst="rect">
            <a:avLst/>
          </a:prstGeom>
        </p:spPr>
      </p:pic>
      <p:pic>
        <p:nvPicPr>
          <p:cNvPr id="30" name="図 29" descr="border28ON.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8841" y="3940337"/>
            <a:ext cx="302930" cy="413679"/>
          </a:xfrm>
          <a:prstGeom prst="rect">
            <a:avLst/>
          </a:prstGeom>
        </p:spPr>
      </p:pic>
      <p:pic>
        <p:nvPicPr>
          <p:cNvPr id="31" name="図 30" descr="border29ON.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27954" y="2539268"/>
            <a:ext cx="309445" cy="524428"/>
          </a:xfrm>
          <a:prstGeom prst="rect">
            <a:avLst/>
          </a:prstGeom>
        </p:spPr>
      </p:pic>
      <p:pic>
        <p:nvPicPr>
          <p:cNvPr id="33" name="図 32" descr="border31ON.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3169" y="2575099"/>
            <a:ext cx="237784" cy="488597"/>
          </a:xfrm>
          <a:prstGeom prst="rect">
            <a:avLst/>
          </a:prstGeom>
        </p:spPr>
      </p:pic>
      <p:pic>
        <p:nvPicPr>
          <p:cNvPr id="34" name="図 33" descr="border39ON.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80949" y="2617443"/>
            <a:ext cx="208468" cy="446253"/>
          </a:xfrm>
          <a:prstGeom prst="rect">
            <a:avLst/>
          </a:prstGeom>
        </p:spPr>
      </p:pic>
      <p:pic>
        <p:nvPicPr>
          <p:cNvPr id="35" name="図 34" descr="border38ON.gi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70738" y="2676075"/>
            <a:ext cx="276872" cy="387621"/>
          </a:xfrm>
          <a:prstGeom prst="rect">
            <a:avLst/>
          </a:prstGeom>
        </p:spPr>
      </p:pic>
      <p:pic>
        <p:nvPicPr>
          <p:cNvPr id="37" name="図 36" descr="border36ON.gi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2759" y="2571841"/>
            <a:ext cx="224755" cy="491855"/>
          </a:xfrm>
          <a:prstGeom prst="rect">
            <a:avLst/>
          </a:prstGeom>
        </p:spPr>
      </p:pic>
      <p:pic>
        <p:nvPicPr>
          <p:cNvPr id="41" name="図 40" descr="border32ON.gi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3328" y="3982731"/>
            <a:ext cx="224754" cy="355047"/>
          </a:xfrm>
          <a:prstGeom prst="rect">
            <a:avLst/>
          </a:prstGeom>
        </p:spPr>
      </p:pic>
      <p:pic>
        <p:nvPicPr>
          <p:cNvPr id="45" name="図 44"/>
          <p:cNvPicPr>
            <a:picLocks noChangeAspect="1"/>
          </p:cNvPicPr>
          <p:nvPr/>
        </p:nvPicPr>
        <p:blipFill>
          <a:blip r:embed="rId21"/>
          <a:stretch>
            <a:fillRect/>
          </a:stretch>
        </p:blipFill>
        <p:spPr>
          <a:xfrm>
            <a:off x="1987707" y="3272535"/>
            <a:ext cx="408043" cy="408043"/>
          </a:xfrm>
          <a:prstGeom prst="rect">
            <a:avLst/>
          </a:prstGeom>
        </p:spPr>
      </p:pic>
      <p:pic>
        <p:nvPicPr>
          <p:cNvPr id="47" name="図 46" descr="sk11_0325.gi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8841" y="3163198"/>
            <a:ext cx="485250" cy="683761"/>
          </a:xfrm>
          <a:prstGeom prst="rect">
            <a:avLst/>
          </a:prstGeom>
        </p:spPr>
      </p:pic>
      <p:sp>
        <p:nvSpPr>
          <p:cNvPr id="49" name="テキスト ボックス 48"/>
          <p:cNvSpPr txBox="1"/>
          <p:nvPr/>
        </p:nvSpPr>
        <p:spPr>
          <a:xfrm>
            <a:off x="2590395" y="4393206"/>
            <a:ext cx="398234" cy="261610"/>
          </a:xfrm>
          <a:prstGeom prst="rect">
            <a:avLst/>
          </a:prstGeom>
          <a:solidFill>
            <a:schemeClr val="bg1"/>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0" name="テキスト ボックス 49"/>
          <p:cNvSpPr txBox="1"/>
          <p:nvPr/>
        </p:nvSpPr>
        <p:spPr>
          <a:xfrm>
            <a:off x="48518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1" name="テキスト ボックス 50"/>
          <p:cNvSpPr txBox="1"/>
          <p:nvPr/>
        </p:nvSpPr>
        <p:spPr>
          <a:xfrm>
            <a:off x="785926"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2" name="テキスト ボックス 51"/>
          <p:cNvSpPr txBox="1"/>
          <p:nvPr/>
        </p:nvSpPr>
        <p:spPr>
          <a:xfrm>
            <a:off x="108667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3" name="テキスト ボックス 52"/>
          <p:cNvSpPr txBox="1"/>
          <p:nvPr/>
        </p:nvSpPr>
        <p:spPr>
          <a:xfrm>
            <a:off x="1387416" y="4393206"/>
            <a:ext cx="398234"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15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4" name="テキスト ボックス 53"/>
          <p:cNvSpPr txBox="1"/>
          <p:nvPr/>
        </p:nvSpPr>
        <p:spPr>
          <a:xfrm>
            <a:off x="168816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26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5" name="テキスト ボックス 54"/>
          <p:cNvSpPr txBox="1"/>
          <p:nvPr/>
        </p:nvSpPr>
        <p:spPr>
          <a:xfrm>
            <a:off x="1988906"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6" name="テキスト ボックス 55"/>
          <p:cNvSpPr txBox="1"/>
          <p:nvPr/>
        </p:nvSpPr>
        <p:spPr>
          <a:xfrm>
            <a:off x="228965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7" name="テキスト ボックス 56"/>
          <p:cNvSpPr txBox="1"/>
          <p:nvPr/>
        </p:nvSpPr>
        <p:spPr>
          <a:xfrm>
            <a:off x="2625525" y="2190053"/>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8" name="テキスト ボックス 57"/>
          <p:cNvSpPr txBox="1"/>
          <p:nvPr/>
        </p:nvSpPr>
        <p:spPr>
          <a:xfrm>
            <a:off x="52031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9" name="テキスト ボックス 58"/>
          <p:cNvSpPr txBox="1"/>
          <p:nvPr/>
        </p:nvSpPr>
        <p:spPr>
          <a:xfrm>
            <a:off x="821056" y="2190053"/>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0" name="テキスト ボックス 59"/>
          <p:cNvSpPr txBox="1"/>
          <p:nvPr/>
        </p:nvSpPr>
        <p:spPr>
          <a:xfrm>
            <a:off x="112180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1" name="テキスト ボックス 60"/>
          <p:cNvSpPr txBox="1"/>
          <p:nvPr/>
        </p:nvSpPr>
        <p:spPr>
          <a:xfrm>
            <a:off x="1422546" y="2190053"/>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2" name="テキスト ボックス 61"/>
          <p:cNvSpPr txBox="1"/>
          <p:nvPr/>
        </p:nvSpPr>
        <p:spPr>
          <a:xfrm>
            <a:off x="172329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3" name="テキスト ボックス 62"/>
          <p:cNvSpPr txBox="1"/>
          <p:nvPr/>
        </p:nvSpPr>
        <p:spPr>
          <a:xfrm>
            <a:off x="2024036"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4" name="テキスト ボックス 63"/>
          <p:cNvSpPr txBox="1"/>
          <p:nvPr/>
        </p:nvSpPr>
        <p:spPr>
          <a:xfrm>
            <a:off x="232478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5" name="正方形/長方形 64"/>
          <p:cNvSpPr/>
          <p:nvPr/>
        </p:nvSpPr>
        <p:spPr>
          <a:xfrm>
            <a:off x="513169" y="4848581"/>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得点ゲージ</a:t>
            </a:r>
            <a:endParaRPr kumimoji="1" lang="ja-JP" altLang="en-US" sz="1200" dirty="0"/>
          </a:p>
        </p:txBody>
      </p:sp>
      <p:sp>
        <p:nvSpPr>
          <p:cNvPr id="44" name="テキスト ボックス 43"/>
          <p:cNvSpPr txBox="1"/>
          <p:nvPr/>
        </p:nvSpPr>
        <p:spPr>
          <a:xfrm>
            <a:off x="1341684" y="3638253"/>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22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46" name="正方形/長方形 45"/>
          <p:cNvSpPr/>
          <p:nvPr/>
        </p:nvSpPr>
        <p:spPr>
          <a:xfrm>
            <a:off x="513169" y="1618954"/>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１２（ターン数）</a:t>
            </a:r>
            <a:endParaRPr kumimoji="1" lang="ja-JP" altLang="en-US" sz="1200" dirty="0"/>
          </a:p>
        </p:txBody>
      </p:sp>
    </p:spTree>
    <p:extLst>
      <p:ext uri="{BB962C8B-B14F-4D97-AF65-F5344CB8AC3E}">
        <p14:creationId xmlns:p14="http://schemas.microsoft.com/office/powerpoint/2010/main" val="41387605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14004"/>
          </a:xfrm>
        </p:spPr>
        <p:txBody>
          <a:bodyPr>
            <a:normAutofit fontScale="90000"/>
          </a:bodyPr>
          <a:lstStyle/>
          <a:p>
            <a:r>
              <a:rPr lang="vi-VN" dirty="0" smtClean="0"/>
              <a:t> </a:t>
            </a:r>
            <a:r>
              <a:rPr lang="vi-VN" sz="3600" dirty="0" smtClean="0"/>
              <a:t>Luật chơi cơ bản của game chính</a:t>
            </a:r>
            <a:endParaRPr lang="en-US" sz="3600" dirty="0"/>
          </a:p>
        </p:txBody>
      </p:sp>
      <p:sp>
        <p:nvSpPr>
          <p:cNvPr id="3" name="Content Placeholder 2"/>
          <p:cNvSpPr>
            <a:spLocks noGrp="1"/>
          </p:cNvSpPr>
          <p:nvPr>
            <p:ph idx="1"/>
          </p:nvPr>
        </p:nvSpPr>
        <p:spPr>
          <a:xfrm>
            <a:off x="457200" y="1030310"/>
            <a:ext cx="8229600" cy="5237521"/>
          </a:xfrm>
        </p:spPr>
        <p:txBody>
          <a:bodyPr>
            <a:normAutofit/>
          </a:bodyPr>
          <a:lstStyle/>
          <a:p>
            <a:r>
              <a:rPr lang="vi-VN" sz="1400" dirty="0" smtClean="0"/>
              <a:t>Có 8 tù nhân được đánh số tt theo chiều cao</a:t>
            </a:r>
          </a:p>
          <a:p>
            <a:r>
              <a:rPr lang="vi-VN" sz="1400" dirty="0" smtClean="0"/>
              <a:t>Đứng đầu là kẻ thù ( cai ngục chính), các player như sau:</a:t>
            </a:r>
          </a:p>
          <a:p>
            <a:pPr marL="0" indent="0">
              <a:buNone/>
            </a:pPr>
            <a:endParaRPr lang="vi-VN" altLang="ja-JP" sz="1400" u="sng" dirty="0">
              <a:latin typeface="ＤＦＰ太丸ゴシック体"/>
              <a:ea typeface="ＤＦＰ太丸ゴシック体"/>
              <a:cs typeface="ＤＦＰ太丸ゴシック体"/>
            </a:endParaRPr>
          </a:p>
          <a:p>
            <a:pPr marL="0" indent="0">
              <a:buNone/>
            </a:pPr>
            <a:r>
              <a:rPr lang="vi-VN" altLang="ja-JP" sz="1400" dirty="0" smtClean="0">
                <a:latin typeface="ＤＦＰ太丸ゴシック体"/>
                <a:ea typeface="ＤＦＰ太丸ゴシック体"/>
                <a:cs typeface="ＤＦＰ太丸ゴシック体"/>
              </a:rPr>
              <a:t>        </a:t>
            </a:r>
            <a:r>
              <a:rPr lang="vi-VN" altLang="ja-JP" sz="1400" u="sng" dirty="0" smtClean="0">
                <a:latin typeface="Arial"/>
                <a:ea typeface="ＤＦＰ太丸ゴシック体"/>
                <a:cs typeface="Arial"/>
              </a:rPr>
              <a:t>Luật chơi cơ bản.</a:t>
            </a:r>
            <a:endParaRPr lang="en-US" altLang="ja-JP" sz="1400" u="sng" dirty="0">
              <a:latin typeface="Arial"/>
              <a:ea typeface="ＤＦＰ太丸ゴシック体"/>
              <a:cs typeface="Arial"/>
            </a:endParaRPr>
          </a:p>
          <a:p>
            <a:endParaRPr lang="en-US" altLang="ja-JP" sz="1400" dirty="0">
              <a:latin typeface="Arial"/>
              <a:ea typeface="ＤＦＰ太丸ゴシック体"/>
              <a:cs typeface="Arial"/>
            </a:endParaRPr>
          </a:p>
          <a:p>
            <a:pPr marL="0" indent="0">
              <a:buNone/>
            </a:pPr>
            <a:r>
              <a:rPr lang="vi-VN" altLang="ja-JP" sz="1400" dirty="0" smtClean="0">
                <a:latin typeface="Arial"/>
                <a:ea typeface="ＤＦＰ太丸ゴシック体"/>
                <a:cs typeface="Arial"/>
              </a:rPr>
              <a:t>        Khi bắt đầu game:</a:t>
            </a:r>
            <a:endParaRPr lang="en-US" altLang="ja-JP" sz="1400" dirty="0">
              <a:latin typeface="Arial"/>
              <a:ea typeface="ＤＦＰ太丸ゴシック体"/>
              <a:cs typeface="Arial"/>
            </a:endParaRPr>
          </a:p>
          <a:p>
            <a:pPr marL="0" indent="0">
              <a:buNone/>
            </a:pPr>
            <a:r>
              <a:rPr lang="vi-VN" altLang="ja-JP" sz="1400" dirty="0" smtClean="0">
                <a:latin typeface="Arial"/>
                <a:ea typeface="ＤＦＰ太丸ゴシック体"/>
                <a:cs typeface="Arial"/>
              </a:rPr>
              <a:t>        Trước tiên  có 8 kẻ thù trên random . 8 player</a:t>
            </a:r>
            <a:r>
              <a:rPr lang="vi-VN" altLang="ja-JP" sz="1400" dirty="0">
                <a:latin typeface="Arial"/>
                <a:ea typeface="ＤＦＰ太丸ゴシック体"/>
                <a:cs typeface="Arial"/>
              </a:rPr>
              <a:t> </a:t>
            </a:r>
            <a:r>
              <a:rPr lang="ja-JP" altLang="en-US" sz="1400" dirty="0" smtClean="0">
                <a:latin typeface="Arial"/>
                <a:ea typeface="ＤＦＰ太丸ゴシック体"/>
                <a:cs typeface="Arial"/>
              </a:rPr>
              <a:t>、</a:t>
            </a:r>
            <a:r>
              <a:rPr lang="vi-VN" altLang="ja-JP" sz="1400" dirty="0" smtClean="0">
                <a:latin typeface="Arial"/>
                <a:ea typeface="ＤＦＰ太丸ゴシック体"/>
                <a:cs typeface="Arial"/>
              </a:rPr>
              <a:t> tổng cộng là 16 nhân vật.</a:t>
            </a:r>
            <a:endParaRPr lang="en-US" altLang="ja-JP" sz="1400" dirty="0">
              <a:latin typeface="Arial"/>
              <a:ea typeface="ＤＦＰ太丸ゴシック体"/>
              <a:cs typeface="Arial"/>
            </a:endParaRPr>
          </a:p>
          <a:p>
            <a:pPr marL="0" indent="0">
              <a:buNone/>
            </a:pPr>
            <a:r>
              <a:rPr lang="vi-VN" altLang="ja-JP" sz="1400" dirty="0" smtClean="0">
                <a:latin typeface="Arial"/>
                <a:ea typeface="ＤＦＰ太丸ゴシック体"/>
                <a:cs typeface="Arial"/>
              </a:rPr>
              <a:t>      </a:t>
            </a:r>
            <a:r>
              <a:rPr lang="ja-JP" altLang="en-US" sz="1400" dirty="0" smtClean="0">
                <a:latin typeface="Arial"/>
                <a:ea typeface="ＤＦＰ太丸ゴシック体"/>
                <a:cs typeface="Arial"/>
              </a:rPr>
              <a:t>（</a:t>
            </a:r>
            <a:r>
              <a:rPr lang="vi-VN" altLang="ja-JP" sz="1400" dirty="0" smtClean="0">
                <a:latin typeface="Arial"/>
                <a:ea typeface="ＤＦＰ太丸ゴシック体"/>
                <a:cs typeface="Arial"/>
              </a:rPr>
              <a:t>chú ý không xóa hết trong 1 lần</a:t>
            </a:r>
            <a:r>
              <a:rPr lang="ja-JP" altLang="en-US" sz="1400" dirty="0" smtClean="0">
                <a:latin typeface="Arial"/>
                <a:ea typeface="ＤＦＰ太丸ゴシック体"/>
                <a:cs typeface="Arial"/>
              </a:rPr>
              <a:t>）</a:t>
            </a:r>
            <a:endParaRPr lang="en-US" altLang="ja-JP" sz="1400" dirty="0">
              <a:latin typeface="Arial"/>
              <a:ea typeface="ＤＦＰ太丸ゴシック体"/>
              <a:cs typeface="Arial"/>
            </a:endParaRPr>
          </a:p>
          <a:p>
            <a:endParaRPr lang="en-US" altLang="ja-JP" sz="1400" dirty="0">
              <a:latin typeface="Arial"/>
              <a:ea typeface="ＤＦＰ太丸ゴシック体"/>
              <a:cs typeface="Arial"/>
            </a:endParaRPr>
          </a:p>
          <a:p>
            <a:pPr marL="0" indent="0">
              <a:buNone/>
            </a:pPr>
            <a:r>
              <a:rPr lang="vi-VN" altLang="ja-JP" sz="1400" dirty="0" smtClean="0">
                <a:latin typeface="Arial"/>
                <a:ea typeface="ＤＦＰ太丸ゴシック体"/>
                <a:cs typeface="Arial"/>
              </a:rPr>
              <a:t>         Còn lại 24 tù nhân thay thế không hiện thị trên màn hình.</a:t>
            </a:r>
            <a:endParaRPr lang="en-US" altLang="ja-JP" sz="1400" dirty="0">
              <a:latin typeface="Arial"/>
              <a:ea typeface="ＤＦＰ太丸ゴシック体"/>
              <a:cs typeface="Arial"/>
            </a:endParaRPr>
          </a:p>
          <a:p>
            <a:pPr marL="0" indent="0">
              <a:buNone/>
            </a:pPr>
            <a:r>
              <a:rPr lang="vi-VN" altLang="ja-JP" sz="1400" dirty="0">
                <a:latin typeface="Arial"/>
                <a:ea typeface="ＤＦＰ太丸ゴシック体"/>
                <a:cs typeface="Arial"/>
              </a:rPr>
              <a:t> </a:t>
            </a:r>
            <a:r>
              <a:rPr lang="vi-VN" altLang="ja-JP" sz="1400" dirty="0" smtClean="0">
                <a:latin typeface="Arial"/>
                <a:ea typeface="ＤＦＰ太丸ゴシック体"/>
                <a:cs typeface="Arial"/>
              </a:rPr>
              <a:t>        1 tù nhân dần dần tiến ra từ phía bên trái ( xác xuất 1/24 random)</a:t>
            </a:r>
            <a:endParaRPr lang="en-US" altLang="ja-JP" sz="1400" dirty="0">
              <a:latin typeface="Arial"/>
              <a:ea typeface="ＤＦＰ太丸ゴシック体"/>
              <a:cs typeface="Arial"/>
            </a:endParaRPr>
          </a:p>
          <a:p>
            <a:endParaRPr lang="en-US" altLang="ja-JP" sz="1400" dirty="0">
              <a:latin typeface="Arial"/>
              <a:ea typeface="ＤＦＰ太丸ゴシック体"/>
              <a:cs typeface="Arial"/>
            </a:endParaRPr>
          </a:p>
          <a:p>
            <a:pPr marL="0" indent="0">
              <a:buNone/>
            </a:pPr>
            <a:r>
              <a:rPr lang="vi-VN" altLang="ja-JP" sz="1400" dirty="0" smtClean="0">
                <a:latin typeface="Arial"/>
                <a:ea typeface="ＤＦＰ太丸ゴシック体"/>
                <a:cs typeface="Arial"/>
              </a:rPr>
              <a:t>        </a:t>
            </a:r>
            <a:r>
              <a:rPr lang="vi-VN" altLang="ja-JP" sz="1400" dirty="0">
                <a:latin typeface="Arial"/>
                <a:ea typeface="ＤＦＰ太丸ゴシック体"/>
                <a:cs typeface="Arial"/>
              </a:rPr>
              <a:t>(</a:t>
            </a:r>
            <a:r>
              <a:rPr lang="vi-VN" altLang="ja-JP" sz="1400" dirty="0" smtClean="0">
                <a:latin typeface="Arial"/>
                <a:ea typeface="ＤＦＰ太丸ゴシック体"/>
                <a:cs typeface="Arial"/>
              </a:rPr>
              <a:t>Bắt đầu game</a:t>
            </a:r>
            <a:r>
              <a:rPr lang="vi-VN" altLang="ja-JP" sz="1400" dirty="0">
                <a:latin typeface="Arial"/>
                <a:ea typeface="ＤＦＰ太丸ゴシック体"/>
                <a:cs typeface="Arial"/>
              </a:rPr>
              <a:t>)</a:t>
            </a:r>
            <a:endParaRPr lang="en-US" altLang="ja-JP" sz="1400" dirty="0">
              <a:latin typeface="Arial"/>
              <a:ea typeface="ＤＦＰ太丸ゴシック体"/>
              <a:cs typeface="Arial"/>
            </a:endParaRPr>
          </a:p>
          <a:p>
            <a:pPr marL="0" indent="0">
              <a:buNone/>
            </a:pPr>
            <a:r>
              <a:rPr lang="vi-VN" altLang="ja-JP" sz="1400" dirty="0">
                <a:latin typeface="Arial"/>
                <a:ea typeface="ＤＦＰ太丸ゴシック体"/>
                <a:cs typeface="Arial"/>
              </a:rPr>
              <a:t> </a:t>
            </a:r>
            <a:r>
              <a:rPr lang="vi-VN" altLang="ja-JP" sz="1400" dirty="0" smtClean="0">
                <a:latin typeface="Arial"/>
                <a:ea typeface="ＤＦＰ太丸ゴシック体"/>
                <a:cs typeface="Arial"/>
              </a:rPr>
              <a:t>       Tù nhân được đổi khi tap vào tù nhân muốn thay thế thi </a:t>
            </a:r>
            <a:r>
              <a:rPr lang="en-US" altLang="ja-JP" sz="1400" dirty="0" smtClean="0">
                <a:latin typeface="Arial"/>
                <a:ea typeface="ＤＦＰ太丸ゴシック体"/>
                <a:cs typeface="Arial"/>
              </a:rPr>
              <a:t>※</a:t>
            </a:r>
            <a:r>
              <a:rPr lang="ja-JP" altLang="en-US" sz="1400" dirty="0">
                <a:latin typeface="Arial"/>
                <a:ea typeface="ＤＦＰ太丸ゴシック体"/>
                <a:cs typeface="Arial"/>
              </a:rPr>
              <a:t>１</a:t>
            </a:r>
            <a:endParaRPr lang="en-US" altLang="ja-JP" sz="1400" dirty="0">
              <a:latin typeface="Arial"/>
              <a:ea typeface="ＤＦＰ太丸ゴシック体"/>
              <a:cs typeface="Arial"/>
            </a:endParaRPr>
          </a:p>
          <a:p>
            <a:pPr marL="0" indent="0">
              <a:buNone/>
            </a:pPr>
            <a:r>
              <a:rPr lang="vi-VN" altLang="ja-JP" sz="1400" dirty="0" smtClean="0">
                <a:latin typeface="Arial"/>
                <a:ea typeface="ＤＦＰ太丸ゴシック体"/>
                <a:cs typeface="Arial"/>
              </a:rPr>
              <a:t>        Những tù nhân  được thay đổi sẽ được cử vào quân của đối phương.</a:t>
            </a:r>
          </a:p>
          <a:p>
            <a:pPr marL="0" indent="0">
              <a:buNone/>
            </a:pPr>
            <a:r>
              <a:rPr lang="vi-VN" altLang="ja-JP" sz="1400" dirty="0" smtClean="0">
                <a:latin typeface="Arial"/>
                <a:ea typeface="ＤＦＰ太丸ゴシック体"/>
                <a:cs typeface="Arial"/>
              </a:rPr>
              <a:t>        Khi tiến hành hoán đổi, số thứ tự trước sẽ tăng dần và quản ngục thắng.</a:t>
            </a:r>
            <a:endParaRPr lang="en-US" altLang="ja-JP" sz="1400" dirty="0">
              <a:latin typeface="Arial"/>
              <a:ea typeface="ＤＦＰ太丸ゴシック体"/>
              <a:cs typeface="Arial"/>
            </a:endParaRPr>
          </a:p>
          <a:p>
            <a:pPr marL="0" indent="0">
              <a:buNone/>
            </a:pPr>
            <a:r>
              <a:rPr lang="vi-VN" altLang="ja-JP" sz="1400" dirty="0" smtClean="0">
                <a:latin typeface="Arial"/>
                <a:ea typeface="ＤＦＰ太丸ゴシック体"/>
                <a:cs typeface="Arial"/>
              </a:rPr>
              <a:t>       </a:t>
            </a:r>
            <a:r>
              <a:rPr lang="vi-VN" altLang="ja-JP" sz="1400" dirty="0" smtClean="0">
                <a:solidFill>
                  <a:schemeClr val="tx2"/>
                </a:solidFill>
                <a:latin typeface="Arial"/>
                <a:ea typeface="ＤＦＰ太丸ゴシック体"/>
                <a:cs typeface="Arial"/>
              </a:rPr>
              <a:t> </a:t>
            </a:r>
            <a:r>
              <a:rPr lang="en-US" altLang="ja-JP" sz="1400" dirty="0" smtClean="0">
                <a:solidFill>
                  <a:schemeClr val="tx2"/>
                </a:solidFill>
                <a:latin typeface="Arial"/>
                <a:ea typeface="ＤＦＰ太丸ゴシック体"/>
                <a:cs typeface="Arial"/>
              </a:rPr>
              <a:t>※</a:t>
            </a:r>
            <a:r>
              <a:rPr lang="ja-JP" altLang="en-US" sz="1400" dirty="0">
                <a:solidFill>
                  <a:schemeClr val="tx2"/>
                </a:solidFill>
                <a:latin typeface="Arial"/>
                <a:ea typeface="ＤＦＰ太丸ゴシック体"/>
                <a:cs typeface="Arial"/>
              </a:rPr>
              <a:t>１</a:t>
            </a:r>
            <a:endParaRPr lang="en-US" altLang="ja-JP" sz="1400" dirty="0">
              <a:solidFill>
                <a:schemeClr val="tx2"/>
              </a:solidFill>
              <a:latin typeface="Arial"/>
              <a:ea typeface="ＤＦＰ太丸ゴシック体"/>
              <a:cs typeface="Arial"/>
            </a:endParaRPr>
          </a:p>
          <a:p>
            <a:pPr marL="0" indent="0">
              <a:buNone/>
            </a:pPr>
            <a:r>
              <a:rPr lang="vi-VN" altLang="ja-JP" sz="1400" dirty="0" smtClean="0">
                <a:latin typeface="Arial"/>
                <a:ea typeface="ＤＦＰ太丸ゴシック体"/>
                <a:cs typeface="Arial"/>
              </a:rPr>
              <a:t>        Nếu không thích tù nhân nào (nút  change) thì hiện lên tù nhân tiếp theo. </a:t>
            </a:r>
          </a:p>
          <a:p>
            <a:pPr marL="0" indent="0">
              <a:buNone/>
            </a:pPr>
            <a:r>
              <a:rPr lang="vi-VN" altLang="ja-JP" sz="1400" dirty="0">
                <a:latin typeface="Arial"/>
                <a:ea typeface="ＤＦＰ太丸ゴシック体"/>
                <a:cs typeface="Arial"/>
              </a:rPr>
              <a:t> </a:t>
            </a:r>
            <a:r>
              <a:rPr lang="vi-VN" altLang="ja-JP" sz="1400" dirty="0" smtClean="0">
                <a:latin typeface="Arial"/>
                <a:ea typeface="ＤＦＰ太丸ゴシック体"/>
                <a:cs typeface="Arial"/>
              </a:rPr>
              <a:t>       Chỉ được thay đổi 1 lần.  Ấn vào nút  change thì sẽ đổi thành nút pass.</a:t>
            </a:r>
            <a:endParaRPr lang="en-US" altLang="ja-JP" sz="1400" dirty="0">
              <a:latin typeface="Arial"/>
              <a:ea typeface="ＤＦＰ太丸ゴシック体"/>
              <a:cs typeface="Arial"/>
            </a:endParaRPr>
          </a:p>
        </p:txBody>
      </p:sp>
    </p:spTree>
    <p:extLst>
      <p:ext uri="{BB962C8B-B14F-4D97-AF65-F5344CB8AC3E}">
        <p14:creationId xmlns:p14="http://schemas.microsoft.com/office/powerpoint/2010/main" val="139366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stretch>
            <a:fillRect/>
          </a:stretch>
        </p:blipFill>
        <p:spPr>
          <a:xfrm>
            <a:off x="116597" y="0"/>
            <a:ext cx="3630877" cy="6858000"/>
          </a:xfrm>
          <a:prstGeom prst="rect">
            <a:avLst/>
          </a:prstGeom>
        </p:spPr>
      </p:pic>
      <p:sp>
        <p:nvSpPr>
          <p:cNvPr id="23" name="正方形/長方形 22"/>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773510" y="54248"/>
            <a:ext cx="5077059" cy="6863417"/>
          </a:xfrm>
          <a:prstGeom prst="rect">
            <a:avLst/>
          </a:prstGeom>
          <a:noFill/>
          <a:ln>
            <a:noFill/>
          </a:ln>
        </p:spPr>
        <p:txBody>
          <a:bodyPr wrap="square" rtlCol="0">
            <a:spAutoFit/>
          </a:bodyPr>
          <a:lstStyle/>
          <a:p>
            <a:r>
              <a:rPr kumimoji="1" lang="en-US" altLang="ja-JP" sz="11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100" dirty="0" smtClean="0">
                <a:solidFill>
                  <a:schemeClr val="tx1">
                    <a:lumMod val="65000"/>
                    <a:lumOff val="35000"/>
                  </a:schemeClr>
                </a:solidFill>
                <a:latin typeface="ＤＦＰ太丸ゴシック体"/>
                <a:ea typeface="ＤＦＰ太丸ゴシック体"/>
                <a:cs typeface="ＤＦＰ太丸ゴシック体"/>
              </a:rPr>
              <a:t>メインゲーム基本ルール（攻撃機能）</a:t>
            </a:r>
            <a:endParaRPr kumimoji="1" lang="vi-VN"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kumimoji="1" lang="vi-VN" altLang="ja-JP" sz="1100" dirty="0" smtClean="0">
                <a:solidFill>
                  <a:schemeClr val="tx1">
                    <a:lumMod val="65000"/>
                    <a:lumOff val="35000"/>
                  </a:schemeClr>
                </a:solidFill>
                <a:latin typeface="Arial"/>
                <a:ea typeface="ＤＦＰ太丸ゴシック体"/>
                <a:cs typeface="Arial"/>
              </a:rPr>
              <a:t>Luật chơi cơ bản của main game(tấn công)</a:t>
            </a:r>
            <a:endParaRPr kumimoji="1" lang="en-US" altLang="ja-JP" sz="1100" dirty="0" smtClean="0">
              <a:solidFill>
                <a:schemeClr val="tx1">
                  <a:lumMod val="65000"/>
                  <a:lumOff val="35000"/>
                </a:schemeClr>
              </a:solidFill>
              <a:latin typeface="Arial"/>
              <a:ea typeface="ＤＦＰ太丸ゴシック体"/>
              <a:cs typeface="Arial"/>
            </a:endParaRPr>
          </a:p>
          <a:p>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＜連続ポイントについて＞</a:t>
            </a:r>
            <a:r>
              <a:rPr lang="vi-VN" altLang="ja-JP" sz="1100" dirty="0" smtClean="0">
                <a:solidFill>
                  <a:schemeClr val="tx1">
                    <a:lumMod val="65000"/>
                    <a:lumOff val="35000"/>
                  </a:schemeClr>
                </a:solidFill>
                <a:latin typeface="Arial"/>
                <a:ea typeface="ＤＦＰ太丸ゴシック体"/>
                <a:cs typeface="Arial"/>
              </a:rPr>
              <a:t> ( các điểm liêni tiếp)</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連続で番号をつなげた場合、相手側に攻撃するこ</a:t>
            </a:r>
            <a:r>
              <a:rPr lang="vi-VN" altLang="ja-JP" sz="1100" dirty="0" smtClean="0">
                <a:solidFill>
                  <a:schemeClr val="tx1">
                    <a:lumMod val="65000"/>
                    <a:lumOff val="35000"/>
                  </a:schemeClr>
                </a:solidFill>
                <a:latin typeface="Arial"/>
                <a:ea typeface="ＤＦＰ太丸ゴシック体"/>
                <a:cs typeface="Arial"/>
              </a:rPr>
              <a:t>i</a:t>
            </a:r>
            <a:r>
              <a:rPr lang="ja-JP" altLang="en-US" sz="1100" dirty="0" smtClean="0">
                <a:solidFill>
                  <a:schemeClr val="tx1">
                    <a:lumMod val="65000"/>
                    <a:lumOff val="35000"/>
                  </a:schemeClr>
                </a:solidFill>
                <a:latin typeface="Arial"/>
                <a:ea typeface="ＤＦＰ太丸ゴシック体"/>
                <a:cs typeface="Arial"/>
              </a:rPr>
              <a:t>ができます。</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（もちろん逆もしかり）</a:t>
            </a:r>
            <a:r>
              <a:rPr lang="vi-VN" altLang="ja-JP" sz="1100" dirty="0" smtClean="0">
                <a:solidFill>
                  <a:schemeClr val="tx1">
                    <a:lumMod val="65000"/>
                    <a:lumOff val="35000"/>
                  </a:schemeClr>
                </a:solidFill>
                <a:latin typeface="Arial"/>
                <a:ea typeface="ＤＦＰ太丸ゴシック体"/>
                <a:cs typeface="Arial"/>
              </a:rPr>
              <a:t>(  khi cá c số được xếp liên tiếp, đối phương được quyên tấn công ( đương nhiên là cũng có thể làm ngược lại)</a:t>
            </a:r>
          </a:p>
          <a:p>
            <a:endParaRPr lang="vi-VN" altLang="ja-JP" sz="1100" dirty="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＝＝＝＝＝＝＝例１</a:t>
            </a:r>
            <a:r>
              <a:rPr lang="vi-VN" altLang="ja-JP" sz="1100" dirty="0" smtClean="0">
                <a:solidFill>
                  <a:schemeClr val="tx1">
                    <a:lumMod val="65000"/>
                    <a:lumOff val="35000"/>
                  </a:schemeClr>
                </a:solidFill>
                <a:latin typeface="Arial"/>
                <a:ea typeface="ＤＦＰ太丸ゴシック体"/>
                <a:cs typeface="Arial"/>
              </a:rPr>
              <a:t> ví dụ 1</a:t>
            </a:r>
            <a:r>
              <a:rPr lang="ja-JP" altLang="en-US" sz="1100" dirty="0" smtClean="0">
                <a:solidFill>
                  <a:schemeClr val="tx1">
                    <a:lumMod val="65000"/>
                    <a:lumOff val="35000"/>
                  </a:schemeClr>
                </a:solidFill>
                <a:latin typeface="Arial"/>
                <a:ea typeface="ＤＦＰ太丸ゴシック体"/>
                <a:cs typeface="Arial"/>
              </a:rPr>
              <a:t>＝＝＝＝＝＝＝</a:t>
            </a:r>
            <a:r>
              <a:rPr lang="vi-VN" altLang="ja-JP" sz="1100" dirty="0" smtClean="0">
                <a:solidFill>
                  <a:schemeClr val="tx1">
                    <a:lumMod val="65000"/>
                    <a:lumOff val="35000"/>
                  </a:schemeClr>
                </a:solidFill>
                <a:latin typeface="Arial"/>
                <a:ea typeface="ＤＦＰ太丸ゴシック体"/>
                <a:cs typeface="Arial"/>
              </a:rPr>
              <a:t> </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相手側</a:t>
            </a:r>
            <a:r>
              <a:rPr lang="vi-VN" altLang="ja-JP" sz="1100" dirty="0" smtClean="0">
                <a:solidFill>
                  <a:schemeClr val="tx1">
                    <a:lumMod val="65000"/>
                    <a:lumOff val="35000"/>
                  </a:schemeClr>
                </a:solidFill>
                <a:latin typeface="Arial"/>
                <a:ea typeface="ＤＦＰ太丸ゴシック体"/>
                <a:cs typeface="Arial"/>
              </a:rPr>
              <a:t>( phía đối phương)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⑳⑰⑫⑨⑧⑥④②</a:t>
            </a:r>
          </a:p>
          <a:p>
            <a:r>
              <a:rPr lang="ja-JP" altLang="en-US" sz="1100" dirty="0" smtClean="0">
                <a:solidFill>
                  <a:schemeClr val="tx1">
                    <a:lumMod val="65000"/>
                    <a:lumOff val="35000"/>
                  </a:schemeClr>
                </a:solidFill>
                <a:latin typeface="Arial"/>
                <a:ea typeface="ＤＦＰ太丸ゴシック体"/>
                <a:cs typeface="Arial"/>
              </a:rPr>
              <a:t>候補　</a:t>
            </a:r>
            <a:r>
              <a:rPr lang="vi-VN" altLang="ja-JP" sz="1100" dirty="0" smtClean="0">
                <a:solidFill>
                  <a:schemeClr val="tx1">
                    <a:lumMod val="65000"/>
                    <a:lumOff val="35000"/>
                  </a:schemeClr>
                </a:solidFill>
                <a:latin typeface="Arial"/>
                <a:ea typeface="ＤＦＰ太丸ゴシック体"/>
                <a:cs typeface="Arial"/>
              </a:rPr>
              <a:t>( số kế tiếp)</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⑱</a:t>
            </a:r>
          </a:p>
          <a:p>
            <a:r>
              <a:rPr lang="ja-JP" altLang="en-US" sz="1100" dirty="0" smtClean="0">
                <a:solidFill>
                  <a:schemeClr val="tx1">
                    <a:lumMod val="65000"/>
                    <a:lumOff val="35000"/>
                  </a:schemeClr>
                </a:solidFill>
                <a:latin typeface="Arial"/>
                <a:ea typeface="ＤＦＰ太丸ゴシック体"/>
                <a:cs typeface="Arial"/>
              </a:rPr>
              <a:t>自分　</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⑲⑮⑬⑩⑦⑤①③</a:t>
            </a:r>
            <a:r>
              <a:rPr lang="ja-JP" altLang="en-US" sz="1100" dirty="0" smtClean="0">
                <a:solidFill>
                  <a:schemeClr val="tx1">
                    <a:lumMod val="65000"/>
                    <a:lumOff val="35000"/>
                  </a:schemeClr>
                </a:solidFill>
                <a:latin typeface="Arial"/>
                <a:ea typeface="ＤＦＰ太丸ゴシック体"/>
                <a:cs typeface="Arial"/>
              </a:rPr>
              <a:t>　</a:t>
            </a:r>
            <a:endParaRPr lang="en-US" altLang="ja-JP" sz="1100" dirty="0" smtClean="0">
              <a:solidFill>
                <a:schemeClr val="tx1">
                  <a:lumMod val="65000"/>
                  <a:lumOff val="35000"/>
                </a:schemeClr>
              </a:solidFill>
              <a:latin typeface="Arial"/>
              <a:ea typeface="ＤＦＰ太丸ゴシック体"/>
              <a:cs typeface="Arial"/>
            </a:endParaRPr>
          </a:p>
          <a:p>
            <a:endParaRPr lang="en-US" altLang="ja-JP" sz="1100" dirty="0" smtClean="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a:t>
            </a:r>
            <a:r>
              <a:rPr lang="ja-JP" altLang="en-US" sz="1100" dirty="0" smtClean="0">
                <a:solidFill>
                  <a:schemeClr val="tx1">
                    <a:lumMod val="65000"/>
                    <a:lumOff val="35000"/>
                  </a:schemeClr>
                </a:solidFill>
                <a:latin typeface="Arial"/>
                <a:ea typeface="ＤＦＰ太丸ゴシック体"/>
                <a:cs typeface="Arial"/>
              </a:rPr>
              <a:t>この状態で</a:t>
            </a:r>
            <a:r>
              <a:rPr lang="en-US" altLang="ja-JP" sz="1100" dirty="0" smtClean="0">
                <a:solidFill>
                  <a:schemeClr val="tx1">
                    <a:lumMod val="65000"/>
                    <a:lumOff val="35000"/>
                  </a:schemeClr>
                </a:solidFill>
                <a:latin typeface="Arial"/>
                <a:ea typeface="ＤＦＰ太丸ゴシック体"/>
                <a:cs typeface="Arial"/>
              </a:rPr>
              <a:t>⑱</a:t>
            </a:r>
            <a:r>
              <a:rPr lang="ja-JP" altLang="en-US" sz="1100" dirty="0" smtClean="0">
                <a:solidFill>
                  <a:schemeClr val="tx1">
                    <a:lumMod val="65000"/>
                    <a:lumOff val="35000"/>
                  </a:schemeClr>
                </a:solidFill>
                <a:latin typeface="Arial"/>
                <a:ea typeface="ＤＦＰ太丸ゴシック体"/>
                <a:cs typeface="Arial"/>
              </a:rPr>
              <a:t>を下記に取込んだ場合</a:t>
            </a:r>
            <a:r>
              <a:rPr lang="vi-VN" altLang="ja-JP" sz="1100" dirty="0" smtClean="0">
                <a:solidFill>
                  <a:schemeClr val="tx1">
                    <a:lumMod val="65000"/>
                    <a:lumOff val="35000"/>
                  </a:schemeClr>
                </a:solidFill>
                <a:latin typeface="Arial"/>
                <a:ea typeface="ＤＦＰ太丸ゴシック体"/>
                <a:cs typeface="Arial"/>
              </a:rPr>
              <a:t>(  trường hợp lấy số 18)</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自分</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⑲</a:t>
            </a:r>
            <a:r>
              <a:rPr lang="en-US" altLang="ja-JP" sz="1100" dirty="0" smtClean="0">
                <a:solidFill>
                  <a:srgbClr val="FF0000"/>
                </a:solidFill>
                <a:latin typeface="Arial"/>
                <a:ea typeface="ＤＦＰ太丸ゴシック体"/>
                <a:cs typeface="Arial"/>
              </a:rPr>
              <a:t>⑱</a:t>
            </a:r>
            <a:r>
              <a:rPr lang="en-US" altLang="ja-JP" sz="1100" dirty="0" smtClean="0">
                <a:solidFill>
                  <a:schemeClr val="tx1">
                    <a:lumMod val="65000"/>
                    <a:lumOff val="35000"/>
                  </a:schemeClr>
                </a:solidFill>
                <a:latin typeface="Arial"/>
                <a:ea typeface="ＤＦＰ太丸ゴシック体"/>
                <a:cs typeface="Arial"/>
              </a:rPr>
              <a:t>⑬⑩⑦⑤①③</a:t>
            </a:r>
            <a:r>
              <a:rPr lang="ja-JP" altLang="en-US" sz="1100" dirty="0" smtClean="0">
                <a:solidFill>
                  <a:schemeClr val="tx1">
                    <a:lumMod val="65000"/>
                    <a:lumOff val="35000"/>
                  </a:schemeClr>
                </a:solidFill>
                <a:latin typeface="Arial"/>
                <a:ea typeface="ＤＦＰ太丸ゴシック体"/>
                <a:cs typeface="Arial"/>
              </a:rPr>
              <a:t>　</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１９、１８が２連続になって、相手側の列が１つ狂う。狂う場所は連続した部分。</a:t>
            </a:r>
            <a:r>
              <a:rPr lang="vi-VN" altLang="ja-JP" sz="1100" dirty="0" smtClean="0">
                <a:solidFill>
                  <a:schemeClr val="tx1">
                    <a:lumMod val="65000"/>
                    <a:lumOff val="35000"/>
                  </a:schemeClr>
                </a:solidFill>
                <a:latin typeface="Arial"/>
                <a:ea typeface="ＤＦＰ太丸ゴシック体"/>
                <a:cs typeface="Arial"/>
              </a:rPr>
              <a:t>(liên tiếp số 18-19</a:t>
            </a:r>
            <a:r>
              <a:rPr lang="vi-VN" altLang="ja-JP" sz="1100" dirty="0">
                <a:solidFill>
                  <a:schemeClr val="tx1">
                    <a:lumMod val="65000"/>
                    <a:lumOff val="35000"/>
                  </a:schemeClr>
                </a:solidFill>
                <a:latin typeface="Arial"/>
                <a:ea typeface="ＤＦＰ太丸ゴシック体"/>
                <a:cs typeface="Arial"/>
              </a:rPr>
              <a:t>, Đối phương mất </a:t>
            </a:r>
            <a:r>
              <a:rPr lang="vi-VN" altLang="ja-JP" sz="1100" dirty="0" smtClean="0">
                <a:solidFill>
                  <a:schemeClr val="tx1">
                    <a:lumMod val="65000"/>
                    <a:lumOff val="35000"/>
                  </a:schemeClr>
                </a:solidFill>
                <a:latin typeface="Arial"/>
                <a:ea typeface="ＤＦＰ太丸ゴシック体"/>
                <a:cs typeface="Arial"/>
              </a:rPr>
              <a:t>1bên,  địa điểm bị mất là phần liên tiếp)</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相</a:t>
            </a:r>
            <a:r>
              <a:rPr lang="ja-JP" altLang="en-US" sz="1100" dirty="0">
                <a:solidFill>
                  <a:schemeClr val="tx1">
                    <a:lumMod val="65000"/>
                    <a:lumOff val="35000"/>
                  </a:schemeClr>
                </a:solidFill>
                <a:latin typeface="Arial"/>
                <a:ea typeface="ＤＦＰ太丸ゴシック体"/>
                <a:cs typeface="Arial"/>
              </a:rPr>
              <a:t>手</a:t>
            </a:r>
            <a:r>
              <a:rPr lang="ja-JP" altLang="en-US" sz="1100" dirty="0" smtClean="0">
                <a:solidFill>
                  <a:schemeClr val="tx1">
                    <a:lumMod val="65000"/>
                    <a:lumOff val="35000"/>
                  </a:schemeClr>
                </a:solidFill>
                <a:latin typeface="Arial"/>
                <a:ea typeface="ＤＦＰ太丸ゴシック体"/>
                <a:cs typeface="Arial"/>
              </a:rPr>
              <a:t>側</a:t>
            </a:r>
            <a:r>
              <a:rPr lang="vi-VN" altLang="ja-JP" sz="1100" dirty="0" smtClean="0">
                <a:solidFill>
                  <a:schemeClr val="tx1">
                    <a:lumMod val="65000"/>
                    <a:lumOff val="35000"/>
                  </a:schemeClr>
                </a:solidFill>
                <a:latin typeface="Arial"/>
                <a:ea typeface="ＤＦＰ太丸ゴシック体"/>
                <a:cs typeface="Arial"/>
              </a:rPr>
              <a:t>( đối  phương)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rgbClr val="008000"/>
                </a:solidFill>
                <a:latin typeface="Arial"/>
                <a:ea typeface="ＤＦＰ太丸ゴシック体"/>
                <a:cs typeface="Arial"/>
              </a:rPr>
              <a:t>⑰⑳</a:t>
            </a:r>
            <a:r>
              <a:rPr lang="ja-JP" altLang="en-US" sz="1100" dirty="0" smtClean="0">
                <a:solidFill>
                  <a:srgbClr val="008000"/>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⑫</a:t>
            </a:r>
            <a:r>
              <a:rPr lang="en-US" altLang="ja-JP" sz="1100" dirty="0">
                <a:solidFill>
                  <a:schemeClr val="tx1">
                    <a:lumMod val="65000"/>
                    <a:lumOff val="35000"/>
                  </a:schemeClr>
                </a:solidFill>
                <a:latin typeface="Arial"/>
                <a:ea typeface="ＤＦＰ太丸ゴシック体"/>
                <a:cs typeface="Arial"/>
              </a:rPr>
              <a:t>⑨⑧⑥④</a:t>
            </a:r>
            <a:r>
              <a:rPr lang="en-US" altLang="ja-JP" sz="1100" dirty="0" smtClean="0">
                <a:solidFill>
                  <a:schemeClr val="tx1">
                    <a:lumMod val="65000"/>
                    <a:lumOff val="35000"/>
                  </a:schemeClr>
                </a:solidFill>
                <a:latin typeface="Arial"/>
                <a:ea typeface="ＤＦＰ太丸ゴシック体"/>
                <a:cs typeface="Arial"/>
              </a:rPr>
              <a:t>② ⇒⑰</a:t>
            </a:r>
            <a:r>
              <a:rPr lang="ja-JP" altLang="en-US" sz="1100" dirty="0" smtClean="0">
                <a:solidFill>
                  <a:schemeClr val="tx1">
                    <a:lumMod val="65000"/>
                    <a:lumOff val="35000"/>
                  </a:schemeClr>
                </a:solidFill>
                <a:latin typeface="Arial"/>
                <a:ea typeface="ＤＦＰ太丸ゴシック体"/>
                <a:cs typeface="Arial"/>
              </a:rPr>
              <a:t>と</a:t>
            </a:r>
            <a:r>
              <a:rPr lang="en-US" altLang="ja-JP" sz="1100" dirty="0" smtClean="0">
                <a:solidFill>
                  <a:schemeClr val="tx1">
                    <a:lumMod val="65000"/>
                    <a:lumOff val="35000"/>
                  </a:schemeClr>
                </a:solidFill>
                <a:latin typeface="Arial"/>
                <a:ea typeface="ＤＦＰ太丸ゴシック体"/>
                <a:cs typeface="Arial"/>
              </a:rPr>
              <a:t>⑳</a:t>
            </a:r>
            <a:r>
              <a:rPr lang="ja-JP" altLang="en-US" sz="1100" dirty="0" smtClean="0">
                <a:solidFill>
                  <a:schemeClr val="tx1">
                    <a:lumMod val="65000"/>
                    <a:lumOff val="35000"/>
                  </a:schemeClr>
                </a:solidFill>
                <a:latin typeface="Arial"/>
                <a:ea typeface="ＤＦＰ太丸ゴシック体"/>
                <a:cs typeface="Arial"/>
              </a:rPr>
              <a:t>が入れ替わる</a:t>
            </a:r>
            <a:r>
              <a:rPr lang="vi-VN" altLang="ja-JP" sz="1100" dirty="0" smtClean="0">
                <a:solidFill>
                  <a:schemeClr val="tx1">
                    <a:lumMod val="65000"/>
                    <a:lumOff val="35000"/>
                  </a:schemeClr>
                </a:solidFill>
                <a:latin typeface="Arial"/>
                <a:ea typeface="ＤＦＰ太丸ゴシック体"/>
                <a:cs typeface="Arial"/>
              </a:rPr>
              <a:t>( đổi 17 với 20)</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候</a:t>
            </a:r>
            <a:r>
              <a:rPr lang="ja-JP" altLang="en-US" sz="1100" dirty="0" smtClean="0">
                <a:solidFill>
                  <a:schemeClr val="tx1">
                    <a:lumMod val="65000"/>
                    <a:lumOff val="35000"/>
                  </a:schemeClr>
                </a:solidFill>
                <a:latin typeface="Arial"/>
                <a:ea typeface="ＤＦＰ太丸ゴシック体"/>
                <a:cs typeface="Arial"/>
              </a:rPr>
              <a:t>補</a:t>
            </a:r>
            <a:r>
              <a:rPr lang="vi-VN" altLang="ja-JP" sz="1100" dirty="0" smtClean="0">
                <a:solidFill>
                  <a:schemeClr val="tx1">
                    <a:lumMod val="65000"/>
                    <a:lumOff val="35000"/>
                  </a:schemeClr>
                </a:solidFill>
                <a:latin typeface="Arial"/>
                <a:ea typeface="ＤＦＰ太丸ゴシック体"/>
                <a:cs typeface="Arial"/>
              </a:rPr>
              <a:t>( kế tiếp)</a:t>
            </a:r>
            <a:r>
              <a:rPr lang="ja-JP" altLang="en-US" sz="1100" dirty="0">
                <a:solidFill>
                  <a:schemeClr val="tx1">
                    <a:lumMod val="65000"/>
                    <a:lumOff val="35000"/>
                  </a:schemeClr>
                </a:solidFill>
                <a:latin typeface="Arial"/>
                <a:ea typeface="ＤＦＰ太丸ゴシック体"/>
                <a:cs typeface="Arial"/>
              </a:rPr>
              <a:t>　</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⑮</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自分</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a:solidFill>
                  <a:schemeClr val="tx1">
                    <a:lumMod val="65000"/>
                    <a:lumOff val="35000"/>
                  </a:schemeClr>
                </a:solidFill>
                <a:latin typeface="Arial"/>
                <a:ea typeface="ＤＦＰ太丸ゴシック体"/>
                <a:cs typeface="Arial"/>
              </a:rPr>
              <a:t>　：</a:t>
            </a:r>
            <a:r>
              <a:rPr lang="en-US" altLang="ja-JP" sz="1100" dirty="0">
                <a:solidFill>
                  <a:srgbClr val="FF0000"/>
                </a:solidFill>
                <a:latin typeface="Arial"/>
                <a:ea typeface="ＤＦＰ太丸ゴシック体"/>
                <a:cs typeface="Arial"/>
              </a:rPr>
              <a:t>⑲</a:t>
            </a:r>
            <a:r>
              <a:rPr lang="en-US" altLang="ja-JP" sz="1100" dirty="0" smtClean="0">
                <a:solidFill>
                  <a:srgbClr val="FF0000"/>
                </a:solidFill>
                <a:latin typeface="Arial"/>
                <a:ea typeface="ＤＦＰ太丸ゴシック体"/>
                <a:cs typeface="Arial"/>
              </a:rPr>
              <a:t>⑱</a:t>
            </a:r>
            <a:r>
              <a:rPr lang="ja-JP" altLang="en-US" sz="1100" dirty="0" smtClean="0">
                <a:solidFill>
                  <a:srgbClr val="FF0000"/>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⑬</a:t>
            </a:r>
            <a:r>
              <a:rPr lang="en-US" altLang="ja-JP" sz="1100" dirty="0">
                <a:solidFill>
                  <a:schemeClr val="tx1">
                    <a:lumMod val="65000"/>
                    <a:lumOff val="35000"/>
                  </a:schemeClr>
                </a:solidFill>
                <a:latin typeface="Arial"/>
                <a:ea typeface="ＤＦＰ太丸ゴシック体"/>
                <a:cs typeface="Arial"/>
              </a:rPr>
              <a:t>⑩⑦⑤①③</a:t>
            </a:r>
            <a:r>
              <a:rPr lang="ja-JP" altLang="en-US" sz="1100" dirty="0">
                <a:solidFill>
                  <a:schemeClr val="tx1">
                    <a:lumMod val="65000"/>
                    <a:lumOff val="35000"/>
                  </a:schemeClr>
                </a:solidFill>
                <a:latin typeface="Arial"/>
                <a:ea typeface="ＤＦＰ太丸ゴシック体"/>
                <a:cs typeface="Arial"/>
              </a:rPr>
              <a:t>　</a:t>
            </a:r>
            <a:endParaRPr lang="en-US" altLang="ja-JP" sz="1100" dirty="0">
              <a:solidFill>
                <a:schemeClr val="tx1">
                  <a:lumMod val="65000"/>
                  <a:lumOff val="35000"/>
                </a:schemeClr>
              </a:solidFill>
              <a:latin typeface="Arial"/>
              <a:ea typeface="ＤＦＰ太丸ゴシック体"/>
              <a:cs typeface="Arial"/>
            </a:endParaRPr>
          </a:p>
          <a:p>
            <a:endParaRPr lang="en-US" altLang="ja-JP" sz="1100" dirty="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＝＝＝＝＝＝＝例２</a:t>
            </a:r>
            <a:r>
              <a:rPr lang="vi-VN" altLang="ja-JP" sz="1100" dirty="0" smtClean="0">
                <a:solidFill>
                  <a:schemeClr val="tx1">
                    <a:lumMod val="65000"/>
                    <a:lumOff val="35000"/>
                  </a:schemeClr>
                </a:solidFill>
                <a:latin typeface="Arial"/>
                <a:ea typeface="ＤＦＰ太丸ゴシック体"/>
                <a:cs typeface="Arial"/>
              </a:rPr>
              <a:t> Ví dụ 2</a:t>
            </a:r>
            <a:r>
              <a:rPr lang="ja-JP" altLang="en-US" sz="1100" dirty="0" smtClean="0">
                <a:solidFill>
                  <a:schemeClr val="tx1">
                    <a:lumMod val="65000"/>
                    <a:lumOff val="35000"/>
                  </a:schemeClr>
                </a:solidFill>
                <a:latin typeface="Arial"/>
                <a:ea typeface="ＤＦＰ太丸ゴシック体"/>
                <a:cs typeface="Arial"/>
              </a:rPr>
              <a:t>＝＝＝＝＝＝＝</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相手</a:t>
            </a:r>
            <a:r>
              <a:rPr lang="ja-JP" altLang="en-US" sz="1100" dirty="0" smtClean="0">
                <a:solidFill>
                  <a:schemeClr val="tx1">
                    <a:lumMod val="65000"/>
                    <a:lumOff val="35000"/>
                  </a:schemeClr>
                </a:solidFill>
                <a:latin typeface="Arial"/>
                <a:ea typeface="ＤＦＰ太丸ゴシック体"/>
                <a:cs typeface="Arial"/>
              </a:rPr>
              <a:t>側</a:t>
            </a:r>
            <a:r>
              <a:rPr lang="vi-VN" altLang="ja-JP" sz="1100" dirty="0" smtClean="0">
                <a:solidFill>
                  <a:schemeClr val="tx1">
                    <a:lumMod val="65000"/>
                    <a:lumOff val="35000"/>
                  </a:schemeClr>
                </a:solidFill>
                <a:latin typeface="Arial"/>
                <a:ea typeface="ＤＦＰ太丸ゴシック体"/>
                <a:cs typeface="Arial"/>
              </a:rPr>
              <a:t>( hàng đối phương)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⑳</a:t>
            </a:r>
            <a:r>
              <a:rPr lang="en-US" altLang="ja-JP" sz="1100" dirty="0" smtClean="0">
                <a:solidFill>
                  <a:schemeClr val="tx1">
                    <a:lumMod val="65000"/>
                    <a:lumOff val="35000"/>
                  </a:schemeClr>
                </a:solidFill>
                <a:latin typeface="Arial"/>
                <a:ea typeface="ＤＦＰ太丸ゴシック体"/>
                <a:cs typeface="Arial"/>
              </a:rPr>
              <a:t>⑰⑭⑫</a:t>
            </a:r>
            <a:r>
              <a:rPr lang="en-US" altLang="ja-JP" sz="1100" dirty="0">
                <a:solidFill>
                  <a:schemeClr val="tx1">
                    <a:lumMod val="65000"/>
                    <a:lumOff val="35000"/>
                  </a:schemeClr>
                </a:solidFill>
                <a:latin typeface="Arial"/>
                <a:ea typeface="ＤＦＰ太丸ゴシック体"/>
                <a:cs typeface="Arial"/>
              </a:rPr>
              <a:t>⑨</a:t>
            </a:r>
            <a:r>
              <a:rPr lang="en-US" altLang="ja-JP" sz="1100" dirty="0" smtClean="0">
                <a:solidFill>
                  <a:schemeClr val="tx1">
                    <a:lumMod val="65000"/>
                    <a:lumOff val="35000"/>
                  </a:schemeClr>
                </a:solidFill>
                <a:latin typeface="Arial"/>
                <a:ea typeface="ＤＦＰ太丸ゴシック体"/>
                <a:cs typeface="Arial"/>
              </a:rPr>
              <a:t>⑧④②</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候補　</a:t>
            </a:r>
            <a:r>
              <a:rPr lang="vi-VN" altLang="ja-JP" sz="1100" dirty="0" smtClean="0">
                <a:solidFill>
                  <a:schemeClr val="tx1">
                    <a:lumMod val="65000"/>
                    <a:lumOff val="35000"/>
                  </a:schemeClr>
                </a:solidFill>
                <a:latin typeface="Arial"/>
                <a:ea typeface="ＤＦＰ太丸ゴシック体"/>
                <a:cs typeface="Arial"/>
              </a:rPr>
              <a:t>( kế tiếp)</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⑥</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自分　</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⑲⑮⑬⑩</a:t>
            </a:r>
            <a:r>
              <a:rPr lang="en-US" altLang="ja-JP" sz="1100" dirty="0" smtClean="0">
                <a:solidFill>
                  <a:schemeClr val="tx1">
                    <a:lumMod val="65000"/>
                    <a:lumOff val="35000"/>
                  </a:schemeClr>
                </a:solidFill>
                <a:latin typeface="Arial"/>
                <a:ea typeface="ＤＦＰ太丸ゴシック体"/>
                <a:cs typeface="Arial"/>
              </a:rPr>
              <a:t>⑦③⑤①</a:t>
            </a:r>
            <a:r>
              <a:rPr lang="ja-JP" altLang="en-US" sz="1100" dirty="0">
                <a:solidFill>
                  <a:schemeClr val="tx1">
                    <a:lumMod val="65000"/>
                    <a:lumOff val="35000"/>
                  </a:schemeClr>
                </a:solidFill>
                <a:latin typeface="Arial"/>
                <a:ea typeface="ＤＦＰ太丸ゴシック体"/>
                <a:cs typeface="Arial"/>
              </a:rPr>
              <a:t>　</a:t>
            </a:r>
            <a:r>
              <a:rPr lang="vi-VN" altLang="ja-JP" sz="1100" dirty="0" smtClean="0">
                <a:solidFill>
                  <a:schemeClr val="tx1">
                    <a:lumMod val="65000"/>
                    <a:lumOff val="35000"/>
                  </a:schemeClr>
                </a:solidFill>
                <a:latin typeface="Arial"/>
                <a:ea typeface="ＤＦＰ太丸ゴシック体"/>
                <a:cs typeface="Arial"/>
              </a:rPr>
              <a:t> </a:t>
            </a:r>
            <a:endParaRPr lang="en-US" altLang="ja-JP" sz="1100" dirty="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a:t>
            </a:r>
            <a:r>
              <a:rPr lang="ja-JP" altLang="en-US" sz="1100" dirty="0">
                <a:solidFill>
                  <a:schemeClr val="tx1">
                    <a:lumMod val="65000"/>
                    <a:lumOff val="35000"/>
                  </a:schemeClr>
                </a:solidFill>
                <a:latin typeface="Arial"/>
                <a:ea typeface="ＤＦＰ太丸ゴシック体"/>
                <a:cs typeface="Arial"/>
              </a:rPr>
              <a:t>この状態</a:t>
            </a:r>
            <a:r>
              <a:rPr lang="ja-JP" altLang="en-US" sz="1100" dirty="0" smtClean="0">
                <a:solidFill>
                  <a:schemeClr val="tx1">
                    <a:lumMod val="65000"/>
                    <a:lumOff val="35000"/>
                  </a:schemeClr>
                </a:solidFill>
                <a:latin typeface="Arial"/>
                <a:ea typeface="ＤＦＰ太丸ゴシック体"/>
                <a:cs typeface="Arial"/>
              </a:rPr>
              <a:t>で</a:t>
            </a:r>
            <a:r>
              <a:rPr lang="en-US" altLang="ja-JP" sz="1100" dirty="0" smtClean="0">
                <a:solidFill>
                  <a:schemeClr val="tx1">
                    <a:lumMod val="65000"/>
                    <a:lumOff val="35000"/>
                  </a:schemeClr>
                </a:solidFill>
                <a:latin typeface="Arial"/>
                <a:ea typeface="ＤＦＰ太丸ゴシック体"/>
                <a:cs typeface="Arial"/>
              </a:rPr>
              <a:t>⑥</a:t>
            </a:r>
            <a:r>
              <a:rPr lang="ja-JP" altLang="en-US" sz="1100" dirty="0" smtClean="0">
                <a:solidFill>
                  <a:schemeClr val="tx1">
                    <a:lumMod val="65000"/>
                    <a:lumOff val="35000"/>
                  </a:schemeClr>
                </a:solidFill>
                <a:latin typeface="Arial"/>
                <a:ea typeface="ＤＦＰ太丸ゴシック体"/>
                <a:cs typeface="Arial"/>
              </a:rPr>
              <a:t>を</a:t>
            </a:r>
            <a:r>
              <a:rPr lang="ja-JP" altLang="en-US" sz="1100" dirty="0">
                <a:solidFill>
                  <a:schemeClr val="tx1">
                    <a:lumMod val="65000"/>
                    <a:lumOff val="35000"/>
                  </a:schemeClr>
                </a:solidFill>
                <a:latin typeface="Arial"/>
                <a:ea typeface="ＤＦＰ太丸ゴシック体"/>
                <a:cs typeface="Arial"/>
              </a:rPr>
              <a:t>下記に取込んだ場</a:t>
            </a:r>
            <a:r>
              <a:rPr lang="ja-JP" altLang="en-US" sz="1100" dirty="0" smtClean="0">
                <a:solidFill>
                  <a:schemeClr val="tx1">
                    <a:lumMod val="65000"/>
                    <a:lumOff val="35000"/>
                  </a:schemeClr>
                </a:solidFill>
                <a:latin typeface="Arial"/>
                <a:ea typeface="ＤＦＰ太丸ゴシック体"/>
                <a:cs typeface="Arial"/>
              </a:rPr>
              <a:t>合</a:t>
            </a:r>
            <a:r>
              <a:rPr lang="vi-VN" altLang="ja-JP" sz="1100" dirty="0" smtClean="0">
                <a:solidFill>
                  <a:schemeClr val="tx1">
                    <a:lumMod val="65000"/>
                    <a:lumOff val="35000"/>
                  </a:schemeClr>
                </a:solidFill>
                <a:latin typeface="Arial"/>
                <a:ea typeface="ＤＦＰ太丸ゴシック体"/>
                <a:cs typeface="Arial"/>
              </a:rPr>
              <a:t> trường hợp muốn lấy 6</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自</a:t>
            </a:r>
            <a:r>
              <a:rPr lang="ja-JP" altLang="en-US" sz="1100" dirty="0" smtClean="0">
                <a:solidFill>
                  <a:schemeClr val="tx1">
                    <a:lumMod val="65000"/>
                    <a:lumOff val="35000"/>
                  </a:schemeClr>
                </a:solidFill>
                <a:latin typeface="Arial"/>
                <a:ea typeface="ＤＦＰ太丸ゴシック体"/>
                <a:cs typeface="Arial"/>
              </a:rPr>
              <a:t>分</a:t>
            </a:r>
            <a:r>
              <a:rPr lang="vi-VN" altLang="ja-JP" sz="1100" dirty="0">
                <a:solidFill>
                  <a:schemeClr val="tx1">
                    <a:lumMod val="65000"/>
                    <a:lumOff val="35000"/>
                  </a:schemeClr>
                </a:solidFill>
                <a:latin typeface="Arial"/>
                <a:ea typeface="ＤＦＰ太丸ゴシック体"/>
                <a:cs typeface="Arial"/>
              </a:rPr>
              <a:t>(</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a:solidFill>
                  <a:schemeClr val="tx1">
                    <a:lumMod val="65000"/>
                    <a:lumOff val="35000"/>
                  </a:schemeClr>
                </a:solidFill>
                <a:latin typeface="Arial"/>
                <a:ea typeface="ＤＦＰ太丸ゴシック体"/>
                <a:cs typeface="Arial"/>
              </a:rPr>
              <a:t>　</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⑲⑮⑬⑩</a:t>
            </a:r>
            <a:r>
              <a:rPr lang="en-US" altLang="ja-JP" sz="1100" dirty="0" smtClean="0">
                <a:solidFill>
                  <a:schemeClr val="tx1">
                    <a:lumMod val="65000"/>
                    <a:lumOff val="35000"/>
                  </a:schemeClr>
                </a:solidFill>
                <a:latin typeface="Arial"/>
                <a:ea typeface="ＤＦＰ太丸ゴシック体"/>
                <a:cs typeface="Arial"/>
              </a:rPr>
              <a:t>⑦</a:t>
            </a:r>
            <a:r>
              <a:rPr lang="en-US" altLang="ja-JP" sz="1100" dirty="0" smtClean="0">
                <a:solidFill>
                  <a:srgbClr val="FF0000"/>
                </a:solidFill>
                <a:latin typeface="Arial"/>
                <a:ea typeface="ＤＦＰ太丸ゴシック体"/>
                <a:cs typeface="Arial"/>
              </a:rPr>
              <a:t>⑥</a:t>
            </a:r>
            <a:r>
              <a:rPr lang="en-US" altLang="ja-JP" sz="1100" dirty="0" smtClean="0">
                <a:solidFill>
                  <a:schemeClr val="tx1">
                    <a:lumMod val="65000"/>
                    <a:lumOff val="35000"/>
                  </a:schemeClr>
                </a:solidFill>
                <a:latin typeface="Arial"/>
                <a:ea typeface="ＤＦＰ太丸ゴシック体"/>
                <a:cs typeface="Arial"/>
              </a:rPr>
              <a:t>⑤</a:t>
            </a:r>
            <a:r>
              <a:rPr lang="en-US" altLang="ja-JP" sz="1100" dirty="0">
                <a:solidFill>
                  <a:schemeClr val="tx1">
                    <a:lumMod val="65000"/>
                    <a:lumOff val="35000"/>
                  </a:schemeClr>
                </a:solidFill>
                <a:latin typeface="Arial"/>
                <a:ea typeface="ＤＦＰ太丸ゴシック体"/>
                <a:cs typeface="Arial"/>
              </a:rPr>
              <a:t>①</a:t>
            </a:r>
            <a:r>
              <a:rPr lang="ja-JP" altLang="en-US" sz="1100" dirty="0">
                <a:solidFill>
                  <a:schemeClr val="tx1">
                    <a:lumMod val="65000"/>
                    <a:lumOff val="35000"/>
                  </a:schemeClr>
                </a:solidFill>
                <a:latin typeface="Arial"/>
                <a:ea typeface="ＤＦＰ太丸ゴシック体"/>
                <a:cs typeface="Arial"/>
              </a:rPr>
              <a:t>　</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７、６、５が３連続</a:t>
            </a:r>
            <a:r>
              <a:rPr lang="ja-JP" altLang="en-US" sz="1100" dirty="0">
                <a:solidFill>
                  <a:schemeClr val="tx1">
                    <a:lumMod val="65000"/>
                    <a:lumOff val="35000"/>
                  </a:schemeClr>
                </a:solidFill>
                <a:latin typeface="Arial"/>
                <a:ea typeface="ＤＦＰ太丸ゴシック体"/>
                <a:cs typeface="Arial"/>
              </a:rPr>
              <a:t>になって、相手側の列</a:t>
            </a:r>
            <a:r>
              <a:rPr lang="ja-JP" altLang="en-US" sz="1100" dirty="0" smtClean="0">
                <a:solidFill>
                  <a:schemeClr val="tx1">
                    <a:lumMod val="65000"/>
                    <a:lumOff val="35000"/>
                  </a:schemeClr>
                </a:solidFill>
                <a:latin typeface="Arial"/>
                <a:ea typeface="ＤＦＰ太丸ゴシック体"/>
                <a:cs typeface="Arial"/>
              </a:rPr>
              <a:t>が３つ</a:t>
            </a:r>
            <a:r>
              <a:rPr lang="ja-JP" altLang="en-US" sz="1100" dirty="0">
                <a:solidFill>
                  <a:schemeClr val="tx1">
                    <a:lumMod val="65000"/>
                    <a:lumOff val="35000"/>
                  </a:schemeClr>
                </a:solidFill>
                <a:latin typeface="Arial"/>
                <a:ea typeface="ＤＦＰ太丸ゴシック体"/>
                <a:cs typeface="Arial"/>
              </a:rPr>
              <a:t>狂う。</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狂う場所は連続した部分</a:t>
            </a:r>
            <a:r>
              <a:rPr lang="ja-JP" altLang="en-US" sz="1100" dirty="0" smtClean="0">
                <a:solidFill>
                  <a:schemeClr val="tx1">
                    <a:lumMod val="65000"/>
                    <a:lumOff val="35000"/>
                  </a:schemeClr>
                </a:solidFill>
                <a:latin typeface="Arial"/>
                <a:ea typeface="ＤＦＰ太丸ゴシック体"/>
                <a:cs typeface="Arial"/>
              </a:rPr>
              <a:t>。</a:t>
            </a:r>
            <a:r>
              <a:rPr lang="vi-VN" altLang="ja-JP" sz="1100" dirty="0" smtClean="0">
                <a:solidFill>
                  <a:schemeClr val="tx1">
                    <a:lumMod val="65000"/>
                    <a:lumOff val="35000"/>
                  </a:schemeClr>
                </a:solidFill>
                <a:latin typeface="Arial"/>
                <a:ea typeface="ＤＦＰ太丸ゴシック体"/>
                <a:cs typeface="Arial"/>
              </a:rPr>
              <a:t>(7.6.5 liên tiếp, đối phương mất đi 3 quân)</a:t>
            </a:r>
            <a:endParaRPr lang="en-US" altLang="ja-JP" sz="1100" dirty="0">
              <a:solidFill>
                <a:schemeClr val="tx1">
                  <a:lumMod val="65000"/>
                  <a:lumOff val="35000"/>
                </a:schemeClr>
              </a:solidFill>
              <a:latin typeface="Arial"/>
              <a:ea typeface="ＤＦＰ太丸ゴシック体"/>
              <a:cs typeface="Arial"/>
            </a:endParaRPr>
          </a:p>
          <a:p>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相手</a:t>
            </a:r>
            <a:r>
              <a:rPr lang="ja-JP" altLang="en-US" sz="1100" dirty="0" smtClean="0">
                <a:solidFill>
                  <a:schemeClr val="tx1">
                    <a:lumMod val="65000"/>
                    <a:lumOff val="35000"/>
                  </a:schemeClr>
                </a:solidFill>
                <a:latin typeface="Arial"/>
                <a:ea typeface="ＤＦＰ太丸ゴシック体"/>
                <a:cs typeface="Arial"/>
              </a:rPr>
              <a:t>側</a:t>
            </a:r>
            <a:r>
              <a:rPr lang="vi-VN" altLang="ja-JP" sz="1100" dirty="0" smtClean="0">
                <a:solidFill>
                  <a:schemeClr val="tx1">
                    <a:lumMod val="65000"/>
                    <a:lumOff val="35000"/>
                  </a:schemeClr>
                </a:solidFill>
                <a:latin typeface="Arial"/>
                <a:ea typeface="ＤＦＰ太丸ゴシック体"/>
                <a:cs typeface="Arial"/>
              </a:rPr>
              <a:t>( đối phương)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⑳⑰⑭⑫</a:t>
            </a:r>
            <a:r>
              <a:rPr lang="en-US" altLang="ja-JP" sz="1100" dirty="0">
                <a:solidFill>
                  <a:srgbClr val="008000"/>
                </a:solidFill>
                <a:latin typeface="Arial"/>
                <a:ea typeface="ＤＦＰ太丸ゴシック体"/>
                <a:cs typeface="Arial"/>
              </a:rPr>
              <a:t>⑨⑧④</a:t>
            </a:r>
            <a:r>
              <a:rPr lang="en-US" altLang="ja-JP" sz="1100" dirty="0" smtClean="0">
                <a:solidFill>
                  <a:schemeClr val="tx1">
                    <a:lumMod val="65000"/>
                    <a:lumOff val="35000"/>
                  </a:schemeClr>
                </a:solidFill>
                <a:latin typeface="Arial"/>
                <a:ea typeface="ＤＦＰ太丸ゴシック体"/>
                <a:cs typeface="Arial"/>
              </a:rPr>
              <a:t>②</a:t>
            </a:r>
            <a:r>
              <a:rPr lang="ja-JP" altLang="en-US" sz="1100" dirty="0" smtClean="0">
                <a:solidFill>
                  <a:schemeClr val="tx1">
                    <a:lumMod val="65000"/>
                    <a:lumOff val="35000"/>
                  </a:schemeClr>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⇒⑨⑧④</a:t>
            </a:r>
            <a:r>
              <a:rPr lang="ja-JP" altLang="en-US" sz="1100" dirty="0" smtClean="0">
                <a:solidFill>
                  <a:schemeClr val="tx1">
                    <a:lumMod val="65000"/>
                    <a:lumOff val="35000"/>
                  </a:schemeClr>
                </a:solidFill>
                <a:latin typeface="Arial"/>
                <a:ea typeface="ＤＦＰ太丸ゴシック体"/>
                <a:cs typeface="Arial"/>
              </a:rPr>
              <a:t>の並びがバラバラになる</a:t>
            </a:r>
            <a:r>
              <a:rPr lang="en-US" altLang="ja-JP" sz="1100" dirty="0" smtClean="0">
                <a:solidFill>
                  <a:schemeClr val="tx1">
                    <a:lumMod val="65000"/>
                    <a:lumOff val="35000"/>
                  </a:schemeClr>
                </a:solidFill>
                <a:latin typeface="Arial"/>
                <a:ea typeface="ＤＦＰ太丸ゴシック体"/>
                <a:cs typeface="Arial"/>
              </a:rPr>
              <a:t>※</a:t>
            </a:r>
            <a:r>
              <a:rPr lang="vi-VN" altLang="ja-JP" sz="1100" dirty="0" smtClean="0">
                <a:solidFill>
                  <a:schemeClr val="tx1">
                    <a:lumMod val="65000"/>
                    <a:lumOff val="35000"/>
                  </a:schemeClr>
                </a:solidFill>
                <a:latin typeface="Arial"/>
                <a:ea typeface="ＤＦＰ太丸ゴシック体"/>
                <a:cs typeface="Arial"/>
              </a:rPr>
              <a:t>(9-8-4 bị  xáo trộn)</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候</a:t>
            </a:r>
            <a:r>
              <a:rPr lang="ja-JP" altLang="en-US" sz="1100" dirty="0" smtClean="0">
                <a:solidFill>
                  <a:schemeClr val="tx1">
                    <a:lumMod val="65000"/>
                    <a:lumOff val="35000"/>
                  </a:schemeClr>
                </a:solidFill>
                <a:latin typeface="Arial"/>
                <a:ea typeface="ＤＦＰ太丸ゴシック体"/>
                <a:cs typeface="Arial"/>
              </a:rPr>
              <a:t>補</a:t>
            </a:r>
            <a:r>
              <a:rPr lang="vi-VN" altLang="ja-JP" sz="1100" dirty="0" smtClean="0">
                <a:solidFill>
                  <a:schemeClr val="tx1">
                    <a:lumMod val="65000"/>
                    <a:lumOff val="35000"/>
                  </a:schemeClr>
                </a:solidFill>
                <a:latin typeface="Arial"/>
                <a:ea typeface="ＤＦＰ太丸ゴシック体"/>
                <a:cs typeface="Arial"/>
              </a:rPr>
              <a:t>(kế tiếp)</a:t>
            </a:r>
            <a:r>
              <a:rPr lang="ja-JP" altLang="en-US" sz="1100" dirty="0">
                <a:solidFill>
                  <a:schemeClr val="tx1">
                    <a:lumMod val="65000"/>
                    <a:lumOff val="35000"/>
                  </a:schemeClr>
                </a:solidFill>
                <a:latin typeface="Arial"/>
                <a:ea typeface="ＤＦＰ太丸ゴシック体"/>
                <a:cs typeface="Arial"/>
              </a:rPr>
              <a:t>　</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③</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自</a:t>
            </a:r>
            <a:r>
              <a:rPr lang="ja-JP" altLang="en-US" sz="1100" dirty="0" smtClean="0">
                <a:solidFill>
                  <a:schemeClr val="tx1">
                    <a:lumMod val="65000"/>
                    <a:lumOff val="35000"/>
                  </a:schemeClr>
                </a:solidFill>
                <a:latin typeface="Arial"/>
                <a:ea typeface="ＤＦＰ太丸ゴシック体"/>
                <a:cs typeface="Arial"/>
              </a:rPr>
              <a:t>分</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⑲⑮⑬⑩</a:t>
            </a:r>
            <a:r>
              <a:rPr lang="en-US" altLang="ja-JP" sz="1100" dirty="0" smtClean="0">
                <a:solidFill>
                  <a:srgbClr val="FF0000"/>
                </a:solidFill>
                <a:latin typeface="Arial"/>
                <a:ea typeface="ＤＦＰ太丸ゴシック体"/>
                <a:cs typeface="Arial"/>
              </a:rPr>
              <a:t>⑦⑥⑤</a:t>
            </a:r>
            <a:r>
              <a:rPr lang="en-US" altLang="ja-JP" sz="1100" dirty="0">
                <a:solidFill>
                  <a:schemeClr val="tx1">
                    <a:lumMod val="65000"/>
                    <a:lumOff val="35000"/>
                  </a:schemeClr>
                </a:solidFill>
                <a:latin typeface="Arial"/>
                <a:ea typeface="ＤＦＰ太丸ゴシック体"/>
                <a:cs typeface="Arial"/>
              </a:rPr>
              <a:t>①</a:t>
            </a:r>
          </a:p>
          <a:p>
            <a:r>
              <a:rPr lang="en-US" altLang="ja-JP" sz="1100" dirty="0" smtClean="0">
                <a:solidFill>
                  <a:schemeClr val="tx1">
                    <a:lumMod val="65000"/>
                    <a:lumOff val="35000"/>
                  </a:schemeClr>
                </a:solidFill>
                <a:latin typeface="Arial"/>
                <a:ea typeface="ＤＦＰ太丸ゴシック体"/>
                <a:cs typeface="Arial"/>
              </a:rPr>
              <a:t>※</a:t>
            </a:r>
            <a:r>
              <a:rPr lang="ja-JP" altLang="en-US" sz="1100" dirty="0" smtClean="0">
                <a:solidFill>
                  <a:schemeClr val="tx1">
                    <a:lumMod val="65000"/>
                    <a:lumOff val="35000"/>
                  </a:schemeClr>
                </a:solidFill>
                <a:latin typeface="Arial"/>
                <a:ea typeface="ＤＦＰ太丸ゴシック体"/>
                <a:cs typeface="Arial"/>
              </a:rPr>
              <a:t>９８４の並び順は全６通り。このうち、</a:t>
            </a:r>
            <a:r>
              <a:rPr lang="en-US" altLang="ja-JP" sz="1100" dirty="0" smtClean="0">
                <a:solidFill>
                  <a:schemeClr val="tx1">
                    <a:lumMod val="65000"/>
                    <a:lumOff val="35000"/>
                  </a:schemeClr>
                </a:solidFill>
                <a:latin typeface="Arial"/>
                <a:ea typeface="ＤＦＰ太丸ゴシック体"/>
                <a:cs typeface="Arial"/>
              </a:rPr>
              <a:t>984</a:t>
            </a:r>
            <a:r>
              <a:rPr lang="ja-JP" altLang="en-US" sz="1100" dirty="0" smtClean="0">
                <a:solidFill>
                  <a:schemeClr val="tx1">
                    <a:lumMod val="65000"/>
                    <a:lumOff val="35000"/>
                  </a:schemeClr>
                </a:solidFill>
                <a:latin typeface="Arial"/>
                <a:ea typeface="ＤＦＰ太丸ゴシック体"/>
                <a:cs typeface="Arial"/>
              </a:rPr>
              <a:t>以外のいずれかになる。</a:t>
            </a:r>
            <a:endParaRPr lang="en-US" altLang="ja-JP" sz="1100" dirty="0" smtClean="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948,894,849,489,498</a:t>
            </a:r>
            <a:r>
              <a:rPr lang="vi-VN" altLang="ja-JP" sz="1100" dirty="0" smtClean="0">
                <a:solidFill>
                  <a:schemeClr val="tx1">
                    <a:lumMod val="65000"/>
                    <a:lumOff val="35000"/>
                  </a:schemeClr>
                </a:solidFill>
                <a:latin typeface="Arial"/>
                <a:ea typeface="ＤＦＰ太丸ゴシック体"/>
                <a:cs typeface="Arial"/>
              </a:rPr>
              <a:t> </a:t>
            </a:r>
          </a:p>
          <a:p>
            <a:r>
              <a:rPr lang="vi-VN" altLang="ja-JP" sz="1100" dirty="0" smtClean="0">
                <a:solidFill>
                  <a:schemeClr val="tx1">
                    <a:lumMod val="65000"/>
                    <a:lumOff val="35000"/>
                  </a:schemeClr>
                </a:solidFill>
                <a:latin typeface="Arial"/>
                <a:ea typeface="ＤＦＰ太丸ゴシック体"/>
                <a:cs typeface="Arial"/>
              </a:rPr>
              <a:t>9-8-4 được xếp theo hàng 6, luc này, ngoài 9-8-4 có bất kỳ   thứ tự </a:t>
            </a:r>
            <a:r>
              <a:rPr lang="en-US" altLang="ja-JP" sz="1100" dirty="0" smtClean="0">
                <a:solidFill>
                  <a:schemeClr val="tx1">
                    <a:lumMod val="65000"/>
                    <a:lumOff val="35000"/>
                  </a:schemeClr>
                </a:solidFill>
                <a:latin typeface="Arial"/>
                <a:ea typeface="ＤＦＰ太丸ゴシック体"/>
                <a:cs typeface="Arial"/>
              </a:rPr>
              <a:t>948,894,849,489,498</a:t>
            </a:r>
            <a:endParaRPr lang="en-US" altLang="ja-JP" sz="1100" dirty="0">
              <a:solidFill>
                <a:schemeClr val="tx1">
                  <a:lumMod val="65000"/>
                  <a:lumOff val="35000"/>
                </a:schemeClr>
              </a:solidFill>
              <a:latin typeface="Arial"/>
              <a:ea typeface="ＤＦＰ太丸ゴシック体"/>
              <a:cs typeface="Arial"/>
            </a:endParaRPr>
          </a:p>
        </p:txBody>
      </p:sp>
      <p:pic>
        <p:nvPicPr>
          <p:cNvPr id="2" name="図 1" descr="border01O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386" y="2710335"/>
            <a:ext cx="198696" cy="328989"/>
          </a:xfrm>
          <a:prstGeom prst="rect">
            <a:avLst/>
          </a:prstGeom>
        </p:spPr>
      </p:pic>
      <p:pic>
        <p:nvPicPr>
          <p:cNvPr id="5" name="図 4" descr="border03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69" y="4011998"/>
            <a:ext cx="241041" cy="342018"/>
          </a:xfrm>
          <a:prstGeom prst="rect">
            <a:avLst/>
          </a:prstGeom>
        </p:spPr>
      </p:pic>
      <p:pic>
        <p:nvPicPr>
          <p:cNvPr id="7" name="図 6" descr="border05ON.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01" y="3897991"/>
            <a:ext cx="250814" cy="456025"/>
          </a:xfrm>
          <a:prstGeom prst="rect">
            <a:avLst/>
          </a:prstGeom>
        </p:spPr>
      </p:pic>
      <p:pic>
        <p:nvPicPr>
          <p:cNvPr id="10" name="図 9" descr="border08O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06" y="3963138"/>
            <a:ext cx="286644" cy="390878"/>
          </a:xfrm>
          <a:prstGeom prst="rect">
            <a:avLst/>
          </a:prstGeom>
        </p:spPr>
      </p:pic>
      <p:pic>
        <p:nvPicPr>
          <p:cNvPr id="12" name="図 11" descr="border10ON.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2968" y="3953366"/>
            <a:ext cx="338761" cy="400650"/>
          </a:xfrm>
          <a:prstGeom prst="rect">
            <a:avLst/>
          </a:prstGeom>
        </p:spPr>
      </p:pic>
      <p:pic>
        <p:nvPicPr>
          <p:cNvPr id="13" name="図 12" descr="border11ON.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292" y="2457835"/>
            <a:ext cx="322475" cy="605861"/>
          </a:xfrm>
          <a:prstGeom prst="rect">
            <a:avLst/>
          </a:prstGeom>
        </p:spPr>
      </p:pic>
      <p:pic>
        <p:nvPicPr>
          <p:cNvPr id="16" name="図 15" descr="border14ON.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8298" y="3920793"/>
            <a:ext cx="319217" cy="433223"/>
          </a:xfrm>
          <a:prstGeom prst="rect">
            <a:avLst/>
          </a:prstGeom>
        </p:spPr>
      </p:pic>
      <p:pic>
        <p:nvPicPr>
          <p:cNvPr id="19" name="図 18" descr="border17ON.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0120" y="3956672"/>
            <a:ext cx="328989" cy="381106"/>
          </a:xfrm>
          <a:prstGeom prst="rect">
            <a:avLst/>
          </a:prstGeom>
        </p:spPr>
      </p:pic>
      <p:pic>
        <p:nvPicPr>
          <p:cNvPr id="21" name="図 20" descr="border19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4120" y="4015255"/>
            <a:ext cx="351790" cy="338761"/>
          </a:xfrm>
          <a:prstGeom prst="rect">
            <a:avLst/>
          </a:prstGeom>
        </p:spPr>
      </p:pic>
      <p:pic>
        <p:nvPicPr>
          <p:cNvPr id="24" name="図 23" descr="border22ON.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6831" y="2695619"/>
            <a:ext cx="237784" cy="368077"/>
          </a:xfrm>
          <a:prstGeom prst="rect">
            <a:avLst/>
          </a:prstGeom>
        </p:spPr>
      </p:pic>
      <p:pic>
        <p:nvPicPr>
          <p:cNvPr id="28" name="図 27" descr="border26ON.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106" y="2539268"/>
            <a:ext cx="283386" cy="524428"/>
          </a:xfrm>
          <a:prstGeom prst="rect">
            <a:avLst/>
          </a:prstGeom>
        </p:spPr>
      </p:pic>
      <p:pic>
        <p:nvPicPr>
          <p:cNvPr id="30" name="図 29" descr="border28ON.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8841" y="3940337"/>
            <a:ext cx="302930" cy="413679"/>
          </a:xfrm>
          <a:prstGeom prst="rect">
            <a:avLst/>
          </a:prstGeom>
        </p:spPr>
      </p:pic>
      <p:pic>
        <p:nvPicPr>
          <p:cNvPr id="31" name="図 30" descr="border29ON.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27954" y="2539268"/>
            <a:ext cx="309445" cy="524428"/>
          </a:xfrm>
          <a:prstGeom prst="rect">
            <a:avLst/>
          </a:prstGeom>
        </p:spPr>
      </p:pic>
      <p:pic>
        <p:nvPicPr>
          <p:cNvPr id="33" name="図 32" descr="border31ON.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3169" y="2575099"/>
            <a:ext cx="237784" cy="488597"/>
          </a:xfrm>
          <a:prstGeom prst="rect">
            <a:avLst/>
          </a:prstGeom>
        </p:spPr>
      </p:pic>
      <p:pic>
        <p:nvPicPr>
          <p:cNvPr id="34" name="図 33" descr="border39ON.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80949" y="2617443"/>
            <a:ext cx="208468" cy="446253"/>
          </a:xfrm>
          <a:prstGeom prst="rect">
            <a:avLst/>
          </a:prstGeom>
        </p:spPr>
      </p:pic>
      <p:pic>
        <p:nvPicPr>
          <p:cNvPr id="35" name="図 34" descr="border38ON.gi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70738" y="2676075"/>
            <a:ext cx="276872" cy="387621"/>
          </a:xfrm>
          <a:prstGeom prst="rect">
            <a:avLst/>
          </a:prstGeom>
        </p:spPr>
      </p:pic>
      <p:pic>
        <p:nvPicPr>
          <p:cNvPr id="37" name="図 36" descr="border36ON.gi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2759" y="2571841"/>
            <a:ext cx="224755" cy="491855"/>
          </a:xfrm>
          <a:prstGeom prst="rect">
            <a:avLst/>
          </a:prstGeom>
        </p:spPr>
      </p:pic>
      <p:pic>
        <p:nvPicPr>
          <p:cNvPr id="41" name="図 40" descr="border32ON.gi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3328" y="3982731"/>
            <a:ext cx="224754" cy="355047"/>
          </a:xfrm>
          <a:prstGeom prst="rect">
            <a:avLst/>
          </a:prstGeom>
        </p:spPr>
      </p:pic>
      <p:pic>
        <p:nvPicPr>
          <p:cNvPr id="45" name="図 44"/>
          <p:cNvPicPr>
            <a:picLocks noChangeAspect="1"/>
          </p:cNvPicPr>
          <p:nvPr/>
        </p:nvPicPr>
        <p:blipFill>
          <a:blip r:embed="rId21"/>
          <a:stretch>
            <a:fillRect/>
          </a:stretch>
        </p:blipFill>
        <p:spPr>
          <a:xfrm>
            <a:off x="1987707" y="3272535"/>
            <a:ext cx="408043" cy="408043"/>
          </a:xfrm>
          <a:prstGeom prst="rect">
            <a:avLst/>
          </a:prstGeom>
        </p:spPr>
      </p:pic>
      <p:pic>
        <p:nvPicPr>
          <p:cNvPr id="47" name="図 46" descr="sk11_0325.gi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8841" y="3163198"/>
            <a:ext cx="485250" cy="683761"/>
          </a:xfrm>
          <a:prstGeom prst="rect">
            <a:avLst/>
          </a:prstGeom>
        </p:spPr>
      </p:pic>
      <p:sp>
        <p:nvSpPr>
          <p:cNvPr id="49" name="テキスト ボックス 48"/>
          <p:cNvSpPr txBox="1"/>
          <p:nvPr/>
        </p:nvSpPr>
        <p:spPr>
          <a:xfrm>
            <a:off x="2590395" y="4393206"/>
            <a:ext cx="398234" cy="261610"/>
          </a:xfrm>
          <a:prstGeom prst="rect">
            <a:avLst/>
          </a:prstGeom>
          <a:solidFill>
            <a:schemeClr val="bg1"/>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0" name="テキスト ボックス 49"/>
          <p:cNvSpPr txBox="1"/>
          <p:nvPr/>
        </p:nvSpPr>
        <p:spPr>
          <a:xfrm>
            <a:off x="48518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1" name="テキスト ボックス 50"/>
          <p:cNvSpPr txBox="1"/>
          <p:nvPr/>
        </p:nvSpPr>
        <p:spPr>
          <a:xfrm>
            <a:off x="785926"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2" name="テキスト ボックス 51"/>
          <p:cNvSpPr txBox="1"/>
          <p:nvPr/>
        </p:nvSpPr>
        <p:spPr>
          <a:xfrm>
            <a:off x="108667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3" name="テキスト ボックス 52"/>
          <p:cNvSpPr txBox="1"/>
          <p:nvPr/>
        </p:nvSpPr>
        <p:spPr>
          <a:xfrm>
            <a:off x="1387416" y="4393206"/>
            <a:ext cx="398234"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15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4" name="テキスト ボックス 53"/>
          <p:cNvSpPr txBox="1"/>
          <p:nvPr/>
        </p:nvSpPr>
        <p:spPr>
          <a:xfrm>
            <a:off x="168816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26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5" name="テキスト ボックス 54"/>
          <p:cNvSpPr txBox="1"/>
          <p:nvPr/>
        </p:nvSpPr>
        <p:spPr>
          <a:xfrm>
            <a:off x="1988906"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6" name="テキスト ボックス 55"/>
          <p:cNvSpPr txBox="1"/>
          <p:nvPr/>
        </p:nvSpPr>
        <p:spPr>
          <a:xfrm>
            <a:off x="228965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7" name="テキスト ボックス 56"/>
          <p:cNvSpPr txBox="1"/>
          <p:nvPr/>
        </p:nvSpPr>
        <p:spPr>
          <a:xfrm>
            <a:off x="2625525" y="2190053"/>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8" name="テキスト ボックス 57"/>
          <p:cNvSpPr txBox="1"/>
          <p:nvPr/>
        </p:nvSpPr>
        <p:spPr>
          <a:xfrm>
            <a:off x="52031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9" name="テキスト ボックス 58"/>
          <p:cNvSpPr txBox="1"/>
          <p:nvPr/>
        </p:nvSpPr>
        <p:spPr>
          <a:xfrm>
            <a:off x="821056" y="2190053"/>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0" name="テキスト ボックス 59"/>
          <p:cNvSpPr txBox="1"/>
          <p:nvPr/>
        </p:nvSpPr>
        <p:spPr>
          <a:xfrm>
            <a:off x="112180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1" name="テキスト ボックス 60"/>
          <p:cNvSpPr txBox="1"/>
          <p:nvPr/>
        </p:nvSpPr>
        <p:spPr>
          <a:xfrm>
            <a:off x="1422546" y="2190053"/>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2" name="テキスト ボックス 61"/>
          <p:cNvSpPr txBox="1"/>
          <p:nvPr/>
        </p:nvSpPr>
        <p:spPr>
          <a:xfrm>
            <a:off x="172329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3" name="テキスト ボックス 62"/>
          <p:cNvSpPr txBox="1"/>
          <p:nvPr/>
        </p:nvSpPr>
        <p:spPr>
          <a:xfrm>
            <a:off x="2024036"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4" name="テキスト ボックス 63"/>
          <p:cNvSpPr txBox="1"/>
          <p:nvPr/>
        </p:nvSpPr>
        <p:spPr>
          <a:xfrm>
            <a:off x="232478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5" name="正方形/長方形 64"/>
          <p:cNvSpPr/>
          <p:nvPr/>
        </p:nvSpPr>
        <p:spPr>
          <a:xfrm>
            <a:off x="530511" y="4848581"/>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得点ゲージ</a:t>
            </a:r>
            <a:r>
              <a:rPr lang="vi-VN" altLang="ja-JP" sz="1200" dirty="0"/>
              <a:t> </a:t>
            </a:r>
            <a:r>
              <a:rPr lang="vi-VN" altLang="ja-JP" sz="1200" dirty="0" smtClean="0"/>
              <a:t>số cage có đc</a:t>
            </a:r>
            <a:endParaRPr kumimoji="1" lang="ja-JP" altLang="en-US" sz="1200" dirty="0"/>
          </a:p>
        </p:txBody>
      </p:sp>
      <p:sp>
        <p:nvSpPr>
          <p:cNvPr id="43" name="正方形/長方形 42"/>
          <p:cNvSpPr/>
          <p:nvPr/>
        </p:nvSpPr>
        <p:spPr>
          <a:xfrm>
            <a:off x="513169" y="1618954"/>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１２（ターン数）</a:t>
            </a:r>
            <a:r>
              <a:rPr kumimoji="1" lang="vi-VN" altLang="ja-JP" sz="1200" dirty="0" smtClean="0"/>
              <a:t>số tan</a:t>
            </a:r>
            <a:endParaRPr kumimoji="1" lang="ja-JP" altLang="en-US" sz="1200" dirty="0"/>
          </a:p>
        </p:txBody>
      </p:sp>
    </p:spTree>
    <p:extLst>
      <p:ext uri="{BB962C8B-B14F-4D97-AF65-F5344CB8AC3E}">
        <p14:creationId xmlns:p14="http://schemas.microsoft.com/office/powerpoint/2010/main" val="5270892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p:cNvPicPr>
            <a:picLocks noChangeAspect="1"/>
          </p:cNvPicPr>
          <p:nvPr/>
        </p:nvPicPr>
        <p:blipFill>
          <a:blip r:embed="rId2"/>
          <a:stretch>
            <a:fillRect/>
          </a:stretch>
        </p:blipFill>
        <p:spPr>
          <a:xfrm>
            <a:off x="13565" y="0"/>
            <a:ext cx="3630877" cy="6858000"/>
          </a:xfrm>
          <a:prstGeom prst="rect">
            <a:avLst/>
          </a:prstGeom>
        </p:spPr>
      </p:pic>
      <p:sp>
        <p:nvSpPr>
          <p:cNvPr id="23" name="正方形/長方形 22"/>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580047" y="185487"/>
            <a:ext cx="5499558" cy="7032694"/>
          </a:xfrm>
          <a:prstGeom prst="rect">
            <a:avLst/>
          </a:prstGeom>
          <a:noFill/>
          <a:ln>
            <a:noFill/>
          </a:ln>
        </p:spPr>
        <p:txBody>
          <a:bodyPr wrap="square" rtlCol="0">
            <a:spAutoFit/>
          </a:bodyPr>
          <a:lstStyle/>
          <a:p>
            <a:r>
              <a:rPr kumimoji="1" lang="en-US" altLang="ja-JP" sz="11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100" dirty="0" smtClean="0">
                <a:solidFill>
                  <a:schemeClr val="tx1">
                    <a:lumMod val="65000"/>
                    <a:lumOff val="35000"/>
                  </a:schemeClr>
                </a:solidFill>
                <a:latin typeface="ＤＦＰ太丸ゴシック体"/>
                <a:ea typeface="ＤＦＰ太丸ゴシック体"/>
                <a:cs typeface="ＤＦＰ太丸ゴシック体"/>
              </a:rPr>
              <a:t>メインゲーム基本ルール（攻撃機能補足）</a:t>
            </a:r>
            <a:r>
              <a:rPr lang="vi-VN" altLang="ja-JP" sz="1100" dirty="0">
                <a:solidFill>
                  <a:schemeClr val="tx1">
                    <a:lumMod val="65000"/>
                    <a:lumOff val="35000"/>
                  </a:schemeClr>
                </a:solidFill>
                <a:latin typeface="ＤＦＰ太丸ゴシック体"/>
                <a:ea typeface="ＤＦＰ太丸ゴシック体"/>
                <a:cs typeface="ＤＦＰ太丸ゴシック体"/>
              </a:rPr>
              <a:t> </a:t>
            </a:r>
            <a:endParaRPr lang="vi-VN" altLang="ja-JP" sz="1100" dirty="0" smtClean="0">
              <a:solidFill>
                <a:schemeClr val="tx1">
                  <a:lumMod val="65000"/>
                  <a:lumOff val="35000"/>
                </a:schemeClr>
              </a:solidFill>
              <a:latin typeface="ＤＦＰ太丸ゴシック体"/>
              <a:ea typeface="ＤＦＰ太丸ゴシック体"/>
              <a:cs typeface="ＤＦＰ太丸ゴシック体"/>
            </a:endParaRPr>
          </a:p>
          <a:p>
            <a:r>
              <a:rPr lang="vi-VN" altLang="ja-JP" sz="1100" dirty="0" smtClean="0">
                <a:solidFill>
                  <a:schemeClr val="tx1">
                    <a:lumMod val="65000"/>
                    <a:lumOff val="35000"/>
                  </a:schemeClr>
                </a:solidFill>
                <a:latin typeface="Arial"/>
                <a:ea typeface="ＤＦＰ太丸ゴシック体"/>
                <a:cs typeface="Arial"/>
              </a:rPr>
              <a:t>Luật </a:t>
            </a:r>
            <a:r>
              <a:rPr lang="vi-VN" altLang="ja-JP" sz="1100" dirty="0">
                <a:solidFill>
                  <a:schemeClr val="tx1">
                    <a:lumMod val="65000"/>
                    <a:lumOff val="35000"/>
                  </a:schemeClr>
                </a:solidFill>
                <a:latin typeface="Arial"/>
                <a:ea typeface="ＤＦＰ太丸ゴシック体"/>
                <a:cs typeface="Arial"/>
              </a:rPr>
              <a:t>chơi cơ bản của main </a:t>
            </a:r>
            <a:r>
              <a:rPr lang="vi-VN" altLang="ja-JP" sz="1100" dirty="0" smtClean="0">
                <a:solidFill>
                  <a:schemeClr val="tx1">
                    <a:lumMod val="65000"/>
                    <a:lumOff val="35000"/>
                  </a:schemeClr>
                </a:solidFill>
                <a:latin typeface="Arial"/>
                <a:ea typeface="ＤＦＰ太丸ゴシック体"/>
                <a:cs typeface="Arial"/>
              </a:rPr>
              <a:t>game ( không có khả năng tấn công)</a:t>
            </a:r>
            <a:endParaRPr kumimoji="1" lang="en-US" altLang="ja-JP" sz="1100" dirty="0" smtClean="0">
              <a:solidFill>
                <a:schemeClr val="tx1">
                  <a:lumMod val="65000"/>
                  <a:lumOff val="35000"/>
                </a:schemeClr>
              </a:solidFill>
              <a:latin typeface="Arial"/>
              <a:ea typeface="ＤＦＰ太丸ゴシック体"/>
              <a:cs typeface="Arial"/>
            </a:endParaRPr>
          </a:p>
          <a:p>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・理論上、８連鎖までありえます。ただし８連鎖＝勝利となります。</a:t>
            </a:r>
            <a:endParaRPr lang="en-US" altLang="ja-JP" sz="1100" dirty="0">
              <a:solidFill>
                <a:schemeClr val="tx1">
                  <a:lumMod val="65000"/>
                  <a:lumOff val="35000"/>
                </a:schemeClr>
              </a:solidFill>
              <a:latin typeface="Arial"/>
              <a:ea typeface="ＤＦＰ太丸ゴシック体"/>
              <a:cs typeface="Arial"/>
            </a:endParaRPr>
          </a:p>
          <a:p>
            <a:r>
              <a:rPr lang="vi-VN" altLang="ja-JP" sz="1100" dirty="0" smtClean="0">
                <a:solidFill>
                  <a:schemeClr val="tx1">
                    <a:lumMod val="65000"/>
                    <a:lumOff val="35000"/>
                  </a:schemeClr>
                </a:solidFill>
                <a:latin typeface="Arial"/>
                <a:ea typeface="ＤＦＰ太丸ゴシック体"/>
                <a:cs typeface="Arial"/>
              </a:rPr>
              <a:t>Theo lý thuyết, có 8 số liên tiếp, tuy nhiên 8 số liên tiếp thì thắng cuộc</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・もし交換で相手がゴールしてしまったら？</a:t>
            </a:r>
            <a:r>
              <a:rPr lang="vi-VN" altLang="ja-JP" sz="1100" dirty="0" smtClean="0">
                <a:solidFill>
                  <a:schemeClr val="tx1">
                    <a:lumMod val="65000"/>
                    <a:lumOff val="35000"/>
                  </a:schemeClr>
                </a:solidFill>
                <a:latin typeface="Arial"/>
                <a:ea typeface="ＤＦＰ太丸ゴシック体"/>
                <a:cs typeface="Arial"/>
              </a:rPr>
              <a:t> dđối phương thay đổi đích thì sao?</a:t>
            </a:r>
            <a:endParaRPr lang="en-US" altLang="ja-JP" sz="1100" dirty="0" smtClean="0">
              <a:solidFill>
                <a:schemeClr val="tx1">
                  <a:lumMod val="65000"/>
                  <a:lumOff val="35000"/>
                </a:schemeClr>
              </a:solidFill>
              <a:latin typeface="Arial"/>
              <a:ea typeface="ＤＦＰ太丸ゴシック体"/>
              <a:cs typeface="Arial"/>
            </a:endParaRPr>
          </a:p>
          <a:p>
            <a:endParaRPr lang="en-US" altLang="ja-JP" sz="1100" dirty="0">
              <a:solidFill>
                <a:schemeClr val="tx2"/>
              </a:solidFill>
              <a:latin typeface="Arial"/>
              <a:ea typeface="ＤＦＰ太丸ゴシック体"/>
              <a:cs typeface="Arial"/>
            </a:endParaRPr>
          </a:p>
          <a:p>
            <a:r>
              <a:rPr lang="ja-JP" altLang="en-US" sz="1100" dirty="0" smtClean="0">
                <a:solidFill>
                  <a:schemeClr val="tx2"/>
                </a:solidFill>
                <a:latin typeface="Arial"/>
                <a:ea typeface="ＤＦＰ太丸ゴシック体"/>
                <a:cs typeface="Arial"/>
              </a:rPr>
              <a:t>例</a:t>
            </a:r>
            <a:r>
              <a:rPr lang="vi-VN" altLang="ja-JP" sz="1100" dirty="0" smtClean="0">
                <a:solidFill>
                  <a:schemeClr val="tx2"/>
                </a:solidFill>
                <a:latin typeface="Arial"/>
                <a:ea typeface="ＤＦＰ太丸ゴシック体"/>
                <a:cs typeface="Arial"/>
              </a:rPr>
              <a:t> Ví dụ</a:t>
            </a:r>
            <a:endParaRPr lang="en-US" altLang="ja-JP" sz="1100" dirty="0" smtClean="0">
              <a:solidFill>
                <a:schemeClr val="tx2"/>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相手</a:t>
            </a:r>
            <a:r>
              <a:rPr lang="vi-VN" altLang="ja-JP" sz="1100" dirty="0" smtClean="0">
                <a:solidFill>
                  <a:schemeClr val="tx1">
                    <a:lumMod val="65000"/>
                    <a:lumOff val="35000"/>
                  </a:schemeClr>
                </a:solidFill>
                <a:latin typeface="Arial"/>
                <a:ea typeface="ＤＦＰ太丸ゴシック体"/>
                <a:cs typeface="Arial"/>
              </a:rPr>
              <a:t>( đối phương)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⑳⑲⑱⑩④⑥②①</a:t>
            </a:r>
          </a:p>
          <a:p>
            <a:r>
              <a:rPr lang="ja-JP" altLang="en-US" sz="1100" dirty="0" smtClean="0">
                <a:solidFill>
                  <a:schemeClr val="tx1">
                    <a:lumMod val="65000"/>
                    <a:lumOff val="35000"/>
                  </a:schemeClr>
                </a:solidFill>
                <a:latin typeface="Arial"/>
                <a:ea typeface="ＤＦＰ太丸ゴシック体"/>
                <a:cs typeface="Arial"/>
              </a:rPr>
              <a:t>候補</a:t>
            </a:r>
            <a:r>
              <a:rPr lang="vi-VN" altLang="ja-JP" sz="1100" dirty="0" smtClean="0">
                <a:solidFill>
                  <a:schemeClr val="tx1">
                    <a:lumMod val="65000"/>
                    <a:lumOff val="35000"/>
                  </a:schemeClr>
                </a:solidFill>
                <a:latin typeface="Arial"/>
                <a:ea typeface="ＤＦＰ太丸ゴシック体"/>
                <a:cs typeface="Arial"/>
              </a:rPr>
              <a:t>( kế tiếp)</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⑧</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自分</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smtClean="0">
                <a:solidFill>
                  <a:schemeClr val="tx1">
                    <a:lumMod val="65000"/>
                    <a:lumOff val="35000"/>
                  </a:schemeClr>
                </a:solidFill>
                <a:latin typeface="Arial"/>
                <a:ea typeface="ＤＦＰ太丸ゴシック体"/>
                <a:cs typeface="Arial"/>
              </a:rPr>
              <a:t>⑰⑯⑭⑫⑨⑦⑤③</a:t>
            </a:r>
          </a:p>
          <a:p>
            <a:endParaRPr lang="en-US" altLang="ja-JP" sz="1100" dirty="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⑧</a:t>
            </a:r>
            <a:r>
              <a:rPr lang="ja-JP" altLang="en-US" sz="1100" dirty="0" smtClean="0">
                <a:solidFill>
                  <a:schemeClr val="tx1">
                    <a:lumMod val="65000"/>
                    <a:lumOff val="35000"/>
                  </a:schemeClr>
                </a:solidFill>
                <a:latin typeface="Arial"/>
                <a:ea typeface="ＤＦＰ太丸ゴシック体"/>
                <a:cs typeface="Arial"/>
              </a:rPr>
              <a:t>を</a:t>
            </a:r>
            <a:r>
              <a:rPr lang="en-US" altLang="ja-JP" sz="1100" dirty="0" smtClean="0">
                <a:solidFill>
                  <a:schemeClr val="tx1">
                    <a:lumMod val="65000"/>
                    <a:lumOff val="35000"/>
                  </a:schemeClr>
                </a:solidFill>
                <a:latin typeface="Arial"/>
                <a:ea typeface="ＤＦＰ太丸ゴシック体"/>
                <a:cs typeface="Arial"/>
              </a:rPr>
              <a:t>⑦</a:t>
            </a:r>
            <a:r>
              <a:rPr lang="ja-JP" altLang="en-US" sz="1100" dirty="0" smtClean="0">
                <a:solidFill>
                  <a:schemeClr val="tx1">
                    <a:lumMod val="65000"/>
                    <a:lumOff val="35000"/>
                  </a:schemeClr>
                </a:solidFill>
                <a:latin typeface="Arial"/>
                <a:ea typeface="ＤＦＰ太丸ゴシック体"/>
                <a:cs typeface="Arial"/>
              </a:rPr>
              <a:t>と入れ変えると</a:t>
            </a:r>
            <a:r>
              <a:rPr lang="vi-VN" altLang="ja-JP" sz="1100" dirty="0" smtClean="0">
                <a:solidFill>
                  <a:schemeClr val="tx1">
                    <a:lumMod val="65000"/>
                    <a:lumOff val="35000"/>
                  </a:schemeClr>
                </a:solidFill>
                <a:latin typeface="Arial"/>
                <a:ea typeface="ＤＦＰ太丸ゴシック体"/>
                <a:cs typeface="Arial"/>
              </a:rPr>
              <a:t>khi đổi  8 với 7 ta có</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自</a:t>
            </a:r>
            <a:r>
              <a:rPr lang="ja-JP" altLang="en-US" sz="1100" dirty="0" smtClean="0">
                <a:solidFill>
                  <a:schemeClr val="tx1">
                    <a:lumMod val="65000"/>
                    <a:lumOff val="35000"/>
                  </a:schemeClr>
                </a:solidFill>
                <a:latin typeface="Arial"/>
                <a:ea typeface="ＤＦＰ太丸ゴシック体"/>
                <a:cs typeface="Arial"/>
              </a:rPr>
              <a:t>分</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⑰⑯⑭⑫</a:t>
            </a:r>
            <a:r>
              <a:rPr lang="en-US" altLang="ja-JP" sz="1100" dirty="0" smtClean="0">
                <a:solidFill>
                  <a:srgbClr val="008000"/>
                </a:solidFill>
                <a:latin typeface="Arial"/>
                <a:ea typeface="ＤＦＰ太丸ゴシック体"/>
                <a:cs typeface="Arial"/>
              </a:rPr>
              <a:t>⑨</a:t>
            </a:r>
            <a:r>
              <a:rPr lang="en-US" altLang="ja-JP" sz="1100" dirty="0" smtClean="0">
                <a:solidFill>
                  <a:srgbClr val="FF0000"/>
                </a:solidFill>
                <a:latin typeface="Arial"/>
                <a:ea typeface="ＤＦＰ太丸ゴシック体"/>
                <a:cs typeface="Arial"/>
              </a:rPr>
              <a:t>⑧</a:t>
            </a:r>
            <a:r>
              <a:rPr lang="en-US" altLang="ja-JP" sz="1100" dirty="0" smtClean="0">
                <a:solidFill>
                  <a:schemeClr val="tx1">
                    <a:lumMod val="65000"/>
                    <a:lumOff val="35000"/>
                  </a:schemeClr>
                </a:solidFill>
                <a:latin typeface="Arial"/>
                <a:ea typeface="ＤＦＰ太丸ゴシック体"/>
                <a:cs typeface="Arial"/>
              </a:rPr>
              <a:t>⑤③</a:t>
            </a:r>
            <a:r>
              <a:rPr lang="ja-JP" altLang="en-US" sz="1100" dirty="0" smtClean="0">
                <a:solidFill>
                  <a:schemeClr val="tx1">
                    <a:lumMod val="65000"/>
                    <a:lumOff val="35000"/>
                  </a:schemeClr>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a:t>
            </a:r>
            <a:r>
              <a:rPr lang="ja-JP" altLang="en-US" sz="1100" dirty="0" smtClean="0">
                <a:solidFill>
                  <a:schemeClr val="tx1">
                    <a:lumMod val="65000"/>
                    <a:lumOff val="35000"/>
                  </a:schemeClr>
                </a:solidFill>
                <a:latin typeface="Arial"/>
                <a:ea typeface="ＤＦＰ太丸ゴシック体"/>
                <a:cs typeface="Arial"/>
              </a:rPr>
              <a:t>９、８が連続となり、相手の右から３、４番目に攻撃</a:t>
            </a:r>
            <a:r>
              <a:rPr lang="vi-VN" altLang="ja-JP" sz="1100" dirty="0" smtClean="0">
                <a:solidFill>
                  <a:schemeClr val="tx1">
                    <a:lumMod val="65000"/>
                    <a:lumOff val="35000"/>
                  </a:schemeClr>
                </a:solidFill>
                <a:latin typeface="Arial"/>
                <a:ea typeface="ＤＦＰ太丸ゴシック体"/>
                <a:cs typeface="Arial"/>
              </a:rPr>
              <a:t> ( 9-8 liên tiếp nhau, 3-4 từ bên phải của đối phương sẽ thay thế)</a:t>
            </a:r>
            <a:endParaRPr lang="en-US" altLang="ja-JP" sz="1100" dirty="0" smtClean="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a:t>
            </a:r>
          </a:p>
          <a:p>
            <a:r>
              <a:rPr lang="ja-JP" altLang="en-US" sz="1100" dirty="0">
                <a:solidFill>
                  <a:schemeClr val="tx1">
                    <a:lumMod val="65000"/>
                    <a:lumOff val="35000"/>
                  </a:schemeClr>
                </a:solidFill>
                <a:latin typeface="Arial"/>
                <a:ea typeface="ＤＦＰ太丸ゴシック体"/>
                <a:cs typeface="Arial"/>
              </a:rPr>
              <a:t>相</a:t>
            </a:r>
            <a:r>
              <a:rPr lang="ja-JP" altLang="en-US" sz="1100" dirty="0" smtClean="0">
                <a:solidFill>
                  <a:schemeClr val="tx1">
                    <a:lumMod val="65000"/>
                    <a:lumOff val="35000"/>
                  </a:schemeClr>
                </a:solidFill>
                <a:latin typeface="Arial"/>
                <a:ea typeface="ＤＦＰ太丸ゴシック体"/>
                <a:cs typeface="Arial"/>
              </a:rPr>
              <a:t>手</a:t>
            </a:r>
            <a:r>
              <a:rPr lang="vi-VN" altLang="ja-JP" sz="1100" dirty="0" smtClean="0">
                <a:solidFill>
                  <a:schemeClr val="tx1">
                    <a:lumMod val="65000"/>
                    <a:lumOff val="35000"/>
                  </a:schemeClr>
                </a:solidFill>
                <a:latin typeface="Arial"/>
                <a:ea typeface="ＤＦＰ太丸ゴシック体"/>
                <a:cs typeface="Arial"/>
              </a:rPr>
              <a:t>( đối phương)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⑳⑲⑱</a:t>
            </a:r>
            <a:r>
              <a:rPr lang="en-US" altLang="ja-JP" sz="1100" dirty="0" smtClean="0">
                <a:solidFill>
                  <a:schemeClr val="tx1">
                    <a:lumMod val="65000"/>
                    <a:lumOff val="35000"/>
                  </a:schemeClr>
                </a:solidFill>
                <a:latin typeface="Arial"/>
                <a:ea typeface="ＤＦＰ太丸ゴシック体"/>
                <a:cs typeface="Arial"/>
              </a:rPr>
              <a:t>⑩⑥④②①</a:t>
            </a:r>
            <a:r>
              <a:rPr lang="ja-JP" altLang="en-US" sz="1100" dirty="0" smtClean="0">
                <a:solidFill>
                  <a:schemeClr val="tx1">
                    <a:lumMod val="65000"/>
                    <a:lumOff val="35000"/>
                  </a:schemeClr>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a:t>
            </a:r>
            <a:r>
              <a:rPr lang="ja-JP" altLang="en-US" sz="1100" dirty="0" smtClean="0">
                <a:solidFill>
                  <a:schemeClr val="tx1">
                    <a:lumMod val="65000"/>
                    <a:lumOff val="35000"/>
                  </a:schemeClr>
                </a:solidFill>
                <a:latin typeface="Arial"/>
                <a:ea typeface="ＤＦＰ太丸ゴシック体"/>
                <a:cs typeface="Arial"/>
              </a:rPr>
              <a:t>ゴール状態になる。＝相手の勝ち</a:t>
            </a:r>
            <a:endParaRPr lang="en-US" altLang="ja-JP" sz="1100" dirty="0">
              <a:solidFill>
                <a:schemeClr val="tx1">
                  <a:lumMod val="65000"/>
                  <a:lumOff val="35000"/>
                </a:schemeClr>
              </a:solidFill>
              <a:latin typeface="Arial"/>
              <a:ea typeface="ＤＦＰ太丸ゴシック体"/>
              <a:cs typeface="Arial"/>
            </a:endParaRPr>
          </a:p>
          <a:p>
            <a:r>
              <a:rPr lang="vi-VN" altLang="ja-JP" sz="1100" dirty="0" smtClean="0">
                <a:solidFill>
                  <a:schemeClr val="tx1">
                    <a:lumMod val="65000"/>
                    <a:lumOff val="35000"/>
                  </a:schemeClr>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⑳⑲⑱⑩⑥④②①</a:t>
            </a:r>
            <a:r>
              <a:rPr lang="vi-VN" altLang="ja-JP" sz="1100" dirty="0" smtClean="0">
                <a:solidFill>
                  <a:schemeClr val="tx1">
                    <a:lumMod val="65000"/>
                    <a:lumOff val="35000"/>
                  </a:schemeClr>
                </a:solidFill>
                <a:latin typeface="Arial"/>
                <a:ea typeface="ＤＦＰ太丸ゴシック体"/>
                <a:cs typeface="Arial"/>
              </a:rPr>
              <a:t> trở thành đích, suy ra đối phương thắng.                                                    </a:t>
            </a:r>
            <a:endParaRPr lang="en-US" altLang="ja-JP" sz="1100" dirty="0">
              <a:solidFill>
                <a:schemeClr val="tx1">
                  <a:lumMod val="65000"/>
                  <a:lumOff val="35000"/>
                </a:schemeClr>
              </a:solidFill>
              <a:latin typeface="Arial"/>
              <a:ea typeface="ＤＦＰ太丸ゴシック体"/>
              <a:cs typeface="Arial"/>
            </a:endParaRPr>
          </a:p>
          <a:p>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・もし相手が連続数字になってしまったら？</a:t>
            </a:r>
            <a:endParaRPr lang="en-US" altLang="ja-JP" sz="1100" dirty="0" smtClean="0">
              <a:solidFill>
                <a:schemeClr val="tx1">
                  <a:lumMod val="65000"/>
                  <a:lumOff val="35000"/>
                </a:schemeClr>
              </a:solidFill>
              <a:latin typeface="Arial"/>
              <a:ea typeface="ＤＦＰ太丸ゴシック体"/>
              <a:cs typeface="Arial"/>
            </a:endParaRPr>
          </a:p>
          <a:p>
            <a:r>
              <a:rPr lang="vi-VN" altLang="ja-JP" sz="1100" dirty="0" smtClean="0">
                <a:solidFill>
                  <a:schemeClr val="tx1">
                    <a:lumMod val="65000"/>
                    <a:lumOff val="35000"/>
                  </a:schemeClr>
                </a:solidFill>
                <a:latin typeface="Arial"/>
                <a:ea typeface="ＤＦＰ太丸ゴシック体"/>
                <a:cs typeface="Arial"/>
              </a:rPr>
              <a:t>    Nêu đối phương có được các số liên tiếp thì sao?</a:t>
            </a:r>
          </a:p>
          <a:p>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2"/>
                </a:solidFill>
                <a:latin typeface="Arial"/>
                <a:ea typeface="ＤＦＰ太丸ゴシック体"/>
                <a:cs typeface="Arial"/>
              </a:rPr>
              <a:t>例</a:t>
            </a:r>
            <a:r>
              <a:rPr lang="vi-VN" altLang="ja-JP" sz="1100" dirty="0" smtClean="0">
                <a:solidFill>
                  <a:schemeClr val="tx2"/>
                </a:solidFill>
                <a:latin typeface="Arial"/>
                <a:ea typeface="ＤＦＰ太丸ゴシック体"/>
                <a:cs typeface="Arial"/>
              </a:rPr>
              <a:t> Ví dụ</a:t>
            </a:r>
            <a:endParaRPr lang="en-US" altLang="ja-JP" sz="1100" dirty="0" smtClean="0">
              <a:solidFill>
                <a:schemeClr val="tx2"/>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相手</a:t>
            </a:r>
            <a:r>
              <a:rPr lang="vi-VN" altLang="ja-JP" sz="1100" dirty="0" smtClean="0">
                <a:solidFill>
                  <a:schemeClr val="tx1">
                    <a:lumMod val="65000"/>
                    <a:lumOff val="35000"/>
                  </a:schemeClr>
                </a:solidFill>
                <a:latin typeface="Arial"/>
                <a:ea typeface="ＤＦＰ太丸ゴシック体"/>
                <a:cs typeface="Arial"/>
              </a:rPr>
              <a:t>( đối pương)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⑳⑲</a:t>
            </a:r>
            <a:r>
              <a:rPr lang="en-US" altLang="ja-JP" sz="1100" dirty="0" smtClean="0">
                <a:solidFill>
                  <a:schemeClr val="tx1">
                    <a:lumMod val="65000"/>
                    <a:lumOff val="35000"/>
                  </a:schemeClr>
                </a:solidFill>
                <a:latin typeface="Arial"/>
                <a:ea typeface="ＤＦＰ太丸ゴシック体"/>
                <a:cs typeface="Arial"/>
              </a:rPr>
              <a:t>⑱⑦④⑥②⑩</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候</a:t>
            </a:r>
            <a:r>
              <a:rPr lang="ja-JP" altLang="en-US" sz="1100" dirty="0" smtClean="0">
                <a:solidFill>
                  <a:schemeClr val="tx1">
                    <a:lumMod val="65000"/>
                    <a:lumOff val="35000"/>
                  </a:schemeClr>
                </a:solidFill>
                <a:latin typeface="Arial"/>
                <a:ea typeface="ＤＦＰ太丸ゴシック体"/>
                <a:cs typeface="Arial"/>
              </a:rPr>
              <a:t>補</a:t>
            </a:r>
            <a:r>
              <a:rPr lang="vi-VN" altLang="ja-JP" sz="1100" dirty="0" smtClean="0">
                <a:solidFill>
                  <a:schemeClr val="tx1">
                    <a:lumMod val="65000"/>
                    <a:lumOff val="35000"/>
                  </a:schemeClr>
                </a:solidFill>
                <a:latin typeface="Arial"/>
                <a:ea typeface="ＤＦＰ太丸ゴシック体"/>
                <a:cs typeface="Arial"/>
              </a:rPr>
              <a:t>( kế tiếp)</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⑧</a:t>
            </a:r>
          </a:p>
          <a:p>
            <a:r>
              <a:rPr lang="ja-JP" altLang="en-US" sz="1100" dirty="0">
                <a:solidFill>
                  <a:schemeClr val="tx1">
                    <a:lumMod val="65000"/>
                    <a:lumOff val="35000"/>
                  </a:schemeClr>
                </a:solidFill>
                <a:latin typeface="Arial"/>
                <a:ea typeface="ＤＦＰ太丸ゴシック体"/>
                <a:cs typeface="Arial"/>
              </a:rPr>
              <a:t>自</a:t>
            </a:r>
            <a:r>
              <a:rPr lang="ja-JP" altLang="en-US" sz="1100" dirty="0" smtClean="0">
                <a:solidFill>
                  <a:schemeClr val="tx1">
                    <a:lumMod val="65000"/>
                    <a:lumOff val="35000"/>
                  </a:schemeClr>
                </a:solidFill>
                <a:latin typeface="Arial"/>
                <a:ea typeface="ＤＦＰ太丸ゴシック体"/>
                <a:cs typeface="Arial"/>
              </a:rPr>
              <a:t>分</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⑰⑯⑭⑫</a:t>
            </a:r>
            <a:r>
              <a:rPr lang="en-US" altLang="ja-JP" sz="1100" dirty="0" smtClean="0">
                <a:solidFill>
                  <a:schemeClr val="tx1">
                    <a:lumMod val="65000"/>
                    <a:lumOff val="35000"/>
                  </a:schemeClr>
                </a:solidFill>
                <a:latin typeface="Arial"/>
                <a:ea typeface="ＤＦＰ太丸ゴシック体"/>
                <a:cs typeface="Arial"/>
              </a:rPr>
              <a:t>⑨⑤①③</a:t>
            </a:r>
            <a:endParaRPr lang="en-US" altLang="ja-JP" sz="1100" dirty="0">
              <a:solidFill>
                <a:schemeClr val="tx1">
                  <a:lumMod val="65000"/>
                  <a:lumOff val="35000"/>
                </a:schemeClr>
              </a:solidFill>
              <a:latin typeface="Arial"/>
              <a:ea typeface="ＤＦＰ太丸ゴシック体"/>
              <a:cs typeface="Arial"/>
            </a:endParaRPr>
          </a:p>
          <a:p>
            <a:endParaRPr lang="en-US" altLang="ja-JP" sz="1100" dirty="0" smtClean="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⑧</a:t>
            </a:r>
            <a:r>
              <a:rPr lang="ja-JP" altLang="en-US" sz="1100" dirty="0" smtClean="0">
                <a:solidFill>
                  <a:schemeClr val="tx1">
                    <a:lumMod val="65000"/>
                    <a:lumOff val="35000"/>
                  </a:schemeClr>
                </a:solidFill>
                <a:latin typeface="Arial"/>
                <a:ea typeface="ＤＦＰ太丸ゴシック体"/>
                <a:cs typeface="Arial"/>
              </a:rPr>
              <a:t>と</a:t>
            </a:r>
            <a:r>
              <a:rPr lang="en-US" altLang="ja-JP" sz="1100" dirty="0" smtClean="0">
                <a:solidFill>
                  <a:schemeClr val="tx1">
                    <a:lumMod val="65000"/>
                    <a:lumOff val="35000"/>
                  </a:schemeClr>
                </a:solidFill>
                <a:latin typeface="Arial"/>
                <a:ea typeface="ＤＦＰ太丸ゴシック体"/>
                <a:cs typeface="Arial"/>
              </a:rPr>
              <a:t>⑤</a:t>
            </a:r>
            <a:r>
              <a:rPr lang="ja-JP" altLang="en-US" sz="1100" dirty="0" smtClean="0">
                <a:solidFill>
                  <a:schemeClr val="tx1">
                    <a:lumMod val="65000"/>
                    <a:lumOff val="35000"/>
                  </a:schemeClr>
                </a:solidFill>
                <a:latin typeface="Arial"/>
                <a:ea typeface="ＤＦＰ太丸ゴシック体"/>
                <a:cs typeface="Arial"/>
              </a:rPr>
              <a:t>を入れ替えると</a:t>
            </a:r>
            <a:r>
              <a:rPr lang="vi-VN" altLang="ja-JP" sz="1100" dirty="0" smtClean="0">
                <a:solidFill>
                  <a:schemeClr val="tx1">
                    <a:lumMod val="65000"/>
                    <a:lumOff val="35000"/>
                  </a:schemeClr>
                </a:solidFill>
                <a:latin typeface="Arial"/>
                <a:ea typeface="ＤＦＰ太丸ゴシック体"/>
                <a:cs typeface="Arial"/>
              </a:rPr>
              <a:t>Khi đổi 8 với 5 thì</a:t>
            </a:r>
            <a:endParaRPr lang="en-US" altLang="ja-JP" sz="1100" dirty="0" smtClean="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自</a:t>
            </a:r>
            <a:r>
              <a:rPr lang="ja-JP" altLang="en-US" sz="1100" dirty="0" smtClean="0">
                <a:solidFill>
                  <a:schemeClr val="tx1">
                    <a:lumMod val="65000"/>
                    <a:lumOff val="35000"/>
                  </a:schemeClr>
                </a:solidFill>
                <a:latin typeface="Arial"/>
                <a:ea typeface="ＤＦＰ太丸ゴシック体"/>
                <a:cs typeface="Arial"/>
              </a:rPr>
              <a:t>分</a:t>
            </a:r>
            <a:r>
              <a:rPr lang="vi-VN" altLang="ja-JP" sz="1100" dirty="0" smtClean="0">
                <a:solidFill>
                  <a:schemeClr val="tx1">
                    <a:lumMod val="65000"/>
                    <a:lumOff val="35000"/>
                  </a:schemeClr>
                </a:solidFill>
                <a:latin typeface="Arial"/>
                <a:ea typeface="ＤＦＰ太丸ゴシック体"/>
                <a:cs typeface="Arial"/>
              </a:rPr>
              <a:t>( bản thân)</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⑰⑯⑭⑫</a:t>
            </a:r>
            <a:r>
              <a:rPr lang="en-US" altLang="ja-JP" sz="1100" dirty="0" smtClean="0">
                <a:solidFill>
                  <a:schemeClr val="tx1">
                    <a:lumMod val="65000"/>
                    <a:lumOff val="35000"/>
                  </a:schemeClr>
                </a:solidFill>
                <a:latin typeface="Arial"/>
                <a:ea typeface="ＤＦＰ太丸ゴシック体"/>
                <a:cs typeface="Arial"/>
              </a:rPr>
              <a:t>⑨</a:t>
            </a:r>
            <a:r>
              <a:rPr lang="en-US" altLang="ja-JP" sz="1100" dirty="0" smtClean="0">
                <a:solidFill>
                  <a:srgbClr val="FF0000"/>
                </a:solidFill>
                <a:latin typeface="Arial"/>
                <a:ea typeface="ＤＦＰ太丸ゴシック体"/>
                <a:cs typeface="Arial"/>
              </a:rPr>
              <a:t>⑧</a:t>
            </a:r>
            <a:r>
              <a:rPr lang="en-US" altLang="ja-JP" sz="1100" dirty="0" smtClean="0">
                <a:solidFill>
                  <a:schemeClr val="tx1">
                    <a:lumMod val="65000"/>
                    <a:lumOff val="35000"/>
                  </a:schemeClr>
                </a:solidFill>
                <a:latin typeface="Arial"/>
                <a:ea typeface="ＤＦＰ太丸ゴシック体"/>
                <a:cs typeface="Arial"/>
              </a:rPr>
              <a:t>①③</a:t>
            </a:r>
            <a:r>
              <a:rPr lang="ja-JP" altLang="en-US" sz="1100" dirty="0" smtClean="0">
                <a:solidFill>
                  <a:schemeClr val="tx1">
                    <a:lumMod val="65000"/>
                    <a:lumOff val="35000"/>
                  </a:schemeClr>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a:t>
            </a:r>
            <a:r>
              <a:rPr lang="ja-JP" altLang="en-US" sz="1100" dirty="0" smtClean="0">
                <a:solidFill>
                  <a:schemeClr val="tx1">
                    <a:lumMod val="65000"/>
                    <a:lumOff val="35000"/>
                  </a:schemeClr>
                </a:solidFill>
                <a:latin typeface="Arial"/>
                <a:ea typeface="ＤＦＰ太丸ゴシック体"/>
                <a:cs typeface="Arial"/>
              </a:rPr>
              <a:t>９、８</a:t>
            </a:r>
            <a:endParaRPr lang="vi-VN" altLang="ja-JP" sz="1100" dirty="0" smtClean="0">
              <a:solidFill>
                <a:schemeClr val="tx1">
                  <a:lumMod val="65000"/>
                  <a:lumOff val="35000"/>
                </a:schemeClr>
              </a:solidFill>
              <a:latin typeface="Arial"/>
              <a:ea typeface="ＤＦＰ太丸ゴシック体"/>
              <a:cs typeface="Arial"/>
            </a:endParaRPr>
          </a:p>
          <a:p>
            <a:r>
              <a:rPr lang="ja-JP" altLang="en-US" sz="1100" dirty="0" smtClean="0">
                <a:solidFill>
                  <a:schemeClr val="tx1">
                    <a:lumMod val="65000"/>
                    <a:lumOff val="35000"/>
                  </a:schemeClr>
                </a:solidFill>
                <a:latin typeface="Arial"/>
                <a:ea typeface="ＤＦＰ太丸ゴシック体"/>
                <a:cs typeface="Arial"/>
              </a:rPr>
              <a:t>が連続となり、相手の右から３、４番目に攻撃</a:t>
            </a:r>
            <a:r>
              <a:rPr lang="vi-VN" altLang="ja-JP" sz="1100" dirty="0" smtClean="0">
                <a:solidFill>
                  <a:schemeClr val="tx1">
                    <a:lumMod val="65000"/>
                    <a:lumOff val="35000"/>
                  </a:schemeClr>
                </a:solidFill>
                <a:latin typeface="Arial"/>
                <a:ea typeface="ＤＦＰ太丸ゴシック体"/>
                <a:cs typeface="Arial"/>
              </a:rPr>
              <a:t>  9.8 liên tiếp nên bên phaỉ đối phương 3-4 sẽ thay thế.</a:t>
            </a:r>
            <a:endParaRPr lang="en-US" altLang="ja-JP" sz="1100" dirty="0" smtClean="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a:t>
            </a:r>
            <a:endParaRPr lang="en-US" altLang="ja-JP" sz="1100" dirty="0">
              <a:solidFill>
                <a:schemeClr val="tx1">
                  <a:lumMod val="65000"/>
                  <a:lumOff val="35000"/>
                </a:schemeClr>
              </a:solidFill>
              <a:latin typeface="Arial"/>
              <a:ea typeface="ＤＦＰ太丸ゴシック体"/>
              <a:cs typeface="Arial"/>
            </a:endParaRPr>
          </a:p>
          <a:p>
            <a:r>
              <a:rPr lang="ja-JP" altLang="en-US" sz="1100" dirty="0">
                <a:solidFill>
                  <a:schemeClr val="tx1">
                    <a:lumMod val="65000"/>
                    <a:lumOff val="35000"/>
                  </a:schemeClr>
                </a:solidFill>
                <a:latin typeface="Arial"/>
                <a:ea typeface="ＤＦＰ太丸ゴシック体"/>
                <a:cs typeface="Arial"/>
              </a:rPr>
              <a:t>相</a:t>
            </a:r>
            <a:r>
              <a:rPr lang="ja-JP" altLang="en-US" sz="1100" dirty="0" smtClean="0">
                <a:solidFill>
                  <a:schemeClr val="tx1">
                    <a:lumMod val="65000"/>
                    <a:lumOff val="35000"/>
                  </a:schemeClr>
                </a:solidFill>
                <a:latin typeface="Arial"/>
                <a:ea typeface="ＤＦＰ太丸ゴシック体"/>
                <a:cs typeface="Arial"/>
              </a:rPr>
              <a:t>手</a:t>
            </a:r>
            <a:r>
              <a:rPr lang="vi-VN" altLang="ja-JP" sz="1100" dirty="0" smtClean="0">
                <a:solidFill>
                  <a:schemeClr val="tx1">
                    <a:lumMod val="65000"/>
                    <a:lumOff val="35000"/>
                  </a:schemeClr>
                </a:solidFill>
                <a:latin typeface="Arial"/>
                <a:ea typeface="ＤＦＰ太丸ゴシック体"/>
                <a:cs typeface="Arial"/>
              </a:rPr>
              <a:t>( đối phương)</a:t>
            </a:r>
            <a:r>
              <a:rPr lang="ja-JP" altLang="en-US" sz="1100" dirty="0" smtClean="0">
                <a:solidFill>
                  <a:schemeClr val="tx1">
                    <a:lumMod val="65000"/>
                    <a:lumOff val="35000"/>
                  </a:schemeClr>
                </a:solidFill>
                <a:latin typeface="Arial"/>
                <a:ea typeface="ＤＦＰ太丸ゴシック体"/>
                <a:cs typeface="Arial"/>
              </a:rPr>
              <a:t>：</a:t>
            </a:r>
            <a:r>
              <a:rPr lang="en-US" altLang="ja-JP" sz="1100" dirty="0">
                <a:solidFill>
                  <a:schemeClr val="tx1">
                    <a:lumMod val="65000"/>
                    <a:lumOff val="35000"/>
                  </a:schemeClr>
                </a:solidFill>
                <a:latin typeface="Arial"/>
                <a:ea typeface="ＤＦＰ太丸ゴシック体"/>
                <a:cs typeface="Arial"/>
              </a:rPr>
              <a:t>⑳⑲⑱</a:t>
            </a:r>
            <a:r>
              <a:rPr lang="en-US" altLang="ja-JP" sz="1100" dirty="0" smtClean="0">
                <a:solidFill>
                  <a:srgbClr val="008000"/>
                </a:solidFill>
                <a:latin typeface="Arial"/>
                <a:ea typeface="ＤＦＰ太丸ゴシック体"/>
                <a:cs typeface="Arial"/>
              </a:rPr>
              <a:t>⑦</a:t>
            </a:r>
            <a:r>
              <a:rPr lang="en-US" altLang="ja-JP" sz="1100" dirty="0" smtClean="0">
                <a:solidFill>
                  <a:srgbClr val="FF0000"/>
                </a:solidFill>
                <a:latin typeface="Arial"/>
                <a:ea typeface="ＤＦＰ太丸ゴシック体"/>
                <a:cs typeface="Arial"/>
              </a:rPr>
              <a:t>⑥④</a:t>
            </a:r>
            <a:r>
              <a:rPr lang="en-US" altLang="ja-JP" sz="1100" dirty="0" smtClean="0">
                <a:solidFill>
                  <a:schemeClr val="tx1">
                    <a:lumMod val="65000"/>
                    <a:lumOff val="35000"/>
                  </a:schemeClr>
                </a:solidFill>
                <a:latin typeface="Arial"/>
                <a:ea typeface="ＤＦＰ太丸ゴシック体"/>
                <a:cs typeface="Arial"/>
              </a:rPr>
              <a:t>②⑩</a:t>
            </a:r>
            <a:r>
              <a:rPr lang="ja-JP" altLang="en-US" sz="1100" dirty="0" smtClean="0">
                <a:solidFill>
                  <a:schemeClr val="tx1">
                    <a:lumMod val="65000"/>
                    <a:lumOff val="35000"/>
                  </a:schemeClr>
                </a:solidFill>
                <a:latin typeface="Arial"/>
                <a:ea typeface="ＤＦＰ太丸ゴシック体"/>
                <a:cs typeface="Arial"/>
              </a:rPr>
              <a:t>　</a:t>
            </a:r>
            <a:r>
              <a:rPr lang="en-US" altLang="ja-JP" sz="1100" dirty="0" smtClean="0">
                <a:solidFill>
                  <a:schemeClr val="tx1">
                    <a:lumMod val="65000"/>
                    <a:lumOff val="35000"/>
                  </a:schemeClr>
                </a:solidFill>
                <a:latin typeface="Arial"/>
                <a:ea typeface="ＤＦＰ太丸ゴシック体"/>
                <a:cs typeface="Arial"/>
              </a:rPr>
              <a:t>⇒④</a:t>
            </a:r>
            <a:r>
              <a:rPr lang="ja-JP" altLang="en-US" sz="1100" dirty="0" smtClean="0">
                <a:solidFill>
                  <a:schemeClr val="tx1">
                    <a:lumMod val="65000"/>
                    <a:lumOff val="35000"/>
                  </a:schemeClr>
                </a:solidFill>
                <a:latin typeface="Arial"/>
                <a:ea typeface="ＤＦＰ太丸ゴシック体"/>
                <a:cs typeface="Arial"/>
              </a:rPr>
              <a:t>と</a:t>
            </a:r>
            <a:r>
              <a:rPr lang="en-US" altLang="ja-JP" sz="1100" dirty="0" smtClean="0">
                <a:solidFill>
                  <a:schemeClr val="tx1">
                    <a:lumMod val="65000"/>
                    <a:lumOff val="35000"/>
                  </a:schemeClr>
                </a:solidFill>
                <a:latin typeface="Arial"/>
                <a:ea typeface="ＤＦＰ太丸ゴシック体"/>
                <a:cs typeface="Arial"/>
              </a:rPr>
              <a:t>⑥</a:t>
            </a:r>
            <a:r>
              <a:rPr lang="ja-JP" altLang="en-US" sz="1100" dirty="0" smtClean="0">
                <a:solidFill>
                  <a:schemeClr val="tx1">
                    <a:lumMod val="65000"/>
                    <a:lumOff val="35000"/>
                  </a:schemeClr>
                </a:solidFill>
                <a:latin typeface="Arial"/>
                <a:ea typeface="ＤＦＰ太丸ゴシック体"/>
                <a:cs typeface="Arial"/>
              </a:rPr>
              <a:t>が入れ替わり、</a:t>
            </a:r>
            <a:r>
              <a:rPr lang="en-US" altLang="ja-JP" sz="1100" dirty="0" smtClean="0">
                <a:solidFill>
                  <a:schemeClr val="tx1">
                    <a:lumMod val="65000"/>
                    <a:lumOff val="35000"/>
                  </a:schemeClr>
                </a:solidFill>
                <a:latin typeface="Arial"/>
                <a:ea typeface="ＤＦＰ太丸ゴシック体"/>
                <a:cs typeface="Arial"/>
              </a:rPr>
              <a:t>⑦⑥</a:t>
            </a:r>
            <a:r>
              <a:rPr lang="ja-JP" altLang="en-US" sz="1100" dirty="0" smtClean="0">
                <a:solidFill>
                  <a:schemeClr val="tx1">
                    <a:lumMod val="65000"/>
                    <a:lumOff val="35000"/>
                  </a:schemeClr>
                </a:solidFill>
                <a:latin typeface="Arial"/>
                <a:ea typeface="ＤＦＰ太丸ゴシック体"/>
                <a:cs typeface="Arial"/>
              </a:rPr>
              <a:t>が逆に連鎖になる。</a:t>
            </a:r>
            <a:r>
              <a:rPr lang="vi-VN" altLang="ja-JP" sz="1100" dirty="0" smtClean="0">
                <a:solidFill>
                  <a:schemeClr val="tx1">
                    <a:lumMod val="65000"/>
                    <a:lumOff val="35000"/>
                  </a:schemeClr>
                </a:solidFill>
                <a:latin typeface="Arial"/>
                <a:ea typeface="ＤＦＰ太丸ゴシック体"/>
                <a:cs typeface="Arial"/>
              </a:rPr>
              <a:t>(4-6 sẽ thay vào, ngược lai 7-6 sẽ kế tiếp)</a:t>
            </a:r>
            <a:endParaRPr lang="en-US" altLang="ja-JP" sz="1100" dirty="0">
              <a:solidFill>
                <a:schemeClr val="tx1">
                  <a:lumMod val="65000"/>
                  <a:lumOff val="35000"/>
                </a:schemeClr>
              </a:solidFill>
              <a:latin typeface="Arial"/>
              <a:ea typeface="ＤＦＰ太丸ゴシック体"/>
              <a:cs typeface="Arial"/>
            </a:endParaRPr>
          </a:p>
          <a:p>
            <a:endParaRPr lang="en-US" altLang="ja-JP" sz="1100" dirty="0" smtClean="0">
              <a:solidFill>
                <a:schemeClr val="tx1">
                  <a:lumMod val="65000"/>
                  <a:lumOff val="35000"/>
                </a:schemeClr>
              </a:solidFill>
              <a:latin typeface="Arial"/>
              <a:ea typeface="ＤＦＰ太丸ゴシック体"/>
              <a:cs typeface="Arial"/>
            </a:endParaRPr>
          </a:p>
          <a:p>
            <a:r>
              <a:rPr lang="en-US" altLang="ja-JP" sz="1100" dirty="0" smtClean="0">
                <a:solidFill>
                  <a:schemeClr val="tx1">
                    <a:lumMod val="65000"/>
                    <a:lumOff val="35000"/>
                  </a:schemeClr>
                </a:solidFill>
                <a:latin typeface="Arial"/>
                <a:ea typeface="ＤＦＰ太丸ゴシック体"/>
                <a:cs typeface="Arial"/>
              </a:rPr>
              <a:t>⇒</a:t>
            </a:r>
            <a:r>
              <a:rPr lang="ja-JP" altLang="en-US" sz="1100" dirty="0" smtClean="0">
                <a:solidFill>
                  <a:schemeClr val="tx1">
                    <a:lumMod val="65000"/>
                    <a:lumOff val="35000"/>
                  </a:schemeClr>
                </a:solidFill>
                <a:latin typeface="Arial"/>
                <a:ea typeface="ＤＦＰ太丸ゴシック体"/>
                <a:cs typeface="Arial"/>
              </a:rPr>
              <a:t>でも、何もおきません。「攻撃による連続数字から攻撃は生まれません</a:t>
            </a:r>
            <a:endParaRPr lang="vi-VN" altLang="ja-JP" sz="1100" dirty="0" smtClean="0">
              <a:solidFill>
                <a:schemeClr val="tx1">
                  <a:lumMod val="65000"/>
                  <a:lumOff val="35000"/>
                </a:schemeClr>
              </a:solidFill>
              <a:latin typeface="Arial"/>
              <a:ea typeface="ＤＦＰ太丸ゴシック体"/>
              <a:cs typeface="Arial"/>
            </a:endParaRPr>
          </a:p>
          <a:p>
            <a:r>
              <a:rPr lang="vi-VN" altLang="ja-JP" sz="1100" dirty="0" smtClean="0">
                <a:solidFill>
                  <a:schemeClr val="tx1">
                    <a:lumMod val="65000"/>
                    <a:lumOff val="35000"/>
                  </a:schemeClr>
                </a:solidFill>
                <a:latin typeface="Arial"/>
                <a:ea typeface="ＤＦＰ太丸ゴシック体"/>
                <a:cs typeface="Arial"/>
              </a:rPr>
              <a:t>Nhưng mà ko thể xếp vào đc, các số kế tiếp đc thay vào không sinh thêm.</a:t>
            </a:r>
            <a:endParaRPr lang="en-US" altLang="ja-JP" sz="1100" dirty="0">
              <a:solidFill>
                <a:schemeClr val="tx1">
                  <a:lumMod val="65000"/>
                  <a:lumOff val="35000"/>
                </a:schemeClr>
              </a:solidFill>
              <a:latin typeface="Arial"/>
              <a:ea typeface="ＤＦＰ太丸ゴシック体"/>
              <a:cs typeface="Arial"/>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100" dirty="0" smtClean="0">
              <a:solidFill>
                <a:schemeClr val="tx1">
                  <a:lumMod val="65000"/>
                  <a:lumOff val="35000"/>
                </a:schemeClr>
              </a:solidFill>
              <a:latin typeface="ＤＦＰ太丸ゴシック体"/>
              <a:ea typeface="ＤＦＰ太丸ゴシック体"/>
              <a:cs typeface="ＤＦＰ太丸ゴシック体"/>
            </a:endParaRPr>
          </a:p>
        </p:txBody>
      </p:sp>
      <p:pic>
        <p:nvPicPr>
          <p:cNvPr id="2" name="図 1" descr="border01O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386" y="2710335"/>
            <a:ext cx="198696" cy="328989"/>
          </a:xfrm>
          <a:prstGeom prst="rect">
            <a:avLst/>
          </a:prstGeom>
        </p:spPr>
      </p:pic>
      <p:pic>
        <p:nvPicPr>
          <p:cNvPr id="5" name="図 4" descr="border03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69" y="4011998"/>
            <a:ext cx="241041" cy="342018"/>
          </a:xfrm>
          <a:prstGeom prst="rect">
            <a:avLst/>
          </a:prstGeom>
        </p:spPr>
      </p:pic>
      <p:pic>
        <p:nvPicPr>
          <p:cNvPr id="7" name="図 6" descr="border05ON.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01" y="3897991"/>
            <a:ext cx="250814" cy="456025"/>
          </a:xfrm>
          <a:prstGeom prst="rect">
            <a:avLst/>
          </a:prstGeom>
        </p:spPr>
      </p:pic>
      <p:pic>
        <p:nvPicPr>
          <p:cNvPr id="10" name="図 9" descr="border08O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06" y="3963138"/>
            <a:ext cx="286644" cy="390878"/>
          </a:xfrm>
          <a:prstGeom prst="rect">
            <a:avLst/>
          </a:prstGeom>
        </p:spPr>
      </p:pic>
      <p:pic>
        <p:nvPicPr>
          <p:cNvPr id="12" name="図 11" descr="border10ON.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2968" y="3953366"/>
            <a:ext cx="338761" cy="400650"/>
          </a:xfrm>
          <a:prstGeom prst="rect">
            <a:avLst/>
          </a:prstGeom>
        </p:spPr>
      </p:pic>
      <p:pic>
        <p:nvPicPr>
          <p:cNvPr id="13" name="図 12" descr="border11ON.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292" y="2457835"/>
            <a:ext cx="322475" cy="605861"/>
          </a:xfrm>
          <a:prstGeom prst="rect">
            <a:avLst/>
          </a:prstGeom>
        </p:spPr>
      </p:pic>
      <p:pic>
        <p:nvPicPr>
          <p:cNvPr id="16" name="図 15" descr="border14ON.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8298" y="3920793"/>
            <a:ext cx="319217" cy="433223"/>
          </a:xfrm>
          <a:prstGeom prst="rect">
            <a:avLst/>
          </a:prstGeom>
        </p:spPr>
      </p:pic>
      <p:pic>
        <p:nvPicPr>
          <p:cNvPr id="19" name="図 18" descr="border17ON.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0120" y="3956672"/>
            <a:ext cx="328989" cy="381106"/>
          </a:xfrm>
          <a:prstGeom prst="rect">
            <a:avLst/>
          </a:prstGeom>
        </p:spPr>
      </p:pic>
      <p:pic>
        <p:nvPicPr>
          <p:cNvPr id="21" name="図 20" descr="border19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4120" y="4015255"/>
            <a:ext cx="351790" cy="338761"/>
          </a:xfrm>
          <a:prstGeom prst="rect">
            <a:avLst/>
          </a:prstGeom>
        </p:spPr>
      </p:pic>
      <p:pic>
        <p:nvPicPr>
          <p:cNvPr id="24" name="図 23" descr="border22ON.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6831" y="2695619"/>
            <a:ext cx="237784" cy="368077"/>
          </a:xfrm>
          <a:prstGeom prst="rect">
            <a:avLst/>
          </a:prstGeom>
        </p:spPr>
      </p:pic>
      <p:pic>
        <p:nvPicPr>
          <p:cNvPr id="28" name="図 27" descr="border26ON.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106" y="2539268"/>
            <a:ext cx="283386" cy="524428"/>
          </a:xfrm>
          <a:prstGeom prst="rect">
            <a:avLst/>
          </a:prstGeom>
        </p:spPr>
      </p:pic>
      <p:pic>
        <p:nvPicPr>
          <p:cNvPr id="30" name="図 29" descr="border28ON.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8841" y="3940337"/>
            <a:ext cx="302930" cy="413679"/>
          </a:xfrm>
          <a:prstGeom prst="rect">
            <a:avLst/>
          </a:prstGeom>
        </p:spPr>
      </p:pic>
      <p:pic>
        <p:nvPicPr>
          <p:cNvPr id="31" name="図 30" descr="border29ON.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27954" y="2539268"/>
            <a:ext cx="309445" cy="524428"/>
          </a:xfrm>
          <a:prstGeom prst="rect">
            <a:avLst/>
          </a:prstGeom>
        </p:spPr>
      </p:pic>
      <p:pic>
        <p:nvPicPr>
          <p:cNvPr id="33" name="図 32" descr="border31ON.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3169" y="2575099"/>
            <a:ext cx="237784" cy="488597"/>
          </a:xfrm>
          <a:prstGeom prst="rect">
            <a:avLst/>
          </a:prstGeom>
        </p:spPr>
      </p:pic>
      <p:pic>
        <p:nvPicPr>
          <p:cNvPr id="34" name="図 33" descr="border39ON.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80949" y="2617443"/>
            <a:ext cx="208468" cy="446253"/>
          </a:xfrm>
          <a:prstGeom prst="rect">
            <a:avLst/>
          </a:prstGeom>
        </p:spPr>
      </p:pic>
      <p:pic>
        <p:nvPicPr>
          <p:cNvPr id="35" name="図 34" descr="border38ON.gi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70738" y="2676075"/>
            <a:ext cx="276872" cy="387621"/>
          </a:xfrm>
          <a:prstGeom prst="rect">
            <a:avLst/>
          </a:prstGeom>
        </p:spPr>
      </p:pic>
      <p:pic>
        <p:nvPicPr>
          <p:cNvPr id="37" name="図 36" descr="border36ON.gi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2759" y="2571841"/>
            <a:ext cx="224755" cy="491855"/>
          </a:xfrm>
          <a:prstGeom prst="rect">
            <a:avLst/>
          </a:prstGeom>
        </p:spPr>
      </p:pic>
      <p:pic>
        <p:nvPicPr>
          <p:cNvPr id="41" name="図 40" descr="border32ON.gi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3328" y="3982731"/>
            <a:ext cx="224754" cy="355047"/>
          </a:xfrm>
          <a:prstGeom prst="rect">
            <a:avLst/>
          </a:prstGeom>
        </p:spPr>
      </p:pic>
      <p:pic>
        <p:nvPicPr>
          <p:cNvPr id="45" name="図 44"/>
          <p:cNvPicPr>
            <a:picLocks noChangeAspect="1"/>
          </p:cNvPicPr>
          <p:nvPr/>
        </p:nvPicPr>
        <p:blipFill>
          <a:blip r:embed="rId21"/>
          <a:stretch>
            <a:fillRect/>
          </a:stretch>
        </p:blipFill>
        <p:spPr>
          <a:xfrm>
            <a:off x="1987707" y="3272535"/>
            <a:ext cx="408043" cy="408043"/>
          </a:xfrm>
          <a:prstGeom prst="rect">
            <a:avLst/>
          </a:prstGeom>
        </p:spPr>
      </p:pic>
      <p:pic>
        <p:nvPicPr>
          <p:cNvPr id="47" name="図 46" descr="sk11_0325.gi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8841" y="3163198"/>
            <a:ext cx="485250" cy="683761"/>
          </a:xfrm>
          <a:prstGeom prst="rect">
            <a:avLst/>
          </a:prstGeom>
        </p:spPr>
      </p:pic>
      <p:sp>
        <p:nvSpPr>
          <p:cNvPr id="49" name="テキスト ボックス 48"/>
          <p:cNvSpPr txBox="1"/>
          <p:nvPr/>
        </p:nvSpPr>
        <p:spPr>
          <a:xfrm>
            <a:off x="2590395" y="4393206"/>
            <a:ext cx="398234" cy="261610"/>
          </a:xfrm>
          <a:prstGeom prst="rect">
            <a:avLst/>
          </a:prstGeom>
          <a:solidFill>
            <a:schemeClr val="bg1"/>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0" name="テキスト ボックス 49"/>
          <p:cNvSpPr txBox="1"/>
          <p:nvPr/>
        </p:nvSpPr>
        <p:spPr>
          <a:xfrm>
            <a:off x="48518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1" name="テキスト ボックス 50"/>
          <p:cNvSpPr txBox="1"/>
          <p:nvPr/>
        </p:nvSpPr>
        <p:spPr>
          <a:xfrm>
            <a:off x="785926"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2" name="テキスト ボックス 51"/>
          <p:cNvSpPr txBox="1"/>
          <p:nvPr/>
        </p:nvSpPr>
        <p:spPr>
          <a:xfrm>
            <a:off x="108667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3" name="テキスト ボックス 52"/>
          <p:cNvSpPr txBox="1"/>
          <p:nvPr/>
        </p:nvSpPr>
        <p:spPr>
          <a:xfrm>
            <a:off x="1387416" y="4393206"/>
            <a:ext cx="398234"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15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4" name="テキスト ボックス 53"/>
          <p:cNvSpPr txBox="1"/>
          <p:nvPr/>
        </p:nvSpPr>
        <p:spPr>
          <a:xfrm>
            <a:off x="168816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26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5" name="テキスト ボックス 54"/>
          <p:cNvSpPr txBox="1"/>
          <p:nvPr/>
        </p:nvSpPr>
        <p:spPr>
          <a:xfrm>
            <a:off x="1988906"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6" name="テキスト ボックス 55"/>
          <p:cNvSpPr txBox="1"/>
          <p:nvPr/>
        </p:nvSpPr>
        <p:spPr>
          <a:xfrm>
            <a:off x="2289651" y="4393206"/>
            <a:ext cx="398234"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18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7" name="テキスト ボックス 56"/>
          <p:cNvSpPr txBox="1"/>
          <p:nvPr/>
        </p:nvSpPr>
        <p:spPr>
          <a:xfrm>
            <a:off x="2625525" y="2190053"/>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8" name="テキスト ボックス 57"/>
          <p:cNvSpPr txBox="1"/>
          <p:nvPr/>
        </p:nvSpPr>
        <p:spPr>
          <a:xfrm>
            <a:off x="52031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59" name="テキスト ボックス 58"/>
          <p:cNvSpPr txBox="1"/>
          <p:nvPr/>
        </p:nvSpPr>
        <p:spPr>
          <a:xfrm>
            <a:off x="821056" y="2190053"/>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0" name="テキスト ボックス 59"/>
          <p:cNvSpPr txBox="1"/>
          <p:nvPr/>
        </p:nvSpPr>
        <p:spPr>
          <a:xfrm>
            <a:off x="112180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1" name="テキスト ボックス 60"/>
          <p:cNvSpPr txBox="1"/>
          <p:nvPr/>
        </p:nvSpPr>
        <p:spPr>
          <a:xfrm>
            <a:off x="1422546" y="2190053"/>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2" name="テキスト ボックス 61"/>
          <p:cNvSpPr txBox="1"/>
          <p:nvPr/>
        </p:nvSpPr>
        <p:spPr>
          <a:xfrm>
            <a:off x="172329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3" name="テキスト ボックス 62"/>
          <p:cNvSpPr txBox="1"/>
          <p:nvPr/>
        </p:nvSpPr>
        <p:spPr>
          <a:xfrm>
            <a:off x="2024036"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4" name="テキスト ボックス 63"/>
          <p:cNvSpPr txBox="1"/>
          <p:nvPr/>
        </p:nvSpPr>
        <p:spPr>
          <a:xfrm>
            <a:off x="232478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65" name="正方形/長方形 64"/>
          <p:cNvSpPr/>
          <p:nvPr/>
        </p:nvSpPr>
        <p:spPr>
          <a:xfrm>
            <a:off x="513169" y="4848581"/>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得点ゲージ</a:t>
            </a:r>
            <a:endParaRPr kumimoji="1" lang="ja-JP" altLang="en-US" sz="1200" dirty="0"/>
          </a:p>
        </p:txBody>
      </p:sp>
      <p:sp>
        <p:nvSpPr>
          <p:cNvPr id="43" name="正方形/長方形 42"/>
          <p:cNvSpPr/>
          <p:nvPr/>
        </p:nvSpPr>
        <p:spPr>
          <a:xfrm>
            <a:off x="513169" y="1618954"/>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１２（ターン数）</a:t>
            </a:r>
            <a:endParaRPr kumimoji="1" lang="ja-JP" altLang="en-US" sz="1200" dirty="0"/>
          </a:p>
        </p:txBody>
      </p:sp>
    </p:spTree>
    <p:extLst>
      <p:ext uri="{BB962C8B-B14F-4D97-AF65-F5344CB8AC3E}">
        <p14:creationId xmlns:p14="http://schemas.microsoft.com/office/powerpoint/2010/main" val="19813452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44442" y="894265"/>
            <a:ext cx="5258202" cy="4031873"/>
          </a:xfrm>
          <a:prstGeom prst="rect">
            <a:avLst/>
          </a:prstGeom>
          <a:noFill/>
        </p:spPr>
        <p:txBody>
          <a:bodyPr wrap="square" rtlCol="0">
            <a:spAutoFit/>
          </a:bodyPr>
          <a:lstStyle/>
          <a:p>
            <a:r>
              <a:rPr kumimoji="1" lang="en-US" altLang="ja-JP" sz="1600" dirty="0" smtClean="0">
                <a:solidFill>
                  <a:schemeClr val="tx1">
                    <a:lumMod val="65000"/>
                    <a:lumOff val="35000"/>
                  </a:schemeClr>
                </a:solidFill>
                <a:latin typeface="Arial"/>
                <a:ea typeface="ＤＦＰ太丸ゴシック体"/>
                <a:cs typeface="Arial"/>
              </a:rPr>
              <a:t>◆</a:t>
            </a:r>
            <a:r>
              <a:rPr lang="en-US" altLang="ja-JP" sz="1600" dirty="0" smtClean="0">
                <a:solidFill>
                  <a:srgbClr val="FF0000"/>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制度について</a:t>
            </a:r>
            <a:r>
              <a:rPr lang="vi-VN" altLang="ja-JP" sz="1600" dirty="0" smtClean="0">
                <a:solidFill>
                  <a:schemeClr val="tx1">
                    <a:lumMod val="65000"/>
                    <a:lumOff val="35000"/>
                  </a:schemeClr>
                </a:solidFill>
                <a:latin typeface="Arial"/>
                <a:ea typeface="ＤＦＰ太丸ゴシック体"/>
                <a:cs typeface="Arial"/>
              </a:rPr>
              <a:t> về nguyên tắc</a:t>
            </a:r>
            <a:endParaRPr lang="en-US" altLang="ja-JP" sz="1600" dirty="0" smtClean="0">
              <a:solidFill>
                <a:schemeClr val="tx1">
                  <a:lumMod val="65000"/>
                  <a:lumOff val="35000"/>
                </a:schemeClr>
              </a:solidFill>
              <a:latin typeface="Arial"/>
              <a:ea typeface="ＤＦＰ太丸ゴシック体"/>
              <a:cs typeface="Arial"/>
            </a:endParaRPr>
          </a:p>
          <a:p>
            <a:endParaRPr lang="en-US" altLang="ja-JP" sz="1600" dirty="0" smtClean="0">
              <a:solidFill>
                <a:schemeClr val="tx1">
                  <a:lumMod val="65000"/>
                  <a:lumOff val="35000"/>
                </a:schemeClr>
              </a:solidFill>
              <a:latin typeface="Arial"/>
              <a:ea typeface="ＤＦＰ太丸ゴシック体"/>
              <a:cs typeface="Arial"/>
            </a:endParaRPr>
          </a:p>
          <a:p>
            <a:r>
              <a:rPr lang="ja-JP" altLang="en-US" sz="1600" dirty="0" smtClean="0">
                <a:solidFill>
                  <a:schemeClr val="tx1">
                    <a:lumMod val="65000"/>
                    <a:lumOff val="35000"/>
                  </a:schemeClr>
                </a:solidFill>
                <a:latin typeface="Arial"/>
                <a:ea typeface="ＤＦＰ太丸ゴシック体"/>
                <a:cs typeface="Arial"/>
              </a:rPr>
              <a:t>ステージをクリアすると</a:t>
            </a:r>
            <a:r>
              <a:rPr lang="en-US" altLang="ja-JP" sz="1600" dirty="0" smtClean="0">
                <a:solidFill>
                  <a:schemeClr val="tx1">
                    <a:lumMod val="65000"/>
                    <a:lumOff val="35000"/>
                  </a:schemeClr>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がもらえます。</a:t>
            </a:r>
            <a:endParaRPr lang="vi-VN" altLang="ja-JP" sz="1600" dirty="0" smtClean="0">
              <a:solidFill>
                <a:schemeClr val="tx1">
                  <a:lumMod val="65000"/>
                  <a:lumOff val="35000"/>
                </a:schemeClr>
              </a:solidFill>
              <a:latin typeface="Arial"/>
              <a:ea typeface="ＤＦＰ太丸ゴシック体"/>
              <a:cs typeface="Arial"/>
            </a:endParaRPr>
          </a:p>
          <a:p>
            <a:r>
              <a:rPr lang="vi-VN" altLang="ja-JP" sz="1600" dirty="0" smtClean="0">
                <a:solidFill>
                  <a:schemeClr val="tx1">
                    <a:lumMod val="65000"/>
                    <a:lumOff val="35000"/>
                  </a:schemeClr>
                </a:solidFill>
                <a:latin typeface="Arial"/>
                <a:ea typeface="ＤＦＰ太丸ゴシック体"/>
                <a:cs typeface="Arial"/>
              </a:rPr>
              <a:t>Khi clear được stage thì lấy đc sao.</a:t>
            </a:r>
            <a:endParaRPr lang="en-US" altLang="ja-JP" sz="1600" dirty="0" smtClean="0">
              <a:solidFill>
                <a:schemeClr val="tx1">
                  <a:lumMod val="65000"/>
                  <a:lumOff val="35000"/>
                </a:schemeClr>
              </a:solidFill>
              <a:latin typeface="Arial"/>
              <a:ea typeface="ＤＦＰ太丸ゴシック体"/>
              <a:cs typeface="Arial"/>
            </a:endParaRPr>
          </a:p>
          <a:p>
            <a:endParaRPr lang="en-US" altLang="ja-JP" sz="1600" dirty="0" smtClean="0">
              <a:solidFill>
                <a:schemeClr val="tx1">
                  <a:lumMod val="65000"/>
                  <a:lumOff val="35000"/>
                </a:schemeClr>
              </a:solidFill>
              <a:latin typeface="Arial"/>
              <a:ea typeface="ＤＦＰ太丸ゴシック体"/>
              <a:cs typeface="Arial"/>
            </a:endParaRPr>
          </a:p>
          <a:p>
            <a:r>
              <a:rPr lang="en-US" altLang="ja-JP" sz="1600" dirty="0" smtClean="0">
                <a:solidFill>
                  <a:srgbClr val="FF0000"/>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a:t>
            </a:r>
            <a:r>
              <a:rPr lang="vi-VN" altLang="ja-JP" sz="1600" dirty="0" smtClean="0">
                <a:solidFill>
                  <a:schemeClr val="tx1">
                    <a:lumMod val="65000"/>
                    <a:lumOff val="35000"/>
                  </a:schemeClr>
                </a:solidFill>
                <a:latin typeface="Arial"/>
                <a:ea typeface="ＤＦＰ太丸ゴシック体"/>
                <a:cs typeface="Arial"/>
              </a:rPr>
              <a:t>    </a:t>
            </a:r>
            <a:r>
              <a:rPr lang="ja-JP" altLang="en-US" sz="1600" dirty="0" smtClean="0">
                <a:solidFill>
                  <a:schemeClr val="tx1">
                    <a:lumMod val="65000"/>
                    <a:lumOff val="35000"/>
                  </a:schemeClr>
                </a:solidFill>
                <a:latin typeface="Arial"/>
                <a:ea typeface="ＤＦＰ太丸ゴシック体"/>
                <a:cs typeface="Arial"/>
              </a:rPr>
              <a:t>クリアしたら絶対もらえる</a:t>
            </a:r>
            <a:endParaRPr lang="vi-VN" altLang="ja-JP" sz="1600" dirty="0" smtClean="0">
              <a:solidFill>
                <a:schemeClr val="tx1">
                  <a:lumMod val="65000"/>
                  <a:lumOff val="35000"/>
                </a:schemeClr>
              </a:solidFill>
              <a:latin typeface="Arial"/>
              <a:ea typeface="ＤＦＰ太丸ゴシック体"/>
              <a:cs typeface="Arial"/>
            </a:endParaRPr>
          </a:p>
          <a:p>
            <a:r>
              <a:rPr lang="vi-VN" altLang="ja-JP" sz="1600" dirty="0">
                <a:solidFill>
                  <a:schemeClr val="tx1">
                    <a:lumMod val="65000"/>
                    <a:lumOff val="35000"/>
                  </a:schemeClr>
                </a:solidFill>
                <a:latin typeface="Arial"/>
                <a:ea typeface="ＤＦＰ太丸ゴシック体"/>
                <a:cs typeface="Arial"/>
              </a:rPr>
              <a:t> </a:t>
            </a:r>
            <a:r>
              <a:rPr lang="vi-VN" altLang="ja-JP" sz="1600" dirty="0" smtClean="0">
                <a:solidFill>
                  <a:schemeClr val="tx1">
                    <a:lumMod val="65000"/>
                    <a:lumOff val="35000"/>
                  </a:schemeClr>
                </a:solidFill>
                <a:latin typeface="Arial"/>
                <a:ea typeface="ＤＦＰ太丸ゴシック体"/>
                <a:cs typeface="Arial"/>
              </a:rPr>
              <a:t>          (chắc chắn lấy được khi clear)</a:t>
            </a:r>
            <a:endParaRPr lang="en-US" altLang="ja-JP" sz="1600" dirty="0">
              <a:solidFill>
                <a:schemeClr val="tx1">
                  <a:lumMod val="65000"/>
                  <a:lumOff val="35000"/>
                </a:schemeClr>
              </a:solidFill>
              <a:latin typeface="Arial"/>
              <a:ea typeface="ＤＦＰ太丸ゴシック体"/>
              <a:cs typeface="Arial"/>
            </a:endParaRPr>
          </a:p>
          <a:p>
            <a:r>
              <a:rPr lang="en-US" altLang="ja-JP" sz="1600" dirty="0" smtClean="0">
                <a:solidFill>
                  <a:srgbClr val="FF0000"/>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a:t>
            </a:r>
            <a:r>
              <a:rPr lang="vi-VN" altLang="ja-JP" sz="1600" dirty="0" smtClean="0">
                <a:solidFill>
                  <a:schemeClr val="tx1">
                    <a:lumMod val="65000"/>
                    <a:lumOff val="35000"/>
                  </a:schemeClr>
                </a:solidFill>
                <a:latin typeface="Arial"/>
                <a:ea typeface="ＤＦＰ太丸ゴシック体"/>
                <a:cs typeface="Arial"/>
              </a:rPr>
              <a:t> </a:t>
            </a:r>
            <a:r>
              <a:rPr lang="ja-JP" altLang="en-US" sz="1600" dirty="0" smtClean="0">
                <a:solidFill>
                  <a:schemeClr val="tx1">
                    <a:lumMod val="65000"/>
                    <a:lumOff val="35000"/>
                  </a:schemeClr>
                </a:solidFill>
                <a:latin typeface="Arial"/>
                <a:ea typeface="ＤＦＰ太丸ゴシック体"/>
                <a:cs typeface="Arial"/>
              </a:rPr>
              <a:t>ある一定のポイントをクリアしたらもらえる</a:t>
            </a:r>
            <a:endParaRPr lang="vi-VN" altLang="ja-JP" sz="1600" dirty="0" smtClean="0">
              <a:solidFill>
                <a:schemeClr val="tx1">
                  <a:lumMod val="65000"/>
                  <a:lumOff val="35000"/>
                </a:schemeClr>
              </a:solidFill>
              <a:latin typeface="Arial"/>
              <a:ea typeface="ＤＦＰ太丸ゴシック体"/>
              <a:cs typeface="Arial"/>
            </a:endParaRPr>
          </a:p>
          <a:p>
            <a:r>
              <a:rPr lang="vi-VN" altLang="ja-JP" sz="1600" dirty="0" smtClean="0">
                <a:solidFill>
                  <a:schemeClr val="tx1">
                    <a:lumMod val="65000"/>
                    <a:lumOff val="35000"/>
                  </a:schemeClr>
                </a:solidFill>
                <a:latin typeface="Arial"/>
                <a:ea typeface="ＤＦＰ太丸ゴシック体"/>
                <a:cs typeface="Arial"/>
              </a:rPr>
              <a:t>            (lấy được với mức điểm nhất định)</a:t>
            </a:r>
            <a:endParaRPr lang="en-US" altLang="ja-JP" sz="1600" dirty="0" smtClean="0">
              <a:solidFill>
                <a:schemeClr val="tx1">
                  <a:lumMod val="65000"/>
                  <a:lumOff val="35000"/>
                </a:schemeClr>
              </a:solidFill>
              <a:latin typeface="Arial"/>
              <a:ea typeface="ＤＦＰ太丸ゴシック体"/>
              <a:cs typeface="Arial"/>
            </a:endParaRPr>
          </a:p>
          <a:p>
            <a:r>
              <a:rPr lang="en-US" altLang="ja-JP" sz="1600" dirty="0" smtClean="0">
                <a:solidFill>
                  <a:srgbClr val="FF0000"/>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：ある一定のポイントをクリアしたらもらえる</a:t>
            </a:r>
            <a:endParaRPr lang="vi-VN" altLang="ja-JP" sz="1600" dirty="0" smtClean="0">
              <a:solidFill>
                <a:schemeClr val="tx1">
                  <a:lumMod val="65000"/>
                  <a:lumOff val="35000"/>
                </a:schemeClr>
              </a:solidFill>
              <a:latin typeface="Arial"/>
              <a:ea typeface="ＤＦＰ太丸ゴシック体"/>
              <a:cs typeface="Arial"/>
            </a:endParaRPr>
          </a:p>
          <a:p>
            <a:r>
              <a:rPr lang="vi-VN" altLang="ja-JP" sz="1600" dirty="0" smtClean="0">
                <a:solidFill>
                  <a:schemeClr val="tx1">
                    <a:lumMod val="65000"/>
                    <a:lumOff val="35000"/>
                  </a:schemeClr>
                </a:solidFill>
                <a:latin typeface="Arial"/>
                <a:ea typeface="ＤＦＰ太丸ゴシック体"/>
                <a:cs typeface="Arial"/>
              </a:rPr>
              <a:t>             (</a:t>
            </a:r>
            <a:r>
              <a:rPr lang="vi-VN" altLang="ja-JP" sz="1600" dirty="0">
                <a:solidFill>
                  <a:schemeClr val="tx1">
                    <a:lumMod val="65000"/>
                    <a:lumOff val="35000"/>
                  </a:schemeClr>
                </a:solidFill>
                <a:latin typeface="Arial"/>
                <a:ea typeface="ＤＦＰ太丸ゴシック体"/>
                <a:cs typeface="Arial"/>
              </a:rPr>
              <a:t>lấy được với mức điểm nhất định</a:t>
            </a:r>
            <a:r>
              <a:rPr lang="vi-VN" altLang="ja-JP" sz="1600" dirty="0" smtClean="0">
                <a:solidFill>
                  <a:schemeClr val="tx1">
                    <a:lumMod val="65000"/>
                    <a:lumOff val="35000"/>
                  </a:schemeClr>
                </a:solidFill>
                <a:latin typeface="Arial"/>
                <a:ea typeface="ＤＦＰ太丸ゴシック体"/>
                <a:cs typeface="Arial"/>
              </a:rPr>
              <a:t>)</a:t>
            </a:r>
            <a:endParaRPr lang="en-US" altLang="ja-JP" sz="1600" dirty="0" smtClean="0">
              <a:solidFill>
                <a:schemeClr val="tx1">
                  <a:lumMod val="65000"/>
                  <a:lumOff val="35000"/>
                </a:schemeClr>
              </a:solidFill>
              <a:latin typeface="Arial"/>
              <a:ea typeface="ＤＦＰ太丸ゴシック体"/>
              <a:cs typeface="Arial"/>
            </a:endParaRPr>
          </a:p>
          <a:p>
            <a:endParaRPr lang="en-US" altLang="ja-JP" sz="1600" dirty="0">
              <a:solidFill>
                <a:schemeClr val="tx1">
                  <a:lumMod val="65000"/>
                  <a:lumOff val="35000"/>
                </a:schemeClr>
              </a:solidFill>
              <a:latin typeface="Arial"/>
              <a:ea typeface="ＤＦＰ太丸ゴシック体"/>
              <a:cs typeface="Arial"/>
            </a:endParaRPr>
          </a:p>
          <a:p>
            <a:r>
              <a:rPr lang="ja-JP" altLang="en-US" sz="1600" dirty="0" smtClean="0">
                <a:solidFill>
                  <a:schemeClr val="tx1">
                    <a:lumMod val="65000"/>
                    <a:lumOff val="35000"/>
                  </a:schemeClr>
                </a:solidFill>
                <a:latin typeface="Arial"/>
                <a:ea typeface="ＤＦＰ太丸ゴシック体"/>
                <a:cs typeface="Arial"/>
              </a:rPr>
              <a:t>ただクリアするだけでなくポイントをたくさんとってクリアすることが後半は求められます。</a:t>
            </a:r>
            <a:endParaRPr lang="vi-VN" altLang="ja-JP" sz="1600" dirty="0">
              <a:solidFill>
                <a:schemeClr val="tx1">
                  <a:lumMod val="65000"/>
                  <a:lumOff val="35000"/>
                </a:schemeClr>
              </a:solidFill>
              <a:latin typeface="Arial"/>
              <a:ea typeface="ＤＦＰ太丸ゴシック体"/>
              <a:cs typeface="Arial"/>
            </a:endParaRPr>
          </a:p>
          <a:p>
            <a:r>
              <a:rPr lang="vi-VN" altLang="ja-JP" sz="1600" dirty="0" smtClean="0">
                <a:solidFill>
                  <a:schemeClr val="tx1">
                    <a:lumMod val="65000"/>
                    <a:lumOff val="35000"/>
                  </a:schemeClr>
                </a:solidFill>
                <a:latin typeface="Arial"/>
                <a:ea typeface="ＤＦＰ太丸ゴシック体"/>
                <a:cs typeface="Arial"/>
              </a:rPr>
              <a:t>Không đơn thuần chỉ lấy điểm,sau nay sẽ xét nếu càng clear được nhiều thì được nhiều điểm.</a:t>
            </a:r>
            <a:endParaRPr lang="en-US" altLang="ja-JP" sz="1600" dirty="0" smtClean="0">
              <a:solidFill>
                <a:schemeClr val="tx1">
                  <a:lumMod val="65000"/>
                  <a:lumOff val="35000"/>
                </a:schemeClr>
              </a:solidFill>
              <a:latin typeface="Arial"/>
              <a:ea typeface="ＤＦＰ太丸ゴシック体"/>
              <a:cs typeface="Arial"/>
            </a:endParaRPr>
          </a:p>
        </p:txBody>
      </p:sp>
      <p:pic>
        <p:nvPicPr>
          <p:cNvPr id="53" name="図 52"/>
          <p:cNvPicPr>
            <a:picLocks noChangeAspect="1"/>
          </p:cNvPicPr>
          <p:nvPr/>
        </p:nvPicPr>
        <p:blipFill>
          <a:blip r:embed="rId2"/>
          <a:stretch>
            <a:fillRect/>
          </a:stretch>
        </p:blipFill>
        <p:spPr>
          <a:xfrm>
            <a:off x="13565" y="0"/>
            <a:ext cx="3630877" cy="6858000"/>
          </a:xfrm>
          <a:prstGeom prst="rect">
            <a:avLst/>
          </a:prstGeom>
        </p:spPr>
      </p:pic>
      <p:sp>
        <p:nvSpPr>
          <p:cNvPr id="54" name="正方形/長方形 53"/>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スクリーンショット 2014-01-20 21.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586140"/>
            <a:ext cx="2729431" cy="2425472"/>
          </a:xfrm>
          <a:prstGeom prst="rect">
            <a:avLst/>
          </a:prstGeom>
        </p:spPr>
      </p:pic>
      <p:pic>
        <p:nvPicPr>
          <p:cNvPr id="11" name="図 10" descr="スクリーンショット 2014-01-20 21.06.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01" y="1177991"/>
            <a:ext cx="663293" cy="267297"/>
          </a:xfrm>
          <a:prstGeom prst="rect">
            <a:avLst/>
          </a:prstGeom>
        </p:spPr>
      </p:pic>
    </p:spTree>
    <p:extLst>
      <p:ext uri="{BB962C8B-B14F-4D97-AF65-F5344CB8AC3E}">
        <p14:creationId xmlns:p14="http://schemas.microsoft.com/office/powerpoint/2010/main" val="4581522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44442" y="394825"/>
            <a:ext cx="5044583" cy="5324534"/>
          </a:xfrm>
          <a:prstGeom prst="rect">
            <a:avLst/>
          </a:prstGeom>
          <a:noFill/>
        </p:spPr>
        <p:txBody>
          <a:bodyPr wrap="square" rtlCol="0">
            <a:spAutoFit/>
          </a:bodyPr>
          <a:lstStyle/>
          <a:p>
            <a:r>
              <a:rPr lang="en-US" altLang="ja-JP" sz="1600" dirty="0" smtClean="0">
                <a:solidFill>
                  <a:schemeClr val="tx1">
                    <a:lumMod val="65000"/>
                    <a:lumOff val="35000"/>
                  </a:schemeClr>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ステージにおけるポイント計算式（得点ゲージ）</a:t>
            </a:r>
            <a:endParaRPr lang="en-US" altLang="ja-JP" sz="1600" dirty="0" smtClean="0">
              <a:solidFill>
                <a:schemeClr val="tx1">
                  <a:lumMod val="65000"/>
                  <a:lumOff val="35000"/>
                </a:schemeClr>
              </a:solidFill>
              <a:latin typeface="Arial"/>
              <a:ea typeface="ＤＦＰ太丸ゴシック体"/>
              <a:cs typeface="Arial"/>
            </a:endParaRPr>
          </a:p>
          <a:p>
            <a:r>
              <a:rPr lang="en-US" altLang="ja-JP" sz="1600" dirty="0" err="1" smtClean="0">
                <a:solidFill>
                  <a:schemeClr val="tx1">
                    <a:lumMod val="65000"/>
                    <a:lumOff val="35000"/>
                  </a:schemeClr>
                </a:solidFill>
                <a:latin typeface="Arial"/>
                <a:ea typeface="ＤＦＰ太丸ゴシック体"/>
                <a:cs typeface="Arial"/>
              </a:rPr>
              <a:t>Phép</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tính</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điểm</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tại</a:t>
            </a:r>
            <a:r>
              <a:rPr lang="en-US" altLang="ja-JP" sz="1600" dirty="0" smtClean="0">
                <a:solidFill>
                  <a:schemeClr val="tx1">
                    <a:lumMod val="65000"/>
                    <a:lumOff val="35000"/>
                  </a:schemeClr>
                </a:solidFill>
                <a:latin typeface="Arial"/>
                <a:ea typeface="ＤＦＰ太丸ゴシック体"/>
                <a:cs typeface="Arial"/>
              </a:rPr>
              <a:t> stage ( </a:t>
            </a:r>
            <a:r>
              <a:rPr lang="en-US" altLang="ja-JP" sz="1600" dirty="0" err="1" smtClean="0">
                <a:solidFill>
                  <a:schemeClr val="tx1">
                    <a:lumMod val="65000"/>
                    <a:lumOff val="35000"/>
                  </a:schemeClr>
                </a:solidFill>
                <a:latin typeface="Arial"/>
                <a:ea typeface="ＤＦＰ太丸ゴシック体"/>
                <a:cs typeface="Arial"/>
              </a:rPr>
              <a:t>Thanh</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đo</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điểm</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đạt</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được</a:t>
            </a:r>
            <a:r>
              <a:rPr lang="en-US" altLang="ja-JP" sz="1600" dirty="0" smtClean="0">
                <a:solidFill>
                  <a:schemeClr val="tx1">
                    <a:lumMod val="65000"/>
                    <a:lumOff val="35000"/>
                  </a:schemeClr>
                </a:solidFill>
                <a:latin typeface="Arial"/>
                <a:ea typeface="ＤＦＰ太丸ゴシック体"/>
                <a:cs typeface="Arial"/>
              </a:rPr>
              <a:t>)</a:t>
            </a:r>
          </a:p>
          <a:p>
            <a:endParaRPr lang="en-US" altLang="ja-JP" sz="1400" dirty="0" smtClean="0">
              <a:solidFill>
                <a:schemeClr val="tx1">
                  <a:lumMod val="65000"/>
                  <a:lumOff val="35000"/>
                </a:schemeClr>
              </a:solidFill>
              <a:latin typeface="Arial"/>
              <a:ea typeface="ＤＦＰ太丸ゴシック体"/>
              <a:cs typeface="Arial"/>
            </a:endParaRPr>
          </a:p>
          <a:p>
            <a:r>
              <a:rPr lang="ja-JP" altLang="en-US" sz="1400" dirty="0" smtClean="0">
                <a:solidFill>
                  <a:schemeClr val="tx1">
                    <a:lumMod val="65000"/>
                    <a:lumOff val="35000"/>
                  </a:schemeClr>
                </a:solidFill>
                <a:latin typeface="Arial"/>
                <a:ea typeface="ＤＦＰ太丸ゴシック体"/>
                <a:cs typeface="Arial"/>
              </a:rPr>
              <a:t>「囚人番号の合計</a:t>
            </a:r>
            <a:r>
              <a:rPr lang="ja-JP" altLang="en-US" sz="1400" dirty="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a:t>
            </a:r>
            <a:r>
              <a:rPr lang="ja-JP" altLang="en-US" sz="1400" dirty="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攻撃ポイント」</a:t>
            </a:r>
            <a:r>
              <a:rPr lang="en-US" altLang="ja-JP" sz="1400" dirty="0" smtClean="0">
                <a:solidFill>
                  <a:schemeClr val="tx1">
                    <a:lumMod val="65000"/>
                    <a:lumOff val="35000"/>
                  </a:schemeClr>
                </a:solidFill>
                <a:latin typeface="Arial"/>
                <a:ea typeface="ＤＦＰ太丸ゴシック体"/>
                <a:cs typeface="Arial"/>
              </a:rPr>
              <a:t>×1000</a:t>
            </a:r>
          </a:p>
          <a:p>
            <a:endParaRPr lang="en-US" altLang="ja-JP" sz="1400" dirty="0">
              <a:solidFill>
                <a:schemeClr val="tx1">
                  <a:lumMod val="65000"/>
                  <a:lumOff val="35000"/>
                </a:schemeClr>
              </a:solidFill>
              <a:latin typeface="Arial"/>
              <a:ea typeface="ＤＦＰ太丸ゴシック体"/>
              <a:cs typeface="Arial"/>
            </a:endParaRPr>
          </a:p>
          <a:p>
            <a:r>
              <a:rPr lang="ja-JP" altLang="en-US" sz="1400" dirty="0" smtClean="0">
                <a:solidFill>
                  <a:schemeClr val="tx1">
                    <a:lumMod val="65000"/>
                    <a:lumOff val="35000"/>
                  </a:schemeClr>
                </a:solidFill>
                <a:latin typeface="Arial"/>
                <a:ea typeface="ＤＦＰ太丸ゴシック体"/>
                <a:cs typeface="Arial"/>
              </a:rPr>
              <a:t>・攻撃ポイント</a:t>
            </a:r>
            <a:endParaRPr lang="en-US" altLang="ja-JP" sz="1400" dirty="0" smtClean="0">
              <a:solidFill>
                <a:schemeClr val="tx1">
                  <a:lumMod val="65000"/>
                  <a:lumOff val="35000"/>
                </a:schemeClr>
              </a:solidFill>
              <a:latin typeface="Arial"/>
              <a:ea typeface="ＤＦＰ太丸ゴシック体"/>
              <a:cs typeface="Arial"/>
            </a:endParaRPr>
          </a:p>
          <a:p>
            <a:endParaRPr lang="en-US" altLang="ja-JP" sz="1400" dirty="0">
              <a:solidFill>
                <a:schemeClr val="tx1">
                  <a:lumMod val="65000"/>
                  <a:lumOff val="35000"/>
                </a:schemeClr>
              </a:solidFill>
              <a:latin typeface="Arial"/>
              <a:ea typeface="ＤＦＰ太丸ゴシック体"/>
              <a:cs typeface="Arial"/>
            </a:endParaRPr>
          </a:p>
          <a:p>
            <a:r>
              <a:rPr lang="ja-JP" altLang="en-US" sz="1400" dirty="0" smtClean="0">
                <a:solidFill>
                  <a:schemeClr val="tx1">
                    <a:lumMod val="65000"/>
                    <a:lumOff val="35000"/>
                  </a:schemeClr>
                </a:solidFill>
                <a:latin typeface="Arial"/>
                <a:ea typeface="ＤＦＰ太丸ゴシック体"/>
                <a:cs typeface="Arial"/>
              </a:rPr>
              <a:t>例</a:t>
            </a:r>
            <a:endParaRPr lang="en-US" altLang="ja-JP" sz="1400" dirty="0" smtClean="0">
              <a:solidFill>
                <a:schemeClr val="tx1">
                  <a:lumMod val="65000"/>
                  <a:lumOff val="35000"/>
                </a:schemeClr>
              </a:solidFill>
              <a:latin typeface="Arial"/>
              <a:ea typeface="ＤＦＰ太丸ゴシック体"/>
              <a:cs typeface="Arial"/>
            </a:endParaRPr>
          </a:p>
          <a:p>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⑳⑱⑰⑭⑪⑨②⑤</a:t>
            </a:r>
            <a:r>
              <a:rPr lang="ja-JP" altLang="en-US" sz="1400" dirty="0" smtClean="0">
                <a:solidFill>
                  <a:schemeClr val="tx1">
                    <a:lumMod val="65000"/>
                    <a:lumOff val="35000"/>
                  </a:schemeClr>
                </a:solidFill>
                <a:latin typeface="Arial"/>
                <a:ea typeface="ＤＦＰ太丸ゴシック体"/>
                <a:cs typeface="Arial"/>
              </a:rPr>
              <a:t>　という列で</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⑨</a:t>
            </a:r>
            <a:r>
              <a:rPr lang="ja-JP" altLang="en-US" sz="1400" dirty="0" smtClean="0">
                <a:solidFill>
                  <a:schemeClr val="tx1">
                    <a:lumMod val="65000"/>
                    <a:lumOff val="35000"/>
                  </a:schemeClr>
                </a:solidFill>
                <a:latin typeface="Arial"/>
                <a:ea typeface="ＤＦＰ太丸ゴシック体"/>
                <a:cs typeface="Arial"/>
              </a:rPr>
              <a:t>と</a:t>
            </a:r>
            <a:r>
              <a:rPr lang="en-US" altLang="ja-JP" sz="1400" dirty="0" smtClean="0">
                <a:solidFill>
                  <a:schemeClr val="tx1">
                    <a:lumMod val="65000"/>
                    <a:lumOff val="35000"/>
                  </a:schemeClr>
                </a:solidFill>
                <a:latin typeface="Arial"/>
                <a:ea typeface="ＤＦＰ太丸ゴシック体"/>
                <a:cs typeface="Arial"/>
              </a:rPr>
              <a:t>⑩</a:t>
            </a:r>
            <a:r>
              <a:rPr lang="ja-JP" altLang="en-US" sz="1400" dirty="0" smtClean="0">
                <a:solidFill>
                  <a:schemeClr val="tx1">
                    <a:lumMod val="65000"/>
                    <a:lumOff val="35000"/>
                  </a:schemeClr>
                </a:solidFill>
                <a:latin typeface="Arial"/>
                <a:ea typeface="ＤＦＰ太丸ゴシック体"/>
                <a:cs typeface="Arial"/>
              </a:rPr>
              <a:t>を入れ替えた場合、</a:t>
            </a:r>
            <a:r>
              <a:rPr lang="en-US" altLang="ja-JP" sz="1400" dirty="0" smtClean="0">
                <a:solidFill>
                  <a:schemeClr val="tx1">
                    <a:lumMod val="65000"/>
                    <a:lumOff val="35000"/>
                  </a:schemeClr>
                </a:solidFill>
                <a:latin typeface="Arial"/>
                <a:ea typeface="ＤＦＰ太丸ゴシック体"/>
                <a:cs typeface="Arial"/>
              </a:rPr>
              <a:t>⑩⑪</a:t>
            </a:r>
            <a:r>
              <a:rPr lang="ja-JP" altLang="en-US" sz="1400" dirty="0" smtClean="0">
                <a:solidFill>
                  <a:schemeClr val="tx1">
                    <a:lumMod val="65000"/>
                    <a:lumOff val="35000"/>
                  </a:schemeClr>
                </a:solidFill>
                <a:latin typeface="Arial"/>
                <a:ea typeface="ＤＦＰ太丸ゴシック体"/>
                <a:cs typeface="Arial"/>
              </a:rPr>
              <a:t>が２連続の番号になるので</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1</a:t>
            </a:r>
            <a:r>
              <a:rPr lang="ja-JP" altLang="en-US" sz="1400" dirty="0" smtClean="0">
                <a:solidFill>
                  <a:schemeClr val="tx1">
                    <a:lumMod val="65000"/>
                    <a:lumOff val="35000"/>
                  </a:schemeClr>
                </a:solidFill>
                <a:latin typeface="Arial"/>
                <a:ea typeface="ＤＦＰ太丸ゴシック体"/>
                <a:cs typeface="Arial"/>
              </a:rPr>
              <a:t>０</a:t>
            </a:r>
            <a:r>
              <a:rPr lang="en-US" altLang="ja-JP" sz="1400" dirty="0" smtClean="0">
                <a:solidFill>
                  <a:schemeClr val="tx1">
                    <a:lumMod val="65000"/>
                    <a:lumOff val="35000"/>
                  </a:schemeClr>
                </a:solidFill>
                <a:latin typeface="Arial"/>
                <a:ea typeface="ＤＦＰ太丸ゴシック体"/>
                <a:cs typeface="Arial"/>
              </a:rPr>
              <a:t>(</a:t>
            </a:r>
            <a:r>
              <a:rPr lang="ja-JP" altLang="en-US" sz="1400" dirty="0" smtClean="0">
                <a:solidFill>
                  <a:schemeClr val="tx1">
                    <a:lumMod val="65000"/>
                    <a:lumOff val="35000"/>
                  </a:schemeClr>
                </a:solidFill>
                <a:latin typeface="Arial"/>
                <a:ea typeface="ＤＦＰ太丸ゴシック体"/>
                <a:cs typeface="Arial"/>
              </a:rPr>
              <a:t>入れ替えた数字</a:t>
            </a:r>
            <a:r>
              <a:rPr lang="en-US" altLang="ja-JP" sz="1400" dirty="0" smtClean="0">
                <a:solidFill>
                  <a:schemeClr val="tx1">
                    <a:lumMod val="65000"/>
                    <a:lumOff val="35000"/>
                  </a:schemeClr>
                </a:solidFill>
                <a:latin typeface="Arial"/>
                <a:ea typeface="ＤＦＰ太丸ゴシック体"/>
                <a:cs typeface="Arial"/>
              </a:rPr>
              <a:t>)×2</a:t>
            </a:r>
            <a:r>
              <a:rPr lang="ja-JP" altLang="en-US" sz="1400" dirty="0" smtClean="0">
                <a:solidFill>
                  <a:schemeClr val="tx1">
                    <a:lumMod val="65000"/>
                    <a:lumOff val="35000"/>
                  </a:schemeClr>
                </a:solidFill>
                <a:latin typeface="Arial"/>
                <a:ea typeface="ＤＦＰ太丸ゴシック体"/>
                <a:cs typeface="Arial"/>
              </a:rPr>
              <a:t>（連続）で</a:t>
            </a:r>
            <a:r>
              <a:rPr lang="en-US" altLang="ja-JP" sz="1400" dirty="0" smtClean="0">
                <a:solidFill>
                  <a:schemeClr val="tx1">
                    <a:lumMod val="65000"/>
                    <a:lumOff val="35000"/>
                  </a:schemeClr>
                </a:solidFill>
                <a:latin typeface="Arial"/>
                <a:ea typeface="ＤＦＰ太丸ゴシック体"/>
                <a:cs typeface="Arial"/>
              </a:rPr>
              <a:t>20,000</a:t>
            </a:r>
            <a:r>
              <a:rPr lang="ja-JP" altLang="en-US" sz="1400" dirty="0" smtClean="0">
                <a:solidFill>
                  <a:schemeClr val="tx1">
                    <a:lumMod val="65000"/>
                    <a:lumOff val="35000"/>
                  </a:schemeClr>
                </a:solidFill>
                <a:latin typeface="Arial"/>
                <a:ea typeface="ＤＦＰ太丸ゴシック体"/>
                <a:cs typeface="Arial"/>
              </a:rPr>
              <a:t>点が加算される。</a:t>
            </a:r>
            <a:endParaRPr lang="en-US" altLang="ja-JP" sz="1400" dirty="0" smtClean="0">
              <a:solidFill>
                <a:schemeClr val="tx1">
                  <a:lumMod val="65000"/>
                  <a:lumOff val="35000"/>
                </a:schemeClr>
              </a:solidFill>
              <a:latin typeface="Arial"/>
              <a:ea typeface="ＤＦＰ太丸ゴシック体"/>
              <a:cs typeface="Arial"/>
            </a:endParaRPr>
          </a:p>
          <a:p>
            <a:endParaRPr lang="en-US" altLang="ja-JP" sz="1400" dirty="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⑳⑱⑰⑭⑪⑨②⑤</a:t>
            </a:r>
            <a:r>
              <a:rPr lang="ja-JP" altLang="en-US" sz="1400" dirty="0" smtClean="0">
                <a:solidFill>
                  <a:schemeClr val="tx1">
                    <a:lumMod val="65000"/>
                    <a:lumOff val="35000"/>
                  </a:schemeClr>
                </a:solidFill>
                <a:latin typeface="Arial"/>
                <a:ea typeface="ＤＦＰ太丸ゴシック体"/>
                <a:cs typeface="Arial"/>
              </a:rPr>
              <a:t>　という列で</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⑳</a:t>
            </a:r>
            <a:r>
              <a:rPr lang="ja-JP" altLang="en-US" sz="1400" dirty="0" smtClean="0">
                <a:solidFill>
                  <a:schemeClr val="tx1">
                    <a:lumMod val="65000"/>
                    <a:lumOff val="35000"/>
                  </a:schemeClr>
                </a:solidFill>
                <a:latin typeface="Arial"/>
                <a:ea typeface="ＤＦＰ太丸ゴシック体"/>
                <a:cs typeface="Arial"/>
              </a:rPr>
              <a:t>と</a:t>
            </a:r>
            <a:r>
              <a:rPr lang="en-US" altLang="ja-JP" sz="1400" dirty="0" smtClean="0">
                <a:solidFill>
                  <a:schemeClr val="tx1">
                    <a:lumMod val="65000"/>
                    <a:lumOff val="35000"/>
                  </a:schemeClr>
                </a:solidFill>
                <a:latin typeface="Arial"/>
                <a:ea typeface="ＤＦＰ太丸ゴシック体"/>
                <a:cs typeface="Arial"/>
              </a:rPr>
              <a:t>⑲</a:t>
            </a:r>
            <a:r>
              <a:rPr lang="ja-JP" altLang="en-US" sz="1400" dirty="0" smtClean="0">
                <a:solidFill>
                  <a:schemeClr val="tx1">
                    <a:lumMod val="65000"/>
                    <a:lumOff val="35000"/>
                  </a:schemeClr>
                </a:solidFill>
                <a:latin typeface="Arial"/>
                <a:ea typeface="ＤＦＰ太丸ゴシック体"/>
                <a:cs typeface="Arial"/>
              </a:rPr>
              <a:t>を入れ替えた場合、</a:t>
            </a:r>
            <a:r>
              <a:rPr lang="en-US" altLang="ja-JP" sz="1400" dirty="0" smtClean="0">
                <a:solidFill>
                  <a:schemeClr val="tx1">
                    <a:lumMod val="65000"/>
                    <a:lumOff val="35000"/>
                  </a:schemeClr>
                </a:solidFill>
                <a:latin typeface="Arial"/>
                <a:ea typeface="ＤＦＰ太丸ゴシック体"/>
                <a:cs typeface="Arial"/>
              </a:rPr>
              <a:t>⑰〜⑲</a:t>
            </a:r>
            <a:r>
              <a:rPr lang="ja-JP" altLang="en-US" sz="1400" dirty="0" smtClean="0">
                <a:solidFill>
                  <a:schemeClr val="tx1">
                    <a:lumMod val="65000"/>
                    <a:lumOff val="35000"/>
                  </a:schemeClr>
                </a:solidFill>
                <a:latin typeface="Arial"/>
                <a:ea typeface="ＤＦＰ太丸ゴシック体"/>
                <a:cs typeface="Arial"/>
              </a:rPr>
              <a:t>が３連続の番号になるので</a:t>
            </a:r>
            <a:endParaRPr lang="en-US" altLang="ja-JP" sz="1400" dirty="0" smtClean="0">
              <a:solidFill>
                <a:schemeClr val="tx1">
                  <a:lumMod val="65000"/>
                  <a:lumOff val="35000"/>
                </a:schemeClr>
              </a:solidFill>
              <a:latin typeface="Arial"/>
              <a:ea typeface="ＤＦＰ太丸ゴシック体"/>
              <a:cs typeface="Arial"/>
            </a:endParaRPr>
          </a:p>
          <a:p>
            <a:r>
              <a:rPr lang="ja-JP" altLang="en-US" sz="1400" dirty="0" smtClean="0">
                <a:solidFill>
                  <a:schemeClr val="tx1">
                    <a:lumMod val="65000"/>
                    <a:lumOff val="35000"/>
                  </a:schemeClr>
                </a:solidFill>
                <a:latin typeface="Arial"/>
                <a:ea typeface="ＤＦＰ太丸ゴシック体"/>
                <a:cs typeface="Arial"/>
              </a:rPr>
              <a:t>１９</a:t>
            </a:r>
            <a:r>
              <a:rPr lang="en-US" altLang="ja-JP" sz="1400" dirty="0" smtClean="0">
                <a:solidFill>
                  <a:schemeClr val="tx1">
                    <a:lumMod val="65000"/>
                    <a:lumOff val="35000"/>
                  </a:schemeClr>
                </a:solidFill>
                <a:latin typeface="Arial"/>
                <a:ea typeface="ＤＦＰ太丸ゴシック体"/>
                <a:cs typeface="Arial"/>
              </a:rPr>
              <a:t>×</a:t>
            </a:r>
            <a:r>
              <a:rPr lang="ja-JP" altLang="en-US" sz="1400" dirty="0" smtClean="0">
                <a:solidFill>
                  <a:schemeClr val="tx1">
                    <a:lumMod val="65000"/>
                    <a:lumOff val="35000"/>
                  </a:schemeClr>
                </a:solidFill>
                <a:latin typeface="Arial"/>
                <a:ea typeface="ＤＦＰ太丸ゴシック体"/>
                <a:cs typeface="Arial"/>
              </a:rPr>
              <a:t>３＝</a:t>
            </a:r>
            <a:r>
              <a:rPr lang="en-US" altLang="ja-JP" sz="1400" dirty="0" smtClean="0">
                <a:solidFill>
                  <a:schemeClr val="tx1">
                    <a:lumMod val="65000"/>
                    <a:lumOff val="35000"/>
                  </a:schemeClr>
                </a:solidFill>
                <a:latin typeface="Arial"/>
                <a:ea typeface="ＤＦＰ太丸ゴシック体"/>
                <a:cs typeface="Arial"/>
              </a:rPr>
              <a:t>57000</a:t>
            </a:r>
            <a:r>
              <a:rPr lang="ja-JP" altLang="en-US" sz="1400" dirty="0" smtClean="0">
                <a:solidFill>
                  <a:schemeClr val="tx1">
                    <a:lumMod val="65000"/>
                    <a:lumOff val="35000"/>
                  </a:schemeClr>
                </a:solidFill>
                <a:latin typeface="Arial"/>
                <a:ea typeface="ＤＦＰ太丸ゴシック体"/>
                <a:cs typeface="Arial"/>
              </a:rPr>
              <a:t>点が加算される</a:t>
            </a:r>
            <a:endParaRPr lang="en-US" altLang="ja-JP" sz="1400" dirty="0" smtClean="0">
              <a:solidFill>
                <a:schemeClr val="tx1">
                  <a:lumMod val="65000"/>
                  <a:lumOff val="35000"/>
                </a:schemeClr>
              </a:solidFill>
              <a:latin typeface="Arial"/>
              <a:ea typeface="ＤＦＰ太丸ゴシック体"/>
              <a:cs typeface="Arial"/>
            </a:endParaRPr>
          </a:p>
          <a:p>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⑳⑱⑰⑭⑪⑨②⑤</a:t>
            </a:r>
            <a:r>
              <a:rPr lang="ja-JP" altLang="en-US" sz="1400" dirty="0" smtClean="0">
                <a:solidFill>
                  <a:schemeClr val="tx1">
                    <a:lumMod val="65000"/>
                    <a:lumOff val="35000"/>
                  </a:schemeClr>
                </a:solidFill>
                <a:latin typeface="Arial"/>
                <a:ea typeface="ＤＦＰ太丸ゴシック体"/>
                <a:cs typeface="Arial"/>
              </a:rPr>
              <a:t>　という列で</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⑨</a:t>
            </a:r>
            <a:r>
              <a:rPr lang="ja-JP" altLang="en-US" sz="1400" dirty="0" smtClean="0">
                <a:solidFill>
                  <a:schemeClr val="tx1">
                    <a:lumMod val="65000"/>
                    <a:lumOff val="35000"/>
                  </a:schemeClr>
                </a:solidFill>
                <a:latin typeface="Arial"/>
                <a:ea typeface="ＤＦＰ太丸ゴシック体"/>
                <a:cs typeface="Arial"/>
              </a:rPr>
              <a:t>と</a:t>
            </a:r>
            <a:r>
              <a:rPr lang="en-US" altLang="ja-JP" sz="1400" dirty="0" smtClean="0">
                <a:solidFill>
                  <a:schemeClr val="tx1">
                    <a:lumMod val="65000"/>
                    <a:lumOff val="35000"/>
                  </a:schemeClr>
                </a:solidFill>
                <a:latin typeface="Arial"/>
                <a:ea typeface="ＤＦＰ太丸ゴシック体"/>
                <a:cs typeface="Arial"/>
              </a:rPr>
              <a:t>⑫</a:t>
            </a:r>
            <a:r>
              <a:rPr lang="ja-JP" altLang="en-US" sz="1400" dirty="0" smtClean="0">
                <a:solidFill>
                  <a:schemeClr val="tx1">
                    <a:lumMod val="65000"/>
                    <a:lumOff val="35000"/>
                  </a:schemeClr>
                </a:solidFill>
                <a:latin typeface="Arial"/>
                <a:ea typeface="ＤＦＰ太丸ゴシック体"/>
                <a:cs typeface="Arial"/>
              </a:rPr>
              <a:t>を入れ替えた場合、</a:t>
            </a:r>
            <a:r>
              <a:rPr lang="en-US" altLang="ja-JP" sz="1400" dirty="0" smtClean="0">
                <a:solidFill>
                  <a:schemeClr val="tx1">
                    <a:lumMod val="65000"/>
                    <a:lumOff val="35000"/>
                  </a:schemeClr>
                </a:solidFill>
                <a:latin typeface="Arial"/>
                <a:ea typeface="ＤＦＰ太丸ゴシック体"/>
                <a:cs typeface="Arial"/>
              </a:rPr>
              <a:t>⑪⑫</a:t>
            </a:r>
            <a:r>
              <a:rPr lang="ja-JP" altLang="en-US" sz="1400" dirty="0" smtClean="0">
                <a:solidFill>
                  <a:schemeClr val="tx1">
                    <a:lumMod val="65000"/>
                    <a:lumOff val="35000"/>
                  </a:schemeClr>
                </a:solidFill>
                <a:latin typeface="Arial"/>
                <a:ea typeface="ＤＦＰ太丸ゴシック体"/>
                <a:cs typeface="Arial"/>
              </a:rPr>
              <a:t>は一応２連続の番号になるが、</a:t>
            </a:r>
            <a:endParaRPr lang="en-US" altLang="ja-JP" sz="1400" dirty="0" smtClean="0">
              <a:solidFill>
                <a:schemeClr val="tx1">
                  <a:lumMod val="65000"/>
                  <a:lumOff val="35000"/>
                </a:schemeClr>
              </a:solidFill>
              <a:latin typeface="Arial"/>
              <a:ea typeface="ＤＦＰ太丸ゴシック体"/>
              <a:cs typeface="Arial"/>
            </a:endParaRPr>
          </a:p>
          <a:p>
            <a:r>
              <a:rPr lang="ja-JP" altLang="en-US" sz="1400" dirty="0" smtClean="0">
                <a:solidFill>
                  <a:schemeClr val="tx1">
                    <a:lumMod val="65000"/>
                    <a:lumOff val="35000"/>
                  </a:schemeClr>
                </a:solidFill>
                <a:latin typeface="Arial"/>
                <a:ea typeface="ＤＦＰ太丸ゴシック体"/>
                <a:cs typeface="Arial"/>
              </a:rPr>
              <a:t>これは小さい順ではないため加算されない。</a:t>
            </a:r>
            <a:endParaRPr lang="en-US" altLang="ja-JP" sz="1400" dirty="0" smtClean="0">
              <a:solidFill>
                <a:schemeClr val="tx1">
                  <a:lumMod val="65000"/>
                  <a:lumOff val="35000"/>
                </a:schemeClr>
              </a:solidFill>
              <a:latin typeface="Arial"/>
              <a:ea typeface="ＤＦＰ太丸ゴシック体"/>
              <a:cs typeface="Arial"/>
            </a:endParaRPr>
          </a:p>
          <a:p>
            <a:endParaRPr lang="en-US" altLang="ja-JP" sz="1400" dirty="0">
              <a:solidFill>
                <a:schemeClr val="tx1">
                  <a:lumMod val="65000"/>
                  <a:lumOff val="35000"/>
                </a:schemeClr>
              </a:solidFill>
              <a:latin typeface="Arial"/>
              <a:ea typeface="ＤＦＰ太丸ゴシック体"/>
              <a:cs typeface="Arial"/>
            </a:endParaRPr>
          </a:p>
          <a:p>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a:t>
            </a:r>
            <a:r>
              <a:rPr lang="ja-JP" altLang="en-US" sz="1400" dirty="0" smtClean="0">
                <a:solidFill>
                  <a:schemeClr val="tx1">
                    <a:lumMod val="65000"/>
                    <a:lumOff val="35000"/>
                  </a:schemeClr>
                </a:solidFill>
                <a:latin typeface="Arial"/>
                <a:ea typeface="ＤＦＰ太丸ゴシック体"/>
                <a:cs typeface="Arial"/>
              </a:rPr>
              <a:t>の獲得が後半の肝になる。</a:t>
            </a:r>
            <a:endParaRPr lang="en-US" altLang="ja-JP" sz="1400" dirty="0" smtClean="0">
              <a:solidFill>
                <a:schemeClr val="tx1">
                  <a:lumMod val="65000"/>
                  <a:lumOff val="35000"/>
                </a:schemeClr>
              </a:solidFill>
              <a:latin typeface="Arial"/>
              <a:ea typeface="ＤＦＰ太丸ゴシック体"/>
              <a:cs typeface="Arial"/>
            </a:endParaRPr>
          </a:p>
          <a:p>
            <a:r>
              <a:rPr lang="ja-JP" altLang="en-US" sz="1400" dirty="0" smtClean="0">
                <a:solidFill>
                  <a:schemeClr val="tx1">
                    <a:lumMod val="65000"/>
                    <a:lumOff val="35000"/>
                  </a:schemeClr>
                </a:solidFill>
                <a:latin typeface="Arial"/>
                <a:ea typeface="ＤＦＰ太丸ゴシック体"/>
                <a:cs typeface="Arial"/>
              </a:rPr>
              <a:t>得点ゲージはリアルタイムで下に表示</a:t>
            </a:r>
            <a:endParaRPr lang="en-US" altLang="ja-JP" sz="1400" dirty="0">
              <a:solidFill>
                <a:schemeClr val="tx1">
                  <a:lumMod val="65000"/>
                  <a:lumOff val="35000"/>
                </a:schemeClr>
              </a:solidFill>
              <a:latin typeface="Arial"/>
              <a:ea typeface="ＤＦＰ太丸ゴシック体"/>
              <a:cs typeface="Arial"/>
            </a:endParaRPr>
          </a:p>
        </p:txBody>
      </p:sp>
      <p:pic>
        <p:nvPicPr>
          <p:cNvPr id="55" name="図 54"/>
          <p:cNvPicPr>
            <a:picLocks noChangeAspect="1"/>
          </p:cNvPicPr>
          <p:nvPr/>
        </p:nvPicPr>
        <p:blipFill>
          <a:blip r:embed="rId2"/>
          <a:stretch>
            <a:fillRect/>
          </a:stretch>
        </p:blipFill>
        <p:spPr>
          <a:xfrm>
            <a:off x="13565" y="0"/>
            <a:ext cx="3630877" cy="6858000"/>
          </a:xfrm>
          <a:prstGeom prst="rect">
            <a:avLst/>
          </a:prstGeom>
        </p:spPr>
      </p:pic>
      <p:sp>
        <p:nvSpPr>
          <p:cNvPr id="56" name="正方形/長方形 55"/>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57" name="図 56" descr="border01O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976866" y="2710335"/>
            <a:ext cx="213416" cy="353361"/>
          </a:xfrm>
          <a:prstGeom prst="rect">
            <a:avLst/>
          </a:prstGeom>
        </p:spPr>
      </p:pic>
      <p:pic>
        <p:nvPicPr>
          <p:cNvPr id="58" name="図 57" descr="border03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69" y="4011998"/>
            <a:ext cx="241041" cy="342018"/>
          </a:xfrm>
          <a:prstGeom prst="rect">
            <a:avLst/>
          </a:prstGeom>
        </p:spPr>
      </p:pic>
      <p:pic>
        <p:nvPicPr>
          <p:cNvPr id="59" name="図 58" descr="border05ON.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01" y="3897991"/>
            <a:ext cx="250814" cy="456025"/>
          </a:xfrm>
          <a:prstGeom prst="rect">
            <a:avLst/>
          </a:prstGeom>
        </p:spPr>
      </p:pic>
      <p:pic>
        <p:nvPicPr>
          <p:cNvPr id="60" name="図 59" descr="border08O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06" y="3963138"/>
            <a:ext cx="286644" cy="390878"/>
          </a:xfrm>
          <a:prstGeom prst="rect">
            <a:avLst/>
          </a:prstGeom>
        </p:spPr>
      </p:pic>
      <p:pic>
        <p:nvPicPr>
          <p:cNvPr id="61" name="図 60" descr="border10ON.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2968" y="3953366"/>
            <a:ext cx="338761" cy="400650"/>
          </a:xfrm>
          <a:prstGeom prst="rect">
            <a:avLst/>
          </a:prstGeom>
        </p:spPr>
      </p:pic>
      <p:pic>
        <p:nvPicPr>
          <p:cNvPr id="62" name="図 61" descr="border11ON.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292" y="2457835"/>
            <a:ext cx="322475" cy="605861"/>
          </a:xfrm>
          <a:prstGeom prst="rect">
            <a:avLst/>
          </a:prstGeom>
        </p:spPr>
      </p:pic>
      <p:pic>
        <p:nvPicPr>
          <p:cNvPr id="63" name="図 62" descr="border14ON.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8298" y="3920793"/>
            <a:ext cx="319217" cy="433223"/>
          </a:xfrm>
          <a:prstGeom prst="rect">
            <a:avLst/>
          </a:prstGeom>
        </p:spPr>
      </p:pic>
      <p:pic>
        <p:nvPicPr>
          <p:cNvPr id="64" name="図 63" descr="border17ON.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0120" y="3956672"/>
            <a:ext cx="328989" cy="381106"/>
          </a:xfrm>
          <a:prstGeom prst="rect">
            <a:avLst/>
          </a:prstGeom>
        </p:spPr>
      </p:pic>
      <p:pic>
        <p:nvPicPr>
          <p:cNvPr id="65" name="図 64" descr="border19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4120" y="4015255"/>
            <a:ext cx="351790" cy="338761"/>
          </a:xfrm>
          <a:prstGeom prst="rect">
            <a:avLst/>
          </a:prstGeom>
        </p:spPr>
      </p:pic>
      <p:pic>
        <p:nvPicPr>
          <p:cNvPr id="66" name="図 65" descr="border22ON.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6831" y="2695619"/>
            <a:ext cx="237784" cy="368077"/>
          </a:xfrm>
          <a:prstGeom prst="rect">
            <a:avLst/>
          </a:prstGeom>
        </p:spPr>
      </p:pic>
      <p:pic>
        <p:nvPicPr>
          <p:cNvPr id="67" name="図 66" descr="border26ON.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106" y="2539268"/>
            <a:ext cx="283386" cy="524428"/>
          </a:xfrm>
          <a:prstGeom prst="rect">
            <a:avLst/>
          </a:prstGeom>
        </p:spPr>
      </p:pic>
      <p:pic>
        <p:nvPicPr>
          <p:cNvPr id="68" name="図 67" descr="border28ON.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8841" y="3940337"/>
            <a:ext cx="302930" cy="413679"/>
          </a:xfrm>
          <a:prstGeom prst="rect">
            <a:avLst/>
          </a:prstGeom>
        </p:spPr>
      </p:pic>
      <p:pic>
        <p:nvPicPr>
          <p:cNvPr id="69" name="図 68" descr="border29ON.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27954" y="2539268"/>
            <a:ext cx="309445" cy="524428"/>
          </a:xfrm>
          <a:prstGeom prst="rect">
            <a:avLst/>
          </a:prstGeom>
        </p:spPr>
      </p:pic>
      <p:pic>
        <p:nvPicPr>
          <p:cNvPr id="70" name="図 69" descr="border31ON.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3169" y="2575099"/>
            <a:ext cx="237784" cy="488597"/>
          </a:xfrm>
          <a:prstGeom prst="rect">
            <a:avLst/>
          </a:prstGeom>
        </p:spPr>
      </p:pic>
      <p:pic>
        <p:nvPicPr>
          <p:cNvPr id="71" name="図 70" descr="border39ON.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80949" y="2617443"/>
            <a:ext cx="208468" cy="446253"/>
          </a:xfrm>
          <a:prstGeom prst="rect">
            <a:avLst/>
          </a:prstGeom>
        </p:spPr>
      </p:pic>
      <p:pic>
        <p:nvPicPr>
          <p:cNvPr id="72" name="図 71" descr="border38ON.gi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70738" y="2676075"/>
            <a:ext cx="276872" cy="387621"/>
          </a:xfrm>
          <a:prstGeom prst="rect">
            <a:avLst/>
          </a:prstGeom>
        </p:spPr>
      </p:pic>
      <p:pic>
        <p:nvPicPr>
          <p:cNvPr id="73" name="図 72" descr="border36ON.gi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2759" y="2571841"/>
            <a:ext cx="224755" cy="491855"/>
          </a:xfrm>
          <a:prstGeom prst="rect">
            <a:avLst/>
          </a:prstGeom>
        </p:spPr>
      </p:pic>
      <p:pic>
        <p:nvPicPr>
          <p:cNvPr id="74" name="図 73" descr="border32ON.gi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2922820" y="3982731"/>
            <a:ext cx="241404" cy="381349"/>
          </a:xfrm>
          <a:prstGeom prst="rect">
            <a:avLst/>
          </a:prstGeom>
        </p:spPr>
      </p:pic>
      <p:pic>
        <p:nvPicPr>
          <p:cNvPr id="75" name="図 74"/>
          <p:cNvPicPr>
            <a:picLocks noChangeAspect="1"/>
          </p:cNvPicPr>
          <p:nvPr/>
        </p:nvPicPr>
        <p:blipFill>
          <a:blip r:embed="rId21"/>
          <a:stretch>
            <a:fillRect/>
          </a:stretch>
        </p:blipFill>
        <p:spPr>
          <a:xfrm>
            <a:off x="1987707" y="3272535"/>
            <a:ext cx="408043" cy="408043"/>
          </a:xfrm>
          <a:prstGeom prst="rect">
            <a:avLst/>
          </a:prstGeom>
        </p:spPr>
      </p:pic>
      <p:pic>
        <p:nvPicPr>
          <p:cNvPr id="76" name="図 75" descr="sk11_0325.gi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8841" y="3163198"/>
            <a:ext cx="485250" cy="683761"/>
          </a:xfrm>
          <a:prstGeom prst="rect">
            <a:avLst/>
          </a:prstGeom>
        </p:spPr>
      </p:pic>
      <p:sp>
        <p:nvSpPr>
          <p:cNvPr id="77" name="テキスト ボックス 76"/>
          <p:cNvSpPr txBox="1"/>
          <p:nvPr/>
        </p:nvSpPr>
        <p:spPr>
          <a:xfrm>
            <a:off x="2590395" y="4393206"/>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78" name="テキスト ボックス 77"/>
          <p:cNvSpPr txBox="1"/>
          <p:nvPr/>
        </p:nvSpPr>
        <p:spPr>
          <a:xfrm>
            <a:off x="48518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79" name="テキスト ボックス 78"/>
          <p:cNvSpPr txBox="1"/>
          <p:nvPr/>
        </p:nvSpPr>
        <p:spPr>
          <a:xfrm>
            <a:off x="785926" y="4393206"/>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0" name="テキスト ボックス 79"/>
          <p:cNvSpPr txBox="1"/>
          <p:nvPr/>
        </p:nvSpPr>
        <p:spPr>
          <a:xfrm>
            <a:off x="108667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1" name="テキスト ボックス 80"/>
          <p:cNvSpPr txBox="1"/>
          <p:nvPr/>
        </p:nvSpPr>
        <p:spPr>
          <a:xfrm>
            <a:off x="1387416" y="4393206"/>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2" name="テキスト ボックス 81"/>
          <p:cNvSpPr txBox="1"/>
          <p:nvPr/>
        </p:nvSpPr>
        <p:spPr>
          <a:xfrm>
            <a:off x="168816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3" name="テキスト ボックス 82"/>
          <p:cNvSpPr txBox="1"/>
          <p:nvPr/>
        </p:nvSpPr>
        <p:spPr>
          <a:xfrm>
            <a:off x="1988906"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4" name="テキスト ボックス 83"/>
          <p:cNvSpPr txBox="1"/>
          <p:nvPr/>
        </p:nvSpPr>
        <p:spPr>
          <a:xfrm>
            <a:off x="228965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5" name="テキスト ボックス 84"/>
          <p:cNvSpPr txBox="1"/>
          <p:nvPr/>
        </p:nvSpPr>
        <p:spPr>
          <a:xfrm>
            <a:off x="2625525" y="2190053"/>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6" name="テキスト ボックス 85"/>
          <p:cNvSpPr txBox="1"/>
          <p:nvPr/>
        </p:nvSpPr>
        <p:spPr>
          <a:xfrm>
            <a:off x="52031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7" name="テキスト ボックス 86"/>
          <p:cNvSpPr txBox="1"/>
          <p:nvPr/>
        </p:nvSpPr>
        <p:spPr>
          <a:xfrm>
            <a:off x="821056" y="2190053"/>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8" name="テキスト ボックス 87"/>
          <p:cNvSpPr txBox="1"/>
          <p:nvPr/>
        </p:nvSpPr>
        <p:spPr>
          <a:xfrm>
            <a:off x="112180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9" name="テキスト ボックス 88"/>
          <p:cNvSpPr txBox="1"/>
          <p:nvPr/>
        </p:nvSpPr>
        <p:spPr>
          <a:xfrm>
            <a:off x="1422546" y="2190053"/>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0" name="テキスト ボックス 89"/>
          <p:cNvSpPr txBox="1"/>
          <p:nvPr/>
        </p:nvSpPr>
        <p:spPr>
          <a:xfrm>
            <a:off x="172329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1" name="テキスト ボックス 90"/>
          <p:cNvSpPr txBox="1"/>
          <p:nvPr/>
        </p:nvSpPr>
        <p:spPr>
          <a:xfrm>
            <a:off x="2024036"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2" name="テキスト ボックス 91"/>
          <p:cNvSpPr txBox="1"/>
          <p:nvPr/>
        </p:nvSpPr>
        <p:spPr>
          <a:xfrm>
            <a:off x="232478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3" name="正方形/長方形 92"/>
          <p:cNvSpPr/>
          <p:nvPr/>
        </p:nvSpPr>
        <p:spPr>
          <a:xfrm>
            <a:off x="513169" y="4848581"/>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得点ゲージ</a:t>
            </a:r>
            <a:endParaRPr kumimoji="1" lang="ja-JP" altLang="en-US" sz="1200" dirty="0"/>
          </a:p>
        </p:txBody>
      </p:sp>
      <p:sp>
        <p:nvSpPr>
          <p:cNvPr id="42" name="正方形/長方形 41"/>
          <p:cNvSpPr/>
          <p:nvPr/>
        </p:nvSpPr>
        <p:spPr>
          <a:xfrm>
            <a:off x="513169" y="1618954"/>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１２（ターン数）</a:t>
            </a:r>
            <a:endParaRPr kumimoji="1" lang="ja-JP" altLang="en-US" sz="1200" dirty="0"/>
          </a:p>
        </p:txBody>
      </p:sp>
    </p:spTree>
    <p:extLst>
      <p:ext uri="{BB962C8B-B14F-4D97-AF65-F5344CB8AC3E}">
        <p14:creationId xmlns:p14="http://schemas.microsoft.com/office/powerpoint/2010/main" val="21212712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3676" y="851938"/>
            <a:ext cx="8255349" cy="4401206"/>
          </a:xfrm>
          <a:prstGeom prst="rect">
            <a:avLst/>
          </a:prstGeom>
          <a:noFill/>
        </p:spPr>
        <p:txBody>
          <a:bodyPr wrap="square" rtlCol="0">
            <a:spAutoFit/>
          </a:bodyPr>
          <a:lstStyle/>
          <a:p>
            <a:r>
              <a:rPr kumimoji="1" lang="en-US" altLang="ja-JP" dirty="0" smtClean="0">
                <a:solidFill>
                  <a:schemeClr val="tx1">
                    <a:lumMod val="65000"/>
                    <a:lumOff val="35000"/>
                  </a:schemeClr>
                </a:solidFill>
                <a:latin typeface="ＤＦＰ太丸ゴシック体"/>
                <a:ea typeface="ＤＦＰ太丸ゴシック体"/>
                <a:cs typeface="ＤＦＰ太丸ゴシック体"/>
              </a:rPr>
              <a:t>◆</a:t>
            </a:r>
            <a:r>
              <a:rPr kumimoji="1" lang="en-US" altLang="ja-JP" dirty="0" err="1" smtClean="0">
                <a:solidFill>
                  <a:schemeClr val="tx1">
                    <a:lumMod val="65000"/>
                    <a:lumOff val="35000"/>
                  </a:schemeClr>
                </a:solidFill>
                <a:latin typeface="ＤＦＰ太丸ゴシック体"/>
                <a:ea typeface="ＤＦＰ太丸ゴシック体"/>
                <a:cs typeface="ＤＦＰ太丸ゴシック体"/>
              </a:rPr>
              <a:t>Dr.prison</a:t>
            </a:r>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（ドクタープリズン）ゲームコンセプト</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悪さをして牢屋に入った囚人たち</a:t>
            </a:r>
            <a:r>
              <a:rPr lang="ja-JP" altLang="en-US" sz="2800" dirty="0" smtClean="0">
                <a:solidFill>
                  <a:srgbClr val="008000"/>
                </a:solidFill>
                <a:latin typeface="ＤＦＰ太丸ゴシック体"/>
                <a:ea typeface="ＤＦＰ太丸ゴシック体"/>
                <a:cs typeface="ＤＦＰ太丸ゴシック体"/>
              </a:rPr>
              <a:t>４</a:t>
            </a:r>
            <a:r>
              <a:rPr kumimoji="1" lang="en-US" altLang="ja-JP" sz="2800" dirty="0" smtClean="0">
                <a:solidFill>
                  <a:srgbClr val="008000"/>
                </a:solidFill>
                <a:latin typeface="ＤＦＰ太丸ゴシック体"/>
                <a:ea typeface="ＤＦＰ太丸ゴシック体"/>
                <a:cs typeface="ＤＦＰ太丸ゴシック体"/>
              </a:rPr>
              <a:t>0</a:t>
            </a:r>
            <a:r>
              <a:rPr kumimoji="1" lang="ja-JP" altLang="en-US" dirty="0" smtClean="0">
                <a:solidFill>
                  <a:srgbClr val="008000"/>
                </a:solidFill>
                <a:latin typeface="ＤＦＰ太丸ゴシック体"/>
                <a:ea typeface="ＤＦＰ太丸ゴシック体"/>
                <a:cs typeface="ＤＦＰ太丸ゴシック体"/>
              </a:rPr>
              <a:t>名</a:t>
            </a:r>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マフィアのボス、スリの達人、強盗兄弟、色んなやつらが集まっていつも牢屋はごった返し。</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en-US" altLang="en-US" dirty="0" smtClean="0">
                <a:solidFill>
                  <a:schemeClr val="tx1">
                    <a:lumMod val="65000"/>
                    <a:lumOff val="35000"/>
                  </a:schemeClr>
                </a:solidFill>
                <a:latin typeface="ＤＦＰ太丸ゴシック体"/>
                <a:ea typeface="ＤＦＰ太丸ゴシック体"/>
                <a:cs typeface="ＤＦＰ太丸ゴシック体"/>
              </a:rPr>
              <a:t>みんな悪人だけれども、どいつも根は優しい愛すべきキャラクターたち。</a:t>
            </a:r>
          </a:p>
          <a:p>
            <a:r>
              <a:rPr lang="ja-JP" altLang="en-US" dirty="0" smtClean="0">
                <a:solidFill>
                  <a:schemeClr val="tx1">
                    <a:lumMod val="65000"/>
                    <a:lumOff val="35000"/>
                  </a:schemeClr>
                </a:solidFill>
                <a:latin typeface="ＤＦＰ太丸ゴシック体"/>
                <a:ea typeface="ＤＦＰ太丸ゴシック体"/>
                <a:cs typeface="ＤＦＰ太丸ゴシック体"/>
              </a:rPr>
              <a:t>そう、</a:t>
            </a:r>
            <a:r>
              <a:rPr lang="en-US" altLang="en-US" dirty="0" smtClean="0">
                <a:solidFill>
                  <a:schemeClr val="tx1">
                    <a:lumMod val="65000"/>
                    <a:lumOff val="35000"/>
                  </a:schemeClr>
                </a:solidFill>
                <a:latin typeface="ＤＦＰ太丸ゴシック体"/>
                <a:ea typeface="ＤＦＰ太丸ゴシック体"/>
                <a:cs typeface="ＤＦＰ太丸ゴシック体"/>
              </a:rPr>
              <a:t>ここは天下の</a:t>
            </a:r>
            <a:r>
              <a:rPr lang="ja-JP" altLang="en-US" dirty="0" smtClean="0">
                <a:solidFill>
                  <a:schemeClr val="tx1">
                    <a:lumMod val="65000"/>
                    <a:lumOff val="35000"/>
                  </a:schemeClr>
                </a:solidFill>
                <a:latin typeface="ＤＦＰ太丸ゴシック体"/>
                <a:ea typeface="ＤＦＰ太丸ゴシック体"/>
                <a:cs typeface="ＤＦＰ太丸ゴシック体"/>
              </a:rPr>
              <a:t>ドクタープリズン。</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en-US"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言う事を聞かない囚人たちだから、整列させる</a:t>
            </a:r>
            <a:r>
              <a:rPr lang="en-US" altLang="en-US" dirty="0" smtClean="0">
                <a:solidFill>
                  <a:schemeClr val="tx1">
                    <a:lumMod val="65000"/>
                    <a:lumOff val="35000"/>
                  </a:schemeClr>
                </a:solidFill>
                <a:latin typeface="ＤＦＰ太丸ゴシック体"/>
                <a:ea typeface="ＤＦＰ太丸ゴシック体"/>
                <a:cs typeface="ＤＦＰ太丸ゴシック体"/>
              </a:rPr>
              <a:t>にも一苦労。</a:t>
            </a:r>
          </a:p>
          <a:p>
            <a:endParaRPr kumimoji="1" lang="en-US" altLang="ja-JP" dirty="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ここの牢屋のルールは一つ。それは</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a:t>
            </a:r>
            <a:r>
              <a:rPr lang="ja-JP" altLang="en-US" dirty="0" smtClean="0">
                <a:solidFill>
                  <a:srgbClr val="008000"/>
                </a:solidFill>
                <a:latin typeface="ＤＦＰ太丸ゴシック体"/>
                <a:ea typeface="ＤＦＰ太丸ゴシック体"/>
                <a:cs typeface="ＤＦＰ太丸ゴシック体"/>
              </a:rPr>
              <a:t>背の順で整列</a:t>
            </a:r>
            <a:r>
              <a:rPr lang="ja-JP" altLang="en-US" dirty="0" smtClean="0">
                <a:solidFill>
                  <a:schemeClr val="tx1">
                    <a:lumMod val="65000"/>
                    <a:lumOff val="35000"/>
                  </a:schemeClr>
                </a:solidFill>
                <a:latin typeface="ＤＦＰ太丸ゴシック体"/>
                <a:ea typeface="ＤＦＰ太丸ゴシック体"/>
                <a:cs typeface="ＤＦＰ太丸ゴシック体"/>
              </a:rPr>
              <a:t>させること」</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これは自分の身長が低いことにコンプレックスを持った所長が決めた、</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唯一絶対のルールなのです・・・</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p:txBody>
      </p:sp>
      <p:pic>
        <p:nvPicPr>
          <p:cNvPr id="3" name="図 2" descr="スクリーンショット 2014-01-23 12.29.36.png"/>
          <p:cNvPicPr>
            <a:picLocks noChangeAspect="1"/>
          </p:cNvPicPr>
          <p:nvPr/>
        </p:nvPicPr>
        <p:blipFill rotWithShape="1">
          <a:blip r:embed="rId2">
            <a:extLst>
              <a:ext uri="{BEBA8EAE-BF5A-486C-A8C5-ECC9F3942E4B}">
                <a14:imgProps xmlns:a14="http://schemas.microsoft.com/office/drawing/2010/main">
                  <a14:imgLayer r:embed="rId3">
                    <a14:imgEffect>
                      <a14:backgroundRemoval t="5189" b="89623" l="2639" r="89974">
                        <a14:foregroundMark x1="28232" y1="52358" x2="30343" y2="58962"/>
                        <a14:foregroundMark x1="12401" y1="46226" x2="6860" y2="47170"/>
                        <a14:foregroundMark x1="6860" y1="30660" x2="6332" y2="46698"/>
                        <a14:foregroundMark x1="7652" y1="23585" x2="6596" y2="27830"/>
                        <a14:foregroundMark x1="8179" y1="23113" x2="9235" y2="29717"/>
                        <a14:foregroundMark x1="20844" y1="87264" x2="20844" y2="87264"/>
                        <a14:foregroundMark x1="6860" y1="28302" x2="6332" y2="30189"/>
                        <a14:foregroundMark x1="6069" y1="31604" x2="6332" y2="33962"/>
                        <a14:foregroundMark x1="27704" y1="60849" x2="29815" y2="61321"/>
                        <a14:backgroundMark x1="9499" y1="66509" x2="9499" y2="66509"/>
                        <a14:backgroundMark x1="38259" y1="39623" x2="39314" y2="75943"/>
                        <a14:backgroundMark x1="9763" y1="37264" x2="9499" y2="28774"/>
                        <a14:backgroundMark x1="27704" y1="55189" x2="27704" y2="58019"/>
                        <a14:backgroundMark x1="19789" y1="68868" x2="19789" y2="80660"/>
                        <a14:backgroundMark x1="27177" y1="53774" x2="27177" y2="53302"/>
                        <a14:backgroundMark x1="9763" y1="23585" x2="11082" y2="29717"/>
                        <a14:backgroundMark x1="7652" y1="27830" x2="8971" y2="25472"/>
                        <a14:backgroundMark x1="8707" y1="30189" x2="8971" y2="29245"/>
                        <a14:backgroundMark x1="8443" y1="41038" x2="11609" y2="41981"/>
                      </a14:backgroundRemoval>
                    </a14:imgEffect>
                  </a14:imgLayer>
                </a14:imgProps>
              </a:ext>
              <a:ext uri="{28A0092B-C50C-407E-A947-70E740481C1C}">
                <a14:useLocalDpi xmlns:a14="http://schemas.microsoft.com/office/drawing/2010/main" val="0"/>
              </a:ext>
            </a:extLst>
          </a:blip>
          <a:srcRect r="65480"/>
          <a:stretch/>
        </p:blipFill>
        <p:spPr>
          <a:xfrm>
            <a:off x="7519486" y="3155186"/>
            <a:ext cx="1169539" cy="1895120"/>
          </a:xfrm>
          <a:prstGeom prst="rect">
            <a:avLst/>
          </a:prstGeom>
        </p:spPr>
      </p:pic>
    </p:spTree>
    <p:extLst>
      <p:ext uri="{BB962C8B-B14F-4D97-AF65-F5344CB8AC3E}">
        <p14:creationId xmlns:p14="http://schemas.microsoft.com/office/powerpoint/2010/main" val="237473641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60848"/>
          </a:xfrm>
        </p:spPr>
        <p:txBody>
          <a:bodyPr>
            <a:normAutofit/>
          </a:bodyPr>
          <a:lstStyle/>
          <a:p>
            <a:pPr algn="l"/>
            <a:r>
              <a:rPr lang="en-US" altLang="ja-JP"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Phép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tính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điểm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tại</a:t>
            </a:r>
            <a:r>
              <a:rPr lang="en-US" altLang="ja-JP" sz="1400" dirty="0" smtClean="0">
                <a:solidFill>
                  <a:schemeClr val="tx1">
                    <a:lumMod val="65000"/>
                    <a:lumOff val="35000"/>
                  </a:schemeClr>
                </a:solidFill>
                <a:latin typeface="Arial"/>
                <a:ea typeface="ＤＦＰ太丸ゴシック体"/>
                <a:cs typeface="Arial"/>
              </a:rPr>
              <a:t> stage ( </a:t>
            </a:r>
            <a:r>
              <a:rPr lang="en-US" altLang="ja-JP" sz="1400" dirty="0" err="1" smtClean="0">
                <a:solidFill>
                  <a:schemeClr val="tx1">
                    <a:lumMod val="65000"/>
                    <a:lumOff val="35000"/>
                  </a:schemeClr>
                </a:solidFill>
                <a:latin typeface="Arial"/>
                <a:ea typeface="ＤＦＰ太丸ゴシック体"/>
                <a:cs typeface="Arial"/>
              </a:rPr>
              <a:t>Thanh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điểm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đạt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Tổng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các</a:t>
            </a:r>
            <a:r>
              <a:rPr lang="en-US" altLang="ja-JP" sz="1400" dirty="0" smtClean="0">
                <a:solidFill>
                  <a:schemeClr val="tx1">
                    <a:lumMod val="65000"/>
                    <a:lumOff val="35000"/>
                  </a:schemeClr>
                </a:solidFill>
                <a:latin typeface="Arial"/>
                <a:ea typeface="ＤＦＰ太丸ゴシック体"/>
                <a:cs typeface="Arial"/>
              </a:rPr>
              <a:t> con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tù</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nhân+điểm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kích</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×1000</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Điểm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kích</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Ví</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dụ</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Một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hàng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⑳⑱⑰⑭⑪⑨②⑤</a:t>
            </a:r>
            <a:r>
              <a:rPr lang="ja-JP" altLang="en-US" sz="1400" dirty="0" smtClean="0">
                <a:solidFill>
                  <a:schemeClr val="tx1">
                    <a:lumMod val="65000"/>
                    <a:lumOff val="35000"/>
                  </a:schemeClr>
                </a:solidFill>
                <a:latin typeface="Arial"/>
                <a:ea typeface="ＤＦＰ太丸ゴシック体"/>
                <a:cs typeface="Arial"/>
              </a:rPr>
              <a:t>　</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Trường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hợp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thế</a:t>
            </a:r>
            <a:r>
              <a:rPr lang="en-US" altLang="ja-JP" sz="1400" dirty="0" smtClean="0">
                <a:solidFill>
                  <a:schemeClr val="tx1">
                    <a:lumMod val="65000"/>
                    <a:lumOff val="35000"/>
                  </a:schemeClr>
                </a:solidFill>
                <a:latin typeface="Arial"/>
                <a:ea typeface="ＤＦＰ太丸ゴシック体"/>
                <a:cs typeface="Arial"/>
              </a:rPr>
              <a:t> 10 </a:t>
            </a:r>
            <a:r>
              <a:rPr lang="en-US" altLang="ja-JP" sz="1400" dirty="0" err="1" smtClean="0">
                <a:solidFill>
                  <a:schemeClr val="tx1">
                    <a:lumMod val="65000"/>
                    <a:lumOff val="35000"/>
                  </a:schemeClr>
                </a:solidFill>
                <a:latin typeface="Arial"/>
                <a:ea typeface="ＤＦＰ太丸ゴシック体"/>
                <a:cs typeface="Arial"/>
              </a:rPr>
              <a:t>với</a:t>
            </a:r>
            <a:r>
              <a:rPr lang="en-US" altLang="ja-JP" sz="1400" dirty="0" smtClean="0">
                <a:solidFill>
                  <a:schemeClr val="tx1">
                    <a:lumMod val="65000"/>
                    <a:lumOff val="35000"/>
                  </a:schemeClr>
                </a:solidFill>
                <a:latin typeface="Arial"/>
                <a:ea typeface="ＤＦＰ太丸ゴシック体"/>
                <a:cs typeface="Arial"/>
              </a:rPr>
              <a:t> 9</a:t>
            </a:r>
            <a:r>
              <a:rPr lang="ja-JP" altLang="en-US"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thành</a:t>
            </a:r>
            <a:r>
              <a:rPr lang="en-US" altLang="ja-JP" sz="1400" dirty="0" smtClean="0">
                <a:solidFill>
                  <a:schemeClr val="tx1">
                    <a:lumMod val="65000"/>
                    <a:lumOff val="35000"/>
                  </a:schemeClr>
                </a:solidFill>
                <a:latin typeface="Arial"/>
                <a:ea typeface="ＤＦＰ太丸ゴシック体"/>
                <a:cs typeface="Arial"/>
              </a:rPr>
              <a:t> 2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liên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tiếp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 ⑩⑪ </a:t>
            </a:r>
            <a:r>
              <a:rPr lang="en-US" altLang="ja-JP" sz="1400" dirty="0" err="1" smtClean="0">
                <a:solidFill>
                  <a:schemeClr val="tx1">
                    <a:lumMod val="65000"/>
                    <a:lumOff val="35000"/>
                  </a:schemeClr>
                </a:solidFill>
                <a:latin typeface="Arial"/>
                <a:ea typeface="ＤＦＰ太丸ゴシック体"/>
                <a:cs typeface="Arial"/>
              </a:rPr>
              <a:t>nên</a:t>
            </a:r>
            <a:r>
              <a:rPr lang="en-US" altLang="ja-JP" sz="1400" dirty="0" smtClean="0">
                <a:solidFill>
                  <a:schemeClr val="tx1">
                    <a:lumMod val="65000"/>
                    <a:lumOff val="35000"/>
                  </a:schemeClr>
                </a:solidFill>
                <a:latin typeface="Arial"/>
                <a:ea typeface="ＤＦＰ太丸ゴシック体"/>
                <a:cs typeface="Arial"/>
              </a:rPr>
              <a:t> 1</a:t>
            </a:r>
            <a:r>
              <a:rPr lang="ja-JP" altLang="en-US" sz="1400" dirty="0" smtClean="0">
                <a:solidFill>
                  <a:schemeClr val="tx1">
                    <a:lumMod val="65000"/>
                    <a:lumOff val="35000"/>
                  </a:schemeClr>
                </a:solidFill>
                <a:latin typeface="Arial"/>
                <a:ea typeface="ＤＦＰ太丸ゴシック体"/>
                <a:cs typeface="Arial"/>
              </a:rPr>
              <a:t>０</a:t>
            </a:r>
            <a:r>
              <a:rPr lang="en-US" altLang="ja-JP"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đã</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thế</a:t>
            </a:r>
            <a:r>
              <a:rPr lang="en-US" altLang="ja-JP" sz="1400" dirty="0" smtClean="0">
                <a:solidFill>
                  <a:schemeClr val="tx1">
                    <a:lumMod val="65000"/>
                    <a:lumOff val="35000"/>
                  </a:schemeClr>
                </a:solidFill>
                <a:latin typeface="Arial"/>
                <a:ea typeface="ＤＦＰ太丸ゴシック体"/>
                <a:cs typeface="Arial"/>
              </a:rPr>
              <a:t>)×2</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liên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tiếp</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và</a:t>
            </a:r>
            <a:r>
              <a:rPr lang="en-US" altLang="ja-JP" sz="1400" dirty="0" smtClean="0">
                <a:solidFill>
                  <a:schemeClr val="tx1">
                    <a:lumMod val="65000"/>
                    <a:lumOff val="35000"/>
                  </a:schemeClr>
                </a:solidFill>
                <a:latin typeface="Arial"/>
                <a:ea typeface="ＤＦＰ太丸ゴシック体"/>
                <a:cs typeface="Arial"/>
              </a:rPr>
              <a:t> 20,000điểm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thêm</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Một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hàng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 ⑳⑱⑰⑭⑪⑨②⑤</a:t>
            </a:r>
            <a:r>
              <a:rPr lang="ja-JP" altLang="en-US" sz="1400" dirty="0" smtClean="0">
                <a:solidFill>
                  <a:schemeClr val="tx1">
                    <a:lumMod val="65000"/>
                    <a:lumOff val="35000"/>
                  </a:schemeClr>
                </a:solidFill>
                <a:latin typeface="Arial"/>
                <a:ea typeface="ＤＦＰ太丸ゴシック体"/>
                <a:cs typeface="Arial"/>
              </a:rPr>
              <a:t>　</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thế</a:t>
            </a:r>
            <a:r>
              <a:rPr lang="en-US" altLang="ja-JP" sz="1400" dirty="0" smtClean="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⑲</a:t>
            </a:r>
            <a:r>
              <a:rPr lang="en-US" altLang="ja-JP" sz="1400" dirty="0" err="1" smtClean="0">
                <a:solidFill>
                  <a:schemeClr val="tx1">
                    <a:lumMod val="65000"/>
                    <a:lumOff val="35000"/>
                  </a:schemeClr>
                </a:solidFill>
                <a:latin typeface="Arial"/>
                <a:ea typeface="ＤＦＰ太丸ゴシック体"/>
                <a:cs typeface="Arial"/>
              </a:rPr>
              <a:t>với</a:t>
            </a:r>
            <a:r>
              <a:rPr lang="en-US" altLang="ja-JP" sz="1400" dirty="0" smtClean="0">
                <a:solidFill>
                  <a:schemeClr val="tx1">
                    <a:lumMod val="65000"/>
                    <a:lumOff val="35000"/>
                  </a:schemeClr>
                </a:solidFill>
                <a:latin typeface="Arial"/>
                <a:ea typeface="ＤＦＰ太丸ゴシック体"/>
                <a:cs typeface="Arial"/>
              </a:rPr>
              <a:t> ⑳</a:t>
            </a:r>
            <a:r>
              <a:rPr lang="ja-JP" altLang="en-US"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thành</a:t>
            </a:r>
            <a:r>
              <a:rPr lang="en-US" altLang="ja-JP" sz="1400" dirty="0" smtClean="0">
                <a:solidFill>
                  <a:schemeClr val="tx1">
                    <a:lumMod val="65000"/>
                    <a:lumOff val="35000"/>
                  </a:schemeClr>
                </a:solidFill>
                <a:latin typeface="Arial"/>
                <a:ea typeface="ＤＦＰ太丸ゴシック体"/>
                <a:cs typeface="Arial"/>
              </a:rPr>
              <a:t> 3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liên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tiếp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từ</a:t>
            </a:r>
            <a:r>
              <a:rPr lang="en-US" altLang="ja-JP" sz="1400" dirty="0" smtClean="0">
                <a:solidFill>
                  <a:schemeClr val="tx1">
                    <a:lumMod val="65000"/>
                    <a:lumOff val="35000"/>
                  </a:schemeClr>
                </a:solidFill>
                <a:latin typeface="Arial"/>
                <a:ea typeface="ＤＦＰ太丸ゴシック体"/>
                <a:cs typeface="Arial"/>
              </a:rPr>
              <a:t> ⑰〜⑲</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và</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cộng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thêm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điểm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１９</a:t>
            </a:r>
            <a:r>
              <a:rPr lang="en-US" altLang="ja-JP" sz="1400" dirty="0" smtClean="0">
                <a:solidFill>
                  <a:schemeClr val="tx1">
                    <a:lumMod val="65000"/>
                    <a:lumOff val="35000"/>
                  </a:schemeClr>
                </a:solidFill>
                <a:latin typeface="Arial"/>
                <a:ea typeface="ＤＦＰ太丸ゴシック体"/>
                <a:cs typeface="Arial"/>
              </a:rPr>
              <a:t>×</a:t>
            </a:r>
            <a:r>
              <a:rPr lang="ja-JP" altLang="en-US" sz="1400" dirty="0" smtClean="0">
                <a:solidFill>
                  <a:schemeClr val="tx1">
                    <a:lumMod val="65000"/>
                    <a:lumOff val="35000"/>
                  </a:schemeClr>
                </a:solidFill>
                <a:latin typeface="Arial"/>
                <a:ea typeface="ＤＦＰ太丸ゴシック体"/>
                <a:cs typeface="Arial"/>
              </a:rPr>
              <a:t>３＝</a:t>
            </a:r>
            <a:r>
              <a:rPr lang="en-US" altLang="ja-JP" sz="1400" dirty="0" smtClean="0">
                <a:solidFill>
                  <a:schemeClr val="tx1">
                    <a:lumMod val="65000"/>
                    <a:lumOff val="35000"/>
                  </a:schemeClr>
                </a:solidFill>
                <a:latin typeface="Arial"/>
                <a:ea typeface="ＤＦＰ太丸ゴシック体"/>
                <a:cs typeface="Arial"/>
              </a:rPr>
              <a:t>57000</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Một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dãy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 ⑳⑱⑰⑭⑪⑨②⑤</a:t>
            </a:r>
            <a:r>
              <a:rPr lang="ja-JP" altLang="en-US" sz="1400" dirty="0" smtClean="0">
                <a:solidFill>
                  <a:schemeClr val="tx1">
                    <a:lumMod val="65000"/>
                    <a:lumOff val="35000"/>
                  </a:schemeClr>
                </a:solidFill>
                <a:latin typeface="Arial"/>
                <a:ea typeface="ＤＦＰ太丸ゴシック体"/>
                <a:cs typeface="Arial"/>
              </a:rPr>
              <a:t>　</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Trường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hợp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⑫</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với</a:t>
            </a:r>
            <a:r>
              <a:rPr lang="en-US" altLang="ja-JP" sz="1400" dirty="0" smtClean="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⑨</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⑪⑫ </a:t>
            </a:r>
            <a:r>
              <a:rPr lang="en-US" altLang="ja-JP" sz="1400" dirty="0" err="1" smtClean="0">
                <a:solidFill>
                  <a:schemeClr val="tx1">
                    <a:lumMod val="65000"/>
                    <a:lumOff val="35000"/>
                  </a:schemeClr>
                </a:solidFill>
                <a:latin typeface="Arial"/>
                <a:ea typeface="ＤＦＰ太丸ゴシック体"/>
                <a:cs typeface="Arial"/>
              </a:rPr>
              <a:t>tạm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thời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thành</a:t>
            </a:r>
            <a:r>
              <a:rPr lang="en-US" altLang="ja-JP" sz="1400" dirty="0" smtClean="0">
                <a:solidFill>
                  <a:schemeClr val="tx1">
                    <a:lumMod val="65000"/>
                    <a:lumOff val="35000"/>
                  </a:schemeClr>
                </a:solidFill>
                <a:latin typeface="Arial"/>
                <a:ea typeface="ＤＦＰ太丸ゴシック体"/>
                <a:cs typeface="Arial"/>
              </a:rPr>
              <a:t> 2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liên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tiếp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nhưng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lại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cộng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thêm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đây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phải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thứ</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tự</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bé</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dần</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Giành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thành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gan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trong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phần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sau</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Thanh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điểm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đạt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hiển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thị</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phía</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dưới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bằng</a:t>
            </a:r>
            <a:r>
              <a:rPr lang="en-US" altLang="ja-JP" sz="1400" dirty="0" smtClean="0">
                <a:solidFill>
                  <a:schemeClr val="tx1">
                    <a:lumMod val="65000"/>
                    <a:lumOff val="35000"/>
                  </a:schemeClr>
                </a:solidFill>
                <a:latin typeface="Arial"/>
                <a:ea typeface="ＤＦＰ太丸ゴシック体"/>
                <a:cs typeface="Arial"/>
              </a:rPr>
              <a:t> real time</a:t>
            </a:r>
            <a:endParaRPr lang="en-US" sz="14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44442" y="456379"/>
            <a:ext cx="5044583" cy="6370976"/>
          </a:xfrm>
          <a:prstGeom prst="rect">
            <a:avLst/>
          </a:prstGeom>
          <a:noFill/>
        </p:spPr>
        <p:txBody>
          <a:bodyPr wrap="square" rtlCol="0">
            <a:spAutoFit/>
          </a:bodyPr>
          <a:lstStyle/>
          <a:p>
            <a:r>
              <a:rPr kumimoji="1"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600" dirty="0" smtClean="0">
                <a:solidFill>
                  <a:schemeClr val="tx1">
                    <a:lumMod val="65000"/>
                    <a:lumOff val="35000"/>
                  </a:schemeClr>
                </a:solidFill>
                <a:latin typeface="ＤＦＰ太丸ゴシック体"/>
                <a:ea typeface="ＤＦＰ太丸ゴシック体"/>
                <a:cs typeface="ＤＦＰ太丸ゴシック体"/>
              </a:rPr>
              <a:t>課金について</a:t>
            </a:r>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①</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体力</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・左上に体力ゲージがあります。</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　（</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MAX6</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で</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30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分に１つ回復）</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　</a:t>
            </a:r>
            <a:r>
              <a:rPr lang="ja-JP" altLang="en-US" sz="1600" dirty="0" smtClean="0">
                <a:solidFill>
                  <a:srgbClr val="FF0000"/>
                </a:solidFill>
                <a:latin typeface="ＤＦＰ太丸ゴシック体"/>
                <a:ea typeface="ＤＦＰ太丸ゴシック体"/>
                <a:cs typeface="ＤＦＰ太丸ゴシック体"/>
              </a:rPr>
              <a:t>注：クリアした時は体力は減りません。クリアできなかった時に体力が１減ります。</a:t>
            </a:r>
            <a:endParaRPr lang="en-US" altLang="ja-JP" sz="1600" dirty="0" smtClean="0">
              <a:solidFill>
                <a:srgbClr val="FF0000"/>
              </a:solidFill>
              <a:latin typeface="ＤＦＰ太丸ゴシック体"/>
              <a:ea typeface="ＤＦＰ太丸ゴシック体"/>
              <a:cs typeface="ＤＦＰ太丸ゴシック体"/>
            </a:endParaRPr>
          </a:p>
          <a:p>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１つでフル回復</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　</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最近</a:t>
            </a:r>
            <a:r>
              <a:rPr lang="en-US" altLang="ja-JP" sz="1200" dirty="0" err="1" smtClean="0">
                <a:solidFill>
                  <a:schemeClr val="tx1">
                    <a:lumMod val="65000"/>
                    <a:lumOff val="35000"/>
                  </a:schemeClr>
                </a:solidFill>
                <a:latin typeface="ＤＦＰ太丸ゴシック体"/>
                <a:ea typeface="ＤＦＰ太丸ゴシック体"/>
                <a:cs typeface="ＤＦＰ太丸ゴシック体"/>
              </a:rPr>
              <a:t>iphone</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の時計をズラして体力を永久回復する裏技が流行しているので、時計に依存しない消費にしたいです。</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②</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ステージ変更時</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基本的にクリアすると次のステージが</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OPEN</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しますが、</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途中条件付きステージが存在します（次ページ）</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条件付きステージでは</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「それまでのステージ数」</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２</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/3</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の</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を“消費”し ます。</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この</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を購入することができます</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１個：</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100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円　５個：</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500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円</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10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個：</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800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円　</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20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個：</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1500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円</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30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個：</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2000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円　</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50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個：</a:t>
            </a:r>
            <a:r>
              <a:rPr lang="en-US" altLang="ja-JP" sz="1600" dirty="0">
                <a:solidFill>
                  <a:schemeClr val="tx1">
                    <a:lumMod val="65000"/>
                    <a:lumOff val="35000"/>
                  </a:schemeClr>
                </a:solidFill>
                <a:latin typeface="ＤＦＰ太丸ゴシック体"/>
                <a:ea typeface="ＤＦＰ太丸ゴシック体"/>
                <a:cs typeface="ＤＦＰ太丸ゴシック体"/>
              </a:rPr>
              <a:t>3</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000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円</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100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個：</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5000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円</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p:txBody>
      </p:sp>
      <p:pic>
        <p:nvPicPr>
          <p:cNvPr id="53" name="図 52"/>
          <p:cNvPicPr>
            <a:picLocks noChangeAspect="1"/>
          </p:cNvPicPr>
          <p:nvPr/>
        </p:nvPicPr>
        <p:blipFill>
          <a:blip r:embed="rId2"/>
          <a:stretch>
            <a:fillRect/>
          </a:stretch>
        </p:blipFill>
        <p:spPr>
          <a:xfrm>
            <a:off x="13565" y="0"/>
            <a:ext cx="3630877" cy="6858000"/>
          </a:xfrm>
          <a:prstGeom prst="rect">
            <a:avLst/>
          </a:prstGeom>
        </p:spPr>
      </p:pic>
      <p:sp>
        <p:nvSpPr>
          <p:cNvPr id="54" name="正方形/長方形 53"/>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スクリーンショット 2014-01-20 21.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586140"/>
            <a:ext cx="2729431" cy="2425472"/>
          </a:xfrm>
          <a:prstGeom prst="rect">
            <a:avLst/>
          </a:prstGeom>
        </p:spPr>
      </p:pic>
      <p:pic>
        <p:nvPicPr>
          <p:cNvPr id="11" name="図 10" descr="スクリーンショット 2014-01-20 21.06.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01" y="1177991"/>
            <a:ext cx="663293" cy="267297"/>
          </a:xfrm>
          <a:prstGeom prst="rect">
            <a:avLst/>
          </a:prstGeom>
        </p:spPr>
      </p:pic>
    </p:spTree>
    <p:extLst>
      <p:ext uri="{BB962C8B-B14F-4D97-AF65-F5344CB8AC3E}">
        <p14:creationId xmlns:p14="http://schemas.microsoft.com/office/powerpoint/2010/main" val="29617002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891031"/>
          </a:xfrm>
        </p:spPr>
        <p:txBody>
          <a:bodyPr>
            <a:normAutofit/>
          </a:bodyPr>
          <a:lstStyle/>
          <a:p>
            <a:pPr algn="l"/>
            <a:r>
              <a:rPr lang="en-US" altLang="ja-JP"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Về</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toán</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①</a:t>
            </a:r>
            <a:r>
              <a:rPr lang="en-US" altLang="ja-JP" sz="1400" dirty="0" err="1" smtClean="0">
                <a:solidFill>
                  <a:schemeClr val="tx1">
                    <a:lumMod val="65000"/>
                    <a:lumOff val="35000"/>
                  </a:schemeClr>
                </a:solidFill>
                <a:latin typeface="Arial"/>
                <a:ea typeface="ＤＦＰ太丸ゴシック体"/>
                <a:cs typeface="Arial"/>
              </a:rPr>
              <a:t>thể</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lực</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Có</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thể</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lực</a:t>
            </a:r>
            <a:r>
              <a:rPr lang="en-US" altLang="ja-JP" sz="1400" dirty="0" smtClean="0">
                <a:solidFill>
                  <a:schemeClr val="tx1">
                    <a:lumMod val="65000"/>
                    <a:lumOff val="35000"/>
                  </a:schemeClr>
                </a:solidFill>
                <a:latin typeface="Arial"/>
                <a:ea typeface="ＤＦＰ太丸ゴシック体"/>
                <a:cs typeface="Arial"/>
              </a:rPr>
              <a:t> ở </a:t>
            </a:r>
            <a:r>
              <a:rPr lang="en-US" altLang="ja-JP" sz="1400" dirty="0" err="1" smtClean="0">
                <a:solidFill>
                  <a:schemeClr val="tx1">
                    <a:lumMod val="65000"/>
                    <a:lumOff val="35000"/>
                  </a:schemeClr>
                </a:solidFill>
                <a:latin typeface="Arial"/>
                <a:ea typeface="ＤＦＰ太丸ゴシック体"/>
                <a:cs typeface="Arial"/>
              </a:rPr>
              <a:t>bên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trái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phía</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trên</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Hồi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phục</a:t>
            </a:r>
            <a:r>
              <a:rPr lang="en-US" altLang="ja-JP" sz="1400" dirty="0" smtClean="0">
                <a:solidFill>
                  <a:schemeClr val="tx1">
                    <a:lumMod val="65000"/>
                    <a:lumOff val="35000"/>
                  </a:schemeClr>
                </a:solidFill>
                <a:latin typeface="Arial"/>
                <a:ea typeface="ＤＦＰ太丸ゴシック体"/>
                <a:cs typeface="Arial"/>
              </a:rPr>
              <a:t> 30 </a:t>
            </a:r>
            <a:r>
              <a:rPr lang="en-US" altLang="ja-JP" sz="1400" dirty="0" err="1" smtClean="0">
                <a:solidFill>
                  <a:schemeClr val="tx1">
                    <a:lumMod val="65000"/>
                    <a:lumOff val="35000"/>
                  </a:schemeClr>
                </a:solidFill>
                <a:latin typeface="Arial"/>
                <a:ea typeface="ＤＦＰ太丸ゴシック体"/>
                <a:cs typeface="Arial"/>
              </a:rPr>
              <a:t>phút</a:t>
            </a:r>
            <a:r>
              <a:rPr lang="en-US" altLang="ja-JP" sz="1400" dirty="0" smtClean="0">
                <a:solidFill>
                  <a:schemeClr val="tx1">
                    <a:lumMod val="65000"/>
                    <a:lumOff val="35000"/>
                  </a:schemeClr>
                </a:solidFill>
                <a:latin typeface="Arial"/>
                <a:ea typeface="ＤＦＰ太丸ゴシック体"/>
                <a:cs typeface="Arial"/>
              </a:rPr>
              <a:t> 1 </a:t>
            </a:r>
            <a:r>
              <a:rPr lang="en-US" altLang="ja-JP" sz="1400" dirty="0" err="1" smtClean="0">
                <a:solidFill>
                  <a:schemeClr val="tx1">
                    <a:lumMod val="65000"/>
                    <a:lumOff val="35000"/>
                  </a:schemeClr>
                </a:solidFill>
                <a:latin typeface="Arial"/>
                <a:ea typeface="ＤＦＰ太丸ゴシック体"/>
                <a:cs typeface="Arial"/>
              </a:rPr>
              <a:t>lần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nếu</a:t>
            </a:r>
            <a:r>
              <a:rPr lang="en-US" altLang="ja-JP" sz="1400" dirty="0" smtClean="0">
                <a:solidFill>
                  <a:schemeClr val="tx1">
                    <a:lumMod val="65000"/>
                    <a:lumOff val="35000"/>
                  </a:schemeClr>
                </a:solidFill>
                <a:latin typeface="Arial"/>
                <a:ea typeface="ＤＦＰ太丸ゴシック体"/>
                <a:cs typeface="Arial"/>
              </a:rPr>
              <a:t> MAX6</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rgbClr val="FF0000"/>
                </a:solidFill>
                <a:latin typeface="Arial"/>
                <a:ea typeface="ＤＦＰ太丸ゴシック体"/>
                <a:cs typeface="Arial"/>
              </a:rPr>
              <a:t/>
            </a:r>
            <a:br>
              <a:rPr lang="en-US" altLang="ja-JP" sz="1400" dirty="0" smtClean="0">
                <a:solidFill>
                  <a:srgbClr val="FF0000"/>
                </a:solidFill>
                <a:latin typeface="Arial"/>
                <a:ea typeface="ＤＦＰ太丸ゴシック体"/>
                <a:cs typeface="Arial"/>
              </a:rPr>
            </a:br>
            <a:r>
              <a:rPr lang="en-US" altLang="ja-JP" sz="1400" dirty="0" err="1" smtClean="0">
                <a:solidFill>
                  <a:srgbClr val="FF0000"/>
                </a:solidFill>
                <a:latin typeface="Arial"/>
                <a:ea typeface="ＤＦＰ太丸ゴシック体"/>
                <a:cs typeface="Arial"/>
              </a:rPr>
              <a:t>Chú</a:t>
            </a:r>
            <a:r>
              <a:rPr lang="en-US" altLang="ja-JP" sz="1400" dirty="0" smtClean="0">
                <a:solidFill>
                  <a:srgbClr val="FF0000"/>
                </a:solidFill>
                <a:latin typeface="Arial"/>
                <a:ea typeface="ＤＦＰ太丸ゴシック体"/>
                <a:cs typeface="Arial"/>
              </a:rPr>
              <a:t> ý: </a:t>
            </a:r>
            <a:r>
              <a:rPr lang="en-US" altLang="ja-JP" sz="1400" dirty="0" err="1" smtClean="0">
                <a:solidFill>
                  <a:srgbClr val="FF0000"/>
                </a:solidFill>
                <a:latin typeface="Arial"/>
                <a:ea typeface="ＤＦＰ太丸ゴシック体"/>
                <a:cs typeface="Arial"/>
              </a:rPr>
              <a:t>Nếu</a:t>
            </a:r>
            <a:r>
              <a:rPr lang="en-US" altLang="ja-JP" sz="1400" dirty="0" smtClean="0">
                <a:solidFill>
                  <a:srgbClr val="FF0000"/>
                </a:solidFill>
                <a:latin typeface="Arial"/>
                <a:ea typeface="ＤＦＰ太丸ゴシック体"/>
                <a:cs typeface="Arial"/>
              </a:rPr>
              <a:t> clear </a:t>
            </a:r>
            <a:r>
              <a:rPr lang="en-US" altLang="ja-JP" sz="1400" dirty="0" err="1" smtClean="0">
                <a:solidFill>
                  <a:srgbClr val="FF0000"/>
                </a:solidFill>
                <a:latin typeface="Arial"/>
                <a:ea typeface="ＤＦＰ太丸ゴシック体"/>
                <a:cs typeface="Arial"/>
              </a:rPr>
              <a:t>thì</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thể</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lực</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sẽ</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không</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giảm</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Và</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khi</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không</a:t>
            </a:r>
            <a:r>
              <a:rPr lang="en-US" altLang="ja-JP" sz="1400" dirty="0" smtClean="0">
                <a:solidFill>
                  <a:srgbClr val="FF0000"/>
                </a:solidFill>
                <a:latin typeface="Arial"/>
                <a:ea typeface="ＤＦＰ太丸ゴシック体"/>
                <a:cs typeface="Arial"/>
              </a:rPr>
              <a:t> clear </a:t>
            </a:r>
            <a:r>
              <a:rPr lang="en-US" altLang="ja-JP" sz="1400" dirty="0" err="1" smtClean="0">
                <a:solidFill>
                  <a:srgbClr val="FF0000"/>
                </a:solidFill>
                <a:latin typeface="Arial"/>
                <a:ea typeface="ＤＦＰ太丸ゴシック体"/>
                <a:cs typeface="Arial"/>
              </a:rPr>
              <a:t>thì</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thể</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lục</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sẽ</a:t>
            </a:r>
            <a:r>
              <a:rPr lang="en-US" altLang="ja-JP" sz="1400" dirty="0" smtClean="0">
                <a:solidFill>
                  <a:srgbClr val="FF0000"/>
                </a:solidFill>
                <a:latin typeface="Arial"/>
                <a:ea typeface="ＤＦＰ太丸ゴシック体"/>
                <a:cs typeface="Arial"/>
              </a:rPr>
              <a:t> </a:t>
            </a:r>
            <a:r>
              <a:rPr lang="en-US" altLang="ja-JP" sz="1400" dirty="0" err="1" smtClean="0">
                <a:solidFill>
                  <a:srgbClr val="FF0000"/>
                </a:solidFill>
                <a:latin typeface="Arial"/>
                <a:ea typeface="ＤＦＰ太丸ゴシック体"/>
                <a:cs typeface="Arial"/>
              </a:rPr>
              <a:t>giảm</a:t>
            </a:r>
            <a:r>
              <a:rPr lang="en-US" altLang="ja-JP" sz="1400" dirty="0" smtClean="0">
                <a:solidFill>
                  <a:srgbClr val="FF0000"/>
                </a:solidFill>
                <a:latin typeface="Arial"/>
                <a:ea typeface="ＤＦＰ太丸ゴシック体"/>
                <a:cs typeface="Arial"/>
              </a:rPr>
              <a:t> 1</a:t>
            </a:r>
            <a:br>
              <a:rPr lang="en-US" altLang="ja-JP" sz="1400" dirty="0" smtClean="0">
                <a:solidFill>
                  <a:srgbClr val="FF0000"/>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⇒1☆sẽ </a:t>
            </a:r>
            <a:r>
              <a:rPr lang="en-US" altLang="ja-JP" sz="1400" dirty="0" err="1" smtClean="0">
                <a:solidFill>
                  <a:schemeClr val="tx1">
                    <a:lumMod val="65000"/>
                    <a:lumOff val="35000"/>
                  </a:schemeClr>
                </a:solidFill>
                <a:latin typeface="Arial"/>
                <a:ea typeface="ＤＦＰ太丸ゴシック体"/>
                <a:cs typeface="Arial"/>
              </a:rPr>
              <a:t>hồi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phục</a:t>
            </a:r>
            <a:r>
              <a:rPr lang="en-US" altLang="ja-JP" sz="1400" dirty="0" smtClean="0">
                <a:solidFill>
                  <a:schemeClr val="tx1">
                    <a:lumMod val="65000"/>
                    <a:lumOff val="35000"/>
                  </a:schemeClr>
                </a:solidFill>
                <a:latin typeface="Arial"/>
                <a:ea typeface="ＤＦＰ太丸ゴシック体"/>
                <a:cs typeface="Arial"/>
              </a:rPr>
              <a:t> full</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　</a:t>
            </a:r>
            <a:r>
              <a:rPr lang="en-US" altLang="ja-JP"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Gần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đây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có</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lệch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đồng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hồ</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của</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iphone</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và</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thịnh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hành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hồi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phục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vĩnh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viễn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thể</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lực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tôi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muốn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tiêu</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thụ</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phụ</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thuộc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vào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thể</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lực</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最近</a:t>
            </a:r>
            <a:r>
              <a:rPr lang="en-US" altLang="ja-JP" sz="1400" dirty="0" err="1" smtClean="0">
                <a:solidFill>
                  <a:schemeClr val="tx1">
                    <a:lumMod val="65000"/>
                    <a:lumOff val="35000"/>
                  </a:schemeClr>
                </a:solidFill>
                <a:latin typeface="Arial"/>
                <a:ea typeface="ＤＦＰ太丸ゴシック体"/>
                <a:cs typeface="Arial"/>
              </a:rPr>
              <a:t>iphone</a:t>
            </a:r>
            <a:r>
              <a:rPr lang="ja-JP" altLang="en-US" sz="1400" dirty="0" smtClean="0">
                <a:solidFill>
                  <a:schemeClr val="tx1">
                    <a:lumMod val="65000"/>
                    <a:lumOff val="35000"/>
                  </a:schemeClr>
                </a:solidFill>
                <a:latin typeface="Arial"/>
                <a:ea typeface="ＤＦＰ太丸ゴシック体"/>
                <a:cs typeface="Arial"/>
              </a:rPr>
              <a:t>の時計をズラして体力を永久回復する裏技が流行しているので、時計に依存しない消費にしたいです。</a:t>
            </a:r>
            <a:r>
              <a:rPr lang="en-US" altLang="ja-JP" sz="1100" dirty="0" smtClean="0">
                <a:solidFill>
                  <a:schemeClr val="tx1">
                    <a:lumMod val="65000"/>
                    <a:lumOff val="35000"/>
                  </a:schemeClr>
                </a:solidFill>
                <a:latin typeface="Arial"/>
                <a:ea typeface="ＤＦＰ太丸ゴシック体"/>
                <a:cs typeface="Arial"/>
              </a:rPr>
              <a:t/>
            </a:r>
            <a:br>
              <a:rPr lang="en-US" altLang="ja-JP" sz="11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②</a:t>
            </a:r>
            <a:r>
              <a:rPr lang="en-US" altLang="ja-JP" sz="1400" dirty="0" err="1" smtClean="0">
                <a:solidFill>
                  <a:schemeClr val="tx1">
                    <a:lumMod val="65000"/>
                    <a:lumOff val="35000"/>
                  </a:schemeClr>
                </a:solidFill>
                <a:latin typeface="Arial"/>
                <a:ea typeface="ＤＦＰ太丸ゴシック体"/>
                <a:cs typeface="Arial"/>
              </a:rPr>
              <a:t>Giờ</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đổi</a:t>
            </a:r>
            <a:r>
              <a:rPr lang="en-US" altLang="ja-JP" sz="1400" dirty="0" smtClean="0">
                <a:solidFill>
                  <a:schemeClr val="tx1">
                    <a:lumMod val="65000"/>
                    <a:lumOff val="35000"/>
                  </a:schemeClr>
                </a:solidFill>
                <a:latin typeface="Arial"/>
                <a:ea typeface="ＤＦＰ太丸ゴシック体"/>
                <a:cs typeface="Arial"/>
              </a:rPr>
              <a:t> stage</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Nếu</a:t>
            </a:r>
            <a:r>
              <a:rPr lang="en-US" altLang="ja-JP" sz="1400" dirty="0" smtClean="0">
                <a:solidFill>
                  <a:schemeClr val="tx1">
                    <a:lumMod val="65000"/>
                    <a:lumOff val="35000"/>
                  </a:schemeClr>
                </a:solidFill>
                <a:latin typeface="Arial"/>
                <a:ea typeface="ＤＦＰ太丸ゴシック体"/>
                <a:cs typeface="Arial"/>
              </a:rPr>
              <a:t> clear </a:t>
            </a:r>
            <a:r>
              <a:rPr lang="en-US" altLang="ja-JP" sz="1400" dirty="0" err="1" smtClean="0">
                <a:solidFill>
                  <a:schemeClr val="tx1">
                    <a:lumMod val="65000"/>
                    <a:lumOff val="35000"/>
                  </a:schemeClr>
                </a:solidFill>
                <a:latin typeface="Arial"/>
                <a:ea typeface="ＤＦＰ太丸ゴシック体"/>
                <a:cs typeface="Arial"/>
              </a:rPr>
              <a:t>một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cách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cơ</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bản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stage </a:t>
            </a:r>
            <a:r>
              <a:rPr lang="en-US" altLang="ja-JP" sz="1400" dirty="0" err="1" smtClean="0">
                <a:solidFill>
                  <a:schemeClr val="tx1">
                    <a:lumMod val="65000"/>
                    <a:lumOff val="35000"/>
                  </a:schemeClr>
                </a:solidFill>
                <a:latin typeface="Arial"/>
                <a:ea typeface="ＤＦＰ太丸ゴシック体"/>
                <a:cs typeface="Arial"/>
              </a:rPr>
              <a:t>tiếp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theo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open </a:t>
            </a:r>
            <a:r>
              <a:rPr lang="en-US" altLang="ja-JP" sz="1400" dirty="0" err="1" smtClean="0">
                <a:solidFill>
                  <a:schemeClr val="tx1">
                    <a:lumMod val="65000"/>
                    <a:lumOff val="35000"/>
                  </a:schemeClr>
                </a:solidFill>
                <a:latin typeface="Arial"/>
                <a:ea typeface="ＤＦＰ太丸ゴシック体"/>
                <a:cs typeface="Arial"/>
              </a:rPr>
              <a:t>nhưng</a:t>
            </a:r>
            <a:r>
              <a:rPr lang="en-US" altLang="ja-JP" sz="1400" dirty="0" smtClean="0">
                <a:solidFill>
                  <a:schemeClr val="tx1">
                    <a:lumMod val="65000"/>
                    <a:lumOff val="35000"/>
                  </a:schemeClr>
                </a:solidFill>
                <a:latin typeface="Arial"/>
                <a:ea typeface="ＤＦＰ太丸ゴシック体"/>
                <a:cs typeface="Arial"/>
              </a:rPr>
              <a:t> stage </a:t>
            </a:r>
            <a:r>
              <a:rPr lang="en-US" altLang="ja-JP" sz="1400" dirty="0" err="1" smtClean="0">
                <a:solidFill>
                  <a:schemeClr val="tx1">
                    <a:lumMod val="65000"/>
                    <a:lumOff val="35000"/>
                  </a:schemeClr>
                </a:solidFill>
                <a:latin typeface="Arial"/>
                <a:ea typeface="ＤＦＰ太丸ゴシック体"/>
                <a:cs typeface="Arial"/>
              </a:rPr>
              <a:t>có</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điều</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kiện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giữa</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chừng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tồn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tại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Trang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tiếp</a:t>
            </a:r>
            <a:r>
              <a:rPr lang="en-US" altLang="ja-JP" sz="1400" dirty="0" smtClean="0">
                <a:solidFill>
                  <a:schemeClr val="tx1">
                    <a:lumMod val="65000"/>
                    <a:lumOff val="35000"/>
                  </a:schemeClr>
                </a:solidFill>
                <a:latin typeface="Arial"/>
                <a:ea typeface="ＤＦＰ太丸ゴシック体"/>
                <a:cs typeface="Arial"/>
              </a:rPr>
              <a:t>)</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Tại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satge</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có</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điều</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kiện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tiêu</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hao</a:t>
            </a:r>
            <a:r>
              <a:rPr lang="en-US" altLang="ja-JP" sz="1400" dirty="0" smtClean="0">
                <a:solidFill>
                  <a:schemeClr val="tx1">
                    <a:lumMod val="65000"/>
                    <a:lumOff val="35000"/>
                  </a:schemeClr>
                </a:solidFill>
                <a:latin typeface="Arial"/>
                <a:ea typeface="ＤＦＰ太丸ゴシック体"/>
                <a:cs typeface="Arial"/>
              </a:rPr>
              <a:t> ☆ </a:t>
            </a:r>
            <a:r>
              <a:rPr lang="en-US" altLang="ja-JP" sz="1400" dirty="0" err="1" smtClean="0">
                <a:solidFill>
                  <a:schemeClr val="tx1">
                    <a:lumMod val="65000"/>
                    <a:lumOff val="35000"/>
                  </a:schemeClr>
                </a:solidFill>
                <a:latin typeface="Arial"/>
                <a:ea typeface="ＤＦＰ太丸ゴシック体"/>
                <a:cs typeface="Arial"/>
              </a:rPr>
              <a:t>của</a:t>
            </a:r>
            <a:r>
              <a:rPr lang="en-US" altLang="ja-JP" sz="1400" dirty="0" smtClean="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stage </a:t>
            </a:r>
            <a:r>
              <a:rPr lang="en-US" altLang="ja-JP" sz="1400" dirty="0" err="1" smtClean="0">
                <a:solidFill>
                  <a:schemeClr val="tx1">
                    <a:lumMod val="65000"/>
                    <a:lumOff val="35000"/>
                  </a:schemeClr>
                </a:solidFill>
                <a:latin typeface="Arial"/>
                <a:ea typeface="ＤＦＰ太丸ゴシック体"/>
                <a:cs typeface="Arial"/>
              </a:rPr>
              <a:t>đến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thời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điểme</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hện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tại</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a:t>
            </a:r>
            <a:r>
              <a:rPr lang="ja-JP" altLang="en-US" sz="1400" dirty="0" smtClean="0">
                <a:solidFill>
                  <a:schemeClr val="tx1">
                    <a:lumMod val="65000"/>
                    <a:lumOff val="35000"/>
                  </a:schemeClr>
                </a:solidFill>
                <a:latin typeface="Arial"/>
                <a:ea typeface="ＤＦＰ太丸ゴシック体"/>
                <a:cs typeface="Arial"/>
              </a:rPr>
              <a:t>２</a:t>
            </a:r>
            <a:r>
              <a:rPr lang="en-US" altLang="ja-JP" sz="1400" dirty="0" smtClean="0">
                <a:solidFill>
                  <a:schemeClr val="tx1">
                    <a:lumMod val="65000"/>
                    <a:lumOff val="35000"/>
                  </a:schemeClr>
                </a:solidFill>
                <a:latin typeface="Arial"/>
                <a:ea typeface="ＤＦＰ太丸ゴシック体"/>
                <a:cs typeface="Arial"/>
              </a:rPr>
              <a:t>/3</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Có</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thể</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mua</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 </a:t>
            </a:r>
            <a:r>
              <a:rPr lang="en-US" altLang="ja-JP" sz="1400" dirty="0" err="1" smtClean="0">
                <a:solidFill>
                  <a:schemeClr val="tx1">
                    <a:lumMod val="65000"/>
                    <a:lumOff val="35000"/>
                  </a:schemeClr>
                </a:solidFill>
                <a:latin typeface="Arial"/>
                <a:ea typeface="ＤＦＰ太丸ゴシック体"/>
                <a:cs typeface="Arial"/>
              </a:rPr>
              <a:t>này</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１</a:t>
            </a:r>
            <a:r>
              <a:rPr lang="en-US" altLang="ja-JP" sz="1400" dirty="0" err="1" smtClean="0">
                <a:solidFill>
                  <a:schemeClr val="tx1">
                    <a:lumMod val="65000"/>
                    <a:lumOff val="35000"/>
                  </a:schemeClr>
                </a:solidFill>
                <a:latin typeface="Arial"/>
                <a:ea typeface="ＤＦＰ太丸ゴシック体"/>
                <a:cs typeface="Arial"/>
              </a:rPr>
              <a:t>cái</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100</a:t>
            </a:r>
            <a:r>
              <a:rPr lang="ja-JP" altLang="en-US" sz="1400" dirty="0" smtClean="0">
                <a:solidFill>
                  <a:schemeClr val="tx1">
                    <a:lumMod val="65000"/>
                    <a:lumOff val="35000"/>
                  </a:schemeClr>
                </a:solidFill>
                <a:latin typeface="Arial"/>
                <a:ea typeface="ＤＦＰ太丸ゴシック体"/>
                <a:cs typeface="Arial"/>
              </a:rPr>
              <a:t>円　５</a:t>
            </a:r>
            <a:r>
              <a:rPr lang="en-US" altLang="ja-JP" sz="1400" dirty="0" err="1" smtClean="0">
                <a:solidFill>
                  <a:schemeClr val="tx1">
                    <a:lumMod val="65000"/>
                    <a:lumOff val="35000"/>
                  </a:schemeClr>
                </a:solidFill>
                <a:latin typeface="Arial"/>
                <a:ea typeface="ＤＦＰ太丸ゴシック体"/>
                <a:cs typeface="Arial"/>
              </a:rPr>
              <a:t>cái</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500</a:t>
            </a:r>
            <a:r>
              <a:rPr lang="ja-JP" altLang="en-US" sz="1400" dirty="0" smtClean="0">
                <a:solidFill>
                  <a:schemeClr val="tx1">
                    <a:lumMod val="65000"/>
                    <a:lumOff val="35000"/>
                  </a:schemeClr>
                </a:solidFill>
                <a:latin typeface="Arial"/>
                <a:ea typeface="ＤＦＰ太丸ゴシック体"/>
                <a:cs typeface="Arial"/>
              </a:rPr>
              <a:t>円</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
            </a:r>
            <a:br>
              <a:rPr lang="en-US" altLang="ja-JP" sz="1400" dirty="0" smtClean="0">
                <a:solidFill>
                  <a:schemeClr val="tx1">
                    <a:lumMod val="65000"/>
                    <a:lumOff val="35000"/>
                  </a:schemeClr>
                </a:solidFill>
                <a:latin typeface="ＤＦＰ太丸ゴシック体"/>
                <a:ea typeface="ＤＦＰ太丸ゴシック体"/>
                <a:cs typeface="ＤＦＰ太丸ゴシック体"/>
              </a:rPr>
            </a:br>
            <a:r>
              <a:rPr lang="en-US" altLang="ja-JP" sz="1400" dirty="0" smtClean="0">
                <a:solidFill>
                  <a:schemeClr val="tx1">
                    <a:lumMod val="65000"/>
                    <a:lumOff val="35000"/>
                  </a:schemeClr>
                </a:solidFill>
                <a:latin typeface="ＤＦＰ太丸ゴシック体"/>
                <a:ea typeface="ＤＦＰ太丸ゴシック体"/>
                <a:cs typeface="ＤＦＰ太丸ゴシック体"/>
              </a:rPr>
              <a:t>10cái</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800</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円　</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20cái</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1500</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円</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
            </a:r>
            <a:br>
              <a:rPr lang="en-US" altLang="ja-JP" sz="1400" dirty="0" smtClean="0">
                <a:solidFill>
                  <a:schemeClr val="tx1">
                    <a:lumMod val="65000"/>
                    <a:lumOff val="35000"/>
                  </a:schemeClr>
                </a:solidFill>
                <a:latin typeface="ＤＦＰ太丸ゴシック体"/>
                <a:ea typeface="ＤＦＰ太丸ゴシック体"/>
                <a:cs typeface="ＤＦＰ太丸ゴシック体"/>
              </a:rPr>
            </a:br>
            <a:r>
              <a:rPr lang="en-US" altLang="ja-JP" sz="1400" dirty="0" smtClean="0">
                <a:solidFill>
                  <a:schemeClr val="tx1">
                    <a:lumMod val="65000"/>
                    <a:lumOff val="35000"/>
                  </a:schemeClr>
                </a:solidFill>
                <a:latin typeface="ＤＦＰ太丸ゴシック体"/>
                <a:ea typeface="ＤＦＰ太丸ゴシック体"/>
                <a:cs typeface="ＤＦＰ太丸ゴシック体"/>
              </a:rPr>
              <a:t>30 </a:t>
            </a:r>
            <a:r>
              <a:rPr lang="en-US" altLang="ja-JP" sz="1400" dirty="0" err="1" smtClean="0">
                <a:solidFill>
                  <a:schemeClr val="tx1">
                    <a:lumMod val="65000"/>
                    <a:lumOff val="35000"/>
                  </a:schemeClr>
                </a:solidFill>
                <a:latin typeface="ＤＦＰ太丸ゴシック体"/>
                <a:ea typeface="ＤＦＰ太丸ゴシック体"/>
                <a:cs typeface="ＤＦＰ太丸ゴシック体"/>
              </a:rPr>
              <a:t>cái</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2000</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円　</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50cái</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3000</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円</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
            </a:r>
            <a:br>
              <a:rPr lang="en-US" altLang="ja-JP" sz="1400" dirty="0" smtClean="0">
                <a:solidFill>
                  <a:schemeClr val="tx1">
                    <a:lumMod val="65000"/>
                    <a:lumOff val="35000"/>
                  </a:schemeClr>
                </a:solidFill>
                <a:latin typeface="ＤＦＰ太丸ゴシック体"/>
                <a:ea typeface="ＤＦＰ太丸ゴシック体"/>
                <a:cs typeface="ＤＦＰ太丸ゴシック体"/>
              </a:rPr>
            </a:br>
            <a:r>
              <a:rPr lang="en-US" altLang="ja-JP" sz="1400" dirty="0" smtClean="0">
                <a:solidFill>
                  <a:schemeClr val="tx1">
                    <a:lumMod val="65000"/>
                    <a:lumOff val="35000"/>
                  </a:schemeClr>
                </a:solidFill>
                <a:latin typeface="ＤＦＰ太丸ゴシック体"/>
                <a:ea typeface="ＤＦＰ太丸ゴシック体"/>
                <a:cs typeface="ＤＦＰ太丸ゴシック体"/>
              </a:rPr>
              <a:t>100cái</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5000</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円</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
            </a:r>
            <a:br>
              <a:rPr lang="en-US" altLang="ja-JP" sz="1400" dirty="0" smtClean="0">
                <a:solidFill>
                  <a:schemeClr val="tx1">
                    <a:lumMod val="65000"/>
                    <a:lumOff val="35000"/>
                  </a:schemeClr>
                </a:solidFill>
                <a:latin typeface="ＤＦＰ太丸ゴシック体"/>
                <a:ea typeface="ＤＦＰ太丸ゴシック体"/>
                <a:cs typeface="ＤＦＰ太丸ゴシック体"/>
              </a:rPr>
            </a:b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44442" y="456379"/>
            <a:ext cx="5317363" cy="4278094"/>
          </a:xfrm>
          <a:prstGeom prst="rect">
            <a:avLst/>
          </a:prstGeom>
          <a:noFill/>
        </p:spPr>
        <p:txBody>
          <a:bodyPr wrap="square" rtlCol="0">
            <a:spAutoFit/>
          </a:bodyPr>
          <a:lstStyle/>
          <a:p>
            <a:r>
              <a:rPr kumimoji="1"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ステージ構成</a:t>
            </a:r>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ステージ１</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１０：クリアするごとに開く</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ステージ１１：</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10</a:t>
            </a:r>
            <a:r>
              <a:rPr lang="en-US" altLang="en-US" sz="1600" dirty="0" smtClean="0">
                <a:solidFill>
                  <a:schemeClr val="tx1">
                    <a:lumMod val="65000"/>
                    <a:lumOff val="35000"/>
                  </a:schemeClr>
                </a:solidFill>
                <a:latin typeface="ＤＦＰ太丸ゴシック体"/>
                <a:ea typeface="ＤＦＰ太丸ゴシック体"/>
                <a:cs typeface="ＤＦＰ太丸ゴシック体"/>
              </a:rPr>
              <a:t>消費</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ステージ１２</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２０：クリアするごとに開く</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ステージ２１：</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20</a:t>
            </a:r>
            <a:r>
              <a:rPr lang="en-US" altLang="en-US" sz="1600" dirty="0" smtClean="0">
                <a:solidFill>
                  <a:schemeClr val="tx1">
                    <a:lumMod val="65000"/>
                    <a:lumOff val="35000"/>
                  </a:schemeClr>
                </a:solidFill>
                <a:latin typeface="ＤＦＰ太丸ゴシック体"/>
                <a:ea typeface="ＤＦＰ太丸ゴシック体"/>
                <a:cs typeface="ＤＦＰ太丸ゴシック体"/>
              </a:rPr>
              <a:t>消費</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ステージ２２</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３０：クリアするごとに開く</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ステージ３１：</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a:t>
            </a:r>
            <a:r>
              <a:rPr lang="en-US" altLang="ja-JP" sz="1600" dirty="0">
                <a:solidFill>
                  <a:schemeClr val="tx1">
                    <a:lumMod val="65000"/>
                    <a:lumOff val="35000"/>
                  </a:schemeClr>
                </a:solidFill>
                <a:latin typeface="ＤＦＰ太丸ゴシック体"/>
                <a:ea typeface="ＤＦＰ太丸ゴシック体"/>
                <a:cs typeface="ＤＦＰ太丸ゴシック体"/>
              </a:rPr>
              <a:t>3</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0</a:t>
            </a:r>
            <a:r>
              <a:rPr lang="en-US" altLang="en-US" sz="1600" dirty="0" smtClean="0">
                <a:solidFill>
                  <a:schemeClr val="tx1">
                    <a:lumMod val="65000"/>
                    <a:lumOff val="35000"/>
                  </a:schemeClr>
                </a:solidFill>
                <a:latin typeface="ＤＦＰ太丸ゴシック体"/>
                <a:ea typeface="ＤＦＰ太丸ゴシック体"/>
                <a:cs typeface="ＤＦＰ太丸ゴシック体"/>
              </a:rPr>
              <a:t>消費</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ステージ３２</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４０</a:t>
            </a:r>
            <a:r>
              <a:rPr lang="ja-JP" altLang="en-US" sz="1600" dirty="0">
                <a:solidFill>
                  <a:schemeClr val="tx1">
                    <a:lumMod val="65000"/>
                    <a:lumOff val="35000"/>
                  </a:schemeClr>
                </a:solidFill>
                <a:latin typeface="ＤＦＰ太丸ゴシック体"/>
                <a:ea typeface="ＤＦＰ太丸ゴシック体"/>
                <a:cs typeface="ＤＦＰ太丸ゴシック体"/>
              </a:rPr>
              <a:t>：クリアするごとに開く</a:t>
            </a:r>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ステージ４１：</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a:t>
            </a:r>
            <a:r>
              <a:rPr lang="en-US" altLang="ja-JP" sz="1600" dirty="0">
                <a:solidFill>
                  <a:schemeClr val="tx1">
                    <a:lumMod val="65000"/>
                    <a:lumOff val="35000"/>
                  </a:schemeClr>
                </a:solidFill>
                <a:latin typeface="ＤＦＰ太丸ゴシック体"/>
                <a:ea typeface="ＤＦＰ太丸ゴシック体"/>
                <a:cs typeface="ＤＦＰ太丸ゴシック体"/>
              </a:rPr>
              <a:t>4</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0</a:t>
            </a:r>
            <a:r>
              <a:rPr lang="en-US" altLang="en-US" sz="1600" dirty="0" smtClean="0">
                <a:solidFill>
                  <a:schemeClr val="tx1">
                    <a:lumMod val="65000"/>
                    <a:lumOff val="35000"/>
                  </a:schemeClr>
                </a:solidFill>
                <a:latin typeface="ＤＦＰ太丸ゴシック体"/>
                <a:ea typeface="ＤＦＰ太丸ゴシック体"/>
                <a:cs typeface="ＤＦＰ太丸ゴシック体"/>
              </a:rPr>
              <a:t>消費</a:t>
            </a:r>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ステージ４２</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５０</a:t>
            </a:r>
            <a:r>
              <a:rPr lang="ja-JP" altLang="en-US" sz="1600" dirty="0">
                <a:solidFill>
                  <a:schemeClr val="tx1">
                    <a:lumMod val="65000"/>
                    <a:lumOff val="35000"/>
                  </a:schemeClr>
                </a:solidFill>
                <a:latin typeface="ＤＦＰ太丸ゴシック体"/>
                <a:ea typeface="ＤＦＰ太丸ゴシック体"/>
                <a:cs typeface="ＤＦＰ太丸ゴシック体"/>
              </a:rPr>
              <a:t>：クリアするごとに</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開く</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ステージ５１：</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a:t>
            </a:r>
            <a:r>
              <a:rPr lang="en-US" altLang="ja-JP" sz="1600" dirty="0">
                <a:solidFill>
                  <a:schemeClr val="tx1">
                    <a:lumMod val="65000"/>
                    <a:lumOff val="35000"/>
                  </a:schemeClr>
                </a:solidFill>
                <a:latin typeface="ＤＦＰ太丸ゴシック体"/>
                <a:ea typeface="ＤＦＰ太丸ゴシック体"/>
                <a:cs typeface="ＤＦＰ太丸ゴシック体"/>
              </a:rPr>
              <a:t>5</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0</a:t>
            </a:r>
            <a:r>
              <a:rPr lang="ja-JP" altLang="en-US" sz="1600" dirty="0">
                <a:solidFill>
                  <a:schemeClr val="tx1">
                    <a:lumMod val="65000"/>
                    <a:lumOff val="35000"/>
                  </a:schemeClr>
                </a:solidFill>
                <a:latin typeface="ＤＦＰ太丸ゴシック体"/>
                <a:ea typeface="ＤＦＰ太丸ゴシック体"/>
                <a:cs typeface="ＤＦＰ太丸ゴシック体"/>
              </a:rPr>
              <a:t>必要</a:t>
            </a:r>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ステージは</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10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刻みになっており、</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「？１」のステージでは</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を消費することで次ステージに行くことができます。</a:t>
            </a:r>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p:txBody>
      </p:sp>
      <p:pic>
        <p:nvPicPr>
          <p:cNvPr id="53" name="図 52"/>
          <p:cNvPicPr>
            <a:picLocks noChangeAspect="1"/>
          </p:cNvPicPr>
          <p:nvPr/>
        </p:nvPicPr>
        <p:blipFill>
          <a:blip r:embed="rId2"/>
          <a:stretch>
            <a:fillRect/>
          </a:stretch>
        </p:blipFill>
        <p:spPr>
          <a:xfrm>
            <a:off x="13565" y="0"/>
            <a:ext cx="3630877" cy="6858000"/>
          </a:xfrm>
          <a:prstGeom prst="rect">
            <a:avLst/>
          </a:prstGeom>
        </p:spPr>
      </p:pic>
      <p:sp>
        <p:nvSpPr>
          <p:cNvPr id="54" name="正方形/長方形 53"/>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スクリーンショット 2014-01-20 21.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586140"/>
            <a:ext cx="2729431" cy="2425472"/>
          </a:xfrm>
          <a:prstGeom prst="rect">
            <a:avLst/>
          </a:prstGeom>
        </p:spPr>
      </p:pic>
      <p:pic>
        <p:nvPicPr>
          <p:cNvPr id="11" name="図 10" descr="スクリーンショット 2014-01-20 21.06.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01" y="1177991"/>
            <a:ext cx="663293" cy="267297"/>
          </a:xfrm>
          <a:prstGeom prst="rect">
            <a:avLst/>
          </a:prstGeom>
        </p:spPr>
      </p:pic>
    </p:spTree>
    <p:extLst>
      <p:ext uri="{BB962C8B-B14F-4D97-AF65-F5344CB8AC3E}">
        <p14:creationId xmlns:p14="http://schemas.microsoft.com/office/powerpoint/2010/main" val="64354364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708151"/>
          </a:xfrm>
        </p:spPr>
        <p:txBody>
          <a:bodyPr>
            <a:normAutofit/>
          </a:bodyPr>
          <a:lstStyle/>
          <a:p>
            <a:pPr algn="l"/>
            <a:r>
              <a:rPr lang="en-US" altLang="ja-JP" sz="1600" dirty="0" smtClean="0">
                <a:solidFill>
                  <a:schemeClr val="tx1">
                    <a:lumMod val="65000"/>
                    <a:lumOff val="35000"/>
                  </a:schemeClr>
                </a:solidFill>
                <a:latin typeface="Arial"/>
                <a:ea typeface="ＤＦＰ太丸ゴシック体"/>
                <a:cs typeface="Arial"/>
              </a:rPr>
              <a:t>◆</a:t>
            </a:r>
            <a:r>
              <a:rPr lang="en-US" altLang="ja-JP" sz="1600" dirty="0" err="1" smtClean="0">
                <a:solidFill>
                  <a:schemeClr val="tx1">
                    <a:lumMod val="65000"/>
                    <a:lumOff val="35000"/>
                  </a:schemeClr>
                </a:solidFill>
                <a:latin typeface="Arial"/>
                <a:ea typeface="ＤＦＰ太丸ゴシック体"/>
                <a:cs typeface="Arial"/>
              </a:rPr>
              <a:t>Cấu</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trúc</a:t>
            </a:r>
            <a:r>
              <a:rPr lang="en-US" altLang="ja-JP" sz="1600" dirty="0" smtClean="0">
                <a:solidFill>
                  <a:schemeClr val="tx1">
                    <a:lumMod val="65000"/>
                    <a:lumOff val="35000"/>
                  </a:schemeClr>
                </a:solidFill>
                <a:latin typeface="Arial"/>
                <a:ea typeface="ＤＦＰ太丸ゴシック体"/>
                <a:cs typeface="Arial"/>
              </a:rPr>
              <a:t> stage:</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１</a:t>
            </a:r>
            <a:r>
              <a:rPr lang="en-US" altLang="ja-JP" sz="1600" dirty="0" smtClean="0">
                <a:solidFill>
                  <a:schemeClr val="tx1">
                    <a:lumMod val="65000"/>
                    <a:lumOff val="35000"/>
                  </a:schemeClr>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１０：</a:t>
            </a:r>
            <a:r>
              <a:rPr lang="en-US" altLang="ja-JP" sz="1600" dirty="0" err="1" smtClean="0">
                <a:solidFill>
                  <a:schemeClr val="tx1">
                    <a:lumMod val="65000"/>
                    <a:lumOff val="35000"/>
                  </a:schemeClr>
                </a:solidFill>
                <a:latin typeface="Arial"/>
                <a:ea typeface="ＤＦＰ太丸ゴシック体"/>
                <a:cs typeface="Arial"/>
              </a:rPr>
              <a:t>Cứ</a:t>
            </a:r>
            <a:r>
              <a:rPr lang="en-US" altLang="ja-JP" sz="1600" dirty="0" smtClean="0">
                <a:solidFill>
                  <a:schemeClr val="tx1">
                    <a:lumMod val="65000"/>
                    <a:lumOff val="35000"/>
                  </a:schemeClr>
                </a:solidFill>
                <a:latin typeface="Arial"/>
                <a:ea typeface="ＤＦＰ太丸ゴシック体"/>
                <a:cs typeface="Arial"/>
              </a:rPr>
              <a:t> clear </a:t>
            </a:r>
            <a:r>
              <a:rPr lang="en-US" altLang="ja-JP" sz="1600" dirty="0" err="1" smtClean="0">
                <a:solidFill>
                  <a:schemeClr val="tx1">
                    <a:lumMod val="65000"/>
                    <a:lumOff val="35000"/>
                  </a:schemeClr>
                </a:solidFill>
                <a:latin typeface="Arial"/>
                <a:ea typeface="ＤＦＰ太丸ゴシック体"/>
                <a:cs typeface="Arial"/>
              </a:rPr>
              <a:t>thì</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sẽ</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mở</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ra</a:t>
            </a:r>
            <a:r>
              <a:rPr lang="en-US" altLang="ja-JP" sz="1600" dirty="0" smtClean="0">
                <a:solidFill>
                  <a:schemeClr val="tx1">
                    <a:lumMod val="65000"/>
                    <a:lumOff val="35000"/>
                  </a:schemeClr>
                </a:solidFill>
                <a:latin typeface="Arial"/>
                <a:ea typeface="ＤＦＰ太丸ゴシック体"/>
                <a:cs typeface="Arial"/>
              </a:rPr>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１１：</a:t>
            </a:r>
            <a:r>
              <a:rPr lang="en-US" altLang="ja-JP" sz="1600" dirty="0" err="1" smtClean="0">
                <a:solidFill>
                  <a:schemeClr val="tx1">
                    <a:lumMod val="65000"/>
                    <a:lumOff val="35000"/>
                  </a:schemeClr>
                </a:solidFill>
                <a:latin typeface="Arial"/>
                <a:ea typeface="ＤＦＰ太丸ゴシック体"/>
                <a:cs typeface="Arial"/>
              </a:rPr>
              <a:t>Tiêu</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thụ</a:t>
            </a:r>
            <a:r>
              <a:rPr lang="en-US" altLang="ja-JP" sz="1600" dirty="0" smtClean="0">
                <a:solidFill>
                  <a:schemeClr val="tx1">
                    <a:lumMod val="65000"/>
                    <a:lumOff val="35000"/>
                  </a:schemeClr>
                </a:solidFill>
                <a:latin typeface="Arial"/>
                <a:ea typeface="ＤＦＰ太丸ゴシック体"/>
                <a:cs typeface="Arial"/>
              </a:rPr>
              <a:t> 10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１２</a:t>
            </a:r>
            <a:r>
              <a:rPr lang="en-US" altLang="ja-JP" sz="1600" dirty="0" smtClean="0">
                <a:solidFill>
                  <a:schemeClr val="tx1">
                    <a:lumMod val="65000"/>
                    <a:lumOff val="35000"/>
                  </a:schemeClr>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２０：</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Cứ</a:t>
            </a:r>
            <a:r>
              <a:rPr lang="en-US" altLang="ja-JP" sz="1600" dirty="0" smtClean="0">
                <a:solidFill>
                  <a:schemeClr val="tx1">
                    <a:lumMod val="65000"/>
                    <a:lumOff val="35000"/>
                  </a:schemeClr>
                </a:solidFill>
                <a:latin typeface="Arial"/>
                <a:ea typeface="ＤＦＰ太丸ゴシック体"/>
                <a:cs typeface="Arial"/>
              </a:rPr>
              <a:t> clear </a:t>
            </a:r>
            <a:r>
              <a:rPr lang="en-US" altLang="ja-JP" sz="1600" dirty="0" err="1" smtClean="0">
                <a:solidFill>
                  <a:schemeClr val="tx1">
                    <a:lumMod val="65000"/>
                    <a:lumOff val="35000"/>
                  </a:schemeClr>
                </a:solidFill>
                <a:latin typeface="Arial"/>
                <a:ea typeface="ＤＦＰ太丸ゴシック体"/>
                <a:cs typeface="Arial"/>
              </a:rPr>
              <a:t>thì</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sẽ</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mở</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ra</a:t>
            </a:r>
            <a:r>
              <a:rPr lang="en-US" altLang="ja-JP" sz="1600" dirty="0" smtClean="0">
                <a:solidFill>
                  <a:schemeClr val="tx1">
                    <a:lumMod val="65000"/>
                    <a:lumOff val="35000"/>
                  </a:schemeClr>
                </a:solidFill>
                <a:latin typeface="Arial"/>
                <a:ea typeface="ＤＦＰ太丸ゴシック体"/>
                <a:cs typeface="Arial"/>
              </a:rPr>
              <a:t>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２１：</a:t>
            </a:r>
            <a:r>
              <a:rPr lang="en-US" altLang="ja-JP" sz="1600" dirty="0" err="1" smtClean="0">
                <a:solidFill>
                  <a:schemeClr val="tx1">
                    <a:lumMod val="65000"/>
                    <a:lumOff val="35000"/>
                  </a:schemeClr>
                </a:solidFill>
                <a:latin typeface="Arial"/>
                <a:ea typeface="ＤＦＰ太丸ゴシック体"/>
                <a:cs typeface="Arial"/>
              </a:rPr>
              <a:t>Tiêu</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hao</a:t>
            </a:r>
            <a:r>
              <a:rPr lang="en-US" altLang="ja-JP" sz="1600" dirty="0" smtClean="0">
                <a:solidFill>
                  <a:schemeClr val="tx1">
                    <a:lumMod val="65000"/>
                    <a:lumOff val="35000"/>
                  </a:schemeClr>
                </a:solidFill>
                <a:latin typeface="Arial"/>
                <a:ea typeface="ＤＦＰ太丸ゴシック体"/>
                <a:cs typeface="Arial"/>
              </a:rPr>
              <a:t> 20☆</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２２</a:t>
            </a:r>
            <a:r>
              <a:rPr lang="en-US" altLang="ja-JP" sz="1600" dirty="0" smtClean="0">
                <a:solidFill>
                  <a:schemeClr val="tx1">
                    <a:lumMod val="65000"/>
                    <a:lumOff val="35000"/>
                  </a:schemeClr>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３０：</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Cứ</a:t>
            </a:r>
            <a:r>
              <a:rPr lang="en-US" altLang="ja-JP" sz="1600" dirty="0" smtClean="0">
                <a:solidFill>
                  <a:schemeClr val="tx1">
                    <a:lumMod val="65000"/>
                    <a:lumOff val="35000"/>
                  </a:schemeClr>
                </a:solidFill>
                <a:latin typeface="Arial"/>
                <a:ea typeface="ＤＦＰ太丸ゴシック体"/>
                <a:cs typeface="Arial"/>
              </a:rPr>
              <a:t> clear </a:t>
            </a:r>
            <a:r>
              <a:rPr lang="en-US" altLang="ja-JP" sz="1600" dirty="0" err="1" smtClean="0">
                <a:solidFill>
                  <a:schemeClr val="tx1">
                    <a:lumMod val="65000"/>
                    <a:lumOff val="35000"/>
                  </a:schemeClr>
                </a:solidFill>
                <a:latin typeface="Arial"/>
                <a:ea typeface="ＤＦＰ太丸ゴシック体"/>
                <a:cs typeface="Arial"/>
              </a:rPr>
              <a:t>thì</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sẽ</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mở</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ra</a:t>
            </a:r>
            <a:r>
              <a:rPr lang="en-US" altLang="ja-JP" sz="1600" dirty="0" smtClean="0">
                <a:solidFill>
                  <a:schemeClr val="tx1">
                    <a:lumMod val="65000"/>
                    <a:lumOff val="35000"/>
                  </a:schemeClr>
                </a:solidFill>
                <a:latin typeface="Arial"/>
                <a:ea typeface="ＤＦＰ太丸ゴシック体"/>
                <a:cs typeface="Arial"/>
              </a:rPr>
              <a:t>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３１：</a:t>
            </a:r>
            <a:r>
              <a:rPr lang="en-US" altLang="ja-JP" sz="1600" dirty="0" err="1" smtClean="0">
                <a:solidFill>
                  <a:schemeClr val="tx1">
                    <a:lumMod val="65000"/>
                    <a:lumOff val="35000"/>
                  </a:schemeClr>
                </a:solidFill>
                <a:latin typeface="Arial"/>
                <a:ea typeface="ＤＦＰ太丸ゴシック体"/>
                <a:cs typeface="Arial"/>
              </a:rPr>
              <a:t>Tiêu</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hao</a:t>
            </a:r>
            <a:r>
              <a:rPr lang="en-US" altLang="ja-JP" sz="1600" dirty="0" smtClean="0">
                <a:solidFill>
                  <a:schemeClr val="tx1">
                    <a:lumMod val="65000"/>
                    <a:lumOff val="35000"/>
                  </a:schemeClr>
                </a:solidFill>
                <a:latin typeface="Arial"/>
                <a:ea typeface="ＤＦＰ太丸ゴシック体"/>
                <a:cs typeface="Arial"/>
              </a:rPr>
              <a:t> 30☆</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３２</a:t>
            </a:r>
            <a:r>
              <a:rPr lang="en-US" altLang="ja-JP" sz="1600" dirty="0" smtClean="0">
                <a:solidFill>
                  <a:schemeClr val="tx1">
                    <a:lumMod val="65000"/>
                    <a:lumOff val="35000"/>
                  </a:schemeClr>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４０：</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Cứ</a:t>
            </a:r>
            <a:r>
              <a:rPr lang="en-US" altLang="ja-JP" sz="1600" dirty="0" smtClean="0">
                <a:solidFill>
                  <a:schemeClr val="tx1">
                    <a:lumMod val="65000"/>
                    <a:lumOff val="35000"/>
                  </a:schemeClr>
                </a:solidFill>
                <a:latin typeface="Arial"/>
                <a:ea typeface="ＤＦＰ太丸ゴシック体"/>
                <a:cs typeface="Arial"/>
              </a:rPr>
              <a:t> clear </a:t>
            </a:r>
            <a:r>
              <a:rPr lang="en-US" altLang="ja-JP" sz="1600" dirty="0" err="1" smtClean="0">
                <a:solidFill>
                  <a:schemeClr val="tx1">
                    <a:lumMod val="65000"/>
                    <a:lumOff val="35000"/>
                  </a:schemeClr>
                </a:solidFill>
                <a:latin typeface="Arial"/>
                <a:ea typeface="ＤＦＰ太丸ゴシック体"/>
                <a:cs typeface="Arial"/>
              </a:rPr>
              <a:t>thì</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sẽ</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mở</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ra</a:t>
            </a:r>
            <a:r>
              <a:rPr lang="en-US" altLang="ja-JP" sz="1600" dirty="0" smtClean="0">
                <a:solidFill>
                  <a:schemeClr val="tx1">
                    <a:lumMod val="65000"/>
                    <a:lumOff val="35000"/>
                  </a:schemeClr>
                </a:solidFill>
                <a:latin typeface="Arial"/>
                <a:ea typeface="ＤＦＰ太丸ゴシック体"/>
                <a:cs typeface="Arial"/>
              </a:rPr>
              <a:t>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４１：</a:t>
            </a:r>
            <a:r>
              <a:rPr lang="en-US" altLang="ja-JP" sz="1600" dirty="0" err="1" smtClean="0">
                <a:solidFill>
                  <a:schemeClr val="tx1">
                    <a:lumMod val="65000"/>
                    <a:lumOff val="35000"/>
                  </a:schemeClr>
                </a:solidFill>
                <a:latin typeface="Arial"/>
                <a:ea typeface="ＤＦＰ太丸ゴシック体"/>
                <a:cs typeface="Arial"/>
              </a:rPr>
              <a:t>Tiêu</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hao</a:t>
            </a:r>
            <a:r>
              <a:rPr lang="en-US" altLang="ja-JP" sz="1600" dirty="0" smtClean="0">
                <a:solidFill>
                  <a:schemeClr val="tx1">
                    <a:lumMod val="65000"/>
                    <a:lumOff val="35000"/>
                  </a:schemeClr>
                </a:solidFill>
                <a:latin typeface="Arial"/>
                <a:ea typeface="ＤＦＰ太丸ゴシック体"/>
                <a:cs typeface="Arial"/>
              </a:rPr>
              <a:t> 40☆</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４２</a:t>
            </a:r>
            <a:r>
              <a:rPr lang="en-US" altLang="ja-JP" sz="1600" dirty="0" smtClean="0">
                <a:solidFill>
                  <a:schemeClr val="tx1">
                    <a:lumMod val="65000"/>
                    <a:lumOff val="35000"/>
                  </a:schemeClr>
                </a:solidFill>
                <a:latin typeface="Arial"/>
                <a:ea typeface="ＤＦＰ太丸ゴシック体"/>
                <a:cs typeface="Arial"/>
              </a:rPr>
              <a:t>〜</a:t>
            </a:r>
            <a:r>
              <a:rPr lang="ja-JP" altLang="en-US" sz="1600" dirty="0" smtClean="0">
                <a:solidFill>
                  <a:schemeClr val="tx1">
                    <a:lumMod val="65000"/>
                    <a:lumOff val="35000"/>
                  </a:schemeClr>
                </a:solidFill>
                <a:latin typeface="Arial"/>
                <a:ea typeface="ＤＦＰ太丸ゴシック体"/>
                <a:cs typeface="Arial"/>
              </a:rPr>
              <a:t>５０：</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Cứ</a:t>
            </a:r>
            <a:r>
              <a:rPr lang="en-US" altLang="ja-JP" sz="1600" dirty="0" smtClean="0">
                <a:solidFill>
                  <a:schemeClr val="tx1">
                    <a:lumMod val="65000"/>
                    <a:lumOff val="35000"/>
                  </a:schemeClr>
                </a:solidFill>
                <a:latin typeface="Arial"/>
                <a:ea typeface="ＤＦＰ太丸ゴシック体"/>
                <a:cs typeface="Arial"/>
              </a:rPr>
              <a:t> clear </a:t>
            </a:r>
            <a:r>
              <a:rPr lang="en-US" altLang="ja-JP" sz="1600" dirty="0" err="1" smtClean="0">
                <a:solidFill>
                  <a:schemeClr val="tx1">
                    <a:lumMod val="65000"/>
                    <a:lumOff val="35000"/>
                  </a:schemeClr>
                </a:solidFill>
                <a:latin typeface="Arial"/>
                <a:ea typeface="ＤＦＰ太丸ゴシック体"/>
                <a:cs typeface="Arial"/>
              </a:rPr>
              <a:t>thì</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sẽ</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mở</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ra</a:t>
            </a:r>
            <a:r>
              <a:rPr lang="en-US" altLang="ja-JP" sz="1600" dirty="0" smtClean="0">
                <a:solidFill>
                  <a:schemeClr val="tx1">
                    <a:lumMod val="65000"/>
                    <a:lumOff val="35000"/>
                  </a:schemeClr>
                </a:solidFill>
                <a:latin typeface="Arial"/>
                <a:ea typeface="ＤＦＰ太丸ゴシック体"/>
                <a:cs typeface="Arial"/>
              </a:rPr>
              <a:t>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a:t>
            </a:r>
            <a:r>
              <a:rPr lang="ja-JP" altLang="en-US" sz="1600" dirty="0" smtClean="0">
                <a:solidFill>
                  <a:schemeClr val="tx1">
                    <a:lumMod val="65000"/>
                    <a:lumOff val="35000"/>
                  </a:schemeClr>
                </a:solidFill>
                <a:latin typeface="Arial"/>
                <a:ea typeface="ＤＦＰ太丸ゴシック体"/>
                <a:cs typeface="Arial"/>
              </a:rPr>
              <a:t>５１：</a:t>
            </a:r>
            <a:r>
              <a:rPr lang="en-US" altLang="ja-JP" sz="1600" dirty="0" err="1" smtClean="0">
                <a:solidFill>
                  <a:schemeClr val="tx1">
                    <a:lumMod val="65000"/>
                    <a:lumOff val="35000"/>
                  </a:schemeClr>
                </a:solidFill>
                <a:latin typeface="Arial"/>
                <a:ea typeface="ＤＦＰ太丸ゴシック体"/>
                <a:cs typeface="Arial"/>
              </a:rPr>
              <a:t>Cần</a:t>
            </a:r>
            <a:r>
              <a:rPr lang="en-US" altLang="ja-JP" sz="1600" dirty="0" smtClean="0">
                <a:solidFill>
                  <a:schemeClr val="tx1">
                    <a:lumMod val="65000"/>
                    <a:lumOff val="35000"/>
                  </a:schemeClr>
                </a:solidFill>
                <a:latin typeface="Arial"/>
                <a:ea typeface="ＤＦＰ太丸ゴシック体"/>
                <a:cs typeface="Arial"/>
              </a:rPr>
              <a:t> 50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
            </a:r>
            <a:br>
              <a:rPr lang="en-US" altLang="ja-JP" sz="1600" dirty="0" smtClean="0">
                <a:solidFill>
                  <a:schemeClr val="tx1">
                    <a:lumMod val="65000"/>
                    <a:lumOff val="35000"/>
                  </a:schemeClr>
                </a:solidFill>
                <a:latin typeface="Arial"/>
                <a:ea typeface="ＤＦＰ太丸ゴシック体"/>
                <a:cs typeface="Arial"/>
              </a:rPr>
            </a:br>
            <a:r>
              <a:rPr lang="en-US" altLang="ja-JP" sz="1600" dirty="0" smtClean="0">
                <a:solidFill>
                  <a:schemeClr val="tx1">
                    <a:lumMod val="65000"/>
                    <a:lumOff val="35000"/>
                  </a:schemeClr>
                </a:solidFill>
                <a:latin typeface="Arial"/>
                <a:ea typeface="ＤＦＰ太丸ゴシック体"/>
                <a:cs typeface="Arial"/>
              </a:rPr>
              <a:t>stage </a:t>
            </a:r>
            <a:r>
              <a:rPr lang="en-US" altLang="ja-JP" sz="1600" dirty="0" err="1" smtClean="0">
                <a:solidFill>
                  <a:schemeClr val="tx1">
                    <a:lumMod val="65000"/>
                    <a:lumOff val="35000"/>
                  </a:schemeClr>
                </a:solidFill>
                <a:latin typeface="Arial"/>
                <a:ea typeface="ＤＦＰ太丸ゴシック体"/>
                <a:cs typeface="Arial"/>
              </a:rPr>
              <a:t>thành</a:t>
            </a:r>
            <a:r>
              <a:rPr lang="en-US" altLang="ja-JP" sz="1600" dirty="0" smtClean="0">
                <a:solidFill>
                  <a:schemeClr val="tx1">
                    <a:lumMod val="65000"/>
                    <a:lumOff val="35000"/>
                  </a:schemeClr>
                </a:solidFill>
                <a:latin typeface="Arial"/>
                <a:ea typeface="ＤＦＰ太丸ゴシック体"/>
                <a:cs typeface="Arial"/>
              </a:rPr>
              <a:t> 10 </a:t>
            </a:r>
            <a:r>
              <a:rPr lang="en-US" altLang="ja-JP" sz="1600" dirty="0" err="1" smtClean="0">
                <a:solidFill>
                  <a:schemeClr val="tx1">
                    <a:lumMod val="65000"/>
                    <a:lumOff val="35000"/>
                  </a:schemeClr>
                </a:solidFill>
                <a:latin typeface="Arial"/>
                <a:ea typeface="ＤＦＰ太丸ゴシック体"/>
                <a:cs typeface="Arial"/>
              </a:rPr>
              <a:t>bậc</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thì</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có</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thể</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đi</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đến</a:t>
            </a:r>
            <a:r>
              <a:rPr lang="en-US" altLang="ja-JP" sz="1600" dirty="0" smtClean="0">
                <a:solidFill>
                  <a:schemeClr val="tx1">
                    <a:lumMod val="65000"/>
                    <a:lumOff val="35000"/>
                  </a:schemeClr>
                </a:solidFill>
                <a:latin typeface="Arial"/>
                <a:ea typeface="ＤＦＰ太丸ゴシック体"/>
                <a:cs typeface="Arial"/>
              </a:rPr>
              <a:t> stage </a:t>
            </a:r>
            <a:r>
              <a:rPr lang="en-US" altLang="ja-JP" sz="1600" dirty="0" err="1" smtClean="0">
                <a:solidFill>
                  <a:schemeClr val="tx1">
                    <a:lumMod val="65000"/>
                    <a:lumOff val="35000"/>
                  </a:schemeClr>
                </a:solidFill>
                <a:latin typeface="Arial"/>
                <a:ea typeface="ＤＦＰ太丸ゴシック体"/>
                <a:cs typeface="Arial"/>
              </a:rPr>
              <a:t>tiếp</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theo</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bằng</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việc</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tiêu</a:t>
            </a:r>
            <a:r>
              <a:rPr lang="en-US" altLang="ja-JP" sz="1600" dirty="0" smtClean="0">
                <a:solidFill>
                  <a:schemeClr val="tx1">
                    <a:lumMod val="65000"/>
                    <a:lumOff val="35000"/>
                  </a:schemeClr>
                </a:solidFill>
                <a:latin typeface="Arial"/>
                <a:ea typeface="ＤＦＰ太丸ゴシック体"/>
                <a:cs typeface="Arial"/>
              </a:rPr>
              <a:t> </a:t>
            </a:r>
            <a:r>
              <a:rPr lang="en-US" altLang="ja-JP" sz="1600" dirty="0" err="1" smtClean="0">
                <a:solidFill>
                  <a:schemeClr val="tx1">
                    <a:lumMod val="65000"/>
                    <a:lumOff val="35000"/>
                  </a:schemeClr>
                </a:solidFill>
                <a:latin typeface="Arial"/>
                <a:ea typeface="ＤＦＰ太丸ゴシック体"/>
                <a:cs typeface="Arial"/>
              </a:rPr>
              <a:t>hao</a:t>
            </a:r>
            <a:r>
              <a:rPr lang="en-US" altLang="ja-JP" sz="1600" dirty="0" smtClean="0">
                <a:solidFill>
                  <a:schemeClr val="tx1">
                    <a:lumMod val="65000"/>
                    <a:lumOff val="35000"/>
                  </a:schemeClr>
                </a:solidFill>
                <a:latin typeface="Arial"/>
                <a:ea typeface="ＤＦＰ太丸ゴシック体"/>
                <a:cs typeface="Arial"/>
              </a:rPr>
              <a:t> ☆ </a:t>
            </a:r>
            <a:r>
              <a:rPr lang="en-US" altLang="ja-JP" sz="1600" dirty="0" err="1" smtClean="0">
                <a:solidFill>
                  <a:schemeClr val="tx1">
                    <a:lumMod val="65000"/>
                    <a:lumOff val="35000"/>
                  </a:schemeClr>
                </a:solidFill>
                <a:latin typeface="Arial"/>
                <a:ea typeface="ＤＦＰ太丸ゴシック体"/>
                <a:cs typeface="Arial"/>
              </a:rPr>
              <a:t>tại</a:t>
            </a:r>
            <a:r>
              <a:rPr lang="en-US" altLang="ja-JP" sz="1600" dirty="0" smtClean="0">
                <a:solidFill>
                  <a:schemeClr val="tx1">
                    <a:lumMod val="65000"/>
                    <a:lumOff val="35000"/>
                  </a:schemeClr>
                </a:solidFill>
                <a:latin typeface="Arial"/>
                <a:ea typeface="ＤＦＰ太丸ゴシック体"/>
                <a:cs typeface="Arial"/>
              </a:rPr>
              <a:t> stage </a:t>
            </a:r>
            <a:r>
              <a:rPr lang="ja-JP" altLang="en-US" sz="1600" dirty="0" smtClean="0">
                <a:solidFill>
                  <a:schemeClr val="tx1">
                    <a:lumMod val="65000"/>
                    <a:lumOff val="35000"/>
                  </a:schemeClr>
                </a:solidFill>
                <a:latin typeface="Arial"/>
                <a:ea typeface="ＤＦＰ太丸ゴシック体"/>
                <a:cs typeface="Arial"/>
              </a:rPr>
              <a:t>「？１」 </a:t>
            </a:r>
            <a:r>
              <a:rPr lang="en-US" altLang="ja-JP" sz="1600" dirty="0" smtClean="0">
                <a:solidFill>
                  <a:schemeClr val="tx1">
                    <a:lumMod val="65000"/>
                    <a:lumOff val="35000"/>
                  </a:schemeClr>
                </a:solidFill>
                <a:latin typeface="Arial"/>
                <a:ea typeface="ＤＦＰ太丸ゴシック体"/>
                <a:cs typeface="Arial"/>
              </a:rPr>
              <a:t/>
            </a:r>
            <a:br>
              <a:rPr lang="en-US" altLang="ja-JP" sz="1600" dirty="0" smtClean="0">
                <a:solidFill>
                  <a:schemeClr val="tx1">
                    <a:lumMod val="65000"/>
                    <a:lumOff val="35000"/>
                  </a:schemeClr>
                </a:solidFill>
                <a:latin typeface="Arial"/>
                <a:ea typeface="ＤＦＰ太丸ゴシック体"/>
                <a:cs typeface="Arial"/>
              </a:rPr>
            </a:br>
            <a:endParaRPr lang="en-US"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44442" y="394825"/>
            <a:ext cx="5302932" cy="4154983"/>
          </a:xfrm>
          <a:prstGeom prst="rect">
            <a:avLst/>
          </a:prstGeom>
          <a:noFill/>
        </p:spPr>
        <p:txBody>
          <a:bodyPr wrap="square" rtlCol="0">
            <a:spAutoFit/>
          </a:bodyPr>
          <a:lstStyle/>
          <a:p>
            <a:r>
              <a:rPr lang="en-US" altLang="ja-JP" sz="14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ステージにおけるアクション</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左記画像は２</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D</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ですが、実際は３</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D</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で用意してもらいます。</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（納品素材に関してご相談させてください）</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・整列しているキャラは動かない</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・交代要員は左から歩いて登場</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・交代すると歩いて入れ替え</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ja-JP" sz="1400" dirty="0">
                <a:solidFill>
                  <a:schemeClr val="tx1">
                    <a:lumMod val="65000"/>
                    <a:lumOff val="35000"/>
                  </a:schemeClr>
                </a:solidFill>
                <a:latin typeface="ＤＦＰ太丸ゴシック体"/>
                <a:ea typeface="ＤＦＰ太丸ゴシック体"/>
                <a:cs typeface="ＤＦＰ太丸ゴシック体"/>
              </a:rPr>
              <a:t>　</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仮に８と交代した場合、８は矢印の向きへ歩いて行く</a:t>
            </a:r>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　</a:t>
            </a:r>
            <a:r>
              <a:rPr lang="ja-JP" altLang="ja-JP" sz="1400" dirty="0">
                <a:solidFill>
                  <a:schemeClr val="tx1">
                    <a:lumMod val="65000"/>
                    <a:lumOff val="35000"/>
                  </a:schemeClr>
                </a:solidFill>
                <a:latin typeface="ＤＦＰ太丸ゴシック体"/>
                <a:ea typeface="ＤＦＰ太丸ゴシック体"/>
                <a:cs typeface="ＤＦＰ太丸ゴシック体"/>
              </a:rPr>
              <a:t>　</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（背中は作りません）</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＜＜勝敗決定時＞＞</a:t>
            </a:r>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・勝った方の列は右へ行進して出て行く（いなくなる）</a:t>
            </a:r>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r>
              <a:rPr lang="ja-JP" altLang="en-US" sz="1400" dirty="0" smtClean="0">
                <a:solidFill>
                  <a:schemeClr val="tx1">
                    <a:lumMod val="65000"/>
                    <a:lumOff val="35000"/>
                  </a:schemeClr>
                </a:solidFill>
                <a:latin typeface="ＤＦＰ太丸ゴシック体"/>
                <a:ea typeface="ＤＦＰ太丸ゴシック体"/>
                <a:cs typeface="ＤＦＰ太丸ゴシック体"/>
              </a:rPr>
              <a:t>・次ページで得点や</a:t>
            </a:r>
            <a:r>
              <a:rPr lang="en-US" altLang="ja-JP" sz="14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400" dirty="0" smtClean="0">
                <a:solidFill>
                  <a:schemeClr val="tx1">
                    <a:lumMod val="65000"/>
                    <a:lumOff val="35000"/>
                  </a:schemeClr>
                </a:solidFill>
                <a:latin typeface="ＤＦＰ太丸ゴシック体"/>
                <a:ea typeface="ＤＦＰ太丸ゴシック体"/>
                <a:cs typeface="ＤＦＰ太丸ゴシック体"/>
              </a:rPr>
              <a:t>など表示</a:t>
            </a:r>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4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p:txBody>
      </p:sp>
      <p:pic>
        <p:nvPicPr>
          <p:cNvPr id="55" name="図 54"/>
          <p:cNvPicPr>
            <a:picLocks noChangeAspect="1"/>
          </p:cNvPicPr>
          <p:nvPr/>
        </p:nvPicPr>
        <p:blipFill>
          <a:blip r:embed="rId2"/>
          <a:stretch>
            <a:fillRect/>
          </a:stretch>
        </p:blipFill>
        <p:spPr>
          <a:xfrm>
            <a:off x="13565" y="0"/>
            <a:ext cx="3630877" cy="6858000"/>
          </a:xfrm>
          <a:prstGeom prst="rect">
            <a:avLst/>
          </a:prstGeom>
        </p:spPr>
      </p:pic>
      <p:sp>
        <p:nvSpPr>
          <p:cNvPr id="56" name="正方形/長方形 55"/>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57" name="図 56" descr="border01O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976866" y="2710335"/>
            <a:ext cx="213416" cy="353361"/>
          </a:xfrm>
          <a:prstGeom prst="rect">
            <a:avLst/>
          </a:prstGeom>
        </p:spPr>
      </p:pic>
      <p:pic>
        <p:nvPicPr>
          <p:cNvPr id="58" name="図 57" descr="border03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69" y="4011998"/>
            <a:ext cx="241041" cy="342018"/>
          </a:xfrm>
          <a:prstGeom prst="rect">
            <a:avLst/>
          </a:prstGeom>
        </p:spPr>
      </p:pic>
      <p:pic>
        <p:nvPicPr>
          <p:cNvPr id="59" name="図 58" descr="border05ON.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01" y="3897991"/>
            <a:ext cx="250814" cy="456025"/>
          </a:xfrm>
          <a:prstGeom prst="rect">
            <a:avLst/>
          </a:prstGeom>
        </p:spPr>
      </p:pic>
      <p:pic>
        <p:nvPicPr>
          <p:cNvPr id="60" name="図 59" descr="border08O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06" y="3963138"/>
            <a:ext cx="286644" cy="390878"/>
          </a:xfrm>
          <a:prstGeom prst="rect">
            <a:avLst/>
          </a:prstGeom>
        </p:spPr>
      </p:pic>
      <p:pic>
        <p:nvPicPr>
          <p:cNvPr id="61" name="図 60" descr="border10ON.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2968" y="3953366"/>
            <a:ext cx="338761" cy="400650"/>
          </a:xfrm>
          <a:prstGeom prst="rect">
            <a:avLst/>
          </a:prstGeom>
        </p:spPr>
      </p:pic>
      <p:pic>
        <p:nvPicPr>
          <p:cNvPr id="62" name="図 61" descr="border11ON.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292" y="2457835"/>
            <a:ext cx="322475" cy="605861"/>
          </a:xfrm>
          <a:prstGeom prst="rect">
            <a:avLst/>
          </a:prstGeom>
        </p:spPr>
      </p:pic>
      <p:pic>
        <p:nvPicPr>
          <p:cNvPr id="63" name="図 62" descr="border14ON.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8298" y="3920793"/>
            <a:ext cx="319217" cy="433223"/>
          </a:xfrm>
          <a:prstGeom prst="rect">
            <a:avLst/>
          </a:prstGeom>
        </p:spPr>
      </p:pic>
      <p:pic>
        <p:nvPicPr>
          <p:cNvPr id="64" name="図 63" descr="border17ON.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0120" y="3956672"/>
            <a:ext cx="328989" cy="381106"/>
          </a:xfrm>
          <a:prstGeom prst="rect">
            <a:avLst/>
          </a:prstGeom>
        </p:spPr>
      </p:pic>
      <p:pic>
        <p:nvPicPr>
          <p:cNvPr id="65" name="図 64" descr="border19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4120" y="4015255"/>
            <a:ext cx="351790" cy="338761"/>
          </a:xfrm>
          <a:prstGeom prst="rect">
            <a:avLst/>
          </a:prstGeom>
        </p:spPr>
      </p:pic>
      <p:pic>
        <p:nvPicPr>
          <p:cNvPr id="66" name="図 65" descr="border22ON.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6831" y="2695619"/>
            <a:ext cx="237784" cy="368077"/>
          </a:xfrm>
          <a:prstGeom prst="rect">
            <a:avLst/>
          </a:prstGeom>
        </p:spPr>
      </p:pic>
      <p:pic>
        <p:nvPicPr>
          <p:cNvPr id="67" name="図 66" descr="border26ON.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106" y="2539268"/>
            <a:ext cx="283386" cy="524428"/>
          </a:xfrm>
          <a:prstGeom prst="rect">
            <a:avLst/>
          </a:prstGeom>
        </p:spPr>
      </p:pic>
      <p:pic>
        <p:nvPicPr>
          <p:cNvPr id="68" name="図 67" descr="border28ON.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8841" y="3940337"/>
            <a:ext cx="302930" cy="413679"/>
          </a:xfrm>
          <a:prstGeom prst="rect">
            <a:avLst/>
          </a:prstGeom>
        </p:spPr>
      </p:pic>
      <p:pic>
        <p:nvPicPr>
          <p:cNvPr id="69" name="図 68" descr="border29ON.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27954" y="2539268"/>
            <a:ext cx="309445" cy="524428"/>
          </a:xfrm>
          <a:prstGeom prst="rect">
            <a:avLst/>
          </a:prstGeom>
        </p:spPr>
      </p:pic>
      <p:pic>
        <p:nvPicPr>
          <p:cNvPr id="70" name="図 69" descr="border31ON.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3169" y="2575099"/>
            <a:ext cx="237784" cy="488597"/>
          </a:xfrm>
          <a:prstGeom prst="rect">
            <a:avLst/>
          </a:prstGeom>
        </p:spPr>
      </p:pic>
      <p:pic>
        <p:nvPicPr>
          <p:cNvPr id="71" name="図 70" descr="border39ON.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80949" y="2617443"/>
            <a:ext cx="208468" cy="446253"/>
          </a:xfrm>
          <a:prstGeom prst="rect">
            <a:avLst/>
          </a:prstGeom>
        </p:spPr>
      </p:pic>
      <p:pic>
        <p:nvPicPr>
          <p:cNvPr id="72" name="図 71" descr="border38ON.gi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70738" y="2676075"/>
            <a:ext cx="276872" cy="387621"/>
          </a:xfrm>
          <a:prstGeom prst="rect">
            <a:avLst/>
          </a:prstGeom>
        </p:spPr>
      </p:pic>
      <p:pic>
        <p:nvPicPr>
          <p:cNvPr id="73" name="図 72" descr="border36ON.gi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2759" y="2571841"/>
            <a:ext cx="224755" cy="491855"/>
          </a:xfrm>
          <a:prstGeom prst="rect">
            <a:avLst/>
          </a:prstGeom>
        </p:spPr>
      </p:pic>
      <p:pic>
        <p:nvPicPr>
          <p:cNvPr id="74" name="図 73" descr="border32ON.gi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2922820" y="3982731"/>
            <a:ext cx="241404" cy="381349"/>
          </a:xfrm>
          <a:prstGeom prst="rect">
            <a:avLst/>
          </a:prstGeom>
        </p:spPr>
      </p:pic>
      <p:pic>
        <p:nvPicPr>
          <p:cNvPr id="75" name="図 74"/>
          <p:cNvPicPr>
            <a:picLocks noChangeAspect="1"/>
          </p:cNvPicPr>
          <p:nvPr/>
        </p:nvPicPr>
        <p:blipFill>
          <a:blip r:embed="rId21"/>
          <a:stretch>
            <a:fillRect/>
          </a:stretch>
        </p:blipFill>
        <p:spPr>
          <a:xfrm>
            <a:off x="1987707" y="3272535"/>
            <a:ext cx="408043" cy="408043"/>
          </a:xfrm>
          <a:prstGeom prst="rect">
            <a:avLst/>
          </a:prstGeom>
        </p:spPr>
      </p:pic>
      <p:pic>
        <p:nvPicPr>
          <p:cNvPr id="76" name="図 75" descr="sk11_0325.gi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8841" y="3163198"/>
            <a:ext cx="485250" cy="683761"/>
          </a:xfrm>
          <a:prstGeom prst="rect">
            <a:avLst/>
          </a:prstGeom>
        </p:spPr>
      </p:pic>
      <p:sp>
        <p:nvSpPr>
          <p:cNvPr id="77" name="テキスト ボックス 76"/>
          <p:cNvSpPr txBox="1"/>
          <p:nvPr/>
        </p:nvSpPr>
        <p:spPr>
          <a:xfrm>
            <a:off x="2590395" y="4393206"/>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78" name="テキスト ボックス 77"/>
          <p:cNvSpPr txBox="1"/>
          <p:nvPr/>
        </p:nvSpPr>
        <p:spPr>
          <a:xfrm>
            <a:off x="48518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79" name="テキスト ボックス 78"/>
          <p:cNvSpPr txBox="1"/>
          <p:nvPr/>
        </p:nvSpPr>
        <p:spPr>
          <a:xfrm>
            <a:off x="785926" y="4393206"/>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0" name="テキスト ボックス 79"/>
          <p:cNvSpPr txBox="1"/>
          <p:nvPr/>
        </p:nvSpPr>
        <p:spPr>
          <a:xfrm>
            <a:off x="108667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1" name="テキスト ボックス 80"/>
          <p:cNvSpPr txBox="1"/>
          <p:nvPr/>
        </p:nvSpPr>
        <p:spPr>
          <a:xfrm>
            <a:off x="1387416" y="4393206"/>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2" name="テキスト ボックス 81"/>
          <p:cNvSpPr txBox="1"/>
          <p:nvPr/>
        </p:nvSpPr>
        <p:spPr>
          <a:xfrm>
            <a:off x="168816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3" name="テキスト ボックス 82"/>
          <p:cNvSpPr txBox="1"/>
          <p:nvPr/>
        </p:nvSpPr>
        <p:spPr>
          <a:xfrm>
            <a:off x="1988906"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4" name="テキスト ボックス 83"/>
          <p:cNvSpPr txBox="1"/>
          <p:nvPr/>
        </p:nvSpPr>
        <p:spPr>
          <a:xfrm>
            <a:off x="2289651" y="4393206"/>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5" name="テキスト ボックス 84"/>
          <p:cNvSpPr txBox="1"/>
          <p:nvPr/>
        </p:nvSpPr>
        <p:spPr>
          <a:xfrm>
            <a:off x="2625525" y="2190053"/>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6" name="テキスト ボックス 85"/>
          <p:cNvSpPr txBox="1"/>
          <p:nvPr/>
        </p:nvSpPr>
        <p:spPr>
          <a:xfrm>
            <a:off x="52031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7" name="テキスト ボックス 86"/>
          <p:cNvSpPr txBox="1"/>
          <p:nvPr/>
        </p:nvSpPr>
        <p:spPr>
          <a:xfrm>
            <a:off x="821056" y="2190053"/>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8" name="テキスト ボックス 87"/>
          <p:cNvSpPr txBox="1"/>
          <p:nvPr/>
        </p:nvSpPr>
        <p:spPr>
          <a:xfrm>
            <a:off x="112180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9" name="テキスト ボックス 88"/>
          <p:cNvSpPr txBox="1"/>
          <p:nvPr/>
        </p:nvSpPr>
        <p:spPr>
          <a:xfrm>
            <a:off x="1422546" y="2190053"/>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0" name="テキスト ボックス 89"/>
          <p:cNvSpPr txBox="1"/>
          <p:nvPr/>
        </p:nvSpPr>
        <p:spPr>
          <a:xfrm>
            <a:off x="172329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1" name="テキスト ボックス 90"/>
          <p:cNvSpPr txBox="1"/>
          <p:nvPr/>
        </p:nvSpPr>
        <p:spPr>
          <a:xfrm>
            <a:off x="2024036"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2" name="テキスト ボックス 91"/>
          <p:cNvSpPr txBox="1"/>
          <p:nvPr/>
        </p:nvSpPr>
        <p:spPr>
          <a:xfrm>
            <a:off x="2324781" y="2190053"/>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3" name="正方形/長方形 92"/>
          <p:cNvSpPr/>
          <p:nvPr/>
        </p:nvSpPr>
        <p:spPr>
          <a:xfrm>
            <a:off x="513169" y="4848581"/>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得点ゲ</a:t>
            </a:r>
            <a:r>
              <a:rPr lang="ja-JP" altLang="en-US" sz="1200" smtClean="0"/>
              <a:t>ージ </a:t>
            </a:r>
            <a:r>
              <a:rPr lang="en-US" altLang="ja-JP" sz="1200" dirty="0" smtClean="0"/>
              <a:t>(</a:t>
            </a:r>
            <a:r>
              <a:rPr lang="en-US" altLang="ja-JP" sz="1200" dirty="0" err="1" smtClean="0"/>
              <a:t>thanh</a:t>
            </a:r>
            <a:r>
              <a:rPr lang="en-US" altLang="ja-JP" sz="1200" dirty="0" smtClean="0"/>
              <a:t> </a:t>
            </a:r>
            <a:r>
              <a:rPr lang="en-US" altLang="ja-JP" sz="1200" dirty="0" err="1" smtClean="0"/>
              <a:t>đo</a:t>
            </a:r>
            <a:r>
              <a:rPr lang="en-US" altLang="ja-JP" sz="1200" dirty="0" smtClean="0"/>
              <a:t> </a:t>
            </a:r>
            <a:r>
              <a:rPr lang="en-US" altLang="ja-JP" sz="1200" dirty="0" err="1" smtClean="0"/>
              <a:t>điểm</a:t>
            </a:r>
            <a:r>
              <a:rPr lang="en-US" altLang="ja-JP" sz="1200" dirty="0" smtClean="0"/>
              <a:t> </a:t>
            </a:r>
            <a:r>
              <a:rPr lang="en-US" altLang="ja-JP" sz="1200" dirty="0" err="1" smtClean="0"/>
              <a:t>đạy</a:t>
            </a:r>
            <a:r>
              <a:rPr lang="en-US" altLang="ja-JP" sz="1200" dirty="0" smtClean="0"/>
              <a:t> </a:t>
            </a:r>
            <a:r>
              <a:rPr lang="en-US" altLang="ja-JP" sz="1200" dirty="0" err="1" smtClean="0"/>
              <a:t>được</a:t>
            </a:r>
            <a:r>
              <a:rPr lang="en-US" altLang="ja-JP" sz="1200" dirty="0" smtClean="0"/>
              <a:t>)</a:t>
            </a:r>
            <a:endParaRPr kumimoji="1" lang="ja-JP" altLang="en-US" sz="1200" dirty="0"/>
          </a:p>
        </p:txBody>
      </p:sp>
      <p:cxnSp>
        <p:nvCxnSpPr>
          <p:cNvPr id="3" name="直線矢印コネクタ 2"/>
          <p:cNvCxnSpPr>
            <a:stCxn id="65" idx="0"/>
            <a:endCxn id="76" idx="3"/>
          </p:cNvCxnSpPr>
          <p:nvPr/>
        </p:nvCxnSpPr>
        <p:spPr>
          <a:xfrm flipH="1" flipV="1">
            <a:off x="1754091" y="3505079"/>
            <a:ext cx="605924" cy="5101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a:off x="1572106" y="3505079"/>
            <a:ext cx="717545" cy="63641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0" name="図 9" descr="スクリーンショット 2014-01-27 17.45.26.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45994" y="3669524"/>
            <a:ext cx="1560462" cy="3188476"/>
          </a:xfrm>
          <a:prstGeom prst="rect">
            <a:avLst/>
          </a:prstGeom>
        </p:spPr>
      </p:pic>
      <p:sp>
        <p:nvSpPr>
          <p:cNvPr id="11" name="角丸四角形 10"/>
          <p:cNvSpPr/>
          <p:nvPr/>
        </p:nvSpPr>
        <p:spPr>
          <a:xfrm>
            <a:off x="4921055" y="4193045"/>
            <a:ext cx="1255519" cy="19480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a:t>
            </a:r>
          </a:p>
          <a:p>
            <a:pPr algn="ctr"/>
            <a:r>
              <a:rPr lang="en-US" altLang="ja-JP" dirty="0" smtClean="0"/>
              <a:t>win!</a:t>
            </a:r>
          </a:p>
          <a:p>
            <a:pPr algn="ctr"/>
            <a:endParaRPr lang="en-US" altLang="ja-JP" sz="1200" dirty="0"/>
          </a:p>
          <a:p>
            <a:pPr algn="ctr"/>
            <a:r>
              <a:rPr lang="en-US" altLang="ja-JP" sz="1200" dirty="0" smtClean="0"/>
              <a:t>96,000point</a:t>
            </a:r>
          </a:p>
          <a:p>
            <a:pPr algn="ctr"/>
            <a:r>
              <a:rPr lang="ja-JP" altLang="en-US" sz="1200" dirty="0" smtClean="0"/>
              <a:t>（</a:t>
            </a:r>
            <a:r>
              <a:rPr lang="en-US" altLang="ja-JP" sz="1200" dirty="0" smtClean="0"/>
              <a:t>24</a:t>
            </a:r>
            <a:r>
              <a:rPr lang="ja-JP" altLang="en-US" sz="1200" dirty="0" smtClean="0"/>
              <a:t>）</a:t>
            </a:r>
            <a:endParaRPr lang="en-US" altLang="ja-JP" sz="1200" dirty="0" smtClean="0"/>
          </a:p>
          <a:p>
            <a:pPr algn="ctr"/>
            <a:endParaRPr lang="en-US" altLang="ja-JP" sz="1200" dirty="0"/>
          </a:p>
          <a:p>
            <a:pPr algn="ctr"/>
            <a:r>
              <a:rPr lang="ja-JP" altLang="en-US" sz="1200" dirty="0" smtClean="0"/>
              <a:t>もう一度</a:t>
            </a:r>
            <a:endParaRPr lang="en-US" altLang="ja-JP" sz="1200" dirty="0" smtClean="0"/>
          </a:p>
          <a:p>
            <a:pPr algn="ctr"/>
            <a:r>
              <a:rPr lang="ja-JP" altLang="en-US" sz="1200" dirty="0" smtClean="0"/>
              <a:t>次へ</a:t>
            </a:r>
            <a:r>
              <a:rPr lang="en-US" altLang="ja-JP" sz="1200" dirty="0" smtClean="0"/>
              <a:t>⇒</a:t>
            </a:r>
            <a:endParaRPr lang="en-US" altLang="ja-JP" sz="1200" dirty="0"/>
          </a:p>
          <a:p>
            <a:pPr algn="ctr"/>
            <a:endParaRPr kumimoji="1" lang="ja-JP" altLang="en-US" sz="1200" dirty="0"/>
          </a:p>
        </p:txBody>
      </p:sp>
      <p:sp>
        <p:nvSpPr>
          <p:cNvPr id="13" name="円/楕円 12"/>
          <p:cNvSpPr/>
          <p:nvPr/>
        </p:nvSpPr>
        <p:spPr>
          <a:xfrm>
            <a:off x="5901765" y="4088458"/>
            <a:ext cx="344927" cy="35676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a:t>
            </a:r>
            <a:endParaRPr kumimoji="1" lang="ja-JP" altLang="en-US" dirty="0"/>
          </a:p>
        </p:txBody>
      </p:sp>
      <p:sp>
        <p:nvSpPr>
          <p:cNvPr id="2" name="テキスト ボックス 1"/>
          <p:cNvSpPr txBox="1"/>
          <p:nvPr/>
        </p:nvSpPr>
        <p:spPr>
          <a:xfrm>
            <a:off x="6829248" y="5040646"/>
            <a:ext cx="1790574" cy="369332"/>
          </a:xfrm>
          <a:prstGeom prst="rect">
            <a:avLst/>
          </a:prstGeom>
          <a:noFill/>
        </p:spPr>
        <p:txBody>
          <a:bodyPr wrap="none" rtlCol="0">
            <a:spAutoFit/>
          </a:bodyPr>
          <a:lstStyle/>
          <a:p>
            <a:r>
              <a:rPr kumimoji="1" lang="ja-JP" altLang="en-US" dirty="0" smtClean="0"/>
              <a:t>（２４）はターン数</a:t>
            </a:r>
            <a:endParaRPr kumimoji="1" lang="ja-JP" altLang="en-US" dirty="0"/>
          </a:p>
        </p:txBody>
      </p:sp>
      <p:sp>
        <p:nvSpPr>
          <p:cNvPr id="50" name="正方形/長方形 49"/>
          <p:cNvSpPr/>
          <p:nvPr/>
        </p:nvSpPr>
        <p:spPr>
          <a:xfrm>
            <a:off x="513169" y="1618954"/>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１２（ターン</a:t>
            </a:r>
            <a:r>
              <a:rPr kumimoji="1" lang="ja-JP" altLang="en-US" sz="1200" smtClean="0"/>
              <a:t>数） </a:t>
            </a:r>
            <a:r>
              <a:rPr kumimoji="1" lang="en-US" altLang="ja-JP" sz="1200" dirty="0" smtClean="0"/>
              <a:t>12(</a:t>
            </a:r>
            <a:r>
              <a:rPr kumimoji="1" lang="en-US" altLang="ja-JP" sz="1200" dirty="0" err="1" smtClean="0"/>
              <a:t>số</a:t>
            </a:r>
            <a:r>
              <a:rPr kumimoji="1" lang="en-US" altLang="ja-JP" sz="1200" dirty="0" smtClean="0"/>
              <a:t> turn)</a:t>
            </a:r>
            <a:endParaRPr kumimoji="1" lang="ja-JP" altLang="en-US" sz="1200" dirty="0"/>
          </a:p>
        </p:txBody>
      </p:sp>
    </p:spTree>
    <p:extLst>
      <p:ext uri="{BB962C8B-B14F-4D97-AF65-F5344CB8AC3E}">
        <p14:creationId xmlns:p14="http://schemas.microsoft.com/office/powerpoint/2010/main" val="12239426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normAutofit/>
          </a:bodyPr>
          <a:lstStyle/>
          <a:p>
            <a:pPr algn="l"/>
            <a:r>
              <a:rPr lang="en-US" altLang="ja-JP" sz="1400" dirty="0" smtClean="0">
                <a:solidFill>
                  <a:schemeClr val="tx1">
                    <a:lumMod val="65000"/>
                    <a:lumOff val="35000"/>
                  </a:schemeClr>
                </a:solidFill>
                <a:latin typeface="Arial"/>
                <a:ea typeface="ＤＦＰ太丸ゴシック体"/>
                <a:cs typeface="Arial"/>
              </a:rPr>
              <a:t>◆action </a:t>
            </a:r>
            <a:r>
              <a:rPr lang="en-US" altLang="ja-JP" sz="1400" dirty="0" err="1" smtClean="0">
                <a:solidFill>
                  <a:schemeClr val="tx1">
                    <a:lumMod val="65000"/>
                    <a:lumOff val="35000"/>
                  </a:schemeClr>
                </a:solidFill>
                <a:latin typeface="Arial"/>
                <a:ea typeface="ＤＦＰ太丸ゴシック体"/>
                <a:cs typeface="Arial"/>
              </a:rPr>
              <a:t>tại</a:t>
            </a:r>
            <a:r>
              <a:rPr lang="en-US" altLang="ja-JP" sz="1400" dirty="0" smtClean="0">
                <a:solidFill>
                  <a:schemeClr val="tx1">
                    <a:lumMod val="65000"/>
                    <a:lumOff val="35000"/>
                  </a:schemeClr>
                </a:solidFill>
                <a:latin typeface="Arial"/>
                <a:ea typeface="ＤＦＰ太丸ゴシック体"/>
                <a:cs typeface="Arial"/>
              </a:rPr>
              <a:t> stage</a:t>
            </a:r>
            <a:br>
              <a:rPr lang="en-US" altLang="ja-JP" sz="1400" dirty="0" smtClean="0">
                <a:solidFill>
                  <a:schemeClr val="tx1">
                    <a:lumMod val="65000"/>
                    <a:lumOff val="35000"/>
                  </a:schemeClr>
                </a:solidFill>
                <a:latin typeface="Arial"/>
                <a:ea typeface="ＤＦＰ太丸ゴシック体"/>
                <a:cs typeface="Arial"/>
              </a:rPr>
            </a:br>
            <a:r>
              <a:rPr lang="en-US" altLang="ja-JP" sz="1400" dirty="0" err="1" smtClean="0">
                <a:solidFill>
                  <a:schemeClr val="tx1">
                    <a:lumMod val="65000"/>
                    <a:lumOff val="35000"/>
                  </a:schemeClr>
                </a:solidFill>
                <a:latin typeface="Arial"/>
                <a:ea typeface="ＤＦＰ太丸ゴシック体"/>
                <a:cs typeface="Arial"/>
              </a:rPr>
              <a:t>Hình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trái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 2D </a:t>
            </a:r>
            <a:r>
              <a:rPr lang="en-US" altLang="ja-JP" sz="1400" dirty="0" err="1" smtClean="0">
                <a:solidFill>
                  <a:schemeClr val="tx1">
                    <a:lumMod val="65000"/>
                    <a:lumOff val="35000"/>
                  </a:schemeClr>
                </a:solidFill>
                <a:latin typeface="Arial"/>
                <a:ea typeface="ＤＦＰ太丸ゴシック体"/>
                <a:cs typeface="Arial"/>
              </a:rPr>
              <a:t>nhưng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thực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tế</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là</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muốn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các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bạn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chuẩn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bị</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bằng</a:t>
            </a:r>
            <a:r>
              <a:rPr lang="en-US" altLang="ja-JP" sz="1400" dirty="0" smtClean="0">
                <a:solidFill>
                  <a:schemeClr val="tx1">
                    <a:lumMod val="65000"/>
                    <a:lumOff val="35000"/>
                  </a:schemeClr>
                </a:solidFill>
                <a:latin typeface="Arial"/>
                <a:ea typeface="ＤＦＰ太丸ゴシック体"/>
                <a:cs typeface="Arial"/>
              </a:rPr>
              <a:t> 3D</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Hãy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cho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chúng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tôi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trao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đổi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về</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vấn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đề</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nguyên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liệu</a:t>
            </a:r>
            <a:r>
              <a:rPr lang="en-US" altLang="ja-JP"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chất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liệu</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giao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sản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phẩm</a:t>
            </a:r>
            <a:r>
              <a:rPr lang="en-US" altLang="ja-JP" sz="1400" dirty="0" smtClean="0">
                <a:solidFill>
                  <a:schemeClr val="tx1">
                    <a:lumMod val="65000"/>
                    <a:lumOff val="35000"/>
                  </a:schemeClr>
                </a:solidFill>
                <a:latin typeface="Arial"/>
                <a:ea typeface="ＤＦＰ太丸ゴシック体"/>
                <a:cs typeface="Arial"/>
              </a:rPr>
              <a:t>)</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character </a:t>
            </a:r>
            <a:r>
              <a:rPr lang="en-US" altLang="ja-JP" sz="1400" dirty="0" err="1" smtClean="0">
                <a:solidFill>
                  <a:schemeClr val="tx1">
                    <a:lumMod val="65000"/>
                    <a:lumOff val="35000"/>
                  </a:schemeClr>
                </a:solidFill>
                <a:latin typeface="Arial"/>
                <a:ea typeface="ＤＦＰ太丸ゴシック体"/>
                <a:cs typeface="Arial"/>
              </a:rPr>
              <a:t>sắp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xếp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thành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hàng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hoạt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động</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Người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thế</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ra</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xuất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hiện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từ</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bên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trái</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Cứ</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thế</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vào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để</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đổi</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Trường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hợp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giả</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định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đã</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thay</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đổi</a:t>
            </a:r>
            <a:r>
              <a:rPr lang="en-US" altLang="ja-JP" sz="1400" dirty="0" smtClean="0">
                <a:solidFill>
                  <a:schemeClr val="tx1">
                    <a:lumMod val="65000"/>
                    <a:lumOff val="35000"/>
                  </a:schemeClr>
                </a:solidFill>
                <a:latin typeface="Arial"/>
                <a:ea typeface="ＤＦＰ太丸ゴシック体"/>
                <a:cs typeface="Arial"/>
              </a:rPr>
              <a:t> 8 </a:t>
            </a:r>
            <a:r>
              <a:rPr lang="en-US" altLang="ja-JP" sz="1400" dirty="0" err="1" smtClean="0">
                <a:solidFill>
                  <a:schemeClr val="tx1">
                    <a:lumMod val="65000"/>
                    <a:lumOff val="35000"/>
                  </a:schemeClr>
                </a:solidFill>
                <a:latin typeface="Arial"/>
                <a:ea typeface="ＤＦＰ太丸ゴシック体"/>
                <a:cs typeface="Arial"/>
              </a:rPr>
              <a:t>với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8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theo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hướng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mũi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tên</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　</a:t>
            </a:r>
            <a:r>
              <a:rPr lang="ja-JP" altLang="ja-JP" sz="1400" dirty="0" smtClean="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tạo</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lưng</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Giờ</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quyết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thắng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thu</a:t>
            </a:r>
            <a:r>
              <a:rPr lang="en-US" altLang="ja-JP" sz="1400" dirty="0" smtClean="0">
                <a:solidFill>
                  <a:schemeClr val="tx1">
                    <a:lumMod val="65000"/>
                    <a:lumOff val="35000"/>
                  </a:schemeClr>
                </a:solidFill>
                <a:latin typeface="Arial"/>
                <a:ea typeface="ＤＦＰ太丸ゴシック体"/>
                <a:cs typeface="Arial"/>
              </a:rPr>
              <a:t> a</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Hàng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những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người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thắng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thì</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ra</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và</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tiến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về</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bênphải</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và</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mất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dần</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Hiển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thị</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điểm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đạt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được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hoặc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tại</a:t>
            </a:r>
            <a:r>
              <a:rPr lang="en-US" altLang="ja-JP" sz="1400" dirty="0" smtClean="0">
                <a:solidFill>
                  <a:schemeClr val="tx1">
                    <a:lumMod val="65000"/>
                    <a:lumOff val="35000"/>
                  </a:schemeClr>
                </a:solidFill>
                <a:latin typeface="Arial"/>
                <a:ea typeface="ＤＦＰ太丸ゴシック体"/>
                <a:cs typeface="Arial"/>
              </a:rPr>
              <a:t> stage </a:t>
            </a:r>
            <a:r>
              <a:rPr lang="en-US" altLang="ja-JP" sz="1400" dirty="0" err="1" smtClean="0">
                <a:solidFill>
                  <a:schemeClr val="tx1">
                    <a:lumMod val="65000"/>
                    <a:lumOff val="35000"/>
                  </a:schemeClr>
                </a:solidFill>
                <a:latin typeface="Arial"/>
                <a:ea typeface="ＤＦＰ太丸ゴシック体"/>
                <a:cs typeface="Arial"/>
              </a:rPr>
              <a:t>tiếp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theo</a:t>
            </a: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Arial"/>
                <a:ea typeface="ＤＦＰ太丸ゴシック体"/>
                <a:cs typeface="Arial"/>
              </a:rPr>
              <a:t/>
            </a:r>
            <a:br>
              <a:rPr lang="en-US" altLang="ja-JP" sz="1400" dirty="0" smtClean="0">
                <a:solidFill>
                  <a:schemeClr val="tx1">
                    <a:lumMod val="65000"/>
                    <a:lumOff val="35000"/>
                  </a:schemeClr>
                </a:solidFill>
                <a:latin typeface="Arial"/>
                <a:ea typeface="ＤＦＰ太丸ゴシック体"/>
                <a:cs typeface="Arial"/>
              </a:rPr>
            </a:br>
            <a:r>
              <a:rPr lang="en-US" altLang="ja-JP" sz="1400" dirty="0" smtClean="0">
                <a:solidFill>
                  <a:schemeClr val="tx1">
                    <a:lumMod val="65000"/>
                    <a:lumOff val="35000"/>
                  </a:schemeClr>
                </a:solidFill>
                <a:latin typeface="ＤＦＰ太丸ゴシック体"/>
                <a:ea typeface="ＤＦＰ太丸ゴシック体"/>
                <a:cs typeface="ＤＦＰ太丸ゴシック体"/>
              </a:rPr>
              <a:t/>
            </a:r>
            <a:br>
              <a:rPr lang="en-US" altLang="ja-JP" sz="1400" dirty="0" smtClean="0">
                <a:solidFill>
                  <a:schemeClr val="tx1">
                    <a:lumMod val="65000"/>
                    <a:lumOff val="35000"/>
                  </a:schemeClr>
                </a:solidFill>
                <a:latin typeface="ＤＦＰ太丸ゴシック体"/>
                <a:ea typeface="ＤＦＰ太丸ゴシック体"/>
                <a:cs typeface="ＤＦＰ太丸ゴシック体"/>
              </a:rPr>
            </a:br>
            <a:r>
              <a:rPr lang="en-US" altLang="ja-JP" sz="1400" dirty="0" smtClean="0">
                <a:solidFill>
                  <a:schemeClr val="tx1">
                    <a:lumMod val="65000"/>
                    <a:lumOff val="35000"/>
                  </a:schemeClr>
                </a:solidFill>
                <a:latin typeface="ＤＦＰ太丸ゴシック体"/>
                <a:ea typeface="ＤＦＰ太丸ゴシック体"/>
                <a:cs typeface="ＤＦＰ太丸ゴシック体"/>
              </a:rPr>
              <a:t/>
            </a:r>
            <a:br>
              <a:rPr lang="en-US" altLang="ja-JP" sz="1400" dirty="0" smtClean="0">
                <a:solidFill>
                  <a:schemeClr val="tx1">
                    <a:lumMod val="65000"/>
                    <a:lumOff val="35000"/>
                  </a:schemeClr>
                </a:solidFill>
                <a:latin typeface="ＤＦＰ太丸ゴシック体"/>
                <a:ea typeface="ＤＦＰ太丸ゴシック体"/>
                <a:cs typeface="ＤＦＰ太丸ゴシック体"/>
              </a:rPr>
            </a:b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44442" y="312079"/>
            <a:ext cx="5259638" cy="5755423"/>
          </a:xfrm>
          <a:prstGeom prst="rect">
            <a:avLst/>
          </a:prstGeom>
          <a:noFill/>
        </p:spPr>
        <p:txBody>
          <a:bodyPr wrap="square" rtlCol="0">
            <a:spAutoFit/>
          </a:bodyPr>
          <a:lstStyle/>
          <a:p>
            <a:r>
              <a:rPr kumimoji="1"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ステージにおけるゲーム性の違い</a:t>
            </a:r>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ステージごとに異なるルールを設定します。</a:t>
            </a:r>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1~10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：通常ルール</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11~20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：ドンルール</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21~30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：兄弟ルール</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31~40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：コッコルール</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ステージ</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41~50</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：トムルール</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ラストステージ：複合ルール</a:t>
            </a:r>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a:p>
            <a:r>
              <a:rPr kumimoji="1" lang="en-US" altLang="ja-JP" sz="1600" dirty="0" smtClean="0">
                <a:solidFill>
                  <a:schemeClr val="tx1">
                    <a:lumMod val="65000"/>
                    <a:lumOff val="35000"/>
                  </a:schemeClr>
                </a:solidFill>
                <a:latin typeface="ＤＦＰ太丸ゴシック体"/>
                <a:ea typeface="ＤＦＰ太丸ゴシック体"/>
                <a:cs typeface="ＤＦＰ太丸ゴシック体"/>
              </a:rPr>
              <a:t>◆AI</a:t>
            </a:r>
            <a:r>
              <a:rPr kumimoji="1" lang="ja-JP" altLang="en-US" sz="1600" dirty="0" smtClean="0">
                <a:solidFill>
                  <a:schemeClr val="tx1">
                    <a:lumMod val="65000"/>
                    <a:lumOff val="35000"/>
                  </a:schemeClr>
                </a:solidFill>
                <a:latin typeface="ＤＦＰ太丸ゴシック体"/>
                <a:ea typeface="ＤＦＰ太丸ゴシック体"/>
                <a:cs typeface="ＤＦＰ太丸ゴシック体"/>
              </a:rPr>
              <a:t>レベルについて</a:t>
            </a:r>
            <a:r>
              <a:rPr kumimoji="1" lang="en-US" altLang="ja-JP" sz="1600" dirty="0" smtClean="0">
                <a:solidFill>
                  <a:schemeClr val="tx1">
                    <a:lumMod val="65000"/>
                    <a:lumOff val="35000"/>
                  </a:schemeClr>
                </a:solidFill>
                <a:latin typeface="ＤＦＰ太丸ゴシック体"/>
                <a:ea typeface="ＤＦＰ太丸ゴシック体"/>
                <a:cs typeface="ＤＦＰ太丸ゴシック体"/>
              </a:rPr>
              <a:t>【</a:t>
            </a:r>
            <a:r>
              <a:rPr kumimoji="1" lang="ja-JP" altLang="en-US" sz="1600" dirty="0" smtClean="0">
                <a:solidFill>
                  <a:schemeClr val="tx1">
                    <a:lumMod val="65000"/>
                    <a:lumOff val="35000"/>
                  </a:schemeClr>
                </a:solidFill>
                <a:latin typeface="ＤＦＰ太丸ゴシック体"/>
                <a:ea typeface="ＤＦＰ太丸ゴシック体"/>
                <a:cs typeface="ＤＦＰ太丸ゴシック体"/>
              </a:rPr>
              <a:t>ご相談</a:t>
            </a:r>
            <a:r>
              <a:rPr kumimoji="1" lang="en-US" altLang="ja-JP" sz="1600" dirty="0" smtClean="0">
                <a:solidFill>
                  <a:schemeClr val="tx1">
                    <a:lumMod val="65000"/>
                    <a:lumOff val="35000"/>
                  </a:schemeClr>
                </a:solidFill>
                <a:latin typeface="ＤＦＰ太丸ゴシック体"/>
                <a:ea typeface="ＤＦＰ太丸ゴシック体"/>
                <a:cs typeface="ＤＦＰ太丸ゴシック体"/>
              </a:rPr>
              <a:t>】</a:t>
            </a:r>
          </a:p>
          <a:p>
            <a:r>
              <a:rPr lang="en-US" altLang="ja-JP" sz="1600" dirty="0" smtClean="0">
                <a:solidFill>
                  <a:schemeClr val="tx1">
                    <a:lumMod val="65000"/>
                    <a:lumOff val="35000"/>
                  </a:schemeClr>
                </a:solidFill>
                <a:latin typeface="ＤＦＰ太丸ゴシック体"/>
                <a:ea typeface="ＤＦＰ太丸ゴシック体"/>
                <a:cs typeface="ＤＦＰ太丸ゴシック体"/>
              </a:rPr>
              <a:t>AI</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のレベル設定をどのくらい分けられるかご相談させてください。</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kumimoji="1" lang="ja-JP" altLang="en-US" sz="1600" dirty="0" smtClean="0">
                <a:solidFill>
                  <a:schemeClr val="tx1">
                    <a:lumMod val="65000"/>
                    <a:lumOff val="35000"/>
                  </a:schemeClr>
                </a:solidFill>
                <a:latin typeface="ＤＦＰ太丸ゴシック体"/>
                <a:ea typeface="ＤＦＰ太丸ゴシック体"/>
                <a:cs typeface="ＤＦＰ太丸ゴシック体"/>
              </a:rPr>
              <a:t>レベル０：完全なバカ。ほぼランダム状態</a:t>
            </a:r>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レベル</a:t>
            </a:r>
            <a:r>
              <a:rPr lang="en-US" altLang="ja-JP" sz="1600" dirty="0" smtClean="0">
                <a:solidFill>
                  <a:schemeClr val="tx1">
                    <a:lumMod val="65000"/>
                    <a:lumOff val="35000"/>
                  </a:schemeClr>
                </a:solidFill>
                <a:latin typeface="ＤＦＰ太丸ゴシック体"/>
                <a:ea typeface="ＤＦＰ太丸ゴシック体"/>
                <a:cs typeface="ＤＦＰ太丸ゴシック体"/>
              </a:rPr>
              <a:t>MAX</a:t>
            </a:r>
            <a:r>
              <a:rPr lang="ja-JP" altLang="en-US" sz="1600" dirty="0" smtClean="0">
                <a:solidFill>
                  <a:schemeClr val="tx1">
                    <a:lumMod val="65000"/>
                    <a:lumOff val="35000"/>
                  </a:schemeClr>
                </a:solidFill>
                <a:latin typeface="ＤＦＰ太丸ゴシック体"/>
                <a:ea typeface="ＤＦＰ太丸ゴシック体"/>
                <a:cs typeface="ＤＦＰ太丸ゴシック体"/>
              </a:rPr>
              <a:t>：ミス無し。ルールにも対応</a:t>
            </a:r>
            <a:endParaRPr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５段階設定くらいに出来ると嬉しいんですが、</a:t>
            </a:r>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レベル設定がどのくらい分けられるかによって、ステージ構成を若干変えた方が</a:t>
            </a:r>
            <a:endParaRPr kumimoji="1" lang="en-US" altLang="ja-JP" sz="16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600" dirty="0" smtClean="0">
                <a:solidFill>
                  <a:schemeClr val="tx1">
                    <a:lumMod val="65000"/>
                    <a:lumOff val="35000"/>
                  </a:schemeClr>
                </a:solidFill>
                <a:latin typeface="ＤＦＰ太丸ゴシック体"/>
                <a:ea typeface="ＤＦＰ太丸ゴシック体"/>
                <a:cs typeface="ＤＦＰ太丸ゴシック体"/>
              </a:rPr>
              <a:t>良いかと思っております。</a:t>
            </a:r>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p:txBody>
      </p:sp>
      <p:pic>
        <p:nvPicPr>
          <p:cNvPr id="53" name="図 52"/>
          <p:cNvPicPr>
            <a:picLocks noChangeAspect="1"/>
          </p:cNvPicPr>
          <p:nvPr/>
        </p:nvPicPr>
        <p:blipFill>
          <a:blip r:embed="rId2"/>
          <a:stretch>
            <a:fillRect/>
          </a:stretch>
        </p:blipFill>
        <p:spPr>
          <a:xfrm>
            <a:off x="13565" y="0"/>
            <a:ext cx="3630877" cy="6858000"/>
          </a:xfrm>
          <a:prstGeom prst="rect">
            <a:avLst/>
          </a:prstGeom>
        </p:spPr>
      </p:pic>
      <p:sp>
        <p:nvSpPr>
          <p:cNvPr id="54" name="正方形/長方形 53"/>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descr="スクリーンショット 2014-01-20 21.04.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586140"/>
            <a:ext cx="2729431" cy="2425472"/>
          </a:xfrm>
          <a:prstGeom prst="rect">
            <a:avLst/>
          </a:prstGeom>
        </p:spPr>
      </p:pic>
      <p:pic>
        <p:nvPicPr>
          <p:cNvPr id="11" name="図 10" descr="スクリーンショット 2014-01-20 21.06.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01" y="1177991"/>
            <a:ext cx="663293" cy="267297"/>
          </a:xfrm>
          <a:prstGeom prst="rect">
            <a:avLst/>
          </a:prstGeom>
        </p:spPr>
      </p:pic>
    </p:spTree>
    <p:extLst>
      <p:ext uri="{BB962C8B-B14F-4D97-AF65-F5344CB8AC3E}">
        <p14:creationId xmlns:p14="http://schemas.microsoft.com/office/powerpoint/2010/main" val="38862748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20768"/>
          </a:xfrm>
        </p:spPr>
        <p:txBody>
          <a:bodyPr>
            <a:normAutofit/>
          </a:bodyPr>
          <a:lstStyle/>
          <a:p>
            <a:pPr algn="l"/>
            <a:r>
              <a:rPr lang="en-US" altLang="ja-JP" sz="1500" dirty="0" err="1" smtClean="0">
                <a:solidFill>
                  <a:schemeClr val="tx1">
                    <a:lumMod val="65000"/>
                    <a:lumOff val="35000"/>
                  </a:schemeClr>
                </a:solidFill>
                <a:latin typeface="Arial"/>
                <a:ea typeface="ＤＦＰ太丸ゴシック体"/>
                <a:cs typeface="Arial"/>
              </a:rPr>
              <a:t>Điểm</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khác</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nhau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của</a:t>
            </a:r>
            <a:r>
              <a:rPr lang="en-US" altLang="ja-JP" sz="1500" dirty="0" smtClean="0">
                <a:solidFill>
                  <a:schemeClr val="tx1">
                    <a:lumMod val="65000"/>
                    <a:lumOff val="35000"/>
                  </a:schemeClr>
                </a:solidFill>
                <a:latin typeface="Arial"/>
                <a:ea typeface="ＤＦＰ太丸ゴシック体"/>
                <a:cs typeface="Arial"/>
              </a:rPr>
              <a:t> game </a:t>
            </a:r>
            <a:r>
              <a:rPr lang="en-US" altLang="ja-JP" sz="1500" dirty="0" err="1" smtClean="0">
                <a:solidFill>
                  <a:schemeClr val="tx1">
                    <a:lumMod val="65000"/>
                    <a:lumOff val="35000"/>
                  </a:schemeClr>
                </a:solidFill>
                <a:latin typeface="Arial"/>
                <a:ea typeface="ＤＦＰ太丸ゴシック体"/>
                <a:cs typeface="Arial"/>
              </a:rPr>
              <a:t>tại</a:t>
            </a:r>
            <a:r>
              <a:rPr lang="en-US" altLang="ja-JP" sz="1500" dirty="0" smtClean="0">
                <a:solidFill>
                  <a:schemeClr val="tx1">
                    <a:lumMod val="65000"/>
                    <a:lumOff val="35000"/>
                  </a:schemeClr>
                </a:solidFill>
                <a:latin typeface="Arial"/>
                <a:ea typeface="ＤＦＰ太丸ゴシック体"/>
                <a:cs typeface="Arial"/>
              </a:rPr>
              <a:t> stage</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err="1" smtClean="0">
                <a:solidFill>
                  <a:schemeClr val="tx1">
                    <a:lumMod val="65000"/>
                    <a:lumOff val="35000"/>
                  </a:schemeClr>
                </a:solidFill>
                <a:latin typeface="Arial"/>
                <a:ea typeface="ＤＦＰ太丸ゴシック体"/>
                <a:cs typeface="Arial"/>
              </a:rPr>
              <a:t>Cài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đặt</a:t>
            </a:r>
            <a:r>
              <a:rPr lang="en-US" altLang="ja-JP" sz="1500" dirty="0" smtClean="0">
                <a:solidFill>
                  <a:schemeClr val="tx1">
                    <a:lumMod val="65000"/>
                    <a:lumOff val="35000"/>
                  </a:schemeClr>
                </a:solidFill>
                <a:latin typeface="Arial"/>
                <a:ea typeface="ＤＦＰ太丸ゴシック体"/>
                <a:cs typeface="Arial"/>
              </a:rPr>
              <a:t> rule </a:t>
            </a:r>
            <a:r>
              <a:rPr lang="en-US" altLang="ja-JP" sz="1500" dirty="0" err="1" smtClean="0">
                <a:solidFill>
                  <a:schemeClr val="tx1">
                    <a:lumMod val="65000"/>
                    <a:lumOff val="35000"/>
                  </a:schemeClr>
                </a:solidFill>
                <a:latin typeface="Arial"/>
                <a:ea typeface="ＤＦＰ太丸ゴシック体"/>
                <a:cs typeface="Arial"/>
              </a:rPr>
              <a:t>khác</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nhau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tại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mỗi</a:t>
            </a:r>
            <a:r>
              <a:rPr lang="en-US" altLang="ja-JP" sz="1500" dirty="0" smtClean="0">
                <a:solidFill>
                  <a:schemeClr val="tx1">
                    <a:lumMod val="65000"/>
                    <a:lumOff val="35000"/>
                  </a:schemeClr>
                </a:solidFill>
                <a:latin typeface="Arial"/>
                <a:ea typeface="ＤＦＰ太丸ゴシック体"/>
                <a:cs typeface="Arial"/>
              </a:rPr>
              <a:t> stage</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stage1~10</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smtClean="0">
                <a:solidFill>
                  <a:schemeClr val="tx1">
                    <a:lumMod val="65000"/>
                    <a:lumOff val="35000"/>
                  </a:schemeClr>
                </a:solidFill>
                <a:latin typeface="Arial"/>
                <a:ea typeface="ＤＦＰ太丸ゴシック体"/>
                <a:cs typeface="Arial"/>
              </a:rPr>
              <a:t>rule </a:t>
            </a:r>
            <a:r>
              <a:rPr lang="en-US" altLang="ja-JP" sz="1500" dirty="0" err="1" smtClean="0">
                <a:solidFill>
                  <a:schemeClr val="tx1">
                    <a:lumMod val="65000"/>
                    <a:lumOff val="35000"/>
                  </a:schemeClr>
                </a:solidFill>
                <a:latin typeface="Arial"/>
                <a:ea typeface="ＤＦＰ太丸ゴシック体"/>
                <a:cs typeface="Arial"/>
              </a:rPr>
              <a:t>thông</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thường</a:t>
            </a: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stage11~20</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smtClean="0">
                <a:solidFill>
                  <a:schemeClr val="tx1">
                    <a:lumMod val="65000"/>
                    <a:lumOff val="35000"/>
                  </a:schemeClr>
                </a:solidFill>
                <a:latin typeface="Arial"/>
                <a:ea typeface="ＤＦＰ太丸ゴシック体"/>
                <a:cs typeface="Arial"/>
              </a:rPr>
              <a:t>Rule Don</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stage21~30</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smtClean="0">
                <a:solidFill>
                  <a:schemeClr val="tx1">
                    <a:lumMod val="65000"/>
                    <a:lumOff val="35000"/>
                  </a:schemeClr>
                </a:solidFill>
                <a:latin typeface="Arial"/>
                <a:ea typeface="ＤＦＰ太丸ゴシック体"/>
                <a:cs typeface="Arial"/>
              </a:rPr>
              <a:t>Rule </a:t>
            </a:r>
            <a:r>
              <a:rPr lang="en-US" altLang="ja-JP" sz="1500" dirty="0" err="1" smtClean="0">
                <a:solidFill>
                  <a:schemeClr val="tx1">
                    <a:lumMod val="65000"/>
                    <a:lumOff val="35000"/>
                  </a:schemeClr>
                </a:solidFill>
                <a:latin typeface="Arial"/>
                <a:ea typeface="ＤＦＰ太丸ゴシック体"/>
                <a:cs typeface="Arial"/>
              </a:rPr>
              <a:t>anh</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em</a:t>
            </a: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stage31~40</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smtClean="0">
                <a:solidFill>
                  <a:schemeClr val="tx1">
                    <a:lumMod val="65000"/>
                    <a:lumOff val="35000"/>
                  </a:schemeClr>
                </a:solidFill>
                <a:latin typeface="Arial"/>
                <a:ea typeface="ＤＦＰ太丸ゴシック体"/>
                <a:cs typeface="Arial"/>
              </a:rPr>
              <a:t>Rule </a:t>
            </a:r>
            <a:r>
              <a:rPr lang="en-US" altLang="ja-JP" sz="1500" dirty="0" err="1" smtClean="0">
                <a:solidFill>
                  <a:schemeClr val="tx1">
                    <a:lumMod val="65000"/>
                    <a:lumOff val="35000"/>
                  </a:schemeClr>
                </a:solidFill>
                <a:latin typeface="Arial"/>
                <a:ea typeface="ＤＦＰ太丸ゴシック体"/>
                <a:cs typeface="Arial"/>
              </a:rPr>
              <a:t>kokko</a:t>
            </a: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stage41~50</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smtClean="0">
                <a:solidFill>
                  <a:schemeClr val="tx1">
                    <a:lumMod val="65000"/>
                    <a:lumOff val="35000"/>
                  </a:schemeClr>
                </a:solidFill>
                <a:latin typeface="Arial"/>
                <a:ea typeface="ＤＦＰ太丸ゴシック体"/>
                <a:cs typeface="Arial"/>
              </a:rPr>
              <a:t>Rule Tom</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last stage</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smtClean="0">
                <a:solidFill>
                  <a:schemeClr val="tx1">
                    <a:lumMod val="65000"/>
                    <a:lumOff val="35000"/>
                  </a:schemeClr>
                </a:solidFill>
                <a:latin typeface="Arial"/>
                <a:ea typeface="ＤＦＰ太丸ゴシック体"/>
                <a:cs typeface="Arial"/>
              </a:rPr>
              <a:t>Rule </a:t>
            </a:r>
            <a:r>
              <a:rPr lang="en-US" altLang="ja-JP" sz="1500" dirty="0" err="1" smtClean="0">
                <a:solidFill>
                  <a:schemeClr val="tx1">
                    <a:lumMod val="65000"/>
                    <a:lumOff val="35000"/>
                  </a:schemeClr>
                </a:solidFill>
                <a:latin typeface="Arial"/>
                <a:ea typeface="ＤＦＰ太丸ゴシック体"/>
                <a:cs typeface="Arial"/>
              </a:rPr>
              <a:t>hỗn</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hợp</a:t>
            </a: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a:t>
            </a:r>
            <a:r>
              <a:rPr lang="en-US" altLang="ja-JP" sz="1500" dirty="0" err="1" smtClean="0">
                <a:solidFill>
                  <a:schemeClr val="tx1">
                    <a:lumMod val="65000"/>
                    <a:lumOff val="35000"/>
                  </a:schemeClr>
                </a:solidFill>
                <a:latin typeface="Arial"/>
                <a:ea typeface="ＤＦＰ太丸ゴシック体"/>
                <a:cs typeface="Arial"/>
              </a:rPr>
              <a:t>Về</a:t>
            </a:r>
            <a:r>
              <a:rPr lang="en-US" altLang="ja-JP" sz="1500" dirty="0" smtClean="0">
                <a:solidFill>
                  <a:schemeClr val="tx1">
                    <a:lumMod val="65000"/>
                    <a:lumOff val="35000"/>
                  </a:schemeClr>
                </a:solidFill>
                <a:latin typeface="Arial"/>
                <a:ea typeface="ＤＦＰ太丸ゴシック体"/>
                <a:cs typeface="Arial"/>
              </a:rPr>
              <a:t> Al </a:t>
            </a:r>
            <a:r>
              <a:rPr lang="en-US" altLang="ja-JP" sz="1500" dirty="0" err="1" smtClean="0">
                <a:solidFill>
                  <a:schemeClr val="tx1">
                    <a:lumMod val="65000"/>
                    <a:lumOff val="35000"/>
                  </a:schemeClr>
                </a:solidFill>
                <a:latin typeface="Arial"/>
                <a:ea typeface="ＤＦＰ太丸ゴシック体"/>
                <a:cs typeface="Arial"/>
              </a:rPr>
              <a:t>level【Trao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đổi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thảo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luận</a:t>
            </a:r>
            <a:r>
              <a:rPr lang="en-US" altLang="ja-JP" sz="1500" dirty="0" smtClean="0">
                <a:solidFill>
                  <a:schemeClr val="tx1">
                    <a:lumMod val="65000"/>
                    <a:lumOff val="35000"/>
                  </a:schemeClr>
                </a:solidFill>
                <a:latin typeface="Arial"/>
                <a:ea typeface="ＤＦＰ太丸ゴシック体"/>
                <a:cs typeface="Arial"/>
              </a:rPr>
              <a:t>】</a:t>
            </a:r>
            <a:br>
              <a:rPr lang="en-US" altLang="ja-JP" sz="1500" dirty="0" smtClean="0">
                <a:solidFill>
                  <a:schemeClr val="tx1">
                    <a:lumMod val="65000"/>
                    <a:lumOff val="35000"/>
                  </a:schemeClr>
                </a:solidFill>
                <a:latin typeface="Arial"/>
                <a:ea typeface="ＤＦＰ太丸ゴシック体"/>
                <a:cs typeface="Arial"/>
              </a:rPr>
            </a:br>
            <a:r>
              <a:rPr lang="en-US" altLang="ja-JP" sz="1500" dirty="0" err="1" smtClean="0">
                <a:solidFill>
                  <a:schemeClr val="tx1">
                    <a:lumMod val="65000"/>
                    <a:lumOff val="35000"/>
                  </a:schemeClr>
                </a:solidFill>
                <a:latin typeface="Arial"/>
                <a:ea typeface="ＤＦＰ太丸ゴシック体"/>
                <a:cs typeface="Arial"/>
              </a:rPr>
              <a:t>hãy</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cho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chũng</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tôi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thảo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luận</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chia</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khoảng</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bao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nhiêu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cài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đặt</a:t>
            </a:r>
            <a:r>
              <a:rPr lang="en-US" altLang="ja-JP" sz="1500" dirty="0" smtClean="0">
                <a:solidFill>
                  <a:schemeClr val="tx1">
                    <a:lumMod val="65000"/>
                    <a:lumOff val="35000"/>
                  </a:schemeClr>
                </a:solidFill>
                <a:latin typeface="Arial"/>
                <a:ea typeface="ＤＦＰ太丸ゴシック体"/>
                <a:cs typeface="Arial"/>
              </a:rPr>
              <a:t> level </a:t>
            </a:r>
            <a:r>
              <a:rPr lang="en-US" altLang="ja-JP" sz="1500" dirty="0" err="1" smtClean="0">
                <a:solidFill>
                  <a:schemeClr val="tx1">
                    <a:lumMod val="65000"/>
                    <a:lumOff val="35000"/>
                  </a:schemeClr>
                </a:solidFill>
                <a:latin typeface="Arial"/>
                <a:ea typeface="ＤＦＰ太丸ゴシック体"/>
                <a:cs typeface="Arial"/>
              </a:rPr>
              <a:t>của</a:t>
            </a:r>
            <a:r>
              <a:rPr lang="en-US" altLang="ja-JP" sz="1500" dirty="0" smtClean="0">
                <a:solidFill>
                  <a:schemeClr val="tx1">
                    <a:lumMod val="65000"/>
                    <a:lumOff val="35000"/>
                  </a:schemeClr>
                </a:solidFill>
                <a:latin typeface="Arial"/>
                <a:ea typeface="ＤＦＰ太丸ゴシック体"/>
                <a:cs typeface="Arial"/>
              </a:rPr>
              <a:t> Al</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level</a:t>
            </a:r>
            <a:r>
              <a:rPr lang="ja-JP" altLang="en-US" sz="1500" dirty="0" smtClean="0">
                <a:solidFill>
                  <a:schemeClr val="tx1">
                    <a:lumMod val="65000"/>
                    <a:lumOff val="35000"/>
                  </a:schemeClr>
                </a:solidFill>
                <a:latin typeface="Arial"/>
                <a:ea typeface="ＤＦＰ太丸ゴシック体"/>
                <a:cs typeface="Arial"/>
              </a:rPr>
              <a:t>０：</a:t>
            </a:r>
            <a:r>
              <a:rPr lang="en-US" altLang="ja-JP" sz="1500" dirty="0" err="1" smtClean="0">
                <a:solidFill>
                  <a:schemeClr val="tx1">
                    <a:lumMod val="65000"/>
                    <a:lumOff val="35000"/>
                  </a:schemeClr>
                </a:solidFill>
                <a:latin typeface="Arial"/>
                <a:ea typeface="ＤＦＰ太丸ゴシック体"/>
                <a:cs typeface="Arial"/>
              </a:rPr>
              <a:t>Hoàn</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thành</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một</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cách</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kém</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cỏi</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err="1" smtClean="0">
                <a:solidFill>
                  <a:schemeClr val="tx1">
                    <a:lumMod val="65000"/>
                    <a:lumOff val="35000"/>
                  </a:schemeClr>
                </a:solidFill>
                <a:latin typeface="Arial"/>
                <a:ea typeface="ＤＦＰ太丸ゴシック体"/>
                <a:cs typeface="Arial"/>
              </a:rPr>
              <a:t>Hầu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hết</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là</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trạng</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thái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ngẫu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nhiên</a:t>
            </a: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level MAX</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err="1" smtClean="0">
                <a:solidFill>
                  <a:schemeClr val="tx1">
                    <a:lumMod val="65000"/>
                    <a:lumOff val="35000"/>
                  </a:schemeClr>
                </a:solidFill>
                <a:latin typeface="Arial"/>
                <a:ea typeface="ＤＦＰ太丸ゴシック体"/>
                <a:cs typeface="Arial"/>
              </a:rPr>
              <a:t>Không</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có</a:t>
            </a:r>
            <a:r>
              <a:rPr lang="en-US" altLang="ja-JP" sz="1500" dirty="0" smtClean="0">
                <a:solidFill>
                  <a:schemeClr val="tx1">
                    <a:lumMod val="65000"/>
                    <a:lumOff val="35000"/>
                  </a:schemeClr>
                </a:solidFill>
                <a:latin typeface="Arial"/>
                <a:ea typeface="ＤＦＰ太丸ゴシック体"/>
                <a:cs typeface="Arial"/>
              </a:rPr>
              <a:t> mix</a:t>
            </a:r>
            <a:r>
              <a:rPr lang="ja-JP" altLang="en-US" sz="1500" dirty="0" smtClean="0">
                <a:solidFill>
                  <a:schemeClr val="tx1">
                    <a:lumMod val="65000"/>
                    <a:lumOff val="35000"/>
                  </a:schemeClr>
                </a:solidFill>
                <a:latin typeface="Arial"/>
                <a:ea typeface="ＤＦＰ太丸ゴシック体"/>
                <a:cs typeface="Arial"/>
              </a:rPr>
              <a:t>。</a:t>
            </a:r>
            <a:r>
              <a:rPr lang="en-US" altLang="ja-JP" sz="1500" dirty="0" err="1" smtClean="0">
                <a:solidFill>
                  <a:schemeClr val="tx1">
                    <a:lumMod val="65000"/>
                    <a:lumOff val="35000"/>
                  </a:schemeClr>
                </a:solidFill>
                <a:latin typeface="Arial"/>
                <a:ea typeface="ＤＦＰ太丸ゴシック体"/>
                <a:cs typeface="Arial"/>
              </a:rPr>
              <a:t>Đáp</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ứng</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cho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cả</a:t>
            </a:r>
            <a:r>
              <a:rPr lang="en-US" altLang="ja-JP" sz="1500" dirty="0" smtClean="0">
                <a:solidFill>
                  <a:schemeClr val="tx1">
                    <a:lumMod val="65000"/>
                    <a:lumOff val="35000"/>
                  </a:schemeClr>
                </a:solidFill>
                <a:latin typeface="Arial"/>
                <a:ea typeface="ＤＦＰ太丸ゴシック体"/>
                <a:cs typeface="Arial"/>
              </a:rPr>
              <a:t> rule</a:t>
            </a:r>
            <a:br>
              <a:rPr lang="en-US" altLang="ja-JP" sz="1500" dirty="0" smtClean="0">
                <a:solidFill>
                  <a:schemeClr val="tx1">
                    <a:lumMod val="65000"/>
                    <a:lumOff val="35000"/>
                  </a:schemeClr>
                </a:solidFill>
                <a:latin typeface="Arial"/>
                <a:ea typeface="ＤＦＰ太丸ゴシック体"/>
                <a:cs typeface="Arial"/>
              </a:rPr>
            </a:br>
            <a:r>
              <a:rPr lang="en-US" altLang="ja-JP" sz="1500" dirty="0" smtClean="0">
                <a:solidFill>
                  <a:schemeClr val="tx1">
                    <a:lumMod val="65000"/>
                    <a:lumOff val="35000"/>
                  </a:schemeClr>
                </a:solidFill>
                <a:latin typeface="Arial"/>
                <a:ea typeface="ＤＦＰ太丸ゴシック体"/>
                <a:cs typeface="Arial"/>
              </a:rPr>
              <a:t/>
            </a:r>
            <a:br>
              <a:rPr lang="en-US" altLang="ja-JP" sz="1500" dirty="0" smtClean="0">
                <a:solidFill>
                  <a:schemeClr val="tx1">
                    <a:lumMod val="65000"/>
                    <a:lumOff val="35000"/>
                  </a:schemeClr>
                </a:solidFill>
                <a:latin typeface="Arial"/>
                <a:ea typeface="ＤＦＰ太丸ゴシック体"/>
                <a:cs typeface="Arial"/>
              </a:rPr>
            </a:br>
            <a:r>
              <a:rPr lang="en-US" altLang="ja-JP" sz="1500" dirty="0" err="1" smtClean="0">
                <a:solidFill>
                  <a:schemeClr val="tx1">
                    <a:lumMod val="65000"/>
                    <a:lumOff val="35000"/>
                  </a:schemeClr>
                </a:solidFill>
                <a:latin typeface="Arial"/>
                <a:ea typeface="ＤＦＰ太丸ゴシック体"/>
                <a:cs typeface="Arial"/>
              </a:rPr>
              <a:t>Nếu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cài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đặt</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được</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tầm</a:t>
            </a:r>
            <a:r>
              <a:rPr lang="en-US" altLang="ja-JP" sz="1500" dirty="0" smtClean="0">
                <a:solidFill>
                  <a:schemeClr val="tx1">
                    <a:lumMod val="65000"/>
                    <a:lumOff val="35000"/>
                  </a:schemeClr>
                </a:solidFill>
                <a:latin typeface="Arial"/>
                <a:ea typeface="ＤＦＰ太丸ゴシック体"/>
                <a:cs typeface="Arial"/>
              </a:rPr>
              <a:t> 5 </a:t>
            </a:r>
            <a:r>
              <a:rPr lang="en-US" altLang="ja-JP" sz="1500" dirty="0" err="1" smtClean="0">
                <a:solidFill>
                  <a:schemeClr val="tx1">
                    <a:lumMod val="65000"/>
                    <a:lumOff val="35000"/>
                  </a:schemeClr>
                </a:solidFill>
                <a:latin typeface="Arial"/>
                <a:ea typeface="ＤＦＰ太丸ゴシック体"/>
                <a:cs typeface="Arial"/>
              </a:rPr>
              <a:t>bậc</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thì</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thật</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là</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vui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nhưng</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tôi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nghĩ</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thật</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là</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tốt</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nếu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có</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thể</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thay</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đổi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ít</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nhiều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cấu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trúc</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của</a:t>
            </a:r>
            <a:r>
              <a:rPr lang="en-US" altLang="ja-JP" sz="1500" dirty="0" smtClean="0">
                <a:solidFill>
                  <a:schemeClr val="tx1">
                    <a:lumMod val="65000"/>
                    <a:lumOff val="35000"/>
                  </a:schemeClr>
                </a:solidFill>
                <a:latin typeface="Arial"/>
                <a:ea typeface="ＤＦＰ太丸ゴシック体"/>
                <a:cs typeface="Arial"/>
              </a:rPr>
              <a:t> stage </a:t>
            </a:r>
            <a:r>
              <a:rPr lang="en-US" altLang="ja-JP" sz="1500" dirty="0" err="1" smtClean="0">
                <a:solidFill>
                  <a:schemeClr val="tx1">
                    <a:lumMod val="65000"/>
                    <a:lumOff val="35000"/>
                  </a:schemeClr>
                </a:solidFill>
                <a:latin typeface="Arial"/>
                <a:ea typeface="ＤＦＰ太丸ゴシック体"/>
                <a:cs typeface="Arial"/>
              </a:rPr>
              <a:t>dựa</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vào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việc</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chia</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được</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bao</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nhiêu</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cài</a:t>
            </a:r>
            <a:r>
              <a:rPr lang="en-US" altLang="ja-JP" sz="1500" dirty="0" smtClean="0">
                <a:solidFill>
                  <a:schemeClr val="tx1">
                    <a:lumMod val="65000"/>
                    <a:lumOff val="35000"/>
                  </a:schemeClr>
                </a:solidFill>
                <a:latin typeface="Arial"/>
                <a:ea typeface="ＤＦＰ太丸ゴシック体"/>
                <a:cs typeface="Arial"/>
              </a:rPr>
              <a:t> </a:t>
            </a:r>
            <a:r>
              <a:rPr lang="en-US" altLang="ja-JP" sz="1500" dirty="0" err="1" smtClean="0">
                <a:solidFill>
                  <a:schemeClr val="tx1">
                    <a:lumMod val="65000"/>
                    <a:lumOff val="35000"/>
                  </a:schemeClr>
                </a:solidFill>
                <a:latin typeface="Arial"/>
                <a:ea typeface="ＤＦＰ太丸ゴシック体"/>
                <a:cs typeface="Arial"/>
              </a:rPr>
              <a:t>đặt</a:t>
            </a:r>
            <a:r>
              <a:rPr lang="en-US" altLang="ja-JP" sz="1500" dirty="0" smtClean="0">
                <a:solidFill>
                  <a:schemeClr val="tx1">
                    <a:lumMod val="65000"/>
                    <a:lumOff val="35000"/>
                  </a:schemeClr>
                </a:solidFill>
                <a:latin typeface="Arial"/>
                <a:ea typeface="ＤＦＰ太丸ゴシック体"/>
                <a:cs typeface="Arial"/>
              </a:rPr>
              <a:t> level </a:t>
            </a:r>
            <a:br>
              <a:rPr lang="en-US" altLang="ja-JP" sz="1500" dirty="0" smtClean="0">
                <a:solidFill>
                  <a:schemeClr val="tx1">
                    <a:lumMod val="65000"/>
                    <a:lumOff val="35000"/>
                  </a:schemeClr>
                </a:solidFill>
                <a:latin typeface="Arial"/>
                <a:ea typeface="ＤＦＰ太丸ゴシック体"/>
                <a:cs typeface="Arial"/>
              </a:rPr>
            </a:br>
            <a:endParaRPr lang="en-US" sz="15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5172" y="210177"/>
            <a:ext cx="8705223" cy="6247866"/>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ＤＦＰ太丸ゴシック体"/>
                <a:ea typeface="ＤＦＰ太丸ゴシック体"/>
                <a:cs typeface="ＤＦＰ太丸ゴシック体"/>
              </a:rPr>
              <a:t>◆</a:t>
            </a:r>
            <a:r>
              <a:rPr kumimoji="1" lang="ja-JP" altLang="en-US" sz="1600" dirty="0" smtClean="0">
                <a:solidFill>
                  <a:schemeClr val="tx1">
                    <a:lumMod val="85000"/>
                    <a:lumOff val="15000"/>
                  </a:schemeClr>
                </a:solidFill>
                <a:latin typeface="ＤＦＰ太丸ゴシック体"/>
                <a:ea typeface="ＤＦＰ太丸ゴシック体"/>
                <a:cs typeface="ＤＦＰ太丸ゴシック体"/>
              </a:rPr>
              <a:t>各ステージのルール</a:t>
            </a:r>
            <a:endParaRPr kumimoji="1"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a:solidFill>
                <a:schemeClr val="tx1">
                  <a:lumMod val="85000"/>
                  <a:lumOff val="15000"/>
                </a:schemeClr>
              </a:solidFill>
              <a:latin typeface="ＤＦＰ太丸ゴシック体"/>
              <a:ea typeface="ＤＦＰ太丸ゴシック体"/>
              <a:cs typeface="ＤＦＰ太丸ゴシック体"/>
            </a:endParaRPr>
          </a:p>
          <a:p>
            <a:r>
              <a:rPr lang="ja-JP" altLang="en-US" sz="1600" dirty="0" smtClean="0">
                <a:solidFill>
                  <a:schemeClr val="tx1">
                    <a:lumMod val="85000"/>
                    <a:lumOff val="15000"/>
                  </a:schemeClr>
                </a:solidFill>
                <a:latin typeface="ＤＦＰ太丸ゴシック体"/>
                <a:ea typeface="ＤＦＰ太丸ゴシック体"/>
                <a:cs typeface="ＤＦＰ太丸ゴシック体"/>
              </a:rPr>
              <a:t>ステージ１１</a:t>
            </a:r>
            <a:r>
              <a:rPr lang="en-US" altLang="ja-JP" sz="1600" dirty="0" smtClean="0">
                <a:solidFill>
                  <a:schemeClr val="tx1">
                    <a:lumMod val="85000"/>
                    <a:lumOff val="15000"/>
                  </a:schemeClr>
                </a:solidFill>
                <a:latin typeface="ＤＦＰ太丸ゴシック体"/>
                <a:ea typeface="ＤＦＰ太丸ゴシック体"/>
                <a:cs typeface="ＤＦＰ太丸ゴシック体"/>
              </a:rPr>
              <a:t>〜</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２０　「ドンルール」</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r>
              <a:rPr lang="ja-JP" altLang="en-US" sz="1600" dirty="0" smtClean="0">
                <a:solidFill>
                  <a:schemeClr val="tx1">
                    <a:lumMod val="85000"/>
                    <a:lumOff val="15000"/>
                  </a:schemeClr>
                </a:solidFill>
                <a:latin typeface="ＤＦＰ太丸ゴシック体"/>
                <a:ea typeface="ＤＦＰ太丸ゴシック体"/>
                <a:cs typeface="ＤＦＰ太丸ゴシック体"/>
              </a:rPr>
              <a:t>キャラクター</a:t>
            </a:r>
            <a:r>
              <a:rPr lang="ja-JP" altLang="en-US" sz="1600" dirty="0">
                <a:solidFill>
                  <a:schemeClr val="tx1">
                    <a:lumMod val="85000"/>
                    <a:lumOff val="15000"/>
                  </a:schemeClr>
                </a:solidFill>
                <a:latin typeface="ＤＦＰ太丸ゴシック体"/>
                <a:ea typeface="ＤＦＰ太丸ゴシック体"/>
                <a:cs typeface="ＤＦＰ太丸ゴシック体"/>
              </a:rPr>
              <a:t>の</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ドン（囚人番号未定）が</a:t>
            </a:r>
            <a:r>
              <a:rPr lang="ja-JP" altLang="en-US" sz="1600" dirty="0">
                <a:solidFill>
                  <a:schemeClr val="tx1">
                    <a:lumMod val="85000"/>
                    <a:lumOff val="15000"/>
                  </a:schemeClr>
                </a:solidFill>
                <a:latin typeface="ＤＦＰ太丸ゴシック体"/>
                <a:ea typeface="ＤＦＰ太丸ゴシック体"/>
                <a:cs typeface="ＤＦＰ太丸ゴシック体"/>
              </a:rPr>
              <a:t>列に存在する時、</a:t>
            </a:r>
          </a:p>
          <a:p>
            <a:r>
              <a:rPr lang="ja-JP" altLang="en-US" sz="1600" dirty="0">
                <a:solidFill>
                  <a:schemeClr val="tx1">
                    <a:lumMod val="85000"/>
                    <a:lumOff val="15000"/>
                  </a:schemeClr>
                </a:solidFill>
                <a:latin typeface="ＤＦＰ太丸ゴシック体"/>
                <a:ea typeface="ＤＦＰ太丸ゴシック体"/>
                <a:cs typeface="ＤＦＰ太丸ゴシック体"/>
              </a:rPr>
              <a:t>５ターンに１回</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、ターン</a:t>
            </a:r>
            <a:r>
              <a:rPr lang="ja-JP" altLang="en-US" sz="1600" dirty="0">
                <a:solidFill>
                  <a:schemeClr val="tx1">
                    <a:lumMod val="85000"/>
                    <a:lumOff val="15000"/>
                  </a:schemeClr>
                </a:solidFill>
                <a:latin typeface="ＤＦＰ太丸ゴシック体"/>
                <a:ea typeface="ＤＦＰ太丸ゴシック体"/>
                <a:cs typeface="ＤＦＰ太丸ゴシック体"/>
              </a:rPr>
              <a:t>終わりに</a:t>
            </a:r>
          </a:p>
          <a:p>
            <a:r>
              <a:rPr lang="ja-JP" altLang="en-US" sz="1600" dirty="0">
                <a:solidFill>
                  <a:schemeClr val="tx1">
                    <a:lumMod val="85000"/>
                    <a:lumOff val="15000"/>
                  </a:schemeClr>
                </a:solidFill>
                <a:latin typeface="ＤＦＰ太丸ゴシック体"/>
                <a:ea typeface="ＤＦＰ太丸ゴシック体"/>
                <a:cs typeface="ＤＦＰ太丸ゴシック体"/>
              </a:rPr>
              <a:t>ドンは”誰か”とランダムで入れ替わってしまう。</a:t>
            </a:r>
          </a:p>
          <a:p>
            <a:endParaRPr lang="ja-JP" altLang="en-US" sz="1600" dirty="0">
              <a:solidFill>
                <a:schemeClr val="tx1">
                  <a:lumMod val="85000"/>
                  <a:lumOff val="15000"/>
                </a:schemeClr>
              </a:solidFill>
              <a:latin typeface="ＤＦＰ太丸ゴシック体"/>
              <a:ea typeface="ＤＦＰ太丸ゴシック体"/>
              <a:cs typeface="ＤＦＰ太丸ゴシック体"/>
            </a:endParaRPr>
          </a:p>
          <a:p>
            <a:r>
              <a:rPr lang="ja-JP" altLang="en-US" sz="1600" dirty="0">
                <a:solidFill>
                  <a:schemeClr val="tx1">
                    <a:lumMod val="85000"/>
                    <a:lumOff val="15000"/>
                  </a:schemeClr>
                </a:solidFill>
                <a:latin typeface="ＤＦＰ太丸ゴシック体"/>
                <a:ea typeface="ＤＦＰ太丸ゴシック体"/>
                <a:cs typeface="ＤＦＰ太丸ゴシック体"/>
              </a:rPr>
              <a:t>”誰か”には相手の列も含まれる。</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（＝15</a:t>
            </a:r>
            <a:r>
              <a:rPr lang="ja-JP" altLang="en-US" sz="1600" dirty="0">
                <a:solidFill>
                  <a:schemeClr val="tx1">
                    <a:lumMod val="85000"/>
                    <a:lumOff val="15000"/>
                  </a:schemeClr>
                </a:solidFill>
                <a:latin typeface="ＤＦＰ太丸ゴシック体"/>
                <a:ea typeface="ＤＦＰ太丸ゴシック体"/>
                <a:cs typeface="ＤＦＰ太丸ゴシック体"/>
              </a:rPr>
              <a:t>人中の誰かと入れ替わる）</a:t>
            </a:r>
          </a:p>
          <a:p>
            <a:r>
              <a:rPr lang="ja-JP" altLang="en-US" sz="1600" dirty="0">
                <a:solidFill>
                  <a:schemeClr val="tx1">
                    <a:lumMod val="85000"/>
                    <a:lumOff val="15000"/>
                  </a:schemeClr>
                </a:solidFill>
                <a:latin typeface="ＤＦＰ太丸ゴシック体"/>
                <a:ea typeface="ＤＦＰ太丸ゴシック体"/>
                <a:cs typeface="ＤＦＰ太丸ゴシック体"/>
              </a:rPr>
              <a:t>（一種のババ的な扱い）</a:t>
            </a:r>
            <a:endParaRPr lang="en-US" altLang="ja-JP" sz="1600" dirty="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a:solidFill>
                <a:schemeClr val="tx1">
                  <a:lumMod val="85000"/>
                  <a:lumOff val="15000"/>
                </a:schemeClr>
              </a:solidFill>
              <a:latin typeface="ＤＦＰ太丸ゴシック体"/>
              <a:ea typeface="ＤＦＰ太丸ゴシック体"/>
              <a:cs typeface="ＤＦＰ太丸ゴシック体"/>
            </a:endParaRPr>
          </a:p>
          <a:p>
            <a:r>
              <a:rPr lang="ja-JP" altLang="en-US" sz="1600" dirty="0" smtClean="0">
                <a:solidFill>
                  <a:schemeClr val="tx1">
                    <a:lumMod val="85000"/>
                    <a:lumOff val="15000"/>
                  </a:schemeClr>
                </a:solidFill>
                <a:latin typeface="ＤＦＰ太丸ゴシック体"/>
                <a:ea typeface="ＤＦＰ太丸ゴシック体"/>
                <a:cs typeface="ＤＦＰ太丸ゴシック体"/>
              </a:rPr>
              <a:t>ターンの定義：１人交代すると１ターン、相手が交代するのも１ターン、パスも１ターン</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r>
              <a:rPr lang="en-US" altLang="ja-JP" sz="1600" dirty="0" smtClean="0">
                <a:solidFill>
                  <a:schemeClr val="tx1">
                    <a:lumMod val="85000"/>
                    <a:lumOff val="15000"/>
                  </a:schemeClr>
                </a:solidFill>
                <a:latin typeface="ＤＦＰ太丸ゴシック体"/>
                <a:ea typeface="ＤＦＰ太丸ゴシック体"/>
                <a:cs typeface="ＤＦＰ太丸ゴシック体"/>
              </a:rPr>
              <a:t>※</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ドン</a:t>
            </a:r>
            <a:r>
              <a:rPr lang="ja-JP" altLang="en-US" sz="1600" dirty="0">
                <a:solidFill>
                  <a:schemeClr val="tx1">
                    <a:lumMod val="85000"/>
                    <a:lumOff val="15000"/>
                  </a:schemeClr>
                </a:solidFill>
                <a:latin typeface="ＤＦＰ太丸ゴシック体"/>
                <a:ea typeface="ＤＦＰ太丸ゴシック体"/>
                <a:cs typeface="ＤＦＰ太丸ゴシック体"/>
              </a:rPr>
              <a:t>の入れ替わりに</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よる連鎖攻撃</a:t>
            </a:r>
            <a:r>
              <a:rPr lang="ja-JP" altLang="en-US" sz="1600" dirty="0">
                <a:solidFill>
                  <a:schemeClr val="tx1">
                    <a:lumMod val="85000"/>
                    <a:lumOff val="15000"/>
                  </a:schemeClr>
                </a:solidFill>
                <a:latin typeface="ＤＦＰ太丸ゴシック体"/>
                <a:ea typeface="ＤＦＰ太丸ゴシック体"/>
                <a:cs typeface="ＤＦＰ太丸ゴシック体"/>
              </a:rPr>
              <a:t>は発生しない</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r>
              <a:rPr lang="en-US" altLang="ja-JP" sz="1600" dirty="0" smtClean="0">
                <a:solidFill>
                  <a:schemeClr val="tx1">
                    <a:lumMod val="85000"/>
                    <a:lumOff val="15000"/>
                  </a:schemeClr>
                </a:solidFill>
                <a:latin typeface="ＤＦＰ太丸ゴシック体"/>
                <a:ea typeface="ＤＦＰ太丸ゴシック体"/>
                <a:cs typeface="ＤＦＰ太丸ゴシック体"/>
              </a:rPr>
              <a:t>※</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４ターン目にドンの顔を赤くするアクションを入れる。（次のターンで移動しちゃう）</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a:solidFill>
                <a:schemeClr val="tx1">
                  <a:lumMod val="85000"/>
                  <a:lumOff val="15000"/>
                </a:schemeClr>
              </a:solidFill>
              <a:latin typeface="ＤＦＰ太丸ゴシック体"/>
              <a:ea typeface="ＤＦＰ太丸ゴシック体"/>
              <a:cs typeface="ＤＦＰ太丸ゴシック体"/>
            </a:endParaRPr>
          </a:p>
          <a:p>
            <a:r>
              <a:rPr lang="en-US" altLang="ja-JP" sz="1600" dirty="0" smtClean="0">
                <a:solidFill>
                  <a:schemeClr val="tx1">
                    <a:lumMod val="85000"/>
                    <a:lumOff val="15000"/>
                  </a:schemeClr>
                </a:solidFill>
                <a:latin typeface="ＤＦＰ太丸ゴシック体"/>
                <a:ea typeface="ＤＦＰ太丸ゴシック体"/>
                <a:cs typeface="ＤＦＰ太丸ゴシック体"/>
              </a:rPr>
              <a:t>※</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ドンが裏にいる場合もターン数は経過する。</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r>
              <a:rPr lang="ja-JP" altLang="ja-JP" sz="1600" dirty="0">
                <a:solidFill>
                  <a:schemeClr val="tx1">
                    <a:lumMod val="85000"/>
                    <a:lumOff val="15000"/>
                  </a:schemeClr>
                </a:solidFill>
                <a:latin typeface="ＤＦＰ太丸ゴシック体"/>
                <a:ea typeface="ＤＦＰ太丸ゴシック体"/>
                <a:cs typeface="ＤＦＰ太丸ゴシック体"/>
              </a:rPr>
              <a:t>　</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ドンが裏にいる状態で４ターン経過した場合、ドンは赤い顔の状態で来る、</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r>
              <a:rPr lang="ja-JP" altLang="ja-JP" sz="1600" dirty="0">
                <a:solidFill>
                  <a:schemeClr val="tx1">
                    <a:lumMod val="85000"/>
                    <a:lumOff val="15000"/>
                  </a:schemeClr>
                </a:solidFill>
                <a:latin typeface="ＤＦＰ太丸ゴシック体"/>
                <a:ea typeface="ＤＦＰ太丸ゴシック体"/>
                <a:cs typeface="ＤＦＰ太丸ゴシック体"/>
              </a:rPr>
              <a:t>　</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ターン終了時にドンは動くので、</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r>
              <a:rPr lang="ja-JP" altLang="ja-JP" sz="1600" dirty="0">
                <a:solidFill>
                  <a:schemeClr val="tx1">
                    <a:lumMod val="85000"/>
                    <a:lumOff val="15000"/>
                  </a:schemeClr>
                </a:solidFill>
                <a:latin typeface="ＤＦＰ太丸ゴシック体"/>
                <a:ea typeface="ＤＦＰ太丸ゴシック体"/>
                <a:cs typeface="ＤＦＰ太丸ゴシック体"/>
              </a:rPr>
              <a:t>　</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赤い顔のドンを入れる</a:t>
            </a:r>
            <a:r>
              <a:rPr lang="en-US" altLang="ja-JP" sz="1600" dirty="0" smtClean="0">
                <a:solidFill>
                  <a:schemeClr val="tx1">
                    <a:lumMod val="85000"/>
                    <a:lumOff val="15000"/>
                  </a:schemeClr>
                </a:solidFill>
                <a:latin typeface="ＤＦＰ太丸ゴシック体"/>
                <a:ea typeface="ＤＦＰ太丸ゴシック体"/>
                <a:cs typeface="ＤＦＰ太丸ゴシック体"/>
              </a:rPr>
              <a:t>→</a:t>
            </a:r>
            <a:r>
              <a:rPr lang="ja-JP" altLang="en-US" sz="1600" dirty="0" smtClean="0">
                <a:solidFill>
                  <a:schemeClr val="tx1">
                    <a:lumMod val="85000"/>
                    <a:lumOff val="15000"/>
                  </a:schemeClr>
                </a:solidFill>
                <a:latin typeface="ＤＦＰ太丸ゴシック体"/>
                <a:ea typeface="ＤＦＰ太丸ゴシック体"/>
                <a:cs typeface="ＤＦＰ太丸ゴシック体"/>
              </a:rPr>
              <a:t>すぐドンはどっか行く、という現象が起きます。</a:t>
            </a:r>
            <a:endParaRPr lang="en-US" altLang="ja-JP" sz="1600" dirty="0" smtClean="0">
              <a:solidFill>
                <a:schemeClr val="tx1">
                  <a:lumMod val="85000"/>
                  <a:lumOff val="15000"/>
                </a:schemeClr>
              </a:solidFill>
              <a:latin typeface="ＤＦＰ太丸ゴシック体"/>
              <a:ea typeface="ＤＦＰ太丸ゴシック体"/>
              <a:cs typeface="ＤＦＰ太丸ゴシック体"/>
            </a:endParaRPr>
          </a:p>
          <a:p>
            <a:endParaRPr lang="en-US" altLang="ja-JP" sz="1600" dirty="0">
              <a:solidFill>
                <a:schemeClr val="tx1">
                  <a:lumMod val="85000"/>
                  <a:lumOff val="15000"/>
                </a:schemeClr>
              </a:solidFill>
              <a:latin typeface="ＤＦＰ太丸ゴシック体"/>
              <a:ea typeface="ＤＦＰ太丸ゴシック体"/>
              <a:cs typeface="ＤＦＰ太丸ゴシック体"/>
            </a:endParaRPr>
          </a:p>
        </p:txBody>
      </p:sp>
    </p:spTree>
    <p:extLst>
      <p:ext uri="{BB962C8B-B14F-4D97-AF65-F5344CB8AC3E}">
        <p14:creationId xmlns:p14="http://schemas.microsoft.com/office/powerpoint/2010/main" val="20405488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812653"/>
          </a:xfrm>
        </p:spPr>
        <p:txBody>
          <a:bodyPr>
            <a:normAutofit/>
          </a:bodyPr>
          <a:lstStyle/>
          <a:p>
            <a:pPr algn="l"/>
            <a:r>
              <a:rPr lang="en-US" sz="2400" dirty="0" smtClean="0"/>
              <a:t/>
            </a:r>
            <a:br>
              <a:rPr lang="en-US" sz="2400" dirty="0" smtClean="0"/>
            </a:br>
            <a:r>
              <a:rPr lang="en-US" altLang="ja-JP" sz="2400" dirty="0" smtClean="0">
                <a:solidFill>
                  <a:schemeClr val="tx1">
                    <a:lumMod val="65000"/>
                    <a:lumOff val="35000"/>
                  </a:schemeClr>
                </a:solidFill>
                <a:latin typeface="ＤＦＰ太丸ゴシック体"/>
                <a:ea typeface="ＤＦＰ太丸ゴシック体"/>
                <a:cs typeface="ＤＦＰ太丸ゴシック体"/>
              </a:rPr>
              <a:t> Game concept </a:t>
            </a:r>
            <a:br>
              <a:rPr lang="en-US" altLang="ja-JP" sz="2400" dirty="0" smtClean="0">
                <a:solidFill>
                  <a:schemeClr val="tx1">
                    <a:lumMod val="65000"/>
                    <a:lumOff val="35000"/>
                  </a:schemeClr>
                </a:solidFill>
                <a:latin typeface="ＤＦＰ太丸ゴシック体"/>
                <a:ea typeface="ＤＦＰ太丸ゴシック体"/>
                <a:cs typeface="ＤＦＰ太丸ゴシック体"/>
              </a:rPr>
            </a:br>
            <a:r>
              <a:rPr lang="en-US" sz="2400" dirty="0" err="1" smtClean="0"/>
              <a:t>Trên</a:t>
            </a:r>
            <a:r>
              <a:rPr lang="en-US" sz="2400" dirty="0" smtClean="0"/>
              <a:t> </a:t>
            </a:r>
            <a:r>
              <a:rPr lang="en-US" sz="2400" dirty="0" err="1" smtClean="0"/>
              <a:t>bãi</a:t>
            </a:r>
            <a:r>
              <a:rPr lang="en-US" sz="2400" dirty="0" smtClean="0"/>
              <a:t> </a:t>
            </a:r>
            <a:r>
              <a:rPr lang="en-US" sz="2400" dirty="0" err="1" smtClean="0"/>
              <a:t>cỏ</a:t>
            </a:r>
            <a:r>
              <a:rPr lang="en-US" sz="2400" dirty="0" smtClean="0"/>
              <a:t> </a:t>
            </a:r>
            <a:r>
              <a:rPr lang="en-US" sz="2400" dirty="0" err="1" smtClean="0"/>
              <a:t>có</a:t>
            </a:r>
            <a:r>
              <a:rPr lang="en-US" sz="2400" dirty="0" smtClean="0"/>
              <a:t> 40 </a:t>
            </a:r>
            <a:r>
              <a:rPr lang="en-US" sz="2400" dirty="0" err="1" smtClean="0"/>
              <a:t>tù</a:t>
            </a:r>
            <a:r>
              <a:rPr lang="en-US" sz="2400" dirty="0" smtClean="0"/>
              <a:t> </a:t>
            </a:r>
            <a:r>
              <a:rPr lang="en-US" sz="2400" dirty="0" err="1" smtClean="0"/>
              <a:t>nhân</a:t>
            </a:r>
            <a:r>
              <a:rPr lang="en-US" sz="2400" dirty="0" smtClean="0"/>
              <a:t> </a:t>
            </a:r>
            <a:r>
              <a:rPr lang="en-US" sz="2400" dirty="0" err="1" smtClean="0"/>
              <a:t>đại</a:t>
            </a:r>
            <a:r>
              <a:rPr lang="en-US" sz="2400" dirty="0" smtClean="0"/>
              <a:t> </a:t>
            </a:r>
            <a:r>
              <a:rPr lang="en-US" sz="2400" dirty="0" err="1" smtClean="0"/>
              <a:t>diện</a:t>
            </a:r>
            <a:r>
              <a:rPr lang="en-US" sz="2400" dirty="0" smtClean="0"/>
              <a:t> </a:t>
            </a:r>
            <a:r>
              <a:rPr lang="en-US" sz="2400" dirty="0" err="1" smtClean="0"/>
              <a:t>cho</a:t>
            </a:r>
            <a:r>
              <a:rPr lang="en-US" sz="2400" dirty="0" smtClean="0"/>
              <a:t> </a:t>
            </a:r>
            <a:r>
              <a:rPr lang="en-US" sz="2400" dirty="0" err="1" smtClean="0"/>
              <a:t>bên</a:t>
            </a:r>
            <a:r>
              <a:rPr lang="en-US" sz="2400" dirty="0" smtClean="0"/>
              <a:t> </a:t>
            </a:r>
            <a:r>
              <a:rPr lang="en-US" sz="2400" dirty="0" err="1" smtClean="0"/>
              <a:t>ác</a:t>
            </a:r>
            <a:r>
              <a:rPr lang="en-US" sz="2400" dirty="0" smtClean="0"/>
              <a:t/>
            </a:r>
            <a:br>
              <a:rPr lang="en-US" sz="2400" dirty="0" smtClean="0"/>
            </a:br>
            <a:r>
              <a:rPr lang="en-US" sz="2400" dirty="0" err="1" smtClean="0"/>
              <a:t>Bố</a:t>
            </a:r>
            <a:r>
              <a:rPr lang="en-US" sz="2400" dirty="0" smtClean="0"/>
              <a:t> </a:t>
            </a:r>
            <a:r>
              <a:rPr lang="en-US" sz="2400" dirty="0" err="1" smtClean="0"/>
              <a:t>già</a:t>
            </a:r>
            <a:r>
              <a:rPr lang="en-US" sz="2400" dirty="0" smtClean="0"/>
              <a:t> mafia, </a:t>
            </a:r>
            <a:r>
              <a:rPr lang="en-US" sz="2400" dirty="0" err="1" smtClean="0"/>
              <a:t>kẻ</a:t>
            </a:r>
            <a:r>
              <a:rPr lang="en-US" sz="2400" dirty="0" smtClean="0"/>
              <a:t> </a:t>
            </a:r>
            <a:r>
              <a:rPr lang="en-US" sz="2400" dirty="0" err="1" smtClean="0"/>
              <a:t>móc</a:t>
            </a:r>
            <a:r>
              <a:rPr lang="en-US" sz="2400" dirty="0" smtClean="0"/>
              <a:t> </a:t>
            </a:r>
            <a:r>
              <a:rPr lang="en-US" sz="2400" dirty="0" err="1" smtClean="0"/>
              <a:t>túi</a:t>
            </a:r>
            <a:r>
              <a:rPr lang="en-US" sz="2400" dirty="0" smtClean="0"/>
              <a:t>, </a:t>
            </a:r>
            <a:r>
              <a:rPr lang="en-US" sz="2400" dirty="0" err="1" smtClean="0"/>
              <a:t>anh</a:t>
            </a:r>
            <a:r>
              <a:rPr lang="en-US" sz="2400" dirty="0" smtClean="0"/>
              <a:t> </a:t>
            </a:r>
            <a:r>
              <a:rPr lang="en-US" sz="2400" dirty="0" err="1" smtClean="0"/>
              <a:t>em</a:t>
            </a:r>
            <a:r>
              <a:rPr lang="en-US" sz="2400" dirty="0" smtClean="0"/>
              <a:t> </a:t>
            </a:r>
            <a:r>
              <a:rPr lang="en-US" sz="2400" dirty="0" err="1" smtClean="0"/>
              <a:t>nhà</a:t>
            </a:r>
            <a:r>
              <a:rPr lang="en-US" sz="2400" dirty="0" smtClean="0"/>
              <a:t> </a:t>
            </a:r>
            <a:r>
              <a:rPr lang="en-US" sz="2400" dirty="0" err="1" smtClean="0"/>
              <a:t>trộm</a:t>
            </a:r>
            <a:r>
              <a:rPr lang="en-US" sz="2400" dirty="0" smtClean="0"/>
              <a:t> </a:t>
            </a:r>
            <a:r>
              <a:rPr lang="en-US" sz="2400" dirty="0" err="1" smtClean="0"/>
              <a:t>cướp</a:t>
            </a:r>
            <a:r>
              <a:rPr lang="en-US" sz="2400" dirty="0" smtClean="0"/>
              <a:t>…</a:t>
            </a:r>
            <a:r>
              <a:rPr lang="en-US" sz="2400" dirty="0" err="1" smtClean="0"/>
              <a:t>có</a:t>
            </a:r>
            <a:r>
              <a:rPr lang="en-US" sz="2400" dirty="0" smtClean="0"/>
              <a:t> </a:t>
            </a:r>
            <a:r>
              <a:rPr lang="en-US" sz="2400" dirty="0" err="1" smtClean="0"/>
              <a:t>rất</a:t>
            </a:r>
            <a:r>
              <a:rPr lang="en-US" sz="2400" dirty="0" smtClean="0"/>
              <a:t> </a:t>
            </a:r>
            <a:r>
              <a:rPr lang="en-US" sz="2400" dirty="0" err="1" smtClean="0"/>
              <a:t>nhiều</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tập</a:t>
            </a:r>
            <a:r>
              <a:rPr lang="en-US" sz="2400" dirty="0" smtClean="0"/>
              <a:t> </a:t>
            </a:r>
            <a:r>
              <a:rPr lang="en-US" sz="2400" dirty="0" err="1" smtClean="0"/>
              <a:t>trung</a:t>
            </a:r>
            <a:r>
              <a:rPr lang="en-US" sz="2400" dirty="0" smtClean="0"/>
              <a:t> </a:t>
            </a:r>
            <a:r>
              <a:rPr lang="en-US" sz="2400" dirty="0" err="1" smtClean="0"/>
              <a:t>trên</a:t>
            </a:r>
            <a:r>
              <a:rPr lang="en-US" sz="2400" dirty="0" smtClean="0"/>
              <a:t> </a:t>
            </a:r>
            <a:r>
              <a:rPr lang="en-US" sz="2400" dirty="0" err="1" smtClean="0"/>
              <a:t>bãi</a:t>
            </a:r>
            <a:r>
              <a:rPr lang="en-US" sz="2400" dirty="0" smtClean="0"/>
              <a:t> </a:t>
            </a:r>
            <a:r>
              <a:rPr lang="en-US" sz="2400" dirty="0" err="1" smtClean="0"/>
              <a:t>cỏ</a:t>
            </a:r>
            <a:r>
              <a:rPr lang="en-US" sz="2400" dirty="0" smtClean="0"/>
              <a:t>. </a:t>
            </a:r>
            <a:r>
              <a:rPr lang="en-US" sz="2400" dirty="0" err="1" smtClean="0"/>
              <a:t>Tuy</a:t>
            </a:r>
            <a:r>
              <a:rPr lang="en-US" sz="2400" dirty="0" smtClean="0"/>
              <a:t> </a:t>
            </a:r>
            <a:r>
              <a:rPr lang="en-US" sz="2400" dirty="0" err="1" smtClean="0"/>
              <a:t>là</a:t>
            </a:r>
            <a:r>
              <a:rPr lang="en-US" sz="2400" dirty="0" smtClean="0"/>
              <a:t> </a:t>
            </a:r>
            <a:r>
              <a:rPr lang="en-US" sz="2400" dirty="0" err="1" smtClean="0"/>
              <a:t>người</a:t>
            </a:r>
            <a:r>
              <a:rPr lang="en-US" sz="2400" dirty="0" smtClean="0"/>
              <a:t> </a:t>
            </a:r>
            <a:r>
              <a:rPr lang="en-US" sz="2400" dirty="0" err="1" smtClean="0"/>
              <a:t>xấu</a:t>
            </a:r>
            <a:r>
              <a:rPr lang="en-US" sz="2400" dirty="0" smtClean="0"/>
              <a:t> </a:t>
            </a:r>
            <a:r>
              <a:rPr lang="en-US" sz="2400" dirty="0" err="1" smtClean="0"/>
              <a:t>nhưng</a:t>
            </a:r>
            <a:r>
              <a:rPr lang="en-US" sz="2400" dirty="0" smtClean="0"/>
              <a:t> </a:t>
            </a:r>
            <a:r>
              <a:rPr lang="en-US" sz="2400" dirty="0" err="1" smtClean="0"/>
              <a:t>được</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hình</a:t>
            </a:r>
            <a:r>
              <a:rPr lang="en-US" sz="2400" dirty="0" smtClean="0"/>
              <a:t> </a:t>
            </a:r>
            <a:r>
              <a:rPr lang="en-US" sz="2400" dirty="0" err="1" smtClean="0"/>
              <a:t>tượng</a:t>
            </a:r>
            <a:r>
              <a:rPr lang="en-US" sz="2400" dirty="0" smtClean="0"/>
              <a:t> </a:t>
            </a:r>
            <a:r>
              <a:rPr lang="en-US" sz="2400" dirty="0" err="1" smtClean="0"/>
              <a:t>rất</a:t>
            </a:r>
            <a:r>
              <a:rPr lang="en-US" sz="2400" dirty="0" smtClean="0"/>
              <a:t> </a:t>
            </a:r>
            <a:r>
              <a:rPr lang="en-US" sz="2400" dirty="0" err="1" smtClean="0"/>
              <a:t>đáng</a:t>
            </a:r>
            <a:r>
              <a:rPr lang="en-US" sz="2400" dirty="0" smtClean="0"/>
              <a:t> </a:t>
            </a:r>
            <a:r>
              <a:rPr lang="en-US" sz="2400" dirty="0" err="1" smtClean="0"/>
              <a:t>yêu</a:t>
            </a:r>
            <a:r>
              <a:rPr lang="en-US" sz="2400" dirty="0" smtClean="0"/>
              <a:t> </a:t>
            </a:r>
            <a:r>
              <a:rPr lang="en-US" sz="2400" dirty="0" err="1" smtClean="0"/>
              <a:t>được</a:t>
            </a:r>
            <a:r>
              <a:rPr lang="en-US" sz="2400" dirty="0" smtClean="0"/>
              <a:t>  </a:t>
            </a:r>
            <a:r>
              <a:rPr lang="en-US" sz="2400" dirty="0" err="1" smtClean="0"/>
              <a:t>thống</a:t>
            </a:r>
            <a:r>
              <a:rPr lang="en-US" sz="2400" dirty="0" smtClean="0"/>
              <a:t> </a:t>
            </a:r>
            <a:r>
              <a:rPr lang="en-US" sz="2400" dirty="0" err="1" smtClean="0"/>
              <a:t>trị</a:t>
            </a:r>
            <a:r>
              <a:rPr lang="en-US" sz="2400" dirty="0" smtClean="0"/>
              <a:t> </a:t>
            </a:r>
            <a:r>
              <a:rPr lang="en-US" sz="2400" dirty="0" err="1" smtClean="0"/>
              <a:t>bởi</a:t>
            </a:r>
            <a:r>
              <a:rPr lang="en-US" sz="2400" dirty="0" smtClean="0"/>
              <a:t> Doctor prison. </a:t>
            </a:r>
            <a:r>
              <a:rPr lang="en-US" sz="2400" dirty="0" err="1" smtClean="0"/>
              <a:t>Chỉ</a:t>
            </a:r>
            <a:r>
              <a:rPr lang="en-US" sz="2400" dirty="0" smtClean="0"/>
              <a:t> </a:t>
            </a:r>
            <a:r>
              <a:rPr lang="en-US" sz="2400" dirty="0" err="1" smtClean="0"/>
              <a:t>xếp</a:t>
            </a:r>
            <a:r>
              <a:rPr lang="en-US" sz="2400" dirty="0" smtClean="0"/>
              <a:t> </a:t>
            </a:r>
            <a:r>
              <a:rPr lang="en-US" sz="2400" dirty="0" err="1" smtClean="0"/>
              <a:t>hàng</a:t>
            </a:r>
            <a:r>
              <a:rPr lang="en-US" sz="2400" dirty="0" smtClean="0"/>
              <a:t> </a:t>
            </a:r>
            <a:r>
              <a:rPr lang="en-US" sz="2400" dirty="0" err="1" smtClean="0"/>
              <a:t>thôi</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tù</a:t>
            </a:r>
            <a:r>
              <a:rPr lang="en-US" sz="2400" dirty="0" smtClean="0"/>
              <a:t> </a:t>
            </a:r>
            <a:r>
              <a:rPr lang="en-US" sz="2400" dirty="0" err="1" smtClean="0"/>
              <a:t>nhân</a:t>
            </a:r>
            <a:r>
              <a:rPr lang="en-US" sz="2400" dirty="0" smtClean="0"/>
              <a:t> </a:t>
            </a:r>
            <a:r>
              <a:rPr lang="en-US" sz="2400" dirty="0" err="1" smtClean="0"/>
              <a:t>khó</a:t>
            </a:r>
            <a:r>
              <a:rPr lang="en-US" sz="2400" dirty="0" smtClean="0"/>
              <a:t> </a:t>
            </a:r>
            <a:r>
              <a:rPr lang="en-US" sz="2400" dirty="0" err="1" smtClean="0"/>
              <a:t>bảo</a:t>
            </a:r>
            <a:r>
              <a:rPr lang="en-US" sz="2400" dirty="0" smtClean="0"/>
              <a:t> </a:t>
            </a:r>
            <a:r>
              <a:rPr lang="en-US" sz="2400" dirty="0" err="1" smtClean="0"/>
              <a:t>này</a:t>
            </a:r>
            <a:r>
              <a:rPr lang="en-US" sz="2400" dirty="0" smtClean="0"/>
              <a:t> </a:t>
            </a:r>
            <a:r>
              <a:rPr lang="en-US" sz="2400" dirty="0" err="1" smtClean="0"/>
              <a:t>cung</a:t>
            </a:r>
            <a:r>
              <a:rPr lang="en-US" sz="2400" dirty="0" smtClean="0"/>
              <a:t> </a:t>
            </a:r>
            <a:r>
              <a:rPr lang="en-US" sz="2400" dirty="0" err="1" smtClean="0"/>
              <a:t>khó</a:t>
            </a:r>
            <a:r>
              <a:rPr lang="vi-VN" sz="2400" dirty="0" smtClean="0"/>
              <a:t> </a:t>
            </a:r>
            <a:r>
              <a:rPr lang="en-US" sz="2400" dirty="0" err="1" smtClean="0"/>
              <a:t>khăn</a:t>
            </a:r>
            <a:r>
              <a:rPr lang="en-US" sz="2400" dirty="0" smtClean="0"/>
              <a:t>. </a:t>
            </a:r>
            <a:r>
              <a:rPr lang="vi-VN" sz="2400" dirty="0" smtClean="0"/>
              <a:t/>
            </a:r>
            <a:br>
              <a:rPr lang="vi-VN" sz="2400" dirty="0" smtClean="0"/>
            </a:br>
            <a:r>
              <a:rPr lang="vi-VN" sz="2400" dirty="0" smtClean="0"/>
              <a:t> Luật chơi như sau: phải sắp xếp các tù nhân này theo thứ tự chiều cao. Luật chơi duy nhất là quyết định thủ lĩnh là nhân vật lùn gây ấn tượng.</a:t>
            </a:r>
            <a:r>
              <a:rPr lang="en-US" sz="2400" i="1" dirty="0" smtClean="0"/>
              <a:t/>
            </a:r>
            <a:br>
              <a:rPr lang="en-US" sz="2400" i="1" dirty="0" smtClean="0"/>
            </a:b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930219"/>
          </a:xfrm>
        </p:spPr>
        <p:txBody>
          <a:bodyPr>
            <a:normAutofit/>
          </a:bodyPr>
          <a:lstStyle/>
          <a:p>
            <a:pPr algn="l"/>
            <a:r>
              <a:rPr lang="en-US" altLang="ja-JP" sz="1400" dirty="0" smtClean="0">
                <a:solidFill>
                  <a:schemeClr val="tx1">
                    <a:lumMod val="85000"/>
                    <a:lumOff val="15000"/>
                  </a:schemeClr>
                </a:solidFill>
                <a:latin typeface="Arial"/>
                <a:ea typeface="ＤＦＰ太丸ゴシック体"/>
                <a:cs typeface="Arial"/>
              </a:rPr>
              <a:t>◆Rule </a:t>
            </a:r>
            <a:r>
              <a:rPr lang="en-US" altLang="ja-JP" sz="1400" dirty="0" err="1" smtClean="0">
                <a:solidFill>
                  <a:schemeClr val="tx1">
                    <a:lumMod val="85000"/>
                    <a:lumOff val="15000"/>
                  </a:schemeClr>
                </a:solidFill>
                <a:latin typeface="Arial"/>
                <a:ea typeface="ＤＦＰ太丸ゴシック体"/>
                <a:cs typeface="Arial"/>
              </a:rPr>
              <a:t>của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các</a:t>
            </a:r>
            <a:r>
              <a:rPr lang="en-US" altLang="ja-JP" sz="1400" dirty="0" smtClean="0">
                <a:solidFill>
                  <a:schemeClr val="tx1">
                    <a:lumMod val="85000"/>
                    <a:lumOff val="15000"/>
                  </a:schemeClr>
                </a:solidFill>
                <a:latin typeface="Arial"/>
                <a:ea typeface="ＤＦＰ太丸ゴシック体"/>
                <a:cs typeface="Arial"/>
              </a:rPr>
              <a:t> stage</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stage</a:t>
            </a:r>
            <a:r>
              <a:rPr lang="ja-JP" altLang="en-US" sz="1400" dirty="0" smtClean="0">
                <a:solidFill>
                  <a:schemeClr val="tx1">
                    <a:lumMod val="85000"/>
                    <a:lumOff val="15000"/>
                  </a:schemeClr>
                </a:solidFill>
                <a:latin typeface="Arial"/>
                <a:ea typeface="ＤＦＰ太丸ゴシック体"/>
                <a:cs typeface="Arial"/>
              </a:rPr>
              <a:t>１１</a:t>
            </a:r>
            <a:r>
              <a:rPr lang="en-US" altLang="ja-JP" sz="1400" dirty="0" smtClean="0">
                <a:solidFill>
                  <a:schemeClr val="tx1">
                    <a:lumMod val="85000"/>
                    <a:lumOff val="15000"/>
                  </a:schemeClr>
                </a:solidFill>
                <a:latin typeface="Arial"/>
                <a:ea typeface="ＤＦＰ太丸ゴシック体"/>
                <a:cs typeface="Arial"/>
              </a:rPr>
              <a:t>〜</a:t>
            </a:r>
            <a:r>
              <a:rPr lang="ja-JP" altLang="en-US" sz="1400" dirty="0" smtClean="0">
                <a:solidFill>
                  <a:schemeClr val="tx1">
                    <a:lumMod val="85000"/>
                    <a:lumOff val="15000"/>
                  </a:schemeClr>
                </a:solidFill>
                <a:latin typeface="Arial"/>
                <a:ea typeface="ＤＦＰ太丸ゴシック体"/>
                <a:cs typeface="Arial"/>
              </a:rPr>
              <a:t>２０　「</a:t>
            </a:r>
            <a:r>
              <a:rPr lang="en-US" altLang="ja-JP" sz="1400" dirty="0" smtClean="0">
                <a:solidFill>
                  <a:schemeClr val="tx1">
                    <a:lumMod val="85000"/>
                    <a:lumOff val="15000"/>
                  </a:schemeClr>
                </a:solidFill>
                <a:latin typeface="Arial"/>
                <a:ea typeface="ＤＦＰ太丸ゴシック体"/>
                <a:cs typeface="Arial"/>
              </a:rPr>
              <a:t>Don rule</a:t>
            </a:r>
            <a:r>
              <a:rPr lang="ja-JP" altLang="en-US" sz="1400" dirty="0" smtClean="0">
                <a:solidFill>
                  <a:schemeClr val="tx1">
                    <a:lumMod val="85000"/>
                    <a:lumOff val="15000"/>
                  </a:schemeClr>
                </a:solidFill>
                <a:latin typeface="Arial"/>
                <a:ea typeface="ＤＦＰ太丸ゴシック体"/>
                <a:cs typeface="Arial"/>
              </a:rPr>
              <a:t>」</a:t>
            </a: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err="1" smtClean="0">
                <a:solidFill>
                  <a:schemeClr val="tx1">
                    <a:lumMod val="85000"/>
                    <a:lumOff val="15000"/>
                  </a:schemeClr>
                </a:solidFill>
                <a:latin typeface="Arial"/>
                <a:ea typeface="ＤＦＰ太丸ゴシック体"/>
                <a:cs typeface="Arial"/>
              </a:rPr>
              <a:t>Khi</a:t>
            </a:r>
            <a:r>
              <a:rPr lang="en-US" altLang="ja-JP" sz="1400" dirty="0" smtClean="0">
                <a:solidFill>
                  <a:schemeClr val="tx1">
                    <a:lumMod val="85000"/>
                    <a:lumOff val="15000"/>
                  </a:schemeClr>
                </a:solidFill>
                <a:latin typeface="Arial"/>
                <a:ea typeface="ＤＦＰ太丸ゴシック体"/>
                <a:cs typeface="Arial"/>
              </a:rPr>
              <a:t> Don character (</a:t>
            </a:r>
            <a:r>
              <a:rPr lang="en-US" altLang="ja-JP" sz="1400" dirty="0" err="1" smtClean="0">
                <a:solidFill>
                  <a:schemeClr val="tx1">
                    <a:lumMod val="85000"/>
                    <a:lumOff val="15000"/>
                  </a:schemeClr>
                </a:solidFill>
                <a:latin typeface="Arial"/>
                <a:ea typeface="ＤＦＰ太丸ゴシック体"/>
                <a:cs typeface="Arial"/>
              </a:rPr>
              <a:t>Chưa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xác</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định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số</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tù</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nhân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tồn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tại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thành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một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hàng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thì</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cứ</a:t>
            </a:r>
            <a:r>
              <a:rPr lang="en-US" altLang="ja-JP" sz="1400" dirty="0" smtClean="0">
                <a:solidFill>
                  <a:schemeClr val="tx1">
                    <a:lumMod val="85000"/>
                    <a:lumOff val="15000"/>
                  </a:schemeClr>
                </a:solidFill>
                <a:latin typeface="Arial"/>
                <a:ea typeface="ＤＦＰ太丸ゴシック体"/>
                <a:cs typeface="Arial"/>
              </a:rPr>
              <a:t> 5 turn </a:t>
            </a:r>
            <a:r>
              <a:rPr lang="en-US" altLang="ja-JP" sz="1400" dirty="0" err="1" smtClean="0">
                <a:solidFill>
                  <a:schemeClr val="tx1">
                    <a:lumMod val="85000"/>
                    <a:lumOff val="15000"/>
                  </a:schemeClr>
                </a:solidFill>
                <a:latin typeface="Arial"/>
                <a:ea typeface="ＤＦＰ太丸ゴシック体"/>
                <a:cs typeface="Arial"/>
              </a:rPr>
              <a:t>một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lần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khi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kết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thúc</a:t>
            </a:r>
            <a:r>
              <a:rPr lang="en-US" altLang="ja-JP" sz="1400" dirty="0" smtClean="0">
                <a:solidFill>
                  <a:schemeClr val="tx1">
                    <a:lumMod val="85000"/>
                    <a:lumOff val="15000"/>
                  </a:schemeClr>
                </a:solidFill>
                <a:latin typeface="Arial"/>
                <a:ea typeface="ＤＦＰ太丸ゴシック体"/>
                <a:cs typeface="Arial"/>
              </a:rPr>
              <a:t> turn </a:t>
            </a:r>
            <a:r>
              <a:rPr lang="en-US" altLang="ja-JP" sz="1400" dirty="0" err="1" smtClean="0">
                <a:solidFill>
                  <a:schemeClr val="tx1">
                    <a:lumMod val="85000"/>
                    <a:lumOff val="15000"/>
                  </a:schemeClr>
                </a:solidFill>
                <a:latin typeface="Arial"/>
                <a:ea typeface="ＤＦＰ太丸ゴシック体"/>
                <a:cs typeface="Arial"/>
              </a:rPr>
              <a:t>thì</a:t>
            </a:r>
            <a:r>
              <a:rPr lang="en-US" altLang="ja-JP" sz="1400" dirty="0" smtClean="0">
                <a:solidFill>
                  <a:schemeClr val="tx1">
                    <a:lumMod val="85000"/>
                    <a:lumOff val="15000"/>
                  </a:schemeClr>
                </a:solidFill>
                <a:latin typeface="Arial"/>
                <a:ea typeface="ＤＦＰ太丸ゴシック体"/>
                <a:cs typeface="Arial"/>
              </a:rPr>
              <a:t> Don ‘’</a:t>
            </a:r>
            <a:r>
              <a:rPr lang="en-US" altLang="ja-JP" sz="1400" dirty="0" err="1" smtClean="0">
                <a:solidFill>
                  <a:schemeClr val="tx1">
                    <a:lumMod val="85000"/>
                    <a:lumOff val="15000"/>
                  </a:schemeClr>
                </a:solidFill>
                <a:latin typeface="Arial"/>
                <a:ea typeface="ＤＦＰ太丸ゴシック体"/>
                <a:cs typeface="Arial"/>
              </a:rPr>
              <a:t>một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ai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đó</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thay</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vào</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một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cách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ngẫu</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nhiên</a:t>
            </a:r>
            <a:r>
              <a:rPr lang="ja-JP" altLang="en-US" sz="1400" dirty="0" smtClean="0">
                <a:solidFill>
                  <a:schemeClr val="tx1">
                    <a:lumMod val="85000"/>
                    <a:lumOff val="15000"/>
                  </a:schemeClr>
                </a:solidFill>
                <a:latin typeface="Arial"/>
                <a:ea typeface="ＤＦＰ太丸ゴシック体"/>
                <a:cs typeface="Arial"/>
              </a:rPr>
              <a:t/>
            </a:r>
            <a:br>
              <a:rPr lang="ja-JP" altLang="en-US" sz="1400" dirty="0" smtClean="0">
                <a:solidFill>
                  <a:schemeClr val="tx1">
                    <a:lumMod val="85000"/>
                    <a:lumOff val="15000"/>
                  </a:schemeClr>
                </a:solidFill>
                <a:latin typeface="Arial"/>
                <a:ea typeface="ＤＦＰ太丸ゴシック体"/>
                <a:cs typeface="Arial"/>
              </a:rPr>
            </a:br>
            <a:r>
              <a:rPr lang="ja-JP" altLang="en-US" sz="1400" dirty="0" smtClean="0">
                <a:solidFill>
                  <a:schemeClr val="tx1">
                    <a:lumMod val="85000"/>
                    <a:lumOff val="15000"/>
                  </a:schemeClr>
                </a:solidFill>
                <a:latin typeface="Arial"/>
                <a:ea typeface="ＤＦＰ太丸ゴシック体"/>
                <a:cs typeface="Arial"/>
              </a:rPr>
              <a:t/>
            </a:r>
            <a:br>
              <a:rPr lang="ja-JP" altLang="en-US" sz="1400" dirty="0" smtClean="0">
                <a:solidFill>
                  <a:schemeClr val="tx1">
                    <a:lumMod val="85000"/>
                    <a:lumOff val="15000"/>
                  </a:schemeClr>
                </a:solidFill>
                <a:latin typeface="Arial"/>
                <a:ea typeface="ＤＦＰ太丸ゴシック体"/>
                <a:cs typeface="Arial"/>
              </a:rPr>
            </a:br>
            <a:r>
              <a:rPr lang="ja-JP" altLang="en-US" sz="1400" dirty="0" smtClean="0">
                <a:solidFill>
                  <a:schemeClr val="tx1">
                    <a:lumMod val="85000"/>
                    <a:lumOff val="15000"/>
                  </a:schemeClr>
                </a:solidFill>
                <a:latin typeface="Arial"/>
                <a:ea typeface="ＤＦＰ太丸ゴシック体"/>
                <a:cs typeface="Arial"/>
              </a:rPr>
              <a:t/>
            </a:r>
            <a:br>
              <a:rPr lang="ja-JP" altLang="en-US"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a:t>
            </a:r>
            <a:r>
              <a:rPr lang="en-US" altLang="ja-JP" sz="1400" dirty="0" err="1" smtClean="0">
                <a:solidFill>
                  <a:schemeClr val="tx1">
                    <a:lumMod val="85000"/>
                    <a:lumOff val="15000"/>
                  </a:schemeClr>
                </a:solidFill>
                <a:latin typeface="Arial"/>
                <a:ea typeface="ＤＦＰ太丸ゴシック体"/>
                <a:cs typeface="Arial"/>
              </a:rPr>
              <a:t>một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ai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đó</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có</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bao</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gồm</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hàng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của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đối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phương</a:t>
            </a:r>
            <a:r>
              <a:rPr lang="ja-JP" altLang="en-US" sz="1400" dirty="0" smtClean="0">
                <a:solidFill>
                  <a:schemeClr val="tx1">
                    <a:lumMod val="85000"/>
                    <a:lumOff val="15000"/>
                  </a:schemeClr>
                </a:solidFill>
                <a:latin typeface="Arial"/>
                <a:ea typeface="ＤＦＰ太丸ゴシック体"/>
                <a:cs typeface="Arial"/>
              </a:rPr>
              <a:t>” </a:t>
            </a:r>
            <a:r>
              <a:rPr lang="en-US" altLang="ja-JP" sz="1400" dirty="0" smtClean="0">
                <a:solidFill>
                  <a:schemeClr val="tx1">
                    <a:lumMod val="85000"/>
                    <a:lumOff val="15000"/>
                  </a:schemeClr>
                </a:solidFill>
                <a:latin typeface="Arial"/>
                <a:ea typeface="ＤＦＰ太丸ゴシック体"/>
                <a:cs typeface="Arial"/>
              </a:rPr>
              <a:t>(</a:t>
            </a:r>
            <a:r>
              <a:rPr lang="ja-JP" altLang="en-US" sz="1400" dirty="0" smtClean="0">
                <a:solidFill>
                  <a:schemeClr val="tx1">
                    <a:lumMod val="85000"/>
                    <a:lumOff val="15000"/>
                  </a:schemeClr>
                </a:solidFill>
                <a:latin typeface="Arial"/>
                <a:ea typeface="ＤＦＰ太丸ゴシック体"/>
                <a:cs typeface="Arial"/>
              </a:rPr>
              <a:t>＝</a:t>
            </a:r>
            <a:r>
              <a:rPr lang="en-US" altLang="ja-JP" sz="1400" dirty="0" err="1" smtClean="0">
                <a:solidFill>
                  <a:schemeClr val="tx1">
                    <a:lumMod val="85000"/>
                    <a:lumOff val="15000"/>
                  </a:schemeClr>
                </a:solidFill>
                <a:latin typeface="Arial"/>
                <a:ea typeface="ＤＦＰ太丸ゴシック体"/>
                <a:cs typeface="Arial"/>
              </a:rPr>
              <a:t>Thay</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đổi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với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một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ai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đó</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trong</a:t>
            </a:r>
            <a:r>
              <a:rPr lang="en-US" altLang="ja-JP" sz="1400" dirty="0" smtClean="0">
                <a:solidFill>
                  <a:schemeClr val="tx1">
                    <a:lumMod val="85000"/>
                    <a:lumOff val="15000"/>
                  </a:schemeClr>
                </a:solidFill>
                <a:latin typeface="Arial"/>
                <a:ea typeface="ＤＦＰ太丸ゴシック体"/>
                <a:cs typeface="Arial"/>
              </a:rPr>
              <a:t> 15 </a:t>
            </a:r>
            <a:r>
              <a:rPr lang="en-US" altLang="ja-JP" sz="1400" dirty="0" err="1" smtClean="0">
                <a:solidFill>
                  <a:schemeClr val="tx1">
                    <a:lumMod val="85000"/>
                    <a:lumOff val="15000"/>
                  </a:schemeClr>
                </a:solidFill>
                <a:latin typeface="Arial"/>
                <a:ea typeface="ＤＦＰ太丸ゴシック体"/>
                <a:cs typeface="Arial"/>
              </a:rPr>
              <a:t>người</a:t>
            </a:r>
            <a:r>
              <a:rPr lang="en-US" altLang="ja-JP" sz="1400" dirty="0" smtClean="0">
                <a:solidFill>
                  <a:schemeClr val="tx1">
                    <a:lumMod val="85000"/>
                    <a:lumOff val="15000"/>
                  </a:schemeClr>
                </a:solidFill>
                <a:latin typeface="Arial"/>
                <a:ea typeface="ＤＦＰ太丸ゴシック体"/>
                <a:cs typeface="Arial"/>
              </a:rPr>
              <a:t>)</a:t>
            </a:r>
            <a:r>
              <a:rPr lang="ja-JP" altLang="en-US" sz="1400" dirty="0" smtClean="0">
                <a:solidFill>
                  <a:schemeClr val="tx1">
                    <a:lumMod val="85000"/>
                    <a:lumOff val="15000"/>
                  </a:schemeClr>
                </a:solidFill>
                <a:latin typeface="Arial"/>
                <a:ea typeface="ＤＦＰ太丸ゴシック体"/>
                <a:cs typeface="Arial"/>
              </a:rPr>
              <a:t> </a:t>
            </a:r>
            <a:br>
              <a:rPr lang="ja-JP" altLang="en-US" sz="1400" dirty="0" smtClean="0">
                <a:solidFill>
                  <a:schemeClr val="tx1">
                    <a:lumMod val="85000"/>
                    <a:lumOff val="15000"/>
                  </a:schemeClr>
                </a:solidFill>
                <a:latin typeface="Arial"/>
                <a:ea typeface="ＤＦＰ太丸ゴシック体"/>
                <a:cs typeface="Arial"/>
              </a:rPr>
            </a:br>
            <a:r>
              <a:rPr lang="ja-JP" altLang="en-US" sz="1400" dirty="0" smtClean="0">
                <a:solidFill>
                  <a:schemeClr val="tx1">
                    <a:lumMod val="85000"/>
                    <a:lumOff val="15000"/>
                  </a:schemeClr>
                </a:solidFill>
                <a:latin typeface="Arial"/>
                <a:ea typeface="ＤＦＰ太丸ゴシック体"/>
                <a:cs typeface="Arial"/>
              </a:rPr>
              <a:t>（</a:t>
            </a:r>
            <a:r>
              <a:rPr lang="en-US" altLang="ja-JP" sz="1400" dirty="0" err="1" smtClean="0">
                <a:solidFill>
                  <a:schemeClr val="tx1">
                    <a:lumMod val="85000"/>
                    <a:lumOff val="15000"/>
                  </a:schemeClr>
                </a:solidFill>
                <a:latin typeface="Arial"/>
                <a:ea typeface="ＤＦＰ太丸ゴシック体"/>
                <a:cs typeface="Arial"/>
              </a:rPr>
              <a:t>Thao</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tác</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giống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như</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một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loại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kiểu</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baba</a:t>
            </a:r>
            <a:r>
              <a:rPr lang="en-US" altLang="ja-JP" sz="1400" dirty="0" smtClean="0">
                <a:solidFill>
                  <a:schemeClr val="tx1">
                    <a:lumMod val="85000"/>
                    <a:lumOff val="15000"/>
                  </a:schemeClr>
                </a:solidFill>
                <a:latin typeface="Arial"/>
                <a:ea typeface="ＤＦＰ太丸ゴシック体"/>
                <a:cs typeface="Arial"/>
              </a:rPr>
              <a:t> (old woman)</a:t>
            </a:r>
            <a:r>
              <a:rPr lang="ja-JP" altLang="en-US" sz="1400" dirty="0" smtClean="0">
                <a:solidFill>
                  <a:schemeClr val="tx1">
                    <a:lumMod val="85000"/>
                    <a:lumOff val="15000"/>
                  </a:schemeClr>
                </a:solidFill>
                <a:latin typeface="Arial"/>
                <a:ea typeface="ＤＦＰ太丸ゴシック体"/>
                <a:cs typeface="Arial"/>
              </a:rPr>
              <a:t> </a:t>
            </a: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err="1" smtClean="0">
                <a:solidFill>
                  <a:schemeClr val="tx1">
                    <a:lumMod val="85000"/>
                    <a:lumOff val="15000"/>
                  </a:schemeClr>
                </a:solidFill>
                <a:latin typeface="Arial"/>
                <a:ea typeface="ＤＦＰ太丸ゴシック体"/>
                <a:cs typeface="Arial"/>
              </a:rPr>
              <a:t>Định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nghĩa</a:t>
            </a:r>
            <a:r>
              <a:rPr lang="en-US" altLang="ja-JP" sz="1400" dirty="0" smtClean="0">
                <a:solidFill>
                  <a:schemeClr val="tx1">
                    <a:lumMod val="85000"/>
                    <a:lumOff val="15000"/>
                  </a:schemeClr>
                </a:solidFill>
                <a:latin typeface="Arial"/>
                <a:ea typeface="ＤＦＰ太丸ゴシック体"/>
                <a:cs typeface="Arial"/>
              </a:rPr>
              <a:t> Turn: </a:t>
            </a:r>
            <a:r>
              <a:rPr lang="en-US" altLang="ja-JP" sz="1400" dirty="0" err="1" smtClean="0">
                <a:solidFill>
                  <a:schemeClr val="tx1">
                    <a:lumMod val="85000"/>
                    <a:lumOff val="15000"/>
                  </a:schemeClr>
                </a:solidFill>
                <a:latin typeface="Arial"/>
                <a:ea typeface="ＤＦＰ太丸ゴシック体"/>
                <a:cs typeface="Arial"/>
              </a:rPr>
              <a:t>Cứ</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thay</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thế</a:t>
            </a:r>
            <a:r>
              <a:rPr lang="en-US" altLang="ja-JP" sz="1400" dirty="0" smtClean="0">
                <a:solidFill>
                  <a:schemeClr val="tx1">
                    <a:lumMod val="85000"/>
                    <a:lumOff val="15000"/>
                  </a:schemeClr>
                </a:solidFill>
                <a:latin typeface="Arial"/>
                <a:ea typeface="ＤＦＰ太丸ゴシック体"/>
                <a:cs typeface="Arial"/>
              </a:rPr>
              <a:t> 1 </a:t>
            </a:r>
            <a:r>
              <a:rPr lang="en-US" altLang="ja-JP" sz="1400" dirty="0" err="1" smtClean="0">
                <a:solidFill>
                  <a:schemeClr val="tx1">
                    <a:lumMod val="85000"/>
                    <a:lumOff val="15000"/>
                  </a:schemeClr>
                </a:solidFill>
                <a:latin typeface="Arial"/>
                <a:ea typeface="ＤＦＰ太丸ゴシック体"/>
                <a:cs typeface="Arial"/>
              </a:rPr>
              <a:t>người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thì</a:t>
            </a:r>
            <a:r>
              <a:rPr lang="en-US" altLang="ja-JP" sz="1400" dirty="0" smtClean="0">
                <a:solidFill>
                  <a:schemeClr val="tx1">
                    <a:lumMod val="85000"/>
                    <a:lumOff val="15000"/>
                  </a:schemeClr>
                </a:solidFill>
                <a:latin typeface="Arial"/>
                <a:ea typeface="ＤＦＰ太丸ゴシック体"/>
                <a:cs typeface="Arial"/>
              </a:rPr>
              <a:t> 1 turn, </a:t>
            </a:r>
            <a:r>
              <a:rPr lang="en-US" altLang="ja-JP" sz="1400" dirty="0" err="1" smtClean="0">
                <a:solidFill>
                  <a:schemeClr val="tx1">
                    <a:lumMod val="85000"/>
                    <a:lumOff val="15000"/>
                  </a:schemeClr>
                </a:solidFill>
                <a:latin typeface="Arial"/>
                <a:ea typeface="ＤＦＰ太丸ゴシック体"/>
                <a:cs typeface="Arial"/>
              </a:rPr>
              <a:t>Đối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phương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thay</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thế</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cũng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tính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là</a:t>
            </a:r>
            <a:r>
              <a:rPr lang="en-US" altLang="ja-JP" sz="1400" dirty="0" smtClean="0">
                <a:solidFill>
                  <a:schemeClr val="tx1">
                    <a:lumMod val="85000"/>
                    <a:lumOff val="15000"/>
                  </a:schemeClr>
                </a:solidFill>
                <a:latin typeface="Arial"/>
                <a:ea typeface="ＤＦＰ太丸ゴシック体"/>
                <a:cs typeface="Arial"/>
              </a:rPr>
              <a:t> 1 turn, pass </a:t>
            </a:r>
            <a:r>
              <a:rPr lang="en-US" altLang="ja-JP" sz="1400" dirty="0" err="1" smtClean="0">
                <a:solidFill>
                  <a:schemeClr val="tx1">
                    <a:lumMod val="85000"/>
                    <a:lumOff val="15000"/>
                  </a:schemeClr>
                </a:solidFill>
                <a:latin typeface="Arial"/>
                <a:ea typeface="ＤＦＰ太丸ゴシック体"/>
                <a:cs typeface="Arial"/>
              </a:rPr>
              <a:t>cũn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lgà</a:t>
            </a:r>
            <a:r>
              <a:rPr lang="en-US" altLang="ja-JP" sz="1400" dirty="0" smtClean="0">
                <a:solidFill>
                  <a:schemeClr val="tx1">
                    <a:lumMod val="85000"/>
                    <a:lumOff val="15000"/>
                  </a:schemeClr>
                </a:solidFill>
                <a:latin typeface="Arial"/>
                <a:ea typeface="ＤＦＰ太丸ゴシック体"/>
                <a:cs typeface="Arial"/>
              </a:rPr>
              <a:t> 1 turn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a:t>
            </a:r>
            <a:r>
              <a:rPr lang="en-US" altLang="ja-JP" sz="1400" dirty="0" err="1" smtClean="0">
                <a:solidFill>
                  <a:schemeClr val="tx1">
                    <a:lumMod val="85000"/>
                    <a:lumOff val="15000"/>
                  </a:schemeClr>
                </a:solidFill>
                <a:latin typeface="Arial"/>
                <a:ea typeface="ＤＦＰ太丸ゴシック体"/>
                <a:cs typeface="Arial"/>
              </a:rPr>
              <a:t>Chuỗi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công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kích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không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phát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sịnh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theo</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sự</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thay</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thế</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của</a:t>
            </a:r>
            <a:r>
              <a:rPr lang="en-US" altLang="ja-JP" sz="1400" dirty="0" smtClean="0">
                <a:solidFill>
                  <a:schemeClr val="tx1">
                    <a:lumMod val="85000"/>
                    <a:lumOff val="15000"/>
                  </a:schemeClr>
                </a:solidFill>
                <a:latin typeface="Arial"/>
                <a:ea typeface="ＤＦＰ太丸ゴシック体"/>
                <a:cs typeface="Arial"/>
              </a:rPr>
              <a:t> Don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a:t>
            </a:r>
            <a:r>
              <a:rPr lang="en-US" altLang="ja-JP" sz="1400" dirty="0" err="1" smtClean="0">
                <a:solidFill>
                  <a:schemeClr val="tx1">
                    <a:lumMod val="85000"/>
                    <a:lumOff val="15000"/>
                  </a:schemeClr>
                </a:solidFill>
                <a:latin typeface="Arial"/>
                <a:ea typeface="ＤＦＰ太丸ゴシック体"/>
                <a:cs typeface="Arial"/>
              </a:rPr>
              <a:t>Thêm</a:t>
            </a:r>
            <a:r>
              <a:rPr lang="en-US" altLang="ja-JP" sz="1400" dirty="0" smtClean="0">
                <a:solidFill>
                  <a:schemeClr val="tx1">
                    <a:lumMod val="85000"/>
                    <a:lumOff val="15000"/>
                  </a:schemeClr>
                </a:solidFill>
                <a:latin typeface="Arial"/>
                <a:ea typeface="ＤＦＰ太丸ゴシック体"/>
                <a:cs typeface="Arial"/>
              </a:rPr>
              <a:t> action </a:t>
            </a:r>
            <a:r>
              <a:rPr lang="en-US" altLang="ja-JP" sz="1400" dirty="0" err="1" smtClean="0">
                <a:solidFill>
                  <a:schemeClr val="tx1">
                    <a:lumMod val="85000"/>
                    <a:lumOff val="15000"/>
                  </a:schemeClr>
                </a:solidFill>
                <a:latin typeface="Arial"/>
                <a:ea typeface="ＤＦＰ太丸ゴシック体"/>
                <a:cs typeface="Arial"/>
              </a:rPr>
              <a:t>làm</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đỏ</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mặtc</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ủa</a:t>
            </a:r>
            <a:r>
              <a:rPr lang="en-US" altLang="ja-JP" sz="1400" dirty="0" smtClean="0">
                <a:solidFill>
                  <a:schemeClr val="tx1">
                    <a:lumMod val="85000"/>
                    <a:lumOff val="15000"/>
                  </a:schemeClr>
                </a:solidFill>
                <a:latin typeface="Arial"/>
                <a:ea typeface="ＤＦＰ太丸ゴシック体"/>
                <a:cs typeface="Arial"/>
              </a:rPr>
              <a:t> Don </a:t>
            </a:r>
            <a:r>
              <a:rPr lang="en-US" altLang="ja-JP" sz="1400" dirty="0" err="1" smtClean="0">
                <a:solidFill>
                  <a:schemeClr val="tx1">
                    <a:lumMod val="85000"/>
                    <a:lumOff val="15000"/>
                  </a:schemeClr>
                </a:solidFill>
                <a:latin typeface="Arial"/>
                <a:ea typeface="ＤＦＰ太丸ゴシック体"/>
                <a:cs typeface="Arial"/>
              </a:rPr>
              <a:t>tại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lần</a:t>
            </a:r>
            <a:r>
              <a:rPr lang="en-US" altLang="ja-JP" sz="1400" dirty="0" smtClean="0">
                <a:solidFill>
                  <a:schemeClr val="tx1">
                    <a:lumMod val="85000"/>
                    <a:lumOff val="15000"/>
                  </a:schemeClr>
                </a:solidFill>
                <a:latin typeface="Arial"/>
                <a:ea typeface="ＤＦＰ太丸ゴシック体"/>
                <a:cs typeface="Arial"/>
              </a:rPr>
              <a:t> turn 4(</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di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chuyển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tại</a:t>
            </a:r>
            <a:r>
              <a:rPr lang="en-US" altLang="ja-JP" sz="1400" dirty="0" smtClean="0">
                <a:solidFill>
                  <a:schemeClr val="tx1">
                    <a:lumMod val="85000"/>
                    <a:lumOff val="15000"/>
                  </a:schemeClr>
                </a:solidFill>
                <a:latin typeface="Arial"/>
                <a:ea typeface="ＤＦＰ太丸ゴシック体"/>
                <a:cs typeface="Arial"/>
              </a:rPr>
              <a:t> turn </a:t>
            </a:r>
            <a:r>
              <a:rPr lang="en-US" altLang="ja-JP" sz="1400" dirty="0" err="1" smtClean="0">
                <a:solidFill>
                  <a:schemeClr val="tx1">
                    <a:lumMod val="85000"/>
                    <a:lumOff val="15000"/>
                  </a:schemeClr>
                </a:solidFill>
                <a:latin typeface="Arial"/>
                <a:ea typeface="ＤＦＰ太丸ゴシック体"/>
                <a:cs typeface="Arial"/>
              </a:rPr>
              <a:t>tiếpth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eo</a:t>
            </a:r>
            <a:r>
              <a:rPr lang="ja-JP" altLang="en-US" sz="1400" dirty="0" smtClean="0">
                <a:solidFill>
                  <a:schemeClr val="tx1">
                    <a:lumMod val="85000"/>
                    <a:lumOff val="15000"/>
                  </a:schemeClr>
                </a:solidFill>
                <a:latin typeface="Arial"/>
                <a:ea typeface="ＤＦＰ太丸ゴシック体"/>
                <a:cs typeface="Arial"/>
              </a:rPr>
              <a:t>）</a:t>
            </a: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en-US" altLang="ja-JP" sz="1400" dirty="0" smtClean="0">
                <a:solidFill>
                  <a:schemeClr val="tx1">
                    <a:lumMod val="85000"/>
                    <a:lumOff val="15000"/>
                  </a:schemeClr>
                </a:solidFill>
                <a:latin typeface="Arial"/>
                <a:ea typeface="ＤＦＰ太丸ゴシック体"/>
                <a:cs typeface="Arial"/>
              </a:rPr>
              <a:t>※</a:t>
            </a:r>
            <a:r>
              <a:rPr lang="en-US" altLang="ja-JP" sz="1400" dirty="0" err="1" smtClean="0">
                <a:solidFill>
                  <a:schemeClr val="tx1">
                    <a:lumMod val="85000"/>
                    <a:lumOff val="15000"/>
                  </a:schemeClr>
                </a:solidFill>
                <a:latin typeface="Arial"/>
                <a:ea typeface="ＤＦＰ太丸ゴシック体"/>
                <a:cs typeface="Arial"/>
              </a:rPr>
              <a:t>Trường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hợp</a:t>
            </a:r>
            <a:r>
              <a:rPr lang="en-US" altLang="ja-JP" sz="1400" dirty="0" smtClean="0">
                <a:solidFill>
                  <a:schemeClr val="tx1">
                    <a:lumMod val="85000"/>
                    <a:lumOff val="15000"/>
                  </a:schemeClr>
                </a:solidFill>
                <a:latin typeface="Arial"/>
                <a:ea typeface="ＤＦＰ太丸ゴシック体"/>
                <a:cs typeface="Arial"/>
              </a:rPr>
              <a:t> Don ở </a:t>
            </a:r>
            <a:r>
              <a:rPr lang="en-US" altLang="ja-JP" sz="1400" dirty="0" err="1" smtClean="0">
                <a:solidFill>
                  <a:schemeClr val="tx1">
                    <a:lumMod val="85000"/>
                    <a:lumOff val="15000"/>
                  </a:schemeClr>
                </a:solidFill>
                <a:latin typeface="Arial"/>
                <a:ea typeface="ＤＦＰ太丸ゴシック体"/>
                <a:cs typeface="Arial"/>
              </a:rPr>
              <a:t>phía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sau</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thì</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số</a:t>
            </a:r>
            <a:r>
              <a:rPr lang="en-US" altLang="ja-JP" sz="1400" dirty="0" smtClean="0">
                <a:solidFill>
                  <a:schemeClr val="tx1">
                    <a:lumMod val="85000"/>
                    <a:lumOff val="15000"/>
                  </a:schemeClr>
                </a:solidFill>
                <a:latin typeface="Arial"/>
                <a:ea typeface="ＤＦＰ太丸ゴシック体"/>
                <a:cs typeface="Arial"/>
              </a:rPr>
              <a:t> turn </a:t>
            </a:r>
            <a:r>
              <a:rPr lang="en-US" altLang="ja-JP" sz="1400" dirty="0" err="1" smtClean="0">
                <a:solidFill>
                  <a:schemeClr val="tx1">
                    <a:lumMod val="85000"/>
                    <a:lumOff val="15000"/>
                  </a:schemeClr>
                </a:solidFill>
                <a:latin typeface="Arial"/>
                <a:ea typeface="ＤＦＰ太丸ゴシック体"/>
                <a:cs typeface="Arial"/>
              </a:rPr>
              <a:t>cũng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đi</a:t>
            </a:r>
            <a:r>
              <a:rPr lang="en-US" altLang="ja-JP" sz="1400" dirty="0" smtClean="0">
                <a:solidFill>
                  <a:schemeClr val="tx1">
                    <a:lumMod val="85000"/>
                    <a:lumOff val="15000"/>
                  </a:schemeClr>
                </a:solidFill>
                <a:latin typeface="Arial"/>
                <a:ea typeface="ＤＦＰ太丸ゴシック体"/>
                <a:cs typeface="Arial"/>
              </a:rPr>
              <a:t> qua</a:t>
            </a:r>
            <a:r>
              <a:rPr lang="ja-JP" altLang="en-US" sz="1400" dirty="0" smtClean="0">
                <a:solidFill>
                  <a:schemeClr val="tx1">
                    <a:lumMod val="85000"/>
                    <a:lumOff val="15000"/>
                  </a:schemeClr>
                </a:solidFill>
                <a:latin typeface="Arial"/>
                <a:ea typeface="ＤＦＰ太丸ゴシック体"/>
                <a:cs typeface="Arial"/>
              </a:rPr>
              <a:t>ドンが裏にいる場合もターン数は経過する。</a:t>
            </a: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ja-JP" altLang="ja-JP" sz="1400" dirty="0" smtClean="0">
                <a:solidFill>
                  <a:schemeClr val="tx1">
                    <a:lumMod val="85000"/>
                    <a:lumOff val="15000"/>
                  </a:schemeClr>
                </a:solidFill>
                <a:latin typeface="Arial"/>
                <a:ea typeface="ＤＦＰ太丸ゴシック体"/>
                <a:cs typeface="Arial"/>
              </a:rPr>
              <a:t>　</a:t>
            </a:r>
            <a:r>
              <a:rPr lang="en-US" altLang="ja-JP" sz="1400" dirty="0" smtClean="0">
                <a:solidFill>
                  <a:schemeClr val="tx1">
                    <a:lumMod val="85000"/>
                    <a:lumOff val="15000"/>
                  </a:schemeClr>
                </a:solidFill>
                <a:latin typeface="Arial"/>
                <a:ea typeface="ＤＦＰ太丸ゴシック体"/>
                <a:cs typeface="Arial"/>
              </a:rPr>
              <a:t>Tai </a:t>
            </a:r>
            <a:r>
              <a:rPr lang="en-US" altLang="ja-JP" sz="1400" dirty="0" err="1" smtClean="0">
                <a:solidFill>
                  <a:schemeClr val="tx1">
                    <a:lumMod val="85000"/>
                    <a:lumOff val="15000"/>
                  </a:schemeClr>
                </a:solidFill>
                <a:latin typeface="Arial"/>
                <a:ea typeface="ＤＦＰ太丸ゴシック体"/>
                <a:cs typeface="Arial"/>
              </a:rPr>
              <a:t>trạng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thái</a:t>
            </a:r>
            <a:r>
              <a:rPr lang="en-US" altLang="ja-JP" sz="1400" dirty="0" smtClean="0">
                <a:solidFill>
                  <a:schemeClr val="tx1">
                    <a:lumMod val="85000"/>
                    <a:lumOff val="15000"/>
                  </a:schemeClr>
                </a:solidFill>
                <a:latin typeface="Arial"/>
                <a:ea typeface="ＤＦＰ太丸ゴシック体"/>
                <a:cs typeface="Arial"/>
              </a:rPr>
              <a:t> Don ở </a:t>
            </a:r>
            <a:r>
              <a:rPr lang="en-US" altLang="ja-JP" sz="1400" dirty="0" err="1" smtClean="0">
                <a:solidFill>
                  <a:schemeClr val="tx1">
                    <a:lumMod val="85000"/>
                    <a:lumOff val="15000"/>
                  </a:schemeClr>
                </a:solidFill>
                <a:latin typeface="Arial"/>
                <a:ea typeface="ＤＦＰ太丸ゴシック体"/>
                <a:cs typeface="Arial"/>
              </a:rPr>
              <a:t>phía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sau</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trường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hợp</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đi</a:t>
            </a:r>
            <a:r>
              <a:rPr lang="en-US" altLang="ja-JP" sz="1400" dirty="0" smtClean="0">
                <a:solidFill>
                  <a:schemeClr val="tx1">
                    <a:lumMod val="85000"/>
                    <a:lumOff val="15000"/>
                  </a:schemeClr>
                </a:solidFill>
                <a:latin typeface="Arial"/>
                <a:ea typeface="ＤＦＰ太丸ゴシック体"/>
                <a:cs typeface="Arial"/>
              </a:rPr>
              <a:t> qua 4 turn </a:t>
            </a:r>
            <a:r>
              <a:rPr lang="en-US" altLang="ja-JP" sz="1400" dirty="0" err="1" smtClean="0">
                <a:solidFill>
                  <a:schemeClr val="tx1">
                    <a:lumMod val="85000"/>
                    <a:lumOff val="15000"/>
                  </a:schemeClr>
                </a:solidFill>
                <a:latin typeface="Arial"/>
                <a:ea typeface="ＤＦＰ太丸ゴシック体"/>
                <a:cs typeface="Arial"/>
              </a:rPr>
              <a:t>thì</a:t>
            </a:r>
            <a:r>
              <a:rPr lang="en-US" altLang="ja-JP" sz="1400" dirty="0" smtClean="0">
                <a:solidFill>
                  <a:schemeClr val="tx1">
                    <a:lumMod val="85000"/>
                    <a:lumOff val="15000"/>
                  </a:schemeClr>
                </a:solidFill>
                <a:latin typeface="Arial"/>
                <a:ea typeface="ＤＦＰ太丸ゴシック体"/>
                <a:cs typeface="Arial"/>
              </a:rPr>
              <a:t> Don </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đến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trong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trạng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thái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mặt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đỏ</a:t>
            </a:r>
            <a:r>
              <a:rPr lang="ja-JP" altLang="en-US" sz="1400" dirty="0" smtClean="0">
                <a:solidFill>
                  <a:schemeClr val="tx1">
                    <a:lumMod val="85000"/>
                    <a:lumOff val="15000"/>
                  </a:schemeClr>
                </a:solidFill>
                <a:latin typeface="Arial"/>
                <a:ea typeface="ＤＦＰ太丸ゴシック体"/>
                <a:cs typeface="Arial"/>
              </a:rPr>
              <a:t>、</a:t>
            </a:r>
            <a:r>
              <a:rPr lang="en-US" altLang="ja-JP" sz="1400" dirty="0" smtClean="0">
                <a:solidFill>
                  <a:schemeClr val="tx1">
                    <a:lumMod val="85000"/>
                    <a:lumOff val="15000"/>
                  </a:schemeClr>
                </a:solidFill>
                <a:latin typeface="Arial"/>
                <a:ea typeface="ＤＦＰ太丸ゴシック体"/>
                <a:cs typeface="Arial"/>
              </a:rPr>
              <a:t/>
            </a:r>
            <a:br>
              <a:rPr lang="en-US" altLang="ja-JP" sz="1400" dirty="0" smtClean="0">
                <a:solidFill>
                  <a:schemeClr val="tx1">
                    <a:lumMod val="85000"/>
                    <a:lumOff val="15000"/>
                  </a:schemeClr>
                </a:solidFill>
                <a:latin typeface="Arial"/>
                <a:ea typeface="ＤＦＰ太丸ゴシック体"/>
                <a:cs typeface="Arial"/>
              </a:rPr>
            </a:br>
            <a:r>
              <a:rPr lang="ja-JP"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Và</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xảy</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ra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trạng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thái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Khi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kết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thúc</a:t>
            </a:r>
            <a:r>
              <a:rPr lang="en-US" altLang="ja-JP" sz="1400" dirty="0" smtClean="0">
                <a:solidFill>
                  <a:schemeClr val="tx1">
                    <a:lumMod val="85000"/>
                    <a:lumOff val="15000"/>
                  </a:schemeClr>
                </a:solidFill>
                <a:latin typeface="Arial"/>
                <a:ea typeface="ＤＦＰ太丸ゴシック体"/>
                <a:cs typeface="Arial"/>
              </a:rPr>
              <a:t> turn </a:t>
            </a:r>
            <a:r>
              <a:rPr lang="en-US" altLang="ja-JP" sz="1400" dirty="0" err="1" smtClean="0">
                <a:solidFill>
                  <a:schemeClr val="tx1">
                    <a:lumMod val="85000"/>
                    <a:lumOff val="15000"/>
                  </a:schemeClr>
                </a:solidFill>
                <a:latin typeface="Arial"/>
                <a:ea typeface="ＤＦＰ太丸ゴシック体"/>
                <a:cs typeface="Arial"/>
              </a:rPr>
              <a:t>thì</a:t>
            </a:r>
            <a:r>
              <a:rPr lang="en-US" altLang="ja-JP" sz="1400" dirty="0" smtClean="0">
                <a:solidFill>
                  <a:schemeClr val="tx1">
                    <a:lumMod val="85000"/>
                    <a:lumOff val="15000"/>
                  </a:schemeClr>
                </a:solidFill>
                <a:latin typeface="Arial"/>
                <a:ea typeface="ＤＦＰ太丸ゴシック体"/>
                <a:cs typeface="Arial"/>
              </a:rPr>
              <a:t> Don </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hoạt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động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nên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thêm</a:t>
            </a:r>
            <a:r>
              <a:rPr lang="en-US" altLang="ja-JP" sz="1400" dirty="0" smtClean="0">
                <a:solidFill>
                  <a:schemeClr val="tx1">
                    <a:lumMod val="85000"/>
                    <a:lumOff val="15000"/>
                  </a:schemeClr>
                </a:solidFill>
                <a:latin typeface="Arial"/>
                <a:ea typeface="ＤＦＰ太丸ゴシック体"/>
                <a:cs typeface="Arial"/>
              </a:rPr>
              <a:t> Don </a:t>
            </a:r>
            <a:r>
              <a:rPr lang="en-US" altLang="ja-JP" sz="1400" dirty="0" err="1" smtClean="0">
                <a:solidFill>
                  <a:schemeClr val="tx1">
                    <a:lumMod val="85000"/>
                    <a:lumOff val="15000"/>
                  </a:schemeClr>
                </a:solidFill>
                <a:latin typeface="Arial"/>
                <a:ea typeface="ＤＦＰ太丸ゴシック体"/>
                <a:cs typeface="Arial"/>
              </a:rPr>
              <a:t>mặt</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đỏ</a:t>
            </a:r>
            <a:r>
              <a:rPr lang="en-US" altLang="ja-JP" sz="1400" dirty="0" smtClean="0">
                <a:solidFill>
                  <a:schemeClr val="tx1">
                    <a:lumMod val="85000"/>
                    <a:lumOff val="15000"/>
                  </a:schemeClr>
                </a:solidFill>
                <a:latin typeface="Arial"/>
                <a:ea typeface="ＤＦＰ太丸ゴシック体"/>
                <a:cs typeface="Arial"/>
              </a:rPr>
              <a:t>-&gt; Don </a:t>
            </a:r>
            <a:r>
              <a:rPr lang="en-US" altLang="ja-JP" sz="1400" dirty="0" err="1" smtClean="0">
                <a:solidFill>
                  <a:schemeClr val="tx1">
                    <a:lumMod val="85000"/>
                    <a:lumOff val="15000"/>
                  </a:schemeClr>
                </a:solidFill>
                <a:latin typeface="Arial"/>
                <a:ea typeface="ＤＦＰ太丸ゴシック体"/>
                <a:cs typeface="Arial"/>
              </a:rPr>
              <a:t>sẽ</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lập</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tức</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đâu</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đó</a:t>
            </a:r>
            <a:endParaRPr lang="en-US" sz="14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5172" y="210177"/>
            <a:ext cx="8705223" cy="4770537"/>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Arial"/>
                <a:ea typeface="ＤＦＰ太丸ゴシック体"/>
                <a:cs typeface="Arial"/>
              </a:rPr>
              <a:t>◆</a:t>
            </a:r>
            <a:r>
              <a:rPr kumimoji="1" lang="ja-JP" altLang="en-US" sz="1600" dirty="0" smtClean="0">
                <a:solidFill>
                  <a:schemeClr val="tx1">
                    <a:lumMod val="85000"/>
                    <a:lumOff val="15000"/>
                  </a:schemeClr>
                </a:solidFill>
                <a:latin typeface="Arial"/>
                <a:ea typeface="ＤＦＰ太丸ゴシック体"/>
                <a:cs typeface="Arial"/>
              </a:rPr>
              <a:t>各ステージのルール</a:t>
            </a:r>
            <a:endParaRPr kumimoji="1"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Rule </a:t>
            </a:r>
            <a:r>
              <a:rPr lang="en-US" altLang="ja-JP" sz="1600" dirty="0" err="1" smtClean="0">
                <a:solidFill>
                  <a:schemeClr val="tx1">
                    <a:lumMod val="85000"/>
                    <a:lumOff val="15000"/>
                  </a:schemeClr>
                </a:solidFill>
                <a:latin typeface="Arial"/>
                <a:ea typeface="ＤＦＰ太丸ゴシック体"/>
                <a:cs typeface="Arial"/>
              </a:rPr>
              <a:t>của</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các</a:t>
            </a:r>
            <a:r>
              <a:rPr lang="en-US" altLang="ja-JP" sz="1600" dirty="0" smtClean="0">
                <a:solidFill>
                  <a:schemeClr val="tx1">
                    <a:lumMod val="85000"/>
                    <a:lumOff val="15000"/>
                  </a:schemeClr>
                </a:solidFill>
                <a:latin typeface="Arial"/>
                <a:ea typeface="ＤＦＰ太丸ゴシック体"/>
                <a:cs typeface="Arial"/>
              </a:rPr>
              <a:t> stage</a:t>
            </a:r>
            <a:endParaRPr kumimoji="1" lang="en-US" altLang="ja-JP" sz="1600" dirty="0" smtClean="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ステージ２１</a:t>
            </a:r>
            <a:r>
              <a:rPr lang="en-US" altLang="ja-JP" sz="1600" dirty="0" smtClean="0">
                <a:solidFill>
                  <a:schemeClr val="tx1">
                    <a:lumMod val="85000"/>
                    <a:lumOff val="15000"/>
                  </a:schemeClr>
                </a:solidFill>
                <a:latin typeface="Arial"/>
                <a:ea typeface="ＤＦＰ太丸ゴシック体"/>
                <a:cs typeface="Arial"/>
              </a:rPr>
              <a:t>〜</a:t>
            </a:r>
            <a:r>
              <a:rPr lang="ja-JP" altLang="en-US" sz="1600" dirty="0" smtClean="0">
                <a:solidFill>
                  <a:schemeClr val="tx1">
                    <a:lumMod val="85000"/>
                    <a:lumOff val="15000"/>
                  </a:schemeClr>
                </a:solidFill>
                <a:latin typeface="Arial"/>
                <a:ea typeface="ＤＦＰ太丸ゴシック体"/>
                <a:cs typeface="Arial"/>
              </a:rPr>
              <a:t>３０　「兄弟ルール」</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Stage 21~30 </a:t>
            </a:r>
            <a:r>
              <a:rPr lang="ja-JP" altLang="en-US" sz="1600" dirty="0" smtClean="0">
                <a:solidFill>
                  <a:schemeClr val="tx1">
                    <a:lumMod val="85000"/>
                    <a:lumOff val="15000"/>
                  </a:schemeClr>
                </a:solidFill>
                <a:latin typeface="Arial"/>
                <a:ea typeface="ＤＦＰ太丸ゴシック体"/>
                <a:cs typeface="Arial"/>
              </a:rPr>
              <a:t>「</a:t>
            </a:r>
            <a:r>
              <a:rPr lang="en-US" altLang="ja-JP" sz="1600" dirty="0" smtClean="0">
                <a:solidFill>
                  <a:schemeClr val="tx1">
                    <a:lumMod val="85000"/>
                    <a:lumOff val="15000"/>
                  </a:schemeClr>
                </a:solidFill>
                <a:latin typeface="Arial"/>
                <a:ea typeface="ＤＦＰ太丸ゴシック体"/>
                <a:cs typeface="Arial"/>
              </a:rPr>
              <a:t>rule </a:t>
            </a:r>
            <a:r>
              <a:rPr lang="en-US" altLang="ja-JP" sz="1600" dirty="0" err="1" smtClean="0">
                <a:solidFill>
                  <a:schemeClr val="tx1">
                    <a:lumMod val="85000"/>
                    <a:lumOff val="15000"/>
                  </a:schemeClr>
                </a:solidFill>
                <a:latin typeface="Arial"/>
                <a:ea typeface="ＤＦＰ太丸ゴシック体"/>
                <a:cs typeface="Arial"/>
              </a:rPr>
              <a:t>anh</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em</a:t>
            </a:r>
            <a:r>
              <a:rPr lang="ja-JP" altLang="en-US" sz="1600" dirty="0" smtClean="0">
                <a:solidFill>
                  <a:schemeClr val="tx1">
                    <a:lumMod val="85000"/>
                    <a:lumOff val="15000"/>
                  </a:schemeClr>
                </a:solidFill>
                <a:latin typeface="Arial"/>
                <a:ea typeface="ＤＦＰ太丸ゴシック体"/>
                <a:cs typeface="Arial"/>
              </a:rPr>
              <a:t>」</a:t>
            </a:r>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r>
              <a:rPr lang="ja-JP" altLang="en-US" sz="1600" dirty="0">
                <a:solidFill>
                  <a:srgbClr val="000000"/>
                </a:solidFill>
                <a:latin typeface="Arial"/>
                <a:ea typeface="ＤＦＰ太丸ゴシック体"/>
                <a:cs typeface="Arial"/>
              </a:rPr>
              <a:t>キャラクターのグローブ</a:t>
            </a:r>
            <a:r>
              <a:rPr lang="ja-JP" altLang="en-US" sz="1600" dirty="0" smtClean="0">
                <a:solidFill>
                  <a:srgbClr val="000000"/>
                </a:solidFill>
                <a:latin typeface="Arial"/>
                <a:ea typeface="ＤＦＰ太丸ゴシック体"/>
                <a:cs typeface="Arial"/>
              </a:rPr>
              <a:t>兄弟（２名とも囚人番号未定）の</a:t>
            </a:r>
            <a:r>
              <a:rPr lang="ja-JP" altLang="en-US" sz="1600" dirty="0">
                <a:solidFill>
                  <a:srgbClr val="000000"/>
                </a:solidFill>
                <a:latin typeface="Arial"/>
                <a:ea typeface="ＤＦＰ太丸ゴシック体"/>
                <a:cs typeface="Arial"/>
              </a:rPr>
              <a:t>片方が自分の列にいる時、</a:t>
            </a:r>
          </a:p>
          <a:p>
            <a:r>
              <a:rPr lang="ja-JP" altLang="en-US" sz="1600" dirty="0">
                <a:solidFill>
                  <a:srgbClr val="000000"/>
                </a:solidFill>
                <a:latin typeface="Arial"/>
                <a:ea typeface="ＤＦＰ太丸ゴシック体"/>
                <a:cs typeface="Arial"/>
              </a:rPr>
              <a:t>グローブ兄弟２人共を自分の列で使用しないと</a:t>
            </a:r>
          </a:p>
          <a:p>
            <a:r>
              <a:rPr lang="ja-JP" altLang="en-US" sz="1600" dirty="0">
                <a:solidFill>
                  <a:srgbClr val="000000"/>
                </a:solidFill>
                <a:latin typeface="Arial"/>
                <a:ea typeface="ＤＦＰ太丸ゴシック体"/>
                <a:cs typeface="Arial"/>
              </a:rPr>
              <a:t>クリアにならない</a:t>
            </a:r>
            <a:r>
              <a:rPr lang="ja-JP" altLang="en-US" sz="1600" dirty="0" smtClean="0">
                <a:solidFill>
                  <a:srgbClr val="000000"/>
                </a:solidFill>
                <a:latin typeface="Arial"/>
                <a:ea typeface="ＤＦＰ太丸ゴシック体"/>
                <a:cs typeface="Arial"/>
              </a:rPr>
              <a:t>。</a:t>
            </a:r>
            <a:endParaRPr lang="en-US" altLang="ja-JP" sz="1600" dirty="0" smtClean="0">
              <a:solidFill>
                <a:srgbClr val="000000"/>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Khi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một</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bên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nhân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vật</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anh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em</a:t>
            </a:r>
            <a:r>
              <a:rPr lang="en-US" altLang="ja-JP" sz="1600" dirty="0" smtClean="0">
                <a:solidFill>
                  <a:srgbClr val="000000"/>
                </a:solidFill>
                <a:latin typeface="Arial"/>
                <a:ea typeface="ＤＦＰ太丸ゴシック体"/>
                <a:cs typeface="Arial"/>
              </a:rPr>
              <a:t> glover ( </a:t>
            </a:r>
            <a:r>
              <a:rPr lang="en-US" altLang="ja-JP" sz="1600" dirty="0" err="1" smtClean="0">
                <a:solidFill>
                  <a:srgbClr val="000000"/>
                </a:solidFill>
                <a:latin typeface="Arial"/>
                <a:ea typeface="ＤＦＰ太丸ゴシック体"/>
                <a:cs typeface="Arial"/>
              </a:rPr>
              <a:t>chưa</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xác</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định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số</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tù</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nhân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của</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cả</a:t>
            </a:r>
            <a:r>
              <a:rPr lang="en-US" altLang="ja-JP" sz="1600" dirty="0" smtClean="0">
                <a:solidFill>
                  <a:srgbClr val="000000"/>
                </a:solidFill>
                <a:latin typeface="Arial"/>
                <a:ea typeface="ＤＦＰ太丸ゴシック体"/>
                <a:cs typeface="Arial"/>
              </a:rPr>
              <a:t> 2 </a:t>
            </a:r>
            <a:r>
              <a:rPr lang="en-US" altLang="ja-JP" sz="1600" dirty="0" err="1" smtClean="0">
                <a:solidFill>
                  <a:srgbClr val="000000"/>
                </a:solidFill>
                <a:latin typeface="Arial"/>
                <a:ea typeface="ＤＦＰ太丸ゴシック体"/>
                <a:cs typeface="Arial"/>
              </a:rPr>
              <a:t>người</a:t>
            </a:r>
            <a:r>
              <a:rPr lang="en-US" altLang="ja-JP" sz="1600" dirty="0" smtClean="0">
                <a:solidFill>
                  <a:srgbClr val="000000"/>
                </a:solidFill>
                <a:latin typeface="Arial"/>
                <a:ea typeface="ＤＦＰ太丸ゴシック体"/>
                <a:cs typeface="Arial"/>
              </a:rPr>
              <a:t> )ở </a:t>
            </a:r>
            <a:r>
              <a:rPr lang="en-US" altLang="ja-JP" sz="1600" dirty="0" err="1" smtClean="0">
                <a:solidFill>
                  <a:srgbClr val="000000"/>
                </a:solidFill>
                <a:latin typeface="Arial"/>
                <a:ea typeface="ＤＦＰ太丸ゴシック体"/>
                <a:cs typeface="Arial"/>
              </a:rPr>
              <a:t>trong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hàng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của</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mình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thì</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nếu</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dùng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trong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cả</a:t>
            </a:r>
            <a:r>
              <a:rPr lang="en-US" altLang="ja-JP" sz="1600" dirty="0" smtClean="0">
                <a:solidFill>
                  <a:srgbClr val="000000"/>
                </a:solidFill>
                <a:latin typeface="Arial"/>
                <a:ea typeface="ＤＦＰ太丸ゴシック体"/>
                <a:cs typeface="Arial"/>
              </a:rPr>
              <a:t> 2 </a:t>
            </a:r>
            <a:r>
              <a:rPr lang="en-US" altLang="ja-JP" sz="1600" dirty="0" err="1" smtClean="0">
                <a:solidFill>
                  <a:srgbClr val="000000"/>
                </a:solidFill>
                <a:latin typeface="Arial"/>
                <a:ea typeface="ＤＦＰ太丸ゴシック体"/>
                <a:cs typeface="Arial"/>
              </a:rPr>
              <a:t>người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anh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em</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quả</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cầu</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tại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hàng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của</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mình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thì</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theer</a:t>
            </a:r>
            <a:r>
              <a:rPr lang="en-US" altLang="ja-JP" sz="1600" dirty="0" smtClean="0">
                <a:solidFill>
                  <a:srgbClr val="000000"/>
                </a:solidFill>
                <a:latin typeface="Arial"/>
                <a:ea typeface="ＤＦＰ太丸ゴシック体"/>
                <a:cs typeface="Arial"/>
              </a:rPr>
              <a:t> clear.</a:t>
            </a:r>
          </a:p>
          <a:p>
            <a:endParaRPr lang="ja-JP" altLang="en-US" sz="1600" dirty="0">
              <a:solidFill>
                <a:srgbClr val="000000"/>
              </a:solidFill>
              <a:latin typeface="Arial"/>
              <a:ea typeface="ＤＦＰ太丸ゴシック体"/>
              <a:cs typeface="Arial"/>
            </a:endParaRPr>
          </a:p>
          <a:p>
            <a:endParaRPr lang="ja-JP" altLang="en-US" sz="1600" dirty="0">
              <a:solidFill>
                <a:srgbClr val="000000"/>
              </a:solidFill>
              <a:latin typeface="Arial"/>
              <a:ea typeface="ＤＦＰ太丸ゴシック体"/>
              <a:cs typeface="Arial"/>
            </a:endParaRPr>
          </a:p>
          <a:p>
            <a:r>
              <a:rPr lang="ja-JP" altLang="en-US" sz="1600" dirty="0">
                <a:solidFill>
                  <a:srgbClr val="000000"/>
                </a:solidFill>
                <a:latin typeface="Arial"/>
                <a:ea typeface="ＤＦＰ太丸ゴシック体"/>
                <a:cs typeface="Arial"/>
              </a:rPr>
              <a:t>（両方ともいないのは</a:t>
            </a:r>
            <a:r>
              <a:rPr lang="ja-JP" altLang="en-US" sz="1600" dirty="0" smtClean="0">
                <a:solidFill>
                  <a:srgbClr val="000000"/>
                </a:solidFill>
                <a:latin typeface="Arial"/>
                <a:ea typeface="ＤＦＰ太丸ゴシック体"/>
                <a:cs typeface="Arial"/>
              </a:rPr>
              <a:t>OK）</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có</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cả</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hai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thì</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là</a:t>
            </a:r>
            <a:r>
              <a:rPr lang="en-US" altLang="ja-JP" sz="1600" dirty="0" smtClean="0">
                <a:solidFill>
                  <a:srgbClr val="000000"/>
                </a:solidFill>
                <a:latin typeface="Arial"/>
                <a:ea typeface="ＤＦＰ太丸ゴシック体"/>
                <a:cs typeface="Arial"/>
              </a:rPr>
              <a:t> ok</a:t>
            </a:r>
          </a:p>
          <a:p>
            <a:endParaRPr lang="en-US" altLang="ja-JP" sz="1600" dirty="0">
              <a:solidFill>
                <a:srgbClr val="000000"/>
              </a:solidFill>
              <a:latin typeface="Arial"/>
              <a:ea typeface="ＤＦＰ太丸ゴシック体"/>
              <a:cs typeface="Arial"/>
            </a:endParaRPr>
          </a:p>
          <a:p>
            <a:endParaRPr lang="en-US" altLang="ja-JP" sz="1600" dirty="0" smtClean="0">
              <a:solidFill>
                <a:srgbClr val="000000"/>
              </a:solidFill>
              <a:latin typeface="Arial"/>
              <a:ea typeface="ＤＦＰ太丸ゴシック体"/>
              <a:cs typeface="Arial"/>
            </a:endParaRPr>
          </a:p>
          <a:p>
            <a:endParaRPr lang="en-US" altLang="ja-JP" sz="1600" dirty="0" smtClean="0">
              <a:solidFill>
                <a:srgbClr val="000000"/>
              </a:solidFill>
              <a:latin typeface="Arial"/>
              <a:ea typeface="ＤＦＰ太丸ゴシック体"/>
              <a:cs typeface="Arial"/>
            </a:endParaRPr>
          </a:p>
          <a:p>
            <a:r>
              <a:rPr lang="en-US" altLang="ja-JP" sz="1600" dirty="0" smtClean="0">
                <a:solidFill>
                  <a:srgbClr val="000000"/>
                </a:solidFill>
                <a:latin typeface="Arial"/>
                <a:ea typeface="ＤＦＰ太丸ゴシック体"/>
                <a:cs typeface="Arial"/>
              </a:rPr>
              <a:t>※</a:t>
            </a:r>
            <a:r>
              <a:rPr lang="ja-JP" altLang="en-US" sz="1600" dirty="0" smtClean="0">
                <a:solidFill>
                  <a:srgbClr val="000000"/>
                </a:solidFill>
                <a:latin typeface="Arial"/>
                <a:ea typeface="ＤＦＰ太丸ゴシック体"/>
                <a:cs typeface="Arial"/>
              </a:rPr>
              <a:t>敵側にはこのルールが適用されない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áp</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dụng</a:t>
            </a:r>
            <a:r>
              <a:rPr lang="en-US" altLang="ja-JP" sz="1600" dirty="0" smtClean="0">
                <a:solidFill>
                  <a:srgbClr val="000000"/>
                </a:solidFill>
                <a:latin typeface="Arial"/>
                <a:ea typeface="ＤＦＰ太丸ゴシック体"/>
                <a:cs typeface="Arial"/>
              </a:rPr>
              <a:t> rule </a:t>
            </a:r>
            <a:r>
              <a:rPr lang="en-US" altLang="ja-JP" sz="1600" dirty="0" err="1" smtClean="0">
                <a:solidFill>
                  <a:srgbClr val="000000"/>
                </a:solidFill>
                <a:latin typeface="Arial"/>
                <a:ea typeface="ＤＦＰ太丸ゴシック体"/>
                <a:cs typeface="Arial"/>
              </a:rPr>
              <a:t>này</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cho</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bên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địch</a:t>
            </a:r>
            <a:endParaRPr lang="en-US" altLang="ja-JP" sz="1600" dirty="0">
              <a:solidFill>
                <a:schemeClr val="tx1">
                  <a:lumMod val="85000"/>
                  <a:lumOff val="15000"/>
                </a:schemeClr>
              </a:solidFill>
              <a:latin typeface="Arial"/>
              <a:ea typeface="ＤＦＰ太丸ゴシック体"/>
              <a:cs typeface="Arial"/>
            </a:endParaRPr>
          </a:p>
        </p:txBody>
      </p:sp>
    </p:spTree>
    <p:extLst>
      <p:ext uri="{BB962C8B-B14F-4D97-AF65-F5344CB8AC3E}">
        <p14:creationId xmlns:p14="http://schemas.microsoft.com/office/powerpoint/2010/main" val="1932128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5172" y="210177"/>
            <a:ext cx="8705223" cy="5016758"/>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Arial"/>
                <a:ea typeface="ＤＦＰ太丸ゴシック体"/>
                <a:cs typeface="Arial"/>
              </a:rPr>
              <a:t>◆</a:t>
            </a:r>
            <a:r>
              <a:rPr kumimoji="1" lang="ja-JP" altLang="en-US" sz="1600" dirty="0" smtClean="0">
                <a:solidFill>
                  <a:schemeClr val="tx1">
                    <a:lumMod val="85000"/>
                    <a:lumOff val="15000"/>
                  </a:schemeClr>
                </a:solidFill>
                <a:latin typeface="Arial"/>
                <a:ea typeface="ＤＦＰ太丸ゴシック体"/>
                <a:cs typeface="Arial"/>
              </a:rPr>
              <a:t>各ステージのルール</a:t>
            </a:r>
            <a:endParaRPr kumimoji="1"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Rule </a:t>
            </a:r>
            <a:r>
              <a:rPr lang="en-US" altLang="ja-JP" sz="1600" dirty="0" err="1" smtClean="0">
                <a:solidFill>
                  <a:schemeClr val="tx1">
                    <a:lumMod val="85000"/>
                    <a:lumOff val="15000"/>
                  </a:schemeClr>
                </a:solidFill>
                <a:latin typeface="Arial"/>
                <a:ea typeface="ＤＦＰ太丸ゴシック体"/>
                <a:cs typeface="Arial"/>
              </a:rPr>
              <a:t>của</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các</a:t>
            </a:r>
            <a:r>
              <a:rPr lang="en-US" altLang="ja-JP" sz="1600" dirty="0" smtClean="0">
                <a:solidFill>
                  <a:schemeClr val="tx1">
                    <a:lumMod val="85000"/>
                    <a:lumOff val="15000"/>
                  </a:schemeClr>
                </a:solidFill>
                <a:latin typeface="Arial"/>
                <a:ea typeface="ＤＦＰ太丸ゴシック体"/>
                <a:cs typeface="Arial"/>
              </a:rPr>
              <a:t> stage</a:t>
            </a:r>
            <a:endParaRPr kumimoji="1" lang="en-US" altLang="ja-JP" sz="1600" dirty="0" smtClean="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ステージ３１</a:t>
            </a:r>
            <a:r>
              <a:rPr lang="en-US" altLang="ja-JP" sz="1600" dirty="0" smtClean="0">
                <a:solidFill>
                  <a:schemeClr val="tx1">
                    <a:lumMod val="85000"/>
                    <a:lumOff val="15000"/>
                  </a:schemeClr>
                </a:solidFill>
                <a:latin typeface="Arial"/>
                <a:ea typeface="ＤＦＰ太丸ゴシック体"/>
                <a:cs typeface="Arial"/>
              </a:rPr>
              <a:t>〜</a:t>
            </a:r>
            <a:r>
              <a:rPr lang="ja-JP" altLang="en-US" sz="1600" dirty="0" smtClean="0">
                <a:solidFill>
                  <a:schemeClr val="tx1">
                    <a:lumMod val="85000"/>
                    <a:lumOff val="15000"/>
                  </a:schemeClr>
                </a:solidFill>
                <a:latin typeface="Arial"/>
                <a:ea typeface="ＤＦＰ太丸ゴシック体"/>
                <a:cs typeface="Arial"/>
              </a:rPr>
              <a:t>４０　「コッコルール」</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Stage 31~40 </a:t>
            </a:r>
            <a:r>
              <a:rPr lang="ja-JP" altLang="en-US" sz="1600" dirty="0" smtClean="0">
                <a:solidFill>
                  <a:schemeClr val="tx1">
                    <a:lumMod val="85000"/>
                    <a:lumOff val="15000"/>
                  </a:schemeClr>
                </a:solidFill>
                <a:latin typeface="Arial"/>
                <a:ea typeface="ＤＦＰ太丸ゴシック体"/>
                <a:cs typeface="Arial"/>
              </a:rPr>
              <a:t>「</a:t>
            </a:r>
            <a:r>
              <a:rPr lang="en-US" altLang="ja-JP" sz="1600" dirty="0" err="1" smtClean="0">
                <a:solidFill>
                  <a:schemeClr val="tx1">
                    <a:lumMod val="85000"/>
                    <a:lumOff val="15000"/>
                  </a:schemeClr>
                </a:solidFill>
                <a:latin typeface="Arial"/>
                <a:ea typeface="ＤＦＰ太丸ゴシック体"/>
                <a:cs typeface="Arial"/>
              </a:rPr>
              <a:t>kokko</a:t>
            </a:r>
            <a:r>
              <a:rPr lang="en-US" altLang="ja-JP" sz="1600" dirty="0" smtClean="0">
                <a:solidFill>
                  <a:schemeClr val="tx1">
                    <a:lumMod val="85000"/>
                    <a:lumOff val="15000"/>
                  </a:schemeClr>
                </a:solidFill>
                <a:latin typeface="Arial"/>
                <a:ea typeface="ＤＦＰ太丸ゴシック体"/>
                <a:cs typeface="Arial"/>
              </a:rPr>
              <a:t> rule</a:t>
            </a:r>
            <a:r>
              <a:rPr lang="ja-JP" altLang="en-US" sz="1600" dirty="0" smtClean="0">
                <a:solidFill>
                  <a:schemeClr val="tx1">
                    <a:lumMod val="85000"/>
                    <a:lumOff val="15000"/>
                  </a:schemeClr>
                </a:solidFill>
                <a:latin typeface="Arial"/>
                <a:ea typeface="ＤＦＰ太丸ゴシック体"/>
                <a:cs typeface="Arial"/>
              </a:rPr>
              <a:t>」</a:t>
            </a:r>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Nếu</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thành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trạng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thái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thống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nhất</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cùng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số</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chẵn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hoặc</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lẻ</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thì</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thành</a:t>
            </a:r>
            <a:r>
              <a:rPr lang="en-US" altLang="ja-JP" sz="1600" dirty="0" smtClean="0">
                <a:solidFill>
                  <a:srgbClr val="000000"/>
                </a:solidFill>
                <a:latin typeface="Arial"/>
                <a:ea typeface="ＤＦＰ太丸ゴシック体"/>
                <a:cs typeface="Arial"/>
              </a:rPr>
              <a:t> clear</a:t>
            </a:r>
          </a:p>
          <a:p>
            <a:r>
              <a:rPr lang="ja-JP" altLang="en-US" sz="1600" dirty="0" smtClean="0">
                <a:solidFill>
                  <a:srgbClr val="000000"/>
                </a:solidFill>
                <a:latin typeface="Arial"/>
                <a:ea typeface="ＤＦＰ太丸ゴシック体"/>
                <a:cs typeface="Arial"/>
              </a:rPr>
              <a:t>または、奇数に統一した状態でないと、</a:t>
            </a:r>
            <a:endParaRPr lang="ja-JP" altLang="en-US" sz="1600" dirty="0">
              <a:solidFill>
                <a:srgbClr val="000000"/>
              </a:solidFill>
              <a:latin typeface="Arial"/>
              <a:ea typeface="ＤＦＰ太丸ゴシック体"/>
              <a:cs typeface="Arial"/>
            </a:endParaRPr>
          </a:p>
          <a:p>
            <a:r>
              <a:rPr lang="ja-JP" altLang="en-US" sz="1600" dirty="0">
                <a:solidFill>
                  <a:srgbClr val="000000"/>
                </a:solidFill>
                <a:latin typeface="Arial"/>
                <a:ea typeface="ＤＦＰ太丸ゴシック体"/>
                <a:cs typeface="Arial"/>
              </a:rPr>
              <a:t>クリアにならない</a:t>
            </a:r>
            <a:r>
              <a:rPr lang="ja-JP" altLang="en-US" sz="1600" dirty="0" smtClean="0">
                <a:solidFill>
                  <a:srgbClr val="000000"/>
                </a:solidFill>
                <a:latin typeface="Arial"/>
                <a:ea typeface="ＤＦＰ太丸ゴシック体"/>
                <a:cs typeface="Arial"/>
              </a:rPr>
              <a:t>。</a:t>
            </a:r>
            <a:endParaRPr lang="en-US" altLang="ja-JP" sz="1600" dirty="0" smtClean="0">
              <a:solidFill>
                <a:srgbClr val="000000"/>
              </a:solidFill>
              <a:latin typeface="Arial"/>
              <a:ea typeface="ＤＦＰ太丸ゴシック体"/>
              <a:cs typeface="Arial"/>
            </a:endParaRPr>
          </a:p>
          <a:p>
            <a:endParaRPr lang="en-US" altLang="ja-JP" sz="1600" dirty="0">
              <a:solidFill>
                <a:srgbClr val="000000"/>
              </a:solidFill>
              <a:latin typeface="Arial"/>
              <a:ea typeface="ＤＦＰ太丸ゴシック体"/>
              <a:cs typeface="Arial"/>
            </a:endParaRPr>
          </a:p>
          <a:p>
            <a:endParaRPr lang="en-US" altLang="ja-JP" sz="1600" dirty="0" smtClean="0">
              <a:solidFill>
                <a:srgbClr val="000000"/>
              </a:solidFill>
              <a:latin typeface="Arial"/>
              <a:ea typeface="ＤＦＰ太丸ゴシック体"/>
              <a:cs typeface="Arial"/>
            </a:endParaRPr>
          </a:p>
          <a:p>
            <a:endParaRPr lang="en-US" altLang="ja-JP" sz="1600" dirty="0">
              <a:solidFill>
                <a:srgbClr val="000000"/>
              </a:solidFill>
              <a:latin typeface="Arial"/>
              <a:ea typeface="ＤＦＰ太丸ゴシック体"/>
              <a:cs typeface="Arial"/>
            </a:endParaRPr>
          </a:p>
          <a:p>
            <a:r>
              <a:rPr lang="en-US" altLang="ja-JP" sz="1600" dirty="0" smtClean="0">
                <a:solidFill>
                  <a:srgbClr val="000000"/>
                </a:solidFill>
                <a:latin typeface="Arial"/>
                <a:ea typeface="ＤＦＰ太丸ゴシック体"/>
                <a:cs typeface="Arial"/>
              </a:rPr>
              <a:t>※</a:t>
            </a:r>
            <a:r>
              <a:rPr lang="ja-JP" altLang="en-US" sz="1600" dirty="0" smtClean="0">
                <a:solidFill>
                  <a:srgbClr val="000000"/>
                </a:solidFill>
                <a:latin typeface="Arial"/>
                <a:ea typeface="ＤＦＰ太丸ゴシック体"/>
                <a:cs typeface="Arial"/>
              </a:rPr>
              <a:t>コッコがいるいないは関係無い</a:t>
            </a:r>
            <a:endParaRPr lang="en-US" altLang="ja-JP" sz="1600" dirty="0" smtClean="0">
              <a:solidFill>
                <a:srgbClr val="000000"/>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liên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quan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đến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có</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kokko</a:t>
            </a:r>
            <a:r>
              <a:rPr lang="en-US" altLang="ja-JP" sz="1600" dirty="0" smtClean="0">
                <a:solidFill>
                  <a:srgbClr val="000000"/>
                </a:solidFill>
                <a:latin typeface="Arial"/>
                <a:ea typeface="ＤＦＰ太丸ゴシック体"/>
                <a:cs typeface="Arial"/>
              </a:rPr>
              <a:t> hay </a:t>
            </a:r>
            <a:r>
              <a:rPr lang="en-US" altLang="ja-JP" sz="1600" dirty="0" err="1" smtClean="0">
                <a:solidFill>
                  <a:srgbClr val="000000"/>
                </a:solidFill>
                <a:latin typeface="Arial"/>
                <a:ea typeface="ＤＦＰ太丸ゴシック体"/>
                <a:cs typeface="Arial"/>
              </a:rPr>
              <a:t>không</a:t>
            </a:r>
            <a:endParaRPr lang="en-US" altLang="ja-JP" sz="1600" dirty="0">
              <a:solidFill>
                <a:srgbClr val="000000"/>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Arial"/>
              <a:ea typeface="ＤＦＰ太丸ゴシック体"/>
              <a:cs typeface="Arial"/>
            </a:endParaRPr>
          </a:p>
          <a:p>
            <a:r>
              <a:rPr lang="en-US" altLang="ja-JP" sz="1600" dirty="0">
                <a:solidFill>
                  <a:srgbClr val="000000"/>
                </a:solidFill>
                <a:latin typeface="Arial"/>
                <a:ea typeface="ＤＦＰ太丸ゴシック体"/>
                <a:cs typeface="Arial"/>
              </a:rPr>
              <a:t>※</a:t>
            </a:r>
            <a:r>
              <a:rPr lang="ja-JP" altLang="en-US" sz="1600" dirty="0">
                <a:solidFill>
                  <a:srgbClr val="000000"/>
                </a:solidFill>
                <a:latin typeface="Arial"/>
                <a:ea typeface="ＤＦＰ太丸ゴシック体"/>
                <a:cs typeface="Arial"/>
              </a:rPr>
              <a:t>敵側にはこのルールが適用されな</a:t>
            </a:r>
            <a:r>
              <a:rPr lang="ja-JP" altLang="en-US" sz="1600" dirty="0" smtClean="0">
                <a:solidFill>
                  <a:srgbClr val="000000"/>
                </a:solidFill>
                <a:latin typeface="Arial"/>
                <a:ea typeface="ＤＦＰ太丸ゴシック体"/>
                <a:cs typeface="Arial"/>
              </a:rPr>
              <a:t>い</a:t>
            </a:r>
            <a:endParaRPr lang="en-US" altLang="ja-JP" sz="1600" dirty="0" smtClean="0">
              <a:solidFill>
                <a:srgbClr val="000000"/>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Phía</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quân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địch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áp</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dụng</a:t>
            </a:r>
            <a:r>
              <a:rPr lang="en-US" altLang="ja-JP" sz="1600" dirty="0" smtClean="0">
                <a:solidFill>
                  <a:srgbClr val="000000"/>
                </a:solidFill>
                <a:latin typeface="Arial"/>
                <a:ea typeface="ＤＦＰ太丸ゴシック体"/>
                <a:cs typeface="Arial"/>
              </a:rPr>
              <a:t> rule </a:t>
            </a:r>
            <a:r>
              <a:rPr lang="en-US" altLang="ja-JP" sz="1600" dirty="0" err="1" smtClean="0">
                <a:solidFill>
                  <a:srgbClr val="000000"/>
                </a:solidFill>
                <a:latin typeface="Arial"/>
                <a:ea typeface="ＤＦＰ太丸ゴシック体"/>
                <a:cs typeface="Arial"/>
              </a:rPr>
              <a:t>này</a:t>
            </a:r>
            <a:endParaRPr lang="en-US" altLang="ja-JP" sz="1600" dirty="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ＤＦＰ太丸ゴシック体"/>
              <a:ea typeface="ＤＦＰ太丸ゴシック体"/>
              <a:cs typeface="ＤＦＰ太丸ゴシック体"/>
            </a:endParaRPr>
          </a:p>
        </p:txBody>
      </p:sp>
    </p:spTree>
    <p:extLst>
      <p:ext uri="{BB962C8B-B14F-4D97-AF65-F5344CB8AC3E}">
        <p14:creationId xmlns:p14="http://schemas.microsoft.com/office/powerpoint/2010/main" val="317195335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5172" y="210177"/>
            <a:ext cx="8705223" cy="5663089"/>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Arial"/>
                <a:ea typeface="ＤＦＰ太丸ゴシック体"/>
                <a:cs typeface="Arial"/>
              </a:rPr>
              <a:t>◆</a:t>
            </a:r>
            <a:r>
              <a:rPr kumimoji="1" lang="ja-JP" altLang="en-US" sz="1600" dirty="0" smtClean="0">
                <a:solidFill>
                  <a:schemeClr val="tx1">
                    <a:lumMod val="85000"/>
                    <a:lumOff val="15000"/>
                  </a:schemeClr>
                </a:solidFill>
                <a:latin typeface="Arial"/>
                <a:ea typeface="ＤＦＰ太丸ゴシック体"/>
                <a:cs typeface="Arial"/>
              </a:rPr>
              <a:t>各ステージのルール</a:t>
            </a:r>
            <a:endParaRPr kumimoji="1"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Rule </a:t>
            </a:r>
            <a:r>
              <a:rPr lang="en-US" altLang="ja-JP" sz="1600" dirty="0" err="1" smtClean="0">
                <a:solidFill>
                  <a:schemeClr val="tx1">
                    <a:lumMod val="85000"/>
                    <a:lumOff val="15000"/>
                  </a:schemeClr>
                </a:solidFill>
                <a:latin typeface="Arial"/>
                <a:ea typeface="ＤＦＰ太丸ゴシック体"/>
                <a:cs typeface="Arial"/>
              </a:rPr>
              <a:t>của</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các</a:t>
            </a:r>
            <a:r>
              <a:rPr lang="en-US" altLang="ja-JP" sz="1600" dirty="0" smtClean="0">
                <a:solidFill>
                  <a:schemeClr val="tx1">
                    <a:lumMod val="85000"/>
                    <a:lumOff val="15000"/>
                  </a:schemeClr>
                </a:solidFill>
                <a:latin typeface="Arial"/>
                <a:ea typeface="ＤＦＰ太丸ゴシック体"/>
                <a:cs typeface="Arial"/>
              </a:rPr>
              <a:t> stage</a:t>
            </a:r>
            <a:endParaRPr kumimoji="1" lang="en-US" altLang="ja-JP" sz="1600" dirty="0" smtClean="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ステージ４１</a:t>
            </a:r>
            <a:r>
              <a:rPr lang="en-US" altLang="ja-JP" sz="1600" dirty="0" smtClean="0">
                <a:solidFill>
                  <a:schemeClr val="tx1">
                    <a:lumMod val="85000"/>
                    <a:lumOff val="15000"/>
                  </a:schemeClr>
                </a:solidFill>
                <a:latin typeface="Arial"/>
                <a:ea typeface="ＤＦＰ太丸ゴシック体"/>
                <a:cs typeface="Arial"/>
              </a:rPr>
              <a:t>〜</a:t>
            </a:r>
            <a:r>
              <a:rPr lang="ja-JP" altLang="en-US" sz="1600" dirty="0" smtClean="0">
                <a:solidFill>
                  <a:schemeClr val="tx1">
                    <a:lumMod val="85000"/>
                    <a:lumOff val="15000"/>
                  </a:schemeClr>
                </a:solidFill>
                <a:latin typeface="Arial"/>
                <a:ea typeface="ＤＦＰ太丸ゴシック体"/>
                <a:cs typeface="Arial"/>
              </a:rPr>
              <a:t>５０　「トムルール」</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Stage 41~50 </a:t>
            </a:r>
            <a:r>
              <a:rPr lang="ja-JP" altLang="en-US" sz="1600" dirty="0" smtClean="0">
                <a:solidFill>
                  <a:schemeClr val="tx1">
                    <a:lumMod val="85000"/>
                    <a:lumOff val="15000"/>
                  </a:schemeClr>
                </a:solidFill>
                <a:latin typeface="Arial"/>
                <a:ea typeface="ＤＦＰ太丸ゴシック体"/>
                <a:cs typeface="Arial"/>
              </a:rPr>
              <a:t>「</a:t>
            </a:r>
            <a:r>
              <a:rPr lang="en-US" altLang="ja-JP" sz="1600" dirty="0" smtClean="0">
                <a:solidFill>
                  <a:schemeClr val="tx1">
                    <a:lumMod val="85000"/>
                    <a:lumOff val="15000"/>
                  </a:schemeClr>
                </a:solidFill>
                <a:latin typeface="Arial"/>
                <a:ea typeface="ＤＦＰ太丸ゴシック体"/>
                <a:cs typeface="Arial"/>
              </a:rPr>
              <a:t>Tom rule</a:t>
            </a:r>
            <a:r>
              <a:rPr lang="ja-JP" altLang="en-US" sz="1600" dirty="0" smtClean="0">
                <a:solidFill>
                  <a:schemeClr val="tx1">
                    <a:lumMod val="85000"/>
                    <a:lumOff val="15000"/>
                  </a:schemeClr>
                </a:solidFill>
                <a:latin typeface="Arial"/>
                <a:ea typeface="ＤＦＰ太丸ゴシック体"/>
                <a:cs typeface="Arial"/>
              </a:rPr>
              <a:t>」</a:t>
            </a:r>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r>
              <a:rPr lang="ja-JP" altLang="en-US" sz="1600" dirty="0" smtClean="0">
                <a:solidFill>
                  <a:srgbClr val="000000"/>
                </a:solidFill>
                <a:latin typeface="Arial"/>
                <a:ea typeface="ＤＦＰ太丸ゴシック体"/>
                <a:cs typeface="Arial"/>
              </a:rPr>
              <a:t>各ステージに指定</a:t>
            </a:r>
            <a:r>
              <a:rPr lang="ja-JP" altLang="en-US" sz="1600" dirty="0">
                <a:solidFill>
                  <a:srgbClr val="000000"/>
                </a:solidFill>
                <a:latin typeface="Arial"/>
                <a:ea typeface="ＤＦＰ太丸ゴシック体"/>
                <a:cs typeface="Arial"/>
              </a:rPr>
              <a:t>ターン数が存在し、それを越えてからでないとクリアできない</a:t>
            </a:r>
            <a:r>
              <a:rPr lang="ja-JP" altLang="en-US" sz="1600" dirty="0" smtClean="0">
                <a:solidFill>
                  <a:srgbClr val="000000"/>
                </a:solidFill>
                <a:latin typeface="Arial"/>
                <a:ea typeface="ＤＦＰ太丸ゴシック体"/>
                <a:cs typeface="Arial"/>
              </a:rPr>
              <a:t>。</a:t>
            </a:r>
            <a:endParaRPr lang="en-US" altLang="ja-JP" sz="1600" dirty="0" smtClean="0">
              <a:solidFill>
                <a:srgbClr val="000000"/>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Tồn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tại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số</a:t>
            </a:r>
            <a:r>
              <a:rPr lang="en-US" altLang="ja-JP" sz="1600" dirty="0" smtClean="0">
                <a:solidFill>
                  <a:srgbClr val="000000"/>
                </a:solidFill>
                <a:latin typeface="Arial"/>
                <a:ea typeface="ＤＦＰ太丸ゴシック体"/>
                <a:cs typeface="Arial"/>
              </a:rPr>
              <a:t> turn </a:t>
            </a:r>
            <a:r>
              <a:rPr lang="en-US" altLang="ja-JP" sz="1600" dirty="0" err="1" smtClean="0">
                <a:solidFill>
                  <a:srgbClr val="000000"/>
                </a:solidFill>
                <a:latin typeface="Arial"/>
                <a:ea typeface="ＤＦＰ太丸ゴシック体"/>
                <a:cs typeface="Arial"/>
              </a:rPr>
              <a:t>chỉ</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định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tại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các</a:t>
            </a:r>
            <a:r>
              <a:rPr lang="en-US" altLang="ja-JP" sz="1600" dirty="0" smtClean="0">
                <a:solidFill>
                  <a:srgbClr val="000000"/>
                </a:solidFill>
                <a:latin typeface="Arial"/>
                <a:ea typeface="ＤＦＰ太丸ゴシック体"/>
                <a:cs typeface="Arial"/>
              </a:rPr>
              <a:t> stage , </a:t>
            </a:r>
            <a:r>
              <a:rPr lang="en-US" altLang="ja-JP" sz="1600" dirty="0" err="1" smtClean="0">
                <a:solidFill>
                  <a:srgbClr val="000000"/>
                </a:solidFill>
                <a:latin typeface="Arial"/>
                <a:ea typeface="ＤＦＰ太丸ゴシック体"/>
                <a:cs typeface="Arial"/>
              </a:rPr>
              <a:t>nếu</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sau</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nó</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tăng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lên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mà</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xuất</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hiện</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thì</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thể</a:t>
            </a:r>
            <a:r>
              <a:rPr lang="en-US" altLang="ja-JP" sz="1600" dirty="0" smtClean="0">
                <a:solidFill>
                  <a:srgbClr val="000000"/>
                </a:solidFill>
                <a:latin typeface="Arial"/>
                <a:ea typeface="ＤＦＰ太丸ゴシック体"/>
                <a:cs typeface="Arial"/>
              </a:rPr>
              <a:t> clear</a:t>
            </a:r>
          </a:p>
          <a:p>
            <a:endParaRPr lang="en-US" altLang="ja-JP" sz="1600" dirty="0">
              <a:solidFill>
                <a:schemeClr val="tx1">
                  <a:lumMod val="85000"/>
                  <a:lumOff val="15000"/>
                </a:schemeClr>
              </a:solidFill>
              <a:latin typeface="Arial"/>
              <a:ea typeface="ＤＦＰ太丸ゴシック体"/>
              <a:cs typeface="Arial"/>
            </a:endParaRPr>
          </a:p>
          <a:p>
            <a:r>
              <a:rPr lang="en-US" altLang="ja-JP" sz="1600" dirty="0">
                <a:solidFill>
                  <a:srgbClr val="000000"/>
                </a:solidFill>
                <a:latin typeface="Arial"/>
                <a:ea typeface="ＤＦＰ太丸ゴシック体"/>
                <a:cs typeface="Arial"/>
              </a:rPr>
              <a:t>※</a:t>
            </a:r>
            <a:r>
              <a:rPr lang="ja-JP" altLang="en-US" sz="1600" dirty="0">
                <a:solidFill>
                  <a:srgbClr val="000000"/>
                </a:solidFill>
                <a:latin typeface="Arial"/>
                <a:ea typeface="ＤＦＰ太丸ゴシック体"/>
                <a:cs typeface="Arial"/>
              </a:rPr>
              <a:t>敵側にはこのルールが適用されない</a:t>
            </a:r>
            <a:endParaRPr lang="en-US" altLang="ja-JP" sz="1600" dirty="0">
              <a:solidFill>
                <a:schemeClr val="tx1">
                  <a:lumMod val="85000"/>
                  <a:lumOff val="15000"/>
                </a:schemeClr>
              </a:solidFill>
              <a:latin typeface="Arial"/>
              <a:ea typeface="ＤＦＰ太丸ゴシック体"/>
              <a:cs typeface="Arial"/>
            </a:endParaRPr>
          </a:p>
          <a:p>
            <a:r>
              <a:rPr lang="ja-JP" altLang="en-US" sz="1400" dirty="0" smtClean="0">
                <a:solidFill>
                  <a:schemeClr val="tx1">
                    <a:lumMod val="85000"/>
                    <a:lumOff val="15000"/>
                  </a:schemeClr>
                </a:solidFill>
                <a:latin typeface="Arial"/>
                <a:ea typeface="ＤＦＰ太丸ゴシック体"/>
                <a:cs typeface="Arial"/>
              </a:rPr>
              <a:t>　（そのため敵がクリアしてしまわないように、攻撃しながらターン数を稼ぐ必要があるのがミソ）</a:t>
            </a:r>
            <a:endParaRPr lang="en-US" altLang="ja-JP" sz="1400" dirty="0" smtClean="0">
              <a:solidFill>
                <a:schemeClr val="tx1">
                  <a:lumMod val="85000"/>
                  <a:lumOff val="15000"/>
                </a:schemeClr>
              </a:solidFill>
              <a:latin typeface="Arial"/>
              <a:ea typeface="ＤＦＰ太丸ゴシック体"/>
              <a:cs typeface="Arial"/>
            </a:endParaRPr>
          </a:p>
          <a:p>
            <a:r>
              <a:rPr lang="en-US" altLang="ja-JP" sz="1400" dirty="0" err="1" smtClean="0">
                <a:solidFill>
                  <a:schemeClr val="tx1">
                    <a:lumMod val="85000"/>
                    <a:lumOff val="15000"/>
                  </a:schemeClr>
                </a:solidFill>
                <a:latin typeface="Arial"/>
                <a:ea typeface="ＤＦＰ太丸ゴシック体"/>
                <a:cs typeface="Arial"/>
              </a:rPr>
              <a:t>Không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áp</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dụng</a:t>
            </a:r>
            <a:r>
              <a:rPr lang="en-US" altLang="ja-JP" sz="1400" dirty="0" smtClean="0">
                <a:solidFill>
                  <a:schemeClr val="tx1">
                    <a:lumMod val="85000"/>
                    <a:lumOff val="15000"/>
                  </a:schemeClr>
                </a:solidFill>
                <a:latin typeface="Arial"/>
                <a:ea typeface="ＤＦＰ太丸ゴシック体"/>
                <a:cs typeface="Arial"/>
              </a:rPr>
              <a:t> rule </a:t>
            </a:r>
            <a:r>
              <a:rPr lang="en-US" altLang="ja-JP" sz="1400" dirty="0" err="1" smtClean="0">
                <a:solidFill>
                  <a:schemeClr val="tx1">
                    <a:lumMod val="85000"/>
                    <a:lumOff val="15000"/>
                  </a:schemeClr>
                </a:solidFill>
                <a:latin typeface="Arial"/>
                <a:ea typeface="ＤＦＰ太丸ゴシック体"/>
                <a:cs typeface="Arial"/>
              </a:rPr>
              <a:t>này</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cho</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quân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địch</a:t>
            </a:r>
            <a:r>
              <a:rPr lang="en-US" altLang="ja-JP" sz="1400" dirty="0" smtClean="0">
                <a:solidFill>
                  <a:schemeClr val="tx1">
                    <a:lumMod val="85000"/>
                    <a:lumOff val="15000"/>
                  </a:schemeClr>
                </a:solidFill>
                <a:latin typeface="Arial"/>
                <a:ea typeface="ＤＦＰ太丸ゴシック体"/>
                <a:cs typeface="Arial"/>
              </a:rPr>
              <a:t> </a:t>
            </a:r>
          </a:p>
          <a:p>
            <a:r>
              <a:rPr lang="en-US" altLang="ja-JP" sz="1400" dirty="0" smtClean="0">
                <a:solidFill>
                  <a:schemeClr val="tx1">
                    <a:lumMod val="85000"/>
                    <a:lumOff val="15000"/>
                  </a:schemeClr>
                </a:solidFill>
                <a:latin typeface="Arial"/>
                <a:ea typeface="ＤＦＰ太丸ゴシック体"/>
                <a:cs typeface="Arial"/>
              </a:rPr>
              <a:t>(</a:t>
            </a:r>
            <a:r>
              <a:rPr lang="en-US" altLang="ja-JP" sz="1400" dirty="0" err="1" smtClean="0">
                <a:solidFill>
                  <a:schemeClr val="tx1">
                    <a:lumMod val="85000"/>
                    <a:lumOff val="15000"/>
                  </a:schemeClr>
                </a:solidFill>
                <a:latin typeface="Arial"/>
                <a:ea typeface="ＤＦＰ太丸ゴシック体"/>
                <a:cs typeface="Arial"/>
              </a:rPr>
              <a:t>vì</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thế</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Cố</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không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để</a:t>
            </a:r>
            <a:r>
              <a:rPr lang="en-US" altLang="ja-JP" sz="1400" dirty="0" smtClean="0">
                <a:solidFill>
                  <a:schemeClr val="tx1">
                    <a:lumMod val="85000"/>
                    <a:lumOff val="15000"/>
                  </a:schemeClr>
                </a:solidFill>
                <a:latin typeface="Arial"/>
                <a:ea typeface="ＤＦＰ太丸ゴシック体"/>
                <a:cs typeface="Arial"/>
              </a:rPr>
              <a:t> clear </a:t>
            </a:r>
            <a:r>
              <a:rPr lang="en-US" altLang="ja-JP" sz="1400" dirty="0" err="1" smtClean="0">
                <a:solidFill>
                  <a:schemeClr val="tx1">
                    <a:lumMod val="85000"/>
                    <a:lumOff val="15000"/>
                  </a:schemeClr>
                </a:solidFill>
                <a:latin typeface="Arial"/>
                <a:ea typeface="ＤＦＰ太丸ゴシック体"/>
                <a:cs typeface="Arial"/>
              </a:rPr>
              <a:t>quân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địch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thì</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cần</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phải</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vừa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công</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kích</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vừa</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kiếm</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số</a:t>
            </a:r>
            <a:r>
              <a:rPr lang="en-US" altLang="ja-JP" sz="1400" dirty="0" smtClean="0">
                <a:solidFill>
                  <a:schemeClr val="tx1">
                    <a:lumMod val="85000"/>
                    <a:lumOff val="15000"/>
                  </a:schemeClr>
                </a:solidFill>
                <a:latin typeface="Arial"/>
                <a:ea typeface="ＤＦＰ太丸ゴシック体"/>
                <a:cs typeface="Arial"/>
              </a:rPr>
              <a:t> </a:t>
            </a:r>
            <a:r>
              <a:rPr lang="en-US" altLang="ja-JP" sz="1400" dirty="0" err="1" smtClean="0">
                <a:solidFill>
                  <a:schemeClr val="tx1">
                    <a:lumMod val="85000"/>
                    <a:lumOff val="15000"/>
                  </a:schemeClr>
                </a:solidFill>
                <a:latin typeface="Arial"/>
                <a:ea typeface="ＤＦＰ太丸ゴシック体"/>
                <a:cs typeface="Arial"/>
              </a:rPr>
              <a:t>lượng</a:t>
            </a:r>
            <a:r>
              <a:rPr lang="en-US" altLang="ja-JP" sz="1400" dirty="0" smtClean="0">
                <a:solidFill>
                  <a:schemeClr val="tx1">
                    <a:lumMod val="85000"/>
                    <a:lumOff val="15000"/>
                  </a:schemeClr>
                </a:solidFill>
                <a:latin typeface="Arial"/>
                <a:ea typeface="ＤＦＰ太丸ゴシック体"/>
                <a:cs typeface="Arial"/>
              </a:rPr>
              <a:t> turn) </a:t>
            </a:r>
          </a:p>
          <a:p>
            <a:r>
              <a:rPr lang="ja-JP" altLang="en-US" sz="1600" dirty="0" smtClean="0">
                <a:solidFill>
                  <a:schemeClr val="tx1">
                    <a:lumMod val="85000"/>
                    <a:lumOff val="15000"/>
                  </a:schemeClr>
                </a:solidFill>
                <a:latin typeface="Arial"/>
                <a:ea typeface="ＤＦＰ太丸ゴシック体"/>
                <a:cs typeface="Arial"/>
              </a:rPr>
              <a:t>　</a:t>
            </a:r>
            <a:endParaRPr lang="en-US" altLang="ja-JP" sz="1600" dirty="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指定ターン数は</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err="1" smtClean="0">
                <a:solidFill>
                  <a:schemeClr val="tx1">
                    <a:lumMod val="85000"/>
                    <a:lumOff val="15000"/>
                  </a:schemeClr>
                </a:solidFill>
                <a:latin typeface="Arial"/>
                <a:ea typeface="ＤＦＰ太丸ゴシック体"/>
                <a:cs typeface="Arial"/>
              </a:rPr>
              <a:t>Số</a:t>
            </a:r>
            <a:r>
              <a:rPr lang="en-US" altLang="ja-JP" sz="1600" dirty="0" smtClean="0">
                <a:solidFill>
                  <a:schemeClr val="tx1">
                    <a:lumMod val="85000"/>
                    <a:lumOff val="15000"/>
                  </a:schemeClr>
                </a:solidFill>
                <a:latin typeface="Arial"/>
                <a:ea typeface="ＤＦＰ太丸ゴシック体"/>
                <a:cs typeface="Arial"/>
              </a:rPr>
              <a:t> turn </a:t>
            </a:r>
            <a:r>
              <a:rPr lang="en-US" altLang="ja-JP" sz="1600" dirty="0" err="1" smtClean="0">
                <a:solidFill>
                  <a:schemeClr val="tx1">
                    <a:lumMod val="85000"/>
                    <a:lumOff val="15000"/>
                  </a:schemeClr>
                </a:solidFill>
                <a:latin typeface="Arial"/>
                <a:ea typeface="ＤＦＰ太丸ゴシック体"/>
                <a:cs typeface="Arial"/>
              </a:rPr>
              <a:t>chỉ</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định</a:t>
            </a:r>
            <a:endParaRPr lang="en-US" altLang="ja-JP" sz="1600" dirty="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２５、３０、３５、４０、５０の中からランダムで決まる。</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err="1" smtClean="0">
                <a:solidFill>
                  <a:schemeClr val="tx1">
                    <a:lumMod val="85000"/>
                    <a:lumOff val="15000"/>
                  </a:schemeClr>
                </a:solidFill>
                <a:latin typeface="Arial"/>
                <a:ea typeface="ＤＦＰ太丸ゴシック体"/>
                <a:cs typeface="Arial"/>
              </a:rPr>
              <a:t>Trong</a:t>
            </a:r>
            <a:r>
              <a:rPr lang="en-US" altLang="ja-JP" sz="1600" dirty="0" smtClean="0">
                <a:solidFill>
                  <a:schemeClr val="tx1">
                    <a:lumMod val="85000"/>
                    <a:lumOff val="15000"/>
                  </a:schemeClr>
                </a:solidFill>
                <a:latin typeface="Arial"/>
                <a:ea typeface="ＤＦＰ太丸ゴシック体"/>
                <a:cs typeface="Arial"/>
              </a:rPr>
              <a:t> </a:t>
            </a:r>
            <a:r>
              <a:rPr lang="ja-JP" altLang="en-US" sz="1600" dirty="0" smtClean="0">
                <a:solidFill>
                  <a:schemeClr val="tx1">
                    <a:lumMod val="85000"/>
                    <a:lumOff val="15000"/>
                  </a:schemeClr>
                </a:solidFill>
                <a:latin typeface="Arial"/>
                <a:ea typeface="ＤＦＰ太丸ゴシック体"/>
                <a:cs typeface="Arial"/>
              </a:rPr>
              <a:t>２５、３０、３５、４０、５０ </a:t>
            </a:r>
            <a:r>
              <a:rPr lang="en-US" altLang="ja-JP" sz="1600" dirty="0" err="1" smtClean="0">
                <a:solidFill>
                  <a:schemeClr val="tx1">
                    <a:lumMod val="85000"/>
                    <a:lumOff val="15000"/>
                  </a:schemeClr>
                </a:solidFill>
                <a:latin typeface="Arial"/>
                <a:ea typeface="ＤＦＰ太丸ゴシック体"/>
                <a:cs typeface="Arial"/>
              </a:rPr>
              <a:t>thì</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sẽ</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quyết</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định</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một</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cách</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ngẫu</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nhiên</a:t>
            </a:r>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a:t>
            </a:r>
            <a:r>
              <a:rPr lang="ja-JP" altLang="en-US" sz="1600" dirty="0" smtClean="0">
                <a:solidFill>
                  <a:schemeClr val="tx1">
                    <a:lumMod val="85000"/>
                    <a:lumOff val="15000"/>
                  </a:schemeClr>
                </a:solidFill>
                <a:latin typeface="Arial"/>
                <a:ea typeface="ＤＦＰ太丸ゴシック体"/>
                <a:cs typeface="Arial"/>
              </a:rPr>
              <a:t>指定ターン数２５で、２５ターンは</a:t>
            </a:r>
            <a:r>
              <a:rPr lang="en-US" altLang="ja-JP" sz="1600" dirty="0" smtClean="0">
                <a:solidFill>
                  <a:schemeClr val="tx1">
                    <a:lumMod val="85000"/>
                    <a:lumOff val="15000"/>
                  </a:schemeClr>
                </a:solidFill>
                <a:latin typeface="Arial"/>
                <a:ea typeface="ＤＦＰ太丸ゴシック体"/>
                <a:cs typeface="Arial"/>
              </a:rPr>
              <a:t>OK</a:t>
            </a:r>
          </a:p>
          <a:p>
            <a:r>
              <a:rPr lang="en-US" altLang="ja-JP" sz="1600" dirty="0" err="1" smtClean="0">
                <a:solidFill>
                  <a:schemeClr val="tx1">
                    <a:lumMod val="85000"/>
                    <a:lumOff val="15000"/>
                  </a:schemeClr>
                </a:solidFill>
                <a:latin typeface="Arial"/>
                <a:ea typeface="ＤＦＰ太丸ゴシック体"/>
                <a:cs typeface="Arial"/>
              </a:rPr>
              <a:t>Số</a:t>
            </a:r>
            <a:r>
              <a:rPr lang="en-US" altLang="ja-JP" sz="1600" dirty="0" smtClean="0">
                <a:solidFill>
                  <a:schemeClr val="tx1">
                    <a:lumMod val="85000"/>
                    <a:lumOff val="15000"/>
                  </a:schemeClr>
                </a:solidFill>
                <a:latin typeface="Arial"/>
                <a:ea typeface="ＤＦＰ太丸ゴシック体"/>
                <a:cs typeface="Arial"/>
              </a:rPr>
              <a:t> turn </a:t>
            </a:r>
            <a:r>
              <a:rPr lang="en-US" altLang="ja-JP" sz="1600" dirty="0" err="1" smtClean="0">
                <a:solidFill>
                  <a:schemeClr val="tx1">
                    <a:lumMod val="85000"/>
                    <a:lumOff val="15000"/>
                  </a:schemeClr>
                </a:solidFill>
                <a:latin typeface="Arial"/>
                <a:ea typeface="ＤＦＰ太丸ゴシック体"/>
                <a:cs typeface="Arial"/>
              </a:rPr>
              <a:t>chỉ</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định</a:t>
            </a:r>
            <a:r>
              <a:rPr lang="en-US" altLang="ja-JP" sz="1600" dirty="0" smtClean="0">
                <a:solidFill>
                  <a:schemeClr val="tx1">
                    <a:lumMod val="85000"/>
                    <a:lumOff val="15000"/>
                  </a:schemeClr>
                </a:solidFill>
                <a:latin typeface="Arial"/>
                <a:ea typeface="ＤＦＰ太丸ゴシック体"/>
                <a:cs typeface="Arial"/>
              </a:rPr>
              <a:t> 25 </a:t>
            </a:r>
            <a:r>
              <a:rPr lang="en-US" altLang="ja-JP" sz="1600" dirty="0" err="1" smtClean="0">
                <a:solidFill>
                  <a:schemeClr val="tx1">
                    <a:lumMod val="85000"/>
                    <a:lumOff val="15000"/>
                  </a:schemeClr>
                </a:solidFill>
                <a:latin typeface="Arial"/>
                <a:ea typeface="ＤＦＰ太丸ゴシック体"/>
                <a:cs typeface="Arial"/>
              </a:rPr>
              <a:t>thì</a:t>
            </a:r>
            <a:r>
              <a:rPr lang="en-US" altLang="ja-JP" sz="1600" dirty="0" smtClean="0">
                <a:solidFill>
                  <a:schemeClr val="tx1">
                    <a:lumMod val="85000"/>
                    <a:lumOff val="15000"/>
                  </a:schemeClr>
                </a:solidFill>
                <a:latin typeface="Arial"/>
                <a:ea typeface="ＤＦＰ太丸ゴシック体"/>
                <a:cs typeface="Arial"/>
              </a:rPr>
              <a:t> 25 turn </a:t>
            </a:r>
            <a:r>
              <a:rPr lang="en-US" altLang="ja-JP" sz="1600" dirty="0" err="1" smtClean="0">
                <a:solidFill>
                  <a:schemeClr val="tx1">
                    <a:lumMod val="85000"/>
                    <a:lumOff val="15000"/>
                  </a:schemeClr>
                </a:solidFill>
                <a:latin typeface="Arial"/>
                <a:ea typeface="ＤＦＰ太丸ゴシック体"/>
                <a:cs typeface="Arial"/>
              </a:rPr>
              <a:t>là</a:t>
            </a:r>
            <a:r>
              <a:rPr lang="en-US" altLang="ja-JP" sz="1600" dirty="0" smtClean="0">
                <a:solidFill>
                  <a:schemeClr val="tx1">
                    <a:lumMod val="85000"/>
                    <a:lumOff val="15000"/>
                  </a:schemeClr>
                </a:solidFill>
                <a:latin typeface="Arial"/>
                <a:ea typeface="ＤＦＰ太丸ゴシック体"/>
                <a:cs typeface="Arial"/>
              </a:rPr>
              <a:t> ok</a:t>
            </a:r>
            <a:endParaRPr lang="en-US" altLang="ja-JP" sz="1600" dirty="0">
              <a:solidFill>
                <a:schemeClr val="tx1">
                  <a:lumMod val="85000"/>
                  <a:lumOff val="15000"/>
                </a:schemeClr>
              </a:solidFill>
              <a:latin typeface="Arial"/>
              <a:ea typeface="ＤＦＰ太丸ゴシック体"/>
              <a:cs typeface="Arial"/>
            </a:endParaRPr>
          </a:p>
        </p:txBody>
      </p:sp>
    </p:spTree>
    <p:extLst>
      <p:ext uri="{BB962C8B-B14F-4D97-AF65-F5344CB8AC3E}">
        <p14:creationId xmlns:p14="http://schemas.microsoft.com/office/powerpoint/2010/main" val="24905579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5172" y="210177"/>
            <a:ext cx="8705223" cy="5262979"/>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Arial"/>
                <a:ea typeface="ＤＦＰ太丸ゴシック体"/>
                <a:cs typeface="Arial"/>
              </a:rPr>
              <a:t>◆</a:t>
            </a:r>
            <a:r>
              <a:rPr kumimoji="1" lang="ja-JP" altLang="en-US" sz="1600" dirty="0" smtClean="0">
                <a:solidFill>
                  <a:schemeClr val="tx1">
                    <a:lumMod val="85000"/>
                    <a:lumOff val="15000"/>
                  </a:schemeClr>
                </a:solidFill>
                <a:latin typeface="Arial"/>
                <a:ea typeface="ＤＦＰ太丸ゴシック体"/>
                <a:cs typeface="Arial"/>
              </a:rPr>
              <a:t>各ステージのルール</a:t>
            </a:r>
            <a:endParaRPr kumimoji="1"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Rule </a:t>
            </a:r>
            <a:r>
              <a:rPr lang="en-US" altLang="ja-JP" sz="1600" dirty="0" err="1" smtClean="0">
                <a:solidFill>
                  <a:schemeClr val="tx1">
                    <a:lumMod val="85000"/>
                    <a:lumOff val="15000"/>
                  </a:schemeClr>
                </a:solidFill>
                <a:latin typeface="Arial"/>
                <a:ea typeface="ＤＦＰ太丸ゴシック体"/>
                <a:cs typeface="Arial"/>
              </a:rPr>
              <a:t>các</a:t>
            </a:r>
            <a:r>
              <a:rPr lang="en-US" altLang="ja-JP" sz="1600" dirty="0" smtClean="0">
                <a:solidFill>
                  <a:schemeClr val="tx1">
                    <a:lumMod val="85000"/>
                    <a:lumOff val="15000"/>
                  </a:schemeClr>
                </a:solidFill>
                <a:latin typeface="Arial"/>
                <a:ea typeface="ＤＦＰ太丸ゴシック体"/>
                <a:cs typeface="Arial"/>
              </a:rPr>
              <a:t> stage</a:t>
            </a:r>
            <a:endParaRPr kumimoji="1" lang="en-US" altLang="ja-JP" sz="1600" dirty="0" smtClean="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ラストステージ　「複合ルール」</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Last stage </a:t>
            </a:r>
            <a:r>
              <a:rPr lang="ja-JP" altLang="en-US" sz="1600" dirty="0" smtClean="0">
                <a:solidFill>
                  <a:schemeClr val="tx1">
                    <a:lumMod val="85000"/>
                    <a:lumOff val="15000"/>
                  </a:schemeClr>
                </a:solidFill>
                <a:latin typeface="Arial"/>
                <a:ea typeface="ＤＦＰ太丸ゴシック体"/>
                <a:cs typeface="Arial"/>
              </a:rPr>
              <a:t>「</a:t>
            </a:r>
            <a:r>
              <a:rPr lang="en-US" altLang="ja-JP" sz="1600" dirty="0" smtClean="0">
                <a:solidFill>
                  <a:schemeClr val="tx1">
                    <a:lumMod val="85000"/>
                    <a:lumOff val="15000"/>
                  </a:schemeClr>
                </a:solidFill>
                <a:latin typeface="Arial"/>
                <a:ea typeface="ＤＦＰ太丸ゴシック体"/>
                <a:cs typeface="Arial"/>
              </a:rPr>
              <a:t>Rule </a:t>
            </a:r>
            <a:r>
              <a:rPr lang="en-US" altLang="ja-JP" sz="1600" dirty="0" err="1" smtClean="0">
                <a:solidFill>
                  <a:schemeClr val="tx1">
                    <a:lumMod val="85000"/>
                    <a:lumOff val="15000"/>
                  </a:schemeClr>
                </a:solidFill>
                <a:latin typeface="Arial"/>
                <a:ea typeface="ＤＦＰ太丸ゴシック体"/>
                <a:cs typeface="Arial"/>
              </a:rPr>
              <a:t>hỗn</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hợp</a:t>
            </a:r>
            <a:r>
              <a:rPr lang="ja-JP" altLang="en-US" sz="1600" dirty="0" smtClean="0">
                <a:solidFill>
                  <a:schemeClr val="tx1">
                    <a:lumMod val="85000"/>
                    <a:lumOff val="15000"/>
                  </a:schemeClr>
                </a:solidFill>
                <a:latin typeface="Arial"/>
                <a:ea typeface="ＤＦＰ太丸ゴシック体"/>
                <a:cs typeface="Arial"/>
              </a:rPr>
              <a:t>」</a:t>
            </a:r>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r>
              <a:rPr lang="ja-JP" altLang="en-US" sz="1600" dirty="0">
                <a:solidFill>
                  <a:srgbClr val="000000"/>
                </a:solidFill>
                <a:latin typeface="Arial"/>
                <a:ea typeface="ＤＦＰ太丸ゴシック体"/>
                <a:cs typeface="Arial"/>
              </a:rPr>
              <a:t>「ドン」「兄弟」「コッコ」「トム」のルールがランダムで設定されます。</a:t>
            </a:r>
          </a:p>
          <a:p>
            <a:r>
              <a:rPr lang="ja-JP" altLang="en-US" sz="1600" dirty="0">
                <a:solidFill>
                  <a:srgbClr val="000000"/>
                </a:solidFill>
                <a:latin typeface="Arial"/>
                <a:ea typeface="ＤＦＰ太丸ゴシック体"/>
                <a:cs typeface="Arial"/>
              </a:rPr>
              <a:t>それぞれ確率は50％</a:t>
            </a:r>
          </a:p>
          <a:p>
            <a:r>
              <a:rPr lang="ja-JP" altLang="en-US" sz="1600" dirty="0">
                <a:solidFill>
                  <a:srgbClr val="000000"/>
                </a:solidFill>
                <a:latin typeface="Arial"/>
                <a:ea typeface="ＤＦＰ太丸ゴシック体"/>
                <a:cs typeface="Arial"/>
              </a:rPr>
              <a:t>全てのルールが採用される確率は1/16になります</a:t>
            </a:r>
            <a:r>
              <a:rPr lang="ja-JP" altLang="en-US" sz="1600" dirty="0" smtClean="0">
                <a:solidFill>
                  <a:srgbClr val="000000"/>
                </a:solidFill>
                <a:latin typeface="Arial"/>
                <a:ea typeface="ＤＦＰ太丸ゴシック体"/>
                <a:cs typeface="Arial"/>
              </a:rPr>
              <a:t>。</a:t>
            </a:r>
            <a:endParaRPr lang="en-US" altLang="ja-JP" sz="1600" dirty="0" smtClean="0">
              <a:solidFill>
                <a:srgbClr val="000000"/>
              </a:solidFill>
              <a:latin typeface="Arial"/>
              <a:ea typeface="ＤＦＰ太丸ゴシック体"/>
              <a:cs typeface="Arial"/>
            </a:endParaRPr>
          </a:p>
          <a:p>
            <a:endParaRPr lang="ja-JP" altLang="en-US" sz="1600" dirty="0">
              <a:solidFill>
                <a:srgbClr val="000000"/>
              </a:solidFill>
              <a:latin typeface="Arial"/>
              <a:ea typeface="ＤＦＰ太丸ゴシック体"/>
              <a:cs typeface="Arial"/>
            </a:endParaRPr>
          </a:p>
          <a:p>
            <a:r>
              <a:rPr lang="en-US" altLang="ja-JP" sz="1600" dirty="0" smtClean="0">
                <a:solidFill>
                  <a:srgbClr val="000000"/>
                </a:solidFill>
                <a:latin typeface="Arial"/>
                <a:ea typeface="ＤＦＰ太丸ゴシック体"/>
                <a:cs typeface="Arial"/>
              </a:rPr>
              <a:t>Rule </a:t>
            </a:r>
            <a:r>
              <a:rPr lang="ja-JP" altLang="en-US" sz="1600" dirty="0" smtClean="0">
                <a:solidFill>
                  <a:srgbClr val="000000"/>
                </a:solidFill>
                <a:latin typeface="Arial"/>
                <a:ea typeface="ＤＦＰ太丸ゴシック体"/>
                <a:cs typeface="Arial"/>
              </a:rPr>
              <a:t>「</a:t>
            </a:r>
            <a:r>
              <a:rPr lang="en-US" altLang="ja-JP" sz="1600" dirty="0" smtClean="0">
                <a:solidFill>
                  <a:srgbClr val="000000"/>
                </a:solidFill>
                <a:latin typeface="Arial"/>
                <a:ea typeface="ＤＦＰ太丸ゴシック体"/>
                <a:cs typeface="Arial"/>
              </a:rPr>
              <a:t>Don</a:t>
            </a:r>
            <a:r>
              <a:rPr lang="ja-JP" altLang="en-US" sz="1600" dirty="0" smtClean="0">
                <a:solidFill>
                  <a:srgbClr val="000000"/>
                </a:solidFill>
                <a:latin typeface="Arial"/>
                <a:ea typeface="ＤＦＰ太丸ゴシック体"/>
                <a:cs typeface="Arial"/>
              </a:rPr>
              <a:t>」「</a:t>
            </a:r>
            <a:r>
              <a:rPr lang="en-US" altLang="ja-JP" sz="1600" dirty="0" err="1" smtClean="0">
                <a:solidFill>
                  <a:srgbClr val="000000"/>
                </a:solidFill>
                <a:latin typeface="Arial"/>
                <a:ea typeface="ＤＦＰ太丸ゴシック体"/>
                <a:cs typeface="Arial"/>
              </a:rPr>
              <a:t>anh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em</a:t>
            </a:r>
            <a:r>
              <a:rPr lang="ja-JP" altLang="en-US" sz="1600" dirty="0" smtClean="0">
                <a:solidFill>
                  <a:srgbClr val="000000"/>
                </a:solidFill>
                <a:latin typeface="Arial"/>
                <a:ea typeface="ＤＦＰ太丸ゴシック体"/>
                <a:cs typeface="Arial"/>
              </a:rPr>
              <a:t>」「</a:t>
            </a:r>
            <a:r>
              <a:rPr lang="en-US" altLang="ja-JP" sz="1600" dirty="0" err="1" smtClean="0">
                <a:solidFill>
                  <a:srgbClr val="000000"/>
                </a:solidFill>
                <a:latin typeface="Arial"/>
                <a:ea typeface="ＤＦＰ太丸ゴシック体"/>
                <a:cs typeface="Arial"/>
              </a:rPr>
              <a:t>kokko</a:t>
            </a:r>
            <a:r>
              <a:rPr lang="ja-JP" altLang="en-US" sz="1600" dirty="0" smtClean="0">
                <a:solidFill>
                  <a:srgbClr val="000000"/>
                </a:solidFill>
                <a:latin typeface="Arial"/>
                <a:ea typeface="ＤＦＰ太丸ゴシック体"/>
                <a:cs typeface="Arial"/>
              </a:rPr>
              <a:t>」「</a:t>
            </a:r>
            <a:r>
              <a:rPr lang="en-US" altLang="ja-JP" sz="1600" dirty="0" smtClean="0">
                <a:solidFill>
                  <a:srgbClr val="000000"/>
                </a:solidFill>
                <a:latin typeface="Arial"/>
                <a:ea typeface="ＤＦＰ太丸ゴシック体"/>
                <a:cs typeface="Arial"/>
              </a:rPr>
              <a:t>Tom</a:t>
            </a:r>
            <a:r>
              <a:rPr lang="ja-JP" altLang="en-US" sz="1600" dirty="0" smtClean="0">
                <a:solidFill>
                  <a:srgbClr val="000000"/>
                </a:solidFill>
                <a:latin typeface="Arial"/>
                <a:ea typeface="ＤＦＰ太丸ゴシック体"/>
                <a:cs typeface="Arial"/>
              </a:rPr>
              <a:t>」</a:t>
            </a:r>
            <a:r>
              <a:rPr lang="en-US" altLang="ja-JP" sz="1600" dirty="0" err="1" smtClean="0">
                <a:solidFill>
                  <a:srgbClr val="000000"/>
                </a:solidFill>
                <a:latin typeface="Arial"/>
                <a:ea typeface="ＤＦＰ太丸ゴシック体"/>
                <a:cs typeface="Arial"/>
              </a:rPr>
              <a:t>sẽ</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được</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cài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đặt</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một</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cách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ngẫu</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nhiên</a:t>
            </a:r>
            <a:endParaRPr lang="en-US" altLang="ja-JP" sz="1600" dirty="0" smtClean="0">
              <a:solidFill>
                <a:srgbClr val="000000"/>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Xác</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xuất</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từng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cái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là</a:t>
            </a:r>
            <a:r>
              <a:rPr lang="en-US" altLang="ja-JP" sz="1600" dirty="0" smtClean="0">
                <a:solidFill>
                  <a:srgbClr val="000000"/>
                </a:solidFill>
                <a:latin typeface="Arial"/>
                <a:ea typeface="ＤＦＰ太丸ゴシック体"/>
                <a:cs typeface="Arial"/>
              </a:rPr>
              <a:t> 50%</a:t>
            </a:r>
          </a:p>
          <a:p>
            <a:endParaRPr lang="en-US" altLang="ja-JP" sz="1600" dirty="0">
              <a:solidFill>
                <a:srgbClr val="000000"/>
              </a:solidFill>
              <a:latin typeface="Arial"/>
              <a:ea typeface="ＤＦＰ太丸ゴシック体"/>
              <a:cs typeface="Arial"/>
            </a:endParaRPr>
          </a:p>
          <a:p>
            <a:r>
              <a:rPr lang="ja-JP" altLang="en-US" sz="1600" dirty="0" smtClean="0">
                <a:solidFill>
                  <a:srgbClr val="000000"/>
                </a:solidFill>
                <a:latin typeface="Arial"/>
                <a:ea typeface="ＤＦＰ太丸ゴシック体"/>
                <a:cs typeface="Arial"/>
              </a:rPr>
              <a:t>ラストステージ公開と共に、メインメニューの「図鑑」機能が</a:t>
            </a:r>
            <a:r>
              <a:rPr lang="en-US" altLang="ja-JP" sz="1600" dirty="0" smtClean="0">
                <a:solidFill>
                  <a:srgbClr val="000000"/>
                </a:solidFill>
                <a:latin typeface="Arial"/>
                <a:ea typeface="ＤＦＰ太丸ゴシック体"/>
                <a:cs typeface="Arial"/>
              </a:rPr>
              <a:t>ON</a:t>
            </a:r>
            <a:r>
              <a:rPr lang="ja-JP" altLang="en-US" sz="1600" dirty="0" smtClean="0">
                <a:solidFill>
                  <a:srgbClr val="000000"/>
                </a:solidFill>
                <a:latin typeface="Arial"/>
                <a:ea typeface="ＤＦＰ太丸ゴシック体"/>
                <a:cs typeface="Arial"/>
              </a:rPr>
              <a:t>になります。</a:t>
            </a:r>
            <a:endParaRPr lang="en-US" altLang="ja-JP" sz="1600" dirty="0" smtClean="0">
              <a:solidFill>
                <a:srgbClr val="000000"/>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Cùng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với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việc</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công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khai</a:t>
            </a:r>
            <a:r>
              <a:rPr lang="en-US" altLang="ja-JP" sz="1600" dirty="0" smtClean="0">
                <a:solidFill>
                  <a:srgbClr val="000000"/>
                </a:solidFill>
                <a:latin typeface="Arial"/>
                <a:ea typeface="ＤＦＰ太丸ゴシック体"/>
                <a:cs typeface="Arial"/>
              </a:rPr>
              <a:t> last stage </a:t>
            </a:r>
            <a:r>
              <a:rPr lang="en-US" altLang="ja-JP" sz="1600" dirty="0" err="1" smtClean="0">
                <a:solidFill>
                  <a:srgbClr val="000000"/>
                </a:solidFill>
                <a:latin typeface="Arial"/>
                <a:ea typeface="ＤＦＰ太丸ゴシック体"/>
                <a:cs typeface="Arial"/>
              </a:rPr>
              <a:t>thì</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chức</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năng</a:t>
            </a:r>
            <a:r>
              <a:rPr lang="ja-JP" altLang="en-US" sz="1600" dirty="0" smtClean="0">
                <a:solidFill>
                  <a:srgbClr val="000000"/>
                </a:solidFill>
                <a:latin typeface="Arial"/>
                <a:ea typeface="ＤＦＰ太丸ゴシック体"/>
                <a:cs typeface="Arial"/>
              </a:rPr>
              <a:t>「</a:t>
            </a:r>
            <a:r>
              <a:rPr lang="en-US" altLang="ja-JP" sz="1600" dirty="0" err="1" smtClean="0">
                <a:solidFill>
                  <a:srgbClr val="000000"/>
                </a:solidFill>
                <a:latin typeface="Arial"/>
                <a:ea typeface="ＤＦＰ太丸ゴシック体"/>
                <a:cs typeface="Arial"/>
              </a:rPr>
              <a:t>sách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truyện</a:t>
            </a:r>
            <a:r>
              <a:rPr lang="ja-JP" altLang="en-US" sz="1600" dirty="0" smtClean="0">
                <a:solidFill>
                  <a:srgbClr val="000000"/>
                </a:solidFill>
                <a:latin typeface="Arial"/>
                <a:ea typeface="ＤＦＰ太丸ゴシック体"/>
                <a:cs typeface="Arial"/>
              </a:rPr>
              <a:t>」</a:t>
            </a:r>
            <a:r>
              <a:rPr lang="en-US" altLang="ja-JP" sz="1600" dirty="0" err="1" smtClean="0">
                <a:solidFill>
                  <a:srgbClr val="000000"/>
                </a:solidFill>
                <a:latin typeface="Arial"/>
                <a:ea typeface="ＤＦＰ太丸ゴシック体"/>
                <a:cs typeface="Arial"/>
              </a:rPr>
              <a:t>trong</a:t>
            </a:r>
            <a:r>
              <a:rPr lang="en-US" altLang="ja-JP" sz="1600" dirty="0" smtClean="0">
                <a:solidFill>
                  <a:srgbClr val="000000"/>
                </a:solidFill>
                <a:latin typeface="Arial"/>
                <a:ea typeface="ＤＦＰ太丸ゴシック体"/>
                <a:cs typeface="Arial"/>
              </a:rPr>
              <a:t> main menu </a:t>
            </a:r>
            <a:r>
              <a:rPr lang="en-US" altLang="ja-JP" sz="1600" dirty="0" err="1" smtClean="0">
                <a:solidFill>
                  <a:srgbClr val="000000"/>
                </a:solidFill>
                <a:latin typeface="Arial"/>
                <a:ea typeface="ＤＦＰ太丸ゴシック体"/>
                <a:cs typeface="Arial"/>
              </a:rPr>
              <a:t>sẽ</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thành</a:t>
            </a:r>
            <a:r>
              <a:rPr lang="en-US" altLang="ja-JP" sz="1600" dirty="0" smtClean="0">
                <a:solidFill>
                  <a:srgbClr val="000000"/>
                </a:solidFill>
                <a:latin typeface="Arial"/>
                <a:ea typeface="ＤＦＰ太丸ゴシック体"/>
                <a:cs typeface="Arial"/>
              </a:rPr>
              <a:t> ON</a:t>
            </a:r>
          </a:p>
          <a:p>
            <a:endParaRPr lang="ja-JP" altLang="en-US" sz="1600" dirty="0">
              <a:solidFill>
                <a:srgbClr val="000000"/>
              </a:solidFill>
              <a:latin typeface="Arial"/>
              <a:ea typeface="ＤＦＰ太丸ゴシック体"/>
              <a:cs typeface="Arial"/>
            </a:endParaRPr>
          </a:p>
          <a:p>
            <a:r>
              <a:rPr lang="ja-JP" altLang="en-US" sz="1600" dirty="0">
                <a:solidFill>
                  <a:srgbClr val="000000"/>
                </a:solidFill>
                <a:latin typeface="Arial"/>
                <a:ea typeface="ＤＦＰ太丸ゴシック体"/>
                <a:cs typeface="Arial"/>
              </a:rPr>
              <a:t>ラストステージでは</a:t>
            </a:r>
            <a:r>
              <a:rPr lang="ja-JP" altLang="en-US" sz="1600" dirty="0">
                <a:solidFill>
                  <a:srgbClr val="FF0000"/>
                </a:solidFill>
                <a:latin typeface="Arial"/>
                <a:ea typeface="ＤＦＰ太丸ゴシック体"/>
                <a:cs typeface="Arial"/>
              </a:rPr>
              <a:t>”最後に揃えたキャラクター”が図鑑に保存されます</a:t>
            </a:r>
            <a:r>
              <a:rPr lang="ja-JP" altLang="en-US" sz="1600" dirty="0" smtClean="0">
                <a:solidFill>
                  <a:srgbClr val="FF0000"/>
                </a:solidFill>
                <a:latin typeface="Arial"/>
                <a:ea typeface="ＤＦＰ太丸ゴシック体"/>
                <a:cs typeface="Arial"/>
              </a:rPr>
              <a:t>。</a:t>
            </a:r>
            <a:endParaRPr lang="en-US" altLang="ja-JP" sz="1600" dirty="0" smtClean="0">
              <a:solidFill>
                <a:srgbClr val="FF0000"/>
              </a:solidFill>
              <a:latin typeface="Arial"/>
              <a:ea typeface="ＤＦＰ太丸ゴシック体"/>
              <a:cs typeface="Arial"/>
            </a:endParaRPr>
          </a:p>
          <a:p>
            <a:r>
              <a:rPr lang="ja-JP" altLang="en-US" sz="1600" dirty="0" smtClean="0">
                <a:solidFill>
                  <a:srgbClr val="000000"/>
                </a:solidFill>
                <a:latin typeface="Arial"/>
                <a:ea typeface="ＤＦＰ太丸ゴシック体"/>
                <a:cs typeface="Arial"/>
              </a:rPr>
              <a:t>（コンプリートがエンディングを見る条件になります）</a:t>
            </a:r>
            <a:endParaRPr lang="en-US" altLang="ja-JP" sz="1600" dirty="0" smtClean="0">
              <a:solidFill>
                <a:srgbClr val="000000"/>
              </a:solidFill>
              <a:latin typeface="Arial"/>
              <a:ea typeface="ＤＦＰ太丸ゴシック体"/>
              <a:cs typeface="Arial"/>
            </a:endParaRPr>
          </a:p>
          <a:p>
            <a:r>
              <a:rPr lang="en-US" altLang="ja-JP" sz="1600" dirty="0" err="1" smtClean="0">
                <a:solidFill>
                  <a:srgbClr val="000000"/>
                </a:solidFill>
                <a:latin typeface="Arial"/>
                <a:ea typeface="ＤＦＰ太丸ゴシック体"/>
                <a:cs typeface="Arial"/>
              </a:rPr>
              <a:t>Tại</a:t>
            </a:r>
            <a:r>
              <a:rPr lang="en-US" altLang="ja-JP" sz="1600" dirty="0" smtClean="0">
                <a:solidFill>
                  <a:srgbClr val="000000"/>
                </a:solidFill>
                <a:latin typeface="Arial"/>
                <a:ea typeface="ＤＦＰ太丸ゴシック体"/>
                <a:cs typeface="Arial"/>
              </a:rPr>
              <a:t> last stage ‘’character </a:t>
            </a:r>
            <a:r>
              <a:rPr lang="en-US" altLang="ja-JP" sz="1600" dirty="0" err="1" smtClean="0">
                <a:solidFill>
                  <a:srgbClr val="000000"/>
                </a:solidFill>
                <a:latin typeface="Arial"/>
                <a:ea typeface="ＤＦＰ太丸ゴシック体"/>
                <a:cs typeface="Arial"/>
              </a:rPr>
              <a:t>xếp</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cuối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cùng</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sẽ</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được</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lưu</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tại</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sách</a:t>
            </a:r>
            <a:r>
              <a:rPr lang="en-US" altLang="ja-JP" sz="1600" dirty="0" smtClean="0">
                <a:solidFill>
                  <a:srgbClr val="000000"/>
                </a:solidFill>
                <a:latin typeface="Arial"/>
                <a:ea typeface="ＤＦＰ太丸ゴシック体"/>
                <a:cs typeface="Arial"/>
              </a:rPr>
              <a:t> </a:t>
            </a:r>
            <a:r>
              <a:rPr lang="en-US" altLang="ja-JP" sz="1600" dirty="0" err="1" smtClean="0">
                <a:solidFill>
                  <a:srgbClr val="000000"/>
                </a:solidFill>
                <a:latin typeface="Arial"/>
                <a:ea typeface="ＤＦＰ太丸ゴシック体"/>
                <a:cs typeface="Arial"/>
              </a:rPr>
              <a:t>truyện</a:t>
            </a:r>
            <a:endParaRPr lang="en-US" altLang="ja-JP" sz="1600" dirty="0">
              <a:solidFill>
                <a:srgbClr val="000000"/>
              </a:solidFill>
              <a:latin typeface="Arial"/>
              <a:ea typeface="ＤＦＰ太丸ゴシック体"/>
              <a:cs typeface="Arial"/>
            </a:endParaRPr>
          </a:p>
          <a:p>
            <a:endParaRPr lang="en-US" altLang="ja-JP" sz="1600" dirty="0" smtClean="0">
              <a:solidFill>
                <a:srgbClr val="000000"/>
              </a:solidFill>
              <a:latin typeface="ＤＦＰ太丸ゴシック体"/>
              <a:ea typeface="ＤＦＰ太丸ゴシック体"/>
              <a:cs typeface="ＤＦＰ太丸ゴシック体"/>
            </a:endParaRPr>
          </a:p>
        </p:txBody>
      </p:sp>
    </p:spTree>
    <p:extLst>
      <p:ext uri="{BB962C8B-B14F-4D97-AF65-F5344CB8AC3E}">
        <p14:creationId xmlns:p14="http://schemas.microsoft.com/office/powerpoint/2010/main" val="16034827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44442" y="394825"/>
            <a:ext cx="5302932" cy="4031873"/>
          </a:xfrm>
          <a:prstGeom prst="rect">
            <a:avLst/>
          </a:prstGeom>
          <a:noFill/>
        </p:spPr>
        <p:txBody>
          <a:bodyPr wrap="square" rtlCol="0">
            <a:spAutoFit/>
          </a:bodyPr>
          <a:lstStyle/>
          <a:p>
            <a:r>
              <a:rPr lang="en-US" altLang="ja-JP" sz="1400" dirty="0" smtClean="0">
                <a:solidFill>
                  <a:schemeClr val="tx1">
                    <a:lumMod val="65000"/>
                    <a:lumOff val="35000"/>
                  </a:schemeClr>
                </a:solidFill>
                <a:latin typeface="Arial"/>
                <a:ea typeface="ＤＦＰ太丸ゴシック体"/>
                <a:cs typeface="Arial"/>
              </a:rPr>
              <a:t>◆</a:t>
            </a:r>
            <a:r>
              <a:rPr lang="ja-JP" altLang="en-US" sz="1400" dirty="0" smtClean="0">
                <a:solidFill>
                  <a:schemeClr val="tx1">
                    <a:lumMod val="65000"/>
                    <a:lumOff val="35000"/>
                  </a:schemeClr>
                </a:solidFill>
                <a:latin typeface="Arial"/>
                <a:ea typeface="ＤＦＰ太丸ゴシック体"/>
                <a:cs typeface="Arial"/>
              </a:rPr>
              <a:t>ゲーム画面要素</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err="1" smtClean="0">
                <a:solidFill>
                  <a:schemeClr val="tx1">
                    <a:lumMod val="65000"/>
                    <a:lumOff val="35000"/>
                  </a:schemeClr>
                </a:solidFill>
                <a:latin typeface="Arial"/>
                <a:ea typeface="ＤＦＰ太丸ゴシック体"/>
                <a:cs typeface="Arial"/>
              </a:rPr>
              <a:t>Yếu</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màn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hình</a:t>
            </a:r>
            <a:r>
              <a:rPr lang="en-US" altLang="ja-JP" sz="1400" dirty="0" smtClean="0">
                <a:solidFill>
                  <a:schemeClr val="tx1">
                    <a:lumMod val="65000"/>
                    <a:lumOff val="35000"/>
                  </a:schemeClr>
                </a:solidFill>
                <a:latin typeface="Arial"/>
                <a:ea typeface="ＤＦＰ太丸ゴシック体"/>
                <a:cs typeface="Arial"/>
              </a:rPr>
              <a:t> game</a:t>
            </a:r>
          </a:p>
          <a:p>
            <a:endParaRPr lang="en-US" altLang="ja-JP" sz="1400" dirty="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①</a:t>
            </a:r>
            <a:r>
              <a:rPr lang="ja-JP" altLang="en-US" sz="1400" dirty="0" smtClean="0">
                <a:solidFill>
                  <a:schemeClr val="tx1">
                    <a:lumMod val="65000"/>
                    <a:lumOff val="35000"/>
                  </a:schemeClr>
                </a:solidFill>
                <a:latin typeface="Arial"/>
                <a:ea typeface="ＤＦＰ太丸ゴシック体"/>
                <a:cs typeface="Arial"/>
              </a:rPr>
              <a:t>ルール </a:t>
            </a:r>
            <a:r>
              <a:rPr lang="en-US" altLang="ja-JP" sz="1400" dirty="0" smtClean="0">
                <a:solidFill>
                  <a:schemeClr val="tx1">
                    <a:lumMod val="65000"/>
                    <a:lumOff val="35000"/>
                  </a:schemeClr>
                </a:solidFill>
                <a:latin typeface="Arial"/>
                <a:ea typeface="ＤＦＰ太丸ゴシック体"/>
                <a:cs typeface="Arial"/>
              </a:rPr>
              <a:t>Rule</a:t>
            </a:r>
          </a:p>
          <a:p>
            <a:r>
              <a:rPr lang="en-US" altLang="ja-JP" sz="1400" dirty="0" smtClean="0">
                <a:solidFill>
                  <a:schemeClr val="tx1">
                    <a:lumMod val="65000"/>
                    <a:lumOff val="35000"/>
                  </a:schemeClr>
                </a:solidFill>
                <a:latin typeface="Arial"/>
                <a:ea typeface="ＤＦＰ太丸ゴシック体"/>
                <a:cs typeface="Arial"/>
              </a:rPr>
              <a:t>②</a:t>
            </a:r>
            <a:r>
              <a:rPr lang="ja-JP" altLang="en-US" sz="1400" dirty="0" smtClean="0">
                <a:solidFill>
                  <a:schemeClr val="tx1">
                    <a:lumMod val="65000"/>
                    <a:lumOff val="35000"/>
                  </a:schemeClr>
                </a:solidFill>
                <a:latin typeface="Arial"/>
                <a:ea typeface="ＤＦＰ太丸ゴシック体"/>
                <a:cs typeface="Arial"/>
              </a:rPr>
              <a:t>ターン数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turn</a:t>
            </a:r>
          </a:p>
          <a:p>
            <a:r>
              <a:rPr lang="en-US" altLang="ja-JP" sz="1400" dirty="0" smtClean="0">
                <a:solidFill>
                  <a:schemeClr val="tx1">
                    <a:lumMod val="65000"/>
                    <a:lumOff val="35000"/>
                  </a:schemeClr>
                </a:solidFill>
                <a:latin typeface="Arial"/>
                <a:ea typeface="ＤＦＰ太丸ゴシック体"/>
                <a:cs typeface="Arial"/>
              </a:rPr>
              <a:t>③</a:t>
            </a:r>
            <a:r>
              <a:rPr lang="ja-JP" altLang="en-US" sz="1400" dirty="0" smtClean="0">
                <a:solidFill>
                  <a:schemeClr val="tx1">
                    <a:lumMod val="65000"/>
                    <a:lumOff val="35000"/>
                  </a:schemeClr>
                </a:solidFill>
                <a:latin typeface="Arial"/>
                <a:ea typeface="ＤＦＰ太丸ゴシック体"/>
                <a:cs typeface="Arial"/>
              </a:rPr>
              <a:t>エラー文言：クリアが条件付きステージの際でます</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err="1" smtClean="0">
                <a:solidFill>
                  <a:schemeClr val="tx1">
                    <a:lumMod val="65000"/>
                    <a:lumOff val="35000"/>
                  </a:schemeClr>
                </a:solidFill>
                <a:latin typeface="Arial"/>
                <a:ea typeface="ＤＦＰ太丸ゴシック体"/>
                <a:cs typeface="Arial"/>
              </a:rPr>
              <a:t>Từ</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ngữ</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lỗi</a:t>
            </a:r>
            <a:r>
              <a:rPr lang="en-US" altLang="ja-JP" sz="1400" dirty="0" smtClean="0">
                <a:solidFill>
                  <a:schemeClr val="tx1">
                    <a:lumMod val="65000"/>
                    <a:lumOff val="35000"/>
                  </a:schemeClr>
                </a:solidFill>
                <a:latin typeface="Arial"/>
                <a:ea typeface="ＤＦＰ太丸ゴシック体"/>
                <a:cs typeface="Arial"/>
              </a:rPr>
              <a:t>: Clear </a:t>
            </a:r>
            <a:r>
              <a:rPr lang="en-US" altLang="ja-JP" sz="1400" dirty="0" err="1" smtClean="0">
                <a:solidFill>
                  <a:schemeClr val="tx1">
                    <a:lumMod val="65000"/>
                    <a:lumOff val="35000"/>
                  </a:schemeClr>
                </a:solidFill>
                <a:latin typeface="Arial"/>
                <a:ea typeface="ＤＦＰ太丸ゴシック体"/>
                <a:cs typeface="Arial"/>
              </a:rPr>
              <a:t>Sẽ</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xuất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hiện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khi</a:t>
            </a:r>
            <a:r>
              <a:rPr lang="en-US" altLang="ja-JP" sz="1400" dirty="0" smtClean="0">
                <a:solidFill>
                  <a:schemeClr val="tx1">
                    <a:lumMod val="65000"/>
                    <a:lumOff val="35000"/>
                  </a:schemeClr>
                </a:solidFill>
                <a:latin typeface="Arial"/>
                <a:ea typeface="ＤＦＰ太丸ゴシック体"/>
                <a:cs typeface="Arial"/>
              </a:rPr>
              <a:t> stage </a:t>
            </a:r>
            <a:r>
              <a:rPr lang="en-US" altLang="ja-JP" sz="1400" dirty="0" err="1" smtClean="0">
                <a:solidFill>
                  <a:schemeClr val="tx1">
                    <a:lumMod val="65000"/>
                    <a:lumOff val="35000"/>
                  </a:schemeClr>
                </a:solidFill>
                <a:latin typeface="Arial"/>
                <a:ea typeface="ＤＦＰ太丸ゴシック体"/>
                <a:cs typeface="Arial"/>
              </a:rPr>
              <a:t>có</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gắn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thêm</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điều</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kiện</a:t>
            </a:r>
            <a:endParaRPr lang="en-US" altLang="ja-JP" sz="1400" dirty="0">
              <a:solidFill>
                <a:schemeClr val="tx1">
                  <a:lumMod val="65000"/>
                  <a:lumOff val="35000"/>
                </a:schemeClr>
              </a:solidFill>
              <a:latin typeface="Arial"/>
              <a:ea typeface="ＤＦＰ太丸ゴシック体"/>
              <a:cs typeface="Arial"/>
            </a:endParaRPr>
          </a:p>
          <a:p>
            <a:r>
              <a:rPr lang="ja-JP" altLang="en-US" sz="1400" dirty="0" smtClean="0">
                <a:solidFill>
                  <a:schemeClr val="tx1">
                    <a:lumMod val="65000"/>
                    <a:lumOff val="35000"/>
                  </a:schemeClr>
                </a:solidFill>
                <a:latin typeface="Arial"/>
                <a:ea typeface="ＤＦＰ太丸ゴシック体"/>
                <a:cs typeface="Arial"/>
              </a:rPr>
              <a:t>　兄弟ルール「グローブ兄弟が揃っていません」</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Rule </a:t>
            </a:r>
            <a:r>
              <a:rPr lang="en-US" altLang="ja-JP" sz="1400" dirty="0" err="1" smtClean="0">
                <a:solidFill>
                  <a:schemeClr val="tx1">
                    <a:lumMod val="65000"/>
                    <a:lumOff val="35000"/>
                  </a:schemeClr>
                </a:solidFill>
                <a:latin typeface="Arial"/>
                <a:ea typeface="ＤＦＰ太丸ゴシック体"/>
                <a:cs typeface="Arial"/>
              </a:rPr>
              <a:t>anh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em</a:t>
            </a:r>
            <a:r>
              <a:rPr lang="ja-JP" altLang="en-US"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Anh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em</a:t>
            </a:r>
            <a:r>
              <a:rPr lang="en-US" altLang="ja-JP" sz="1400" dirty="0" smtClean="0">
                <a:solidFill>
                  <a:schemeClr val="tx1">
                    <a:lumMod val="65000"/>
                    <a:lumOff val="35000"/>
                  </a:schemeClr>
                </a:solidFill>
                <a:latin typeface="Arial"/>
                <a:ea typeface="ＤＦＰ太丸ゴシック体"/>
                <a:cs typeface="Arial"/>
              </a:rPr>
              <a:t> Glover </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xếp</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thành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hàng</a:t>
            </a:r>
            <a:r>
              <a:rPr lang="ja-JP" altLang="en-US" sz="1400" dirty="0" smtClean="0">
                <a:solidFill>
                  <a:schemeClr val="tx1">
                    <a:lumMod val="65000"/>
                    <a:lumOff val="35000"/>
                  </a:schemeClr>
                </a:solidFill>
                <a:latin typeface="Arial"/>
                <a:ea typeface="ＤＦＰ太丸ゴシック体"/>
                <a:cs typeface="Arial"/>
              </a:rPr>
              <a:t>」</a:t>
            </a:r>
            <a:endParaRPr lang="en-US" altLang="ja-JP" sz="1400" dirty="0" smtClean="0">
              <a:solidFill>
                <a:schemeClr val="tx1">
                  <a:lumMod val="65000"/>
                  <a:lumOff val="35000"/>
                </a:schemeClr>
              </a:solidFill>
              <a:latin typeface="Arial"/>
              <a:ea typeface="ＤＦＰ太丸ゴシック体"/>
              <a:cs typeface="Arial"/>
            </a:endParaRPr>
          </a:p>
          <a:p>
            <a:r>
              <a:rPr lang="ja-JP" altLang="ja-JP" sz="1400" dirty="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コッコルール「偶数または奇数のみになっていません」</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err="1" smtClean="0">
                <a:solidFill>
                  <a:schemeClr val="tx1">
                    <a:lumMod val="65000"/>
                    <a:lumOff val="35000"/>
                  </a:schemeClr>
                </a:solidFill>
                <a:latin typeface="Arial"/>
                <a:ea typeface="ＤＦＰ太丸ゴシック体"/>
                <a:cs typeface="Arial"/>
              </a:rPr>
              <a:t>Kokko</a:t>
            </a:r>
            <a:r>
              <a:rPr lang="en-US" altLang="ja-JP" sz="1400" dirty="0" smtClean="0">
                <a:solidFill>
                  <a:schemeClr val="tx1">
                    <a:lumMod val="65000"/>
                    <a:lumOff val="35000"/>
                  </a:schemeClr>
                </a:solidFill>
                <a:latin typeface="Arial"/>
                <a:ea typeface="ＤＦＰ太丸ゴシック体"/>
                <a:cs typeface="Arial"/>
              </a:rPr>
              <a:t> rule </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thành</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chẵn</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hoặc</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chỉ</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số</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lẻ</a:t>
            </a:r>
            <a:r>
              <a:rPr lang="ja-JP" altLang="en-US" sz="1400" dirty="0" smtClean="0">
                <a:solidFill>
                  <a:schemeClr val="tx1">
                    <a:lumMod val="65000"/>
                    <a:lumOff val="35000"/>
                  </a:schemeClr>
                </a:solidFill>
                <a:latin typeface="Arial"/>
                <a:ea typeface="ＤＦＰ太丸ゴシック体"/>
                <a:cs typeface="Arial"/>
              </a:rPr>
              <a:t>」</a:t>
            </a:r>
            <a:endParaRPr lang="en-US" altLang="ja-JP" sz="1400" dirty="0" smtClean="0">
              <a:solidFill>
                <a:schemeClr val="tx1">
                  <a:lumMod val="65000"/>
                  <a:lumOff val="35000"/>
                </a:schemeClr>
              </a:solidFill>
              <a:latin typeface="Arial"/>
              <a:ea typeface="ＤＦＰ太丸ゴシック体"/>
              <a:cs typeface="Arial"/>
            </a:endParaRPr>
          </a:p>
          <a:p>
            <a:r>
              <a:rPr lang="ja-JP" altLang="ja-JP" sz="1400" dirty="0">
                <a:solidFill>
                  <a:schemeClr val="tx1">
                    <a:lumMod val="65000"/>
                    <a:lumOff val="35000"/>
                  </a:schemeClr>
                </a:solidFill>
                <a:latin typeface="Arial"/>
                <a:ea typeface="ＤＦＰ太丸ゴシック体"/>
                <a:cs typeface="Arial"/>
              </a:rPr>
              <a:t>　</a:t>
            </a:r>
            <a:r>
              <a:rPr lang="ja-JP" altLang="en-US" sz="1400" dirty="0" smtClean="0">
                <a:solidFill>
                  <a:schemeClr val="tx1">
                    <a:lumMod val="65000"/>
                    <a:lumOff val="35000"/>
                  </a:schemeClr>
                </a:solidFill>
                <a:latin typeface="Arial"/>
                <a:ea typeface="ＤＦＰ太丸ゴシック体"/>
                <a:cs typeface="Arial"/>
              </a:rPr>
              <a:t>トムルール「</a:t>
            </a:r>
            <a:r>
              <a:rPr lang="en-US" altLang="ja-JP" sz="1400" dirty="0" smtClean="0">
                <a:solidFill>
                  <a:schemeClr val="tx1">
                    <a:lumMod val="65000"/>
                    <a:lumOff val="35000"/>
                  </a:schemeClr>
                </a:solidFill>
                <a:latin typeface="Arial"/>
                <a:ea typeface="ＤＦＰ太丸ゴシック体"/>
                <a:cs typeface="Arial"/>
              </a:rPr>
              <a:t>〇〇</a:t>
            </a:r>
            <a:r>
              <a:rPr lang="ja-JP" altLang="en-US" sz="1400" dirty="0" smtClean="0">
                <a:solidFill>
                  <a:schemeClr val="tx1">
                    <a:lumMod val="65000"/>
                    <a:lumOff val="35000"/>
                  </a:schemeClr>
                </a:solidFill>
                <a:latin typeface="Arial"/>
                <a:ea typeface="ＤＦＰ太丸ゴシック体"/>
                <a:cs typeface="Arial"/>
              </a:rPr>
              <a:t>ターン経過していません」</a:t>
            </a:r>
            <a:endParaRPr lang="en-US" altLang="ja-JP" sz="1400" dirty="0" smtClean="0">
              <a:solidFill>
                <a:schemeClr val="tx1">
                  <a:lumMod val="65000"/>
                  <a:lumOff val="35000"/>
                </a:schemeClr>
              </a:solidFill>
              <a:latin typeface="Arial"/>
              <a:ea typeface="ＤＦＰ太丸ゴシック体"/>
              <a:cs typeface="Arial"/>
            </a:endParaRPr>
          </a:p>
          <a:p>
            <a:r>
              <a:rPr lang="en-US" altLang="ja-JP" sz="1400" dirty="0" smtClean="0">
                <a:solidFill>
                  <a:schemeClr val="tx1">
                    <a:lumMod val="65000"/>
                    <a:lumOff val="35000"/>
                  </a:schemeClr>
                </a:solidFill>
                <a:latin typeface="Arial"/>
                <a:ea typeface="ＤＦＰ太丸ゴシック体"/>
                <a:cs typeface="Arial"/>
              </a:rPr>
              <a:t>Tome rule </a:t>
            </a:r>
            <a:r>
              <a:rPr lang="ja-JP" altLang="en-US" sz="1400" dirty="0" smtClean="0">
                <a:solidFill>
                  <a:schemeClr val="tx1">
                    <a:lumMod val="65000"/>
                    <a:lumOff val="35000"/>
                  </a:schemeClr>
                </a:solidFill>
                <a:latin typeface="Arial"/>
                <a:ea typeface="ＤＦＰ太丸ゴシック体"/>
                <a:cs typeface="Arial"/>
              </a:rPr>
              <a:t>「</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〇〇</a:t>
            </a:r>
            <a:r>
              <a:rPr lang="en-US" altLang="ja-JP" sz="1400" dirty="0" smtClean="0">
                <a:solidFill>
                  <a:schemeClr val="tx1">
                    <a:lumMod val="65000"/>
                    <a:lumOff val="35000"/>
                  </a:schemeClr>
                </a:solidFill>
                <a:latin typeface="Arial"/>
                <a:ea typeface="ＤＦＰ太丸ゴシック体"/>
                <a:cs typeface="Arial"/>
              </a:rPr>
              <a:t> turn </a:t>
            </a:r>
            <a:r>
              <a:rPr lang="en-US" altLang="ja-JP" sz="1400" dirty="0" err="1" smtClean="0">
                <a:solidFill>
                  <a:schemeClr val="tx1">
                    <a:lumMod val="65000"/>
                    <a:lumOff val="35000"/>
                  </a:schemeClr>
                </a:solidFill>
                <a:latin typeface="Arial"/>
                <a:ea typeface="ＤＦＰ太丸ゴシック体"/>
                <a:cs typeface="Arial"/>
              </a:rPr>
              <a:t>không</a:t>
            </a:r>
            <a:r>
              <a:rPr lang="en-US" altLang="ja-JP" sz="1400" dirty="0" smtClean="0">
                <a:solidFill>
                  <a:schemeClr val="tx1">
                    <a:lumMod val="65000"/>
                    <a:lumOff val="35000"/>
                  </a:schemeClr>
                </a:solidFill>
                <a:latin typeface="Arial"/>
                <a:ea typeface="ＤＦＰ太丸ゴシック体"/>
                <a:cs typeface="Arial"/>
              </a:rPr>
              <a:t> </a:t>
            </a:r>
            <a:r>
              <a:rPr lang="en-US" altLang="ja-JP" sz="1400" dirty="0" err="1" smtClean="0">
                <a:solidFill>
                  <a:schemeClr val="tx1">
                    <a:lumMod val="65000"/>
                    <a:lumOff val="35000"/>
                  </a:schemeClr>
                </a:solidFill>
                <a:latin typeface="Arial"/>
                <a:ea typeface="ＤＦＰ太丸ゴシック体"/>
                <a:cs typeface="Arial"/>
              </a:rPr>
              <a:t>đi</a:t>
            </a:r>
            <a:r>
              <a:rPr lang="en-US" altLang="ja-JP" sz="1400" dirty="0" smtClean="0">
                <a:solidFill>
                  <a:schemeClr val="tx1">
                    <a:lumMod val="65000"/>
                    <a:lumOff val="35000"/>
                  </a:schemeClr>
                </a:solidFill>
                <a:latin typeface="Arial"/>
                <a:ea typeface="ＤＦＰ太丸ゴシック体"/>
                <a:cs typeface="Arial"/>
              </a:rPr>
              <a:t> qua</a:t>
            </a:r>
            <a:r>
              <a:rPr lang="ja-JP" altLang="en-US" sz="1400" dirty="0" smtClean="0">
                <a:solidFill>
                  <a:schemeClr val="tx1">
                    <a:lumMod val="65000"/>
                    <a:lumOff val="35000"/>
                  </a:schemeClr>
                </a:solidFill>
                <a:latin typeface="Arial"/>
                <a:ea typeface="ＤＦＰ太丸ゴシック体"/>
                <a:cs typeface="Arial"/>
              </a:rPr>
              <a:t>」</a:t>
            </a:r>
            <a:endParaRPr lang="en-US" altLang="ja-JP" sz="1400" dirty="0" smtClean="0">
              <a:solidFill>
                <a:schemeClr val="tx1">
                  <a:lumMod val="65000"/>
                  <a:lumOff val="35000"/>
                </a:schemeClr>
              </a:solidFill>
              <a:latin typeface="Arial"/>
              <a:ea typeface="ＤＦＰ太丸ゴシック体"/>
              <a:cs typeface="Arial"/>
            </a:endParaRPr>
          </a:p>
          <a:p>
            <a:endParaRPr lang="en-US" altLang="ja-JP" sz="1400" dirty="0" smtClean="0">
              <a:solidFill>
                <a:schemeClr val="tx1">
                  <a:lumMod val="65000"/>
                  <a:lumOff val="35000"/>
                </a:schemeClr>
              </a:solidFill>
              <a:latin typeface="Arial"/>
              <a:ea typeface="ＤＦＰ太丸ゴシック体"/>
              <a:cs typeface="Arial"/>
            </a:endParaRPr>
          </a:p>
          <a:p>
            <a:r>
              <a:rPr lang="ja-JP" altLang="en-US" sz="1200" dirty="0" smtClean="0">
                <a:solidFill>
                  <a:schemeClr val="tx1">
                    <a:lumMod val="65000"/>
                    <a:lumOff val="35000"/>
                  </a:schemeClr>
                </a:solidFill>
                <a:latin typeface="Arial"/>
                <a:ea typeface="ＤＦＰ太丸ゴシック体"/>
                <a:cs typeface="Arial"/>
              </a:rPr>
              <a:t>常にでているわけではなく、</a:t>
            </a:r>
            <a:endParaRPr lang="en-US" altLang="ja-JP" sz="1200" dirty="0" smtClean="0">
              <a:solidFill>
                <a:schemeClr val="tx1">
                  <a:lumMod val="65000"/>
                  <a:lumOff val="35000"/>
                </a:schemeClr>
              </a:solidFill>
              <a:latin typeface="Arial"/>
              <a:ea typeface="ＤＦＰ太丸ゴシック体"/>
              <a:cs typeface="Arial"/>
            </a:endParaRPr>
          </a:p>
          <a:p>
            <a:r>
              <a:rPr lang="ja-JP" altLang="en-US" sz="1200" dirty="0" smtClean="0">
                <a:solidFill>
                  <a:schemeClr val="tx1">
                    <a:lumMod val="65000"/>
                    <a:lumOff val="35000"/>
                  </a:schemeClr>
                </a:solidFill>
                <a:latin typeface="Arial"/>
                <a:ea typeface="ＤＦＰ太丸ゴシック体"/>
                <a:cs typeface="Arial"/>
              </a:rPr>
              <a:t>数字が昇順になった際（通常であればクリアの際）に表示されます。</a:t>
            </a:r>
            <a:endParaRPr lang="en-US" altLang="ja-JP" sz="1200" dirty="0" smtClean="0">
              <a:solidFill>
                <a:schemeClr val="tx1">
                  <a:lumMod val="65000"/>
                  <a:lumOff val="35000"/>
                </a:schemeClr>
              </a:solidFill>
              <a:latin typeface="Arial"/>
              <a:ea typeface="ＤＦＰ太丸ゴシック体"/>
              <a:cs typeface="Arial"/>
            </a:endParaRPr>
          </a:p>
          <a:p>
            <a:r>
              <a:rPr lang="en-US" altLang="ja-JP" sz="1200" dirty="0" err="1" smtClean="0">
                <a:solidFill>
                  <a:schemeClr val="tx1">
                    <a:lumMod val="65000"/>
                    <a:lumOff val="35000"/>
                  </a:schemeClr>
                </a:solidFill>
                <a:latin typeface="Arial"/>
                <a:ea typeface="ＤＦＰ太丸ゴシック体"/>
                <a:cs typeface="Arial"/>
              </a:rPr>
              <a:t>Bình</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thường</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không</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xuất</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hiện</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và</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sẽ</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được</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hiển</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thị</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khi</a:t>
            </a:r>
            <a:r>
              <a:rPr lang="en-US" altLang="ja-JP" sz="1200" dirty="0" smtClean="0">
                <a:solidFill>
                  <a:schemeClr val="tx1">
                    <a:lumMod val="65000"/>
                    <a:lumOff val="35000"/>
                  </a:schemeClr>
                </a:solidFill>
                <a:latin typeface="Arial"/>
                <a:ea typeface="ＤＦＰ太丸ゴシック体"/>
                <a:cs typeface="Arial"/>
              </a:rPr>
              <a:t> con </a:t>
            </a:r>
            <a:r>
              <a:rPr lang="en-US" altLang="ja-JP" sz="1200" dirty="0" err="1" smtClean="0">
                <a:solidFill>
                  <a:schemeClr val="tx1">
                    <a:lumMod val="65000"/>
                    <a:lumOff val="35000"/>
                  </a:schemeClr>
                </a:solidFill>
                <a:latin typeface="Arial"/>
                <a:ea typeface="ＤＦＰ太丸ゴシック体"/>
                <a:cs typeface="Arial"/>
              </a:rPr>
              <a:t>số</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tăng</a:t>
            </a:r>
            <a:r>
              <a:rPr lang="en-US" altLang="ja-JP" sz="1200" dirty="0" smtClean="0">
                <a:solidFill>
                  <a:schemeClr val="tx1">
                    <a:lumMod val="65000"/>
                    <a:lumOff val="35000"/>
                  </a:schemeClr>
                </a:solidFill>
                <a:latin typeface="Arial"/>
                <a:ea typeface="ＤＦＰ太丸ゴシック体"/>
                <a:cs typeface="Arial"/>
              </a:rPr>
              <a:t> </a:t>
            </a:r>
            <a:r>
              <a:rPr lang="en-US" altLang="ja-JP" sz="1200" dirty="0" err="1" smtClean="0">
                <a:solidFill>
                  <a:schemeClr val="tx1">
                    <a:lumMod val="65000"/>
                    <a:lumOff val="35000"/>
                  </a:schemeClr>
                </a:solidFill>
                <a:latin typeface="Arial"/>
                <a:ea typeface="ＤＦＰ太丸ゴシック体"/>
                <a:cs typeface="Arial"/>
              </a:rPr>
              <a:t>dần</a:t>
            </a:r>
            <a:r>
              <a:rPr lang="en-US" altLang="ja-JP" sz="1200" dirty="0" smtClean="0">
                <a:solidFill>
                  <a:schemeClr val="tx1">
                    <a:lumMod val="65000"/>
                    <a:lumOff val="35000"/>
                  </a:schemeClr>
                </a:solidFill>
                <a:latin typeface="Arial"/>
                <a:ea typeface="ＤＦＰ太丸ゴシック体"/>
                <a:cs typeface="Arial"/>
              </a:rPr>
              <a:t> </a:t>
            </a: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p:txBody>
      </p:sp>
      <p:pic>
        <p:nvPicPr>
          <p:cNvPr id="55" name="図 54"/>
          <p:cNvPicPr>
            <a:picLocks noChangeAspect="1"/>
          </p:cNvPicPr>
          <p:nvPr/>
        </p:nvPicPr>
        <p:blipFill>
          <a:blip r:embed="rId2"/>
          <a:stretch>
            <a:fillRect/>
          </a:stretch>
        </p:blipFill>
        <p:spPr>
          <a:xfrm>
            <a:off x="13565" y="0"/>
            <a:ext cx="3630877" cy="6858000"/>
          </a:xfrm>
          <a:prstGeom prst="rect">
            <a:avLst/>
          </a:prstGeom>
        </p:spPr>
      </p:pic>
      <p:sp>
        <p:nvSpPr>
          <p:cNvPr id="56" name="正方形/長方形 55"/>
          <p:cNvSpPr/>
          <p:nvPr/>
        </p:nvSpPr>
        <p:spPr>
          <a:xfrm>
            <a:off x="482601" y="1037800"/>
            <a:ext cx="2727324" cy="47495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57" name="図 56" descr="border01ON.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976866" y="3189781"/>
            <a:ext cx="213416" cy="353361"/>
          </a:xfrm>
          <a:prstGeom prst="rect">
            <a:avLst/>
          </a:prstGeom>
        </p:spPr>
      </p:pic>
      <p:pic>
        <p:nvPicPr>
          <p:cNvPr id="58" name="図 57" descr="border03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169" y="4491444"/>
            <a:ext cx="241041" cy="342018"/>
          </a:xfrm>
          <a:prstGeom prst="rect">
            <a:avLst/>
          </a:prstGeom>
        </p:spPr>
      </p:pic>
      <p:pic>
        <p:nvPicPr>
          <p:cNvPr id="59" name="図 58" descr="border05ON.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01" y="4377437"/>
            <a:ext cx="250814" cy="456025"/>
          </a:xfrm>
          <a:prstGeom prst="rect">
            <a:avLst/>
          </a:prstGeom>
        </p:spPr>
      </p:pic>
      <p:pic>
        <p:nvPicPr>
          <p:cNvPr id="60" name="図 59" descr="border08ON.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806" y="4442584"/>
            <a:ext cx="286644" cy="390878"/>
          </a:xfrm>
          <a:prstGeom prst="rect">
            <a:avLst/>
          </a:prstGeom>
        </p:spPr>
      </p:pic>
      <p:pic>
        <p:nvPicPr>
          <p:cNvPr id="61" name="図 60" descr="border10ON.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2968" y="4432812"/>
            <a:ext cx="338761" cy="400650"/>
          </a:xfrm>
          <a:prstGeom prst="rect">
            <a:avLst/>
          </a:prstGeom>
        </p:spPr>
      </p:pic>
      <p:pic>
        <p:nvPicPr>
          <p:cNvPr id="62" name="図 61" descr="border11ON.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292" y="2937281"/>
            <a:ext cx="322475" cy="605861"/>
          </a:xfrm>
          <a:prstGeom prst="rect">
            <a:avLst/>
          </a:prstGeom>
        </p:spPr>
      </p:pic>
      <p:pic>
        <p:nvPicPr>
          <p:cNvPr id="63" name="図 62" descr="border14ON.gi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8298" y="4400239"/>
            <a:ext cx="319217" cy="433223"/>
          </a:xfrm>
          <a:prstGeom prst="rect">
            <a:avLst/>
          </a:prstGeom>
        </p:spPr>
      </p:pic>
      <p:pic>
        <p:nvPicPr>
          <p:cNvPr id="64" name="図 63" descr="border17ON.gi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0120" y="4436118"/>
            <a:ext cx="328989" cy="381106"/>
          </a:xfrm>
          <a:prstGeom prst="rect">
            <a:avLst/>
          </a:prstGeom>
        </p:spPr>
      </p:pic>
      <p:pic>
        <p:nvPicPr>
          <p:cNvPr id="65" name="図 64" descr="border19ON.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84120" y="4494701"/>
            <a:ext cx="351790" cy="338761"/>
          </a:xfrm>
          <a:prstGeom prst="rect">
            <a:avLst/>
          </a:prstGeom>
        </p:spPr>
      </p:pic>
      <p:pic>
        <p:nvPicPr>
          <p:cNvPr id="66" name="図 65" descr="border22ON.gi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6831" y="3175065"/>
            <a:ext cx="237784" cy="368077"/>
          </a:xfrm>
          <a:prstGeom prst="rect">
            <a:avLst/>
          </a:prstGeom>
        </p:spPr>
      </p:pic>
      <p:pic>
        <p:nvPicPr>
          <p:cNvPr id="67" name="図 66" descr="border26ON.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106" y="3018714"/>
            <a:ext cx="283386" cy="524428"/>
          </a:xfrm>
          <a:prstGeom prst="rect">
            <a:avLst/>
          </a:prstGeom>
        </p:spPr>
      </p:pic>
      <p:pic>
        <p:nvPicPr>
          <p:cNvPr id="68" name="図 67" descr="border28ON.gi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8841" y="4419783"/>
            <a:ext cx="302930" cy="413679"/>
          </a:xfrm>
          <a:prstGeom prst="rect">
            <a:avLst/>
          </a:prstGeom>
        </p:spPr>
      </p:pic>
      <p:pic>
        <p:nvPicPr>
          <p:cNvPr id="69" name="図 68" descr="border29ON.gi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27954" y="3018714"/>
            <a:ext cx="309445" cy="524428"/>
          </a:xfrm>
          <a:prstGeom prst="rect">
            <a:avLst/>
          </a:prstGeom>
        </p:spPr>
      </p:pic>
      <p:pic>
        <p:nvPicPr>
          <p:cNvPr id="70" name="図 69" descr="border31ON.gi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3169" y="3054545"/>
            <a:ext cx="237784" cy="488597"/>
          </a:xfrm>
          <a:prstGeom prst="rect">
            <a:avLst/>
          </a:prstGeom>
        </p:spPr>
      </p:pic>
      <p:pic>
        <p:nvPicPr>
          <p:cNvPr id="71" name="図 70" descr="border39ON.gi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80949" y="3096889"/>
            <a:ext cx="208468" cy="446253"/>
          </a:xfrm>
          <a:prstGeom prst="rect">
            <a:avLst/>
          </a:prstGeom>
        </p:spPr>
      </p:pic>
      <p:pic>
        <p:nvPicPr>
          <p:cNvPr id="72" name="図 71" descr="border38ON.gi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70738" y="3155521"/>
            <a:ext cx="276872" cy="387621"/>
          </a:xfrm>
          <a:prstGeom prst="rect">
            <a:avLst/>
          </a:prstGeom>
        </p:spPr>
      </p:pic>
      <p:pic>
        <p:nvPicPr>
          <p:cNvPr id="73" name="図 72" descr="border36ON.gi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22759" y="3051287"/>
            <a:ext cx="224755" cy="491855"/>
          </a:xfrm>
          <a:prstGeom prst="rect">
            <a:avLst/>
          </a:prstGeom>
        </p:spPr>
      </p:pic>
      <p:pic>
        <p:nvPicPr>
          <p:cNvPr id="74" name="図 73" descr="border32ON.gi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2922820" y="4462177"/>
            <a:ext cx="241404" cy="381349"/>
          </a:xfrm>
          <a:prstGeom prst="rect">
            <a:avLst/>
          </a:prstGeom>
        </p:spPr>
      </p:pic>
      <p:pic>
        <p:nvPicPr>
          <p:cNvPr id="75" name="図 74"/>
          <p:cNvPicPr>
            <a:picLocks noChangeAspect="1"/>
          </p:cNvPicPr>
          <p:nvPr/>
        </p:nvPicPr>
        <p:blipFill>
          <a:blip r:embed="rId21"/>
          <a:stretch>
            <a:fillRect/>
          </a:stretch>
        </p:blipFill>
        <p:spPr>
          <a:xfrm>
            <a:off x="1987707" y="3751981"/>
            <a:ext cx="408043" cy="408043"/>
          </a:xfrm>
          <a:prstGeom prst="rect">
            <a:avLst/>
          </a:prstGeom>
        </p:spPr>
      </p:pic>
      <p:pic>
        <p:nvPicPr>
          <p:cNvPr id="76" name="図 75" descr="sk11_0325.gi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8841" y="3642644"/>
            <a:ext cx="485250" cy="683761"/>
          </a:xfrm>
          <a:prstGeom prst="rect">
            <a:avLst/>
          </a:prstGeom>
        </p:spPr>
      </p:pic>
      <p:sp>
        <p:nvSpPr>
          <p:cNvPr id="77" name="テキスト ボックス 76"/>
          <p:cNvSpPr txBox="1"/>
          <p:nvPr/>
        </p:nvSpPr>
        <p:spPr>
          <a:xfrm>
            <a:off x="2590395" y="4872652"/>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78" name="テキスト ボックス 77"/>
          <p:cNvSpPr txBox="1"/>
          <p:nvPr/>
        </p:nvSpPr>
        <p:spPr>
          <a:xfrm>
            <a:off x="485181" y="4872652"/>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79" name="テキスト ボックス 78"/>
          <p:cNvSpPr txBox="1"/>
          <p:nvPr/>
        </p:nvSpPr>
        <p:spPr>
          <a:xfrm>
            <a:off x="785926" y="4872652"/>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0" name="テキスト ボックス 79"/>
          <p:cNvSpPr txBox="1"/>
          <p:nvPr/>
        </p:nvSpPr>
        <p:spPr>
          <a:xfrm>
            <a:off x="1086671" y="4872652"/>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1" name="テキスト ボックス 80"/>
          <p:cNvSpPr txBox="1"/>
          <p:nvPr/>
        </p:nvSpPr>
        <p:spPr>
          <a:xfrm>
            <a:off x="1387416" y="4872652"/>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2" name="テキスト ボックス 81"/>
          <p:cNvSpPr txBox="1"/>
          <p:nvPr/>
        </p:nvSpPr>
        <p:spPr>
          <a:xfrm>
            <a:off x="1688161" y="4872652"/>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3" name="テキスト ボックス 82"/>
          <p:cNvSpPr txBox="1"/>
          <p:nvPr/>
        </p:nvSpPr>
        <p:spPr>
          <a:xfrm>
            <a:off x="1988906" y="4872652"/>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4" name="テキスト ボックス 83"/>
          <p:cNvSpPr txBox="1"/>
          <p:nvPr/>
        </p:nvSpPr>
        <p:spPr>
          <a:xfrm>
            <a:off x="2289651" y="4872652"/>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5" name="テキスト ボックス 84"/>
          <p:cNvSpPr txBox="1"/>
          <p:nvPr/>
        </p:nvSpPr>
        <p:spPr>
          <a:xfrm>
            <a:off x="2625525" y="2669499"/>
            <a:ext cx="149560" cy="261610"/>
          </a:xfrm>
          <a:prstGeom prst="rect">
            <a:avLst/>
          </a:prstGeom>
          <a:solidFill>
            <a:schemeClr val="bg1"/>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1</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6" name="テキスト ボックス 85"/>
          <p:cNvSpPr txBox="1"/>
          <p:nvPr/>
        </p:nvSpPr>
        <p:spPr>
          <a:xfrm>
            <a:off x="520311" y="2669499"/>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2</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7" name="テキスト ボックス 86"/>
          <p:cNvSpPr txBox="1"/>
          <p:nvPr/>
        </p:nvSpPr>
        <p:spPr>
          <a:xfrm>
            <a:off x="821056" y="2669499"/>
            <a:ext cx="149560" cy="261610"/>
          </a:xfrm>
          <a:prstGeom prst="rect">
            <a:avLst/>
          </a:prstGeom>
          <a:solidFill>
            <a:srgbClr val="FFFFFF"/>
          </a:solidFill>
        </p:spPr>
        <p:txBody>
          <a:bodyPr wrap="none" rtlCol="0">
            <a:spAutoFit/>
          </a:bodyPr>
          <a:lstStyle/>
          <a:p>
            <a:r>
              <a:rPr lang="en-US" altLang="ja-JP" sz="1100" dirty="0" smtClean="0">
                <a:solidFill>
                  <a:srgbClr val="595959"/>
                </a:solidFill>
                <a:latin typeface="ＤＦＰ太丸ゴシック体"/>
                <a:ea typeface="ＤＦＰ太丸ゴシック体"/>
                <a:cs typeface="ＤＦＰ太丸ゴシック体"/>
              </a:rPr>
              <a:t>3</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8" name="テキスト ボックス 87"/>
          <p:cNvSpPr txBox="1"/>
          <p:nvPr/>
        </p:nvSpPr>
        <p:spPr>
          <a:xfrm>
            <a:off x="1121801" y="2669499"/>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4</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89" name="テキスト ボックス 88"/>
          <p:cNvSpPr txBox="1"/>
          <p:nvPr/>
        </p:nvSpPr>
        <p:spPr>
          <a:xfrm>
            <a:off x="1422546" y="2669499"/>
            <a:ext cx="149560" cy="261610"/>
          </a:xfrm>
          <a:prstGeom prst="rect">
            <a:avLst/>
          </a:prstGeom>
          <a:solidFill>
            <a:srgbClr val="FFFFFF"/>
          </a:solidFill>
        </p:spPr>
        <p:txBody>
          <a:bodyPr wrap="none" rtlCol="0">
            <a:spAutoFit/>
          </a:bodyPr>
          <a:lstStyle/>
          <a:p>
            <a:r>
              <a:rPr kumimoji="1" lang="en-US" altLang="ja-JP" sz="1100" dirty="0" smtClean="0">
                <a:solidFill>
                  <a:srgbClr val="595959"/>
                </a:solidFill>
                <a:latin typeface="ＤＦＰ太丸ゴシック体"/>
                <a:ea typeface="ＤＦＰ太丸ゴシック体"/>
                <a:cs typeface="ＤＦＰ太丸ゴシック体"/>
              </a:rPr>
              <a:t>5</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0" name="テキスト ボックス 89"/>
          <p:cNvSpPr txBox="1"/>
          <p:nvPr/>
        </p:nvSpPr>
        <p:spPr>
          <a:xfrm>
            <a:off x="1723291" y="2669499"/>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6</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1" name="テキスト ボックス 90"/>
          <p:cNvSpPr txBox="1"/>
          <p:nvPr/>
        </p:nvSpPr>
        <p:spPr>
          <a:xfrm>
            <a:off x="2024036" y="2669499"/>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7</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2" name="テキスト ボックス 91"/>
          <p:cNvSpPr txBox="1"/>
          <p:nvPr/>
        </p:nvSpPr>
        <p:spPr>
          <a:xfrm>
            <a:off x="2324781" y="2669499"/>
            <a:ext cx="149560" cy="261610"/>
          </a:xfrm>
          <a:prstGeom prst="rect">
            <a:avLst/>
          </a:prstGeom>
          <a:solidFill>
            <a:srgbClr val="FFFFFF"/>
          </a:solidFill>
        </p:spPr>
        <p:txBody>
          <a:bodyPr wrap="none" rtlCol="0">
            <a:spAutoFit/>
          </a:bodyPr>
          <a:lstStyle/>
          <a:p>
            <a:r>
              <a:rPr lang="en-US" altLang="ja-JP" sz="1100" dirty="0">
                <a:solidFill>
                  <a:srgbClr val="595959"/>
                </a:solidFill>
                <a:latin typeface="ＤＦＰ太丸ゴシック体"/>
                <a:ea typeface="ＤＦＰ太丸ゴシック体"/>
                <a:cs typeface="ＤＦＰ太丸ゴシック体"/>
              </a:rPr>
              <a:t>8</a:t>
            </a:r>
            <a:endParaRPr kumimoji="1" lang="ja-JP" altLang="en-US" sz="1100" dirty="0">
              <a:solidFill>
                <a:srgbClr val="595959"/>
              </a:solidFill>
              <a:latin typeface="ＤＦＰ太丸ゴシック体"/>
              <a:ea typeface="ＤＦＰ太丸ゴシック体"/>
              <a:cs typeface="ＤＦＰ太丸ゴシック体"/>
            </a:endParaRPr>
          </a:p>
        </p:txBody>
      </p:sp>
      <p:sp>
        <p:nvSpPr>
          <p:cNvPr id="93" name="正方形/長方形 92"/>
          <p:cNvSpPr/>
          <p:nvPr/>
        </p:nvSpPr>
        <p:spPr>
          <a:xfrm>
            <a:off x="513169" y="5206101"/>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t>得点ゲージ</a:t>
            </a:r>
            <a:endParaRPr kumimoji="1" lang="ja-JP" altLang="en-US" sz="1200" dirty="0"/>
          </a:p>
        </p:txBody>
      </p:sp>
      <p:cxnSp>
        <p:nvCxnSpPr>
          <p:cNvPr id="3" name="直線矢印コネクタ 2"/>
          <p:cNvCxnSpPr>
            <a:stCxn id="65" idx="0"/>
            <a:endCxn id="76" idx="3"/>
          </p:cNvCxnSpPr>
          <p:nvPr/>
        </p:nvCxnSpPr>
        <p:spPr>
          <a:xfrm flipH="1" flipV="1">
            <a:off x="1754091" y="3984525"/>
            <a:ext cx="605924" cy="5101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 name="直線矢印コネクタ 5"/>
          <p:cNvCxnSpPr/>
          <p:nvPr/>
        </p:nvCxnSpPr>
        <p:spPr>
          <a:xfrm>
            <a:off x="1572106" y="3984525"/>
            <a:ext cx="717545" cy="63641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527853" y="1836588"/>
            <a:ext cx="2644913" cy="202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１２</a:t>
            </a:r>
            <a:endParaRPr kumimoji="1" lang="ja-JP" altLang="en-US" sz="1200" dirty="0"/>
          </a:p>
        </p:txBody>
      </p:sp>
      <p:sp>
        <p:nvSpPr>
          <p:cNvPr id="49" name="正方形/長方形 48"/>
          <p:cNvSpPr/>
          <p:nvPr/>
        </p:nvSpPr>
        <p:spPr>
          <a:xfrm>
            <a:off x="530511" y="1271626"/>
            <a:ext cx="2644913" cy="5028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ルール</a:t>
            </a:r>
            <a:endParaRPr kumimoji="1" lang="en-US" altLang="ja-JP" sz="1200" dirty="0" smtClean="0"/>
          </a:p>
          <a:p>
            <a:pPr algn="ctr"/>
            <a:r>
              <a:rPr lang="ja-JP" altLang="en-US" sz="1200" dirty="0" smtClean="0"/>
              <a:t>ドン暴走、グローブ兄弟、</a:t>
            </a:r>
            <a:endParaRPr lang="en-US" altLang="ja-JP" sz="1200" dirty="0" smtClean="0"/>
          </a:p>
          <a:p>
            <a:pPr algn="ctr"/>
            <a:r>
              <a:rPr lang="ja-JP" altLang="en-US" sz="1200" dirty="0" smtClean="0"/>
              <a:t>偶数または奇数、指定ターン３０</a:t>
            </a:r>
            <a:endParaRPr kumimoji="1" lang="ja-JP" altLang="en-US" sz="1200" dirty="0"/>
          </a:p>
        </p:txBody>
      </p:sp>
      <p:sp>
        <p:nvSpPr>
          <p:cNvPr id="51" name="正方形/長方形 50"/>
          <p:cNvSpPr/>
          <p:nvPr/>
        </p:nvSpPr>
        <p:spPr>
          <a:xfrm>
            <a:off x="527853" y="2134620"/>
            <a:ext cx="2644913" cy="4310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エラー文言</a:t>
            </a:r>
            <a:endParaRPr kumimoji="1" lang="en-US" altLang="ja-JP" sz="1200" dirty="0" smtClean="0"/>
          </a:p>
          <a:p>
            <a:pPr algn="ctr"/>
            <a:r>
              <a:rPr lang="ja-JP" altLang="en-US" sz="1200" dirty="0" smtClean="0"/>
              <a:t>「グローブ兄弟が揃っていません」</a:t>
            </a:r>
            <a:endParaRPr kumimoji="1" lang="ja-JP" altLang="en-US" sz="1200" dirty="0"/>
          </a:p>
        </p:txBody>
      </p:sp>
    </p:spTree>
    <p:extLst>
      <p:ext uri="{BB962C8B-B14F-4D97-AF65-F5344CB8AC3E}">
        <p14:creationId xmlns:p14="http://schemas.microsoft.com/office/powerpoint/2010/main" val="137069529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75172" y="210177"/>
            <a:ext cx="8705223" cy="3539430"/>
          </a:xfrm>
          <a:prstGeom prst="rect">
            <a:avLst/>
          </a:prstGeom>
          <a:noFill/>
        </p:spPr>
        <p:txBody>
          <a:bodyPr wrap="square" rtlCol="0">
            <a:spAutoFit/>
          </a:bodyPr>
          <a:lstStyle/>
          <a:p>
            <a:r>
              <a:rPr kumimoji="1" lang="en-US" altLang="ja-JP" sz="1600" dirty="0" smtClean="0">
                <a:solidFill>
                  <a:schemeClr val="tx1">
                    <a:lumMod val="85000"/>
                    <a:lumOff val="15000"/>
                  </a:schemeClr>
                </a:solidFill>
                <a:latin typeface="Arial"/>
                <a:ea typeface="ＤＦＰ太丸ゴシック体"/>
                <a:cs typeface="Arial"/>
              </a:rPr>
              <a:t>◆</a:t>
            </a:r>
            <a:r>
              <a:rPr kumimoji="1" lang="ja-JP" altLang="en-US" sz="1600" dirty="0" smtClean="0">
                <a:solidFill>
                  <a:schemeClr val="tx1">
                    <a:lumMod val="85000"/>
                    <a:lumOff val="15000"/>
                  </a:schemeClr>
                </a:solidFill>
                <a:latin typeface="Arial"/>
                <a:ea typeface="ＤＦＰ太丸ゴシック体"/>
                <a:cs typeface="Arial"/>
              </a:rPr>
              <a:t>その他メモ</a:t>
            </a:r>
            <a:endParaRPr kumimoji="1" lang="en-US" altLang="ja-JP" sz="1600" dirty="0" smtClean="0">
              <a:solidFill>
                <a:schemeClr val="tx1">
                  <a:lumMod val="85000"/>
                  <a:lumOff val="15000"/>
                </a:schemeClr>
              </a:solidFill>
              <a:latin typeface="Arial"/>
              <a:ea typeface="ＤＦＰ太丸ゴシック体"/>
              <a:cs typeface="Arial"/>
            </a:endParaRPr>
          </a:p>
          <a:p>
            <a:r>
              <a:rPr lang="en-US" altLang="ja-JP" sz="1600" dirty="0" smtClean="0">
                <a:solidFill>
                  <a:schemeClr val="tx1">
                    <a:lumMod val="85000"/>
                    <a:lumOff val="15000"/>
                  </a:schemeClr>
                </a:solidFill>
                <a:latin typeface="Arial"/>
                <a:ea typeface="ＤＦＰ太丸ゴシック体"/>
                <a:cs typeface="Arial"/>
              </a:rPr>
              <a:t>Memo </a:t>
            </a:r>
            <a:r>
              <a:rPr lang="en-US" altLang="ja-JP" sz="1600" dirty="0" err="1" smtClean="0">
                <a:solidFill>
                  <a:schemeClr val="tx1">
                    <a:lumMod val="85000"/>
                    <a:lumOff val="15000"/>
                  </a:schemeClr>
                </a:solidFill>
                <a:latin typeface="Arial"/>
                <a:ea typeface="ＤＦＰ太丸ゴシック体"/>
                <a:cs typeface="Arial"/>
              </a:rPr>
              <a:t>khác</a:t>
            </a:r>
            <a:endParaRPr kumimoji="1" lang="en-US" altLang="ja-JP" sz="1600" dirty="0" smtClean="0">
              <a:solidFill>
                <a:schemeClr val="tx1">
                  <a:lumMod val="85000"/>
                  <a:lumOff val="15000"/>
                </a:schemeClr>
              </a:solidFill>
              <a:latin typeface="Arial"/>
              <a:ea typeface="ＤＦＰ太丸ゴシック体"/>
              <a:cs typeface="Arial"/>
            </a:endParaRPr>
          </a:p>
          <a:p>
            <a:endParaRPr lang="en-US" altLang="ja-JP" sz="1600" dirty="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・デザインの納品形態は何でつくらせればいいか。　</a:t>
            </a:r>
            <a:r>
              <a:rPr lang="en-US" altLang="ja-JP" sz="1600" dirty="0" smtClean="0">
                <a:solidFill>
                  <a:schemeClr val="tx1">
                    <a:lumMod val="85000"/>
                    <a:lumOff val="15000"/>
                  </a:schemeClr>
                </a:solidFill>
                <a:latin typeface="Arial"/>
                <a:ea typeface="ＤＦＰ太丸ゴシック体"/>
                <a:cs typeface="Arial"/>
              </a:rPr>
              <a:t>.</a:t>
            </a:r>
            <a:r>
              <a:rPr lang="en-US" altLang="ja-JP" sz="1600" dirty="0" err="1" smtClean="0">
                <a:solidFill>
                  <a:schemeClr val="tx1">
                    <a:lumMod val="85000"/>
                    <a:lumOff val="15000"/>
                  </a:schemeClr>
                </a:solidFill>
                <a:latin typeface="Arial"/>
                <a:ea typeface="ＤＦＰ太丸ゴシック体"/>
                <a:cs typeface="Arial"/>
              </a:rPr>
              <a:t>ai</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psd</a:t>
            </a:r>
            <a:r>
              <a:rPr lang="en-US" altLang="ja-JP" sz="1600" dirty="0" smtClean="0">
                <a:solidFill>
                  <a:schemeClr val="tx1">
                    <a:lumMod val="85000"/>
                    <a:lumOff val="15000"/>
                  </a:schemeClr>
                </a:solidFill>
                <a:latin typeface="Arial"/>
                <a:ea typeface="ＤＦＰ太丸ゴシック体"/>
                <a:cs typeface="Arial"/>
              </a:rPr>
              <a:t>?</a:t>
            </a:r>
          </a:p>
          <a:p>
            <a:r>
              <a:rPr lang="en-US" altLang="ja-JP" sz="1600" dirty="0" err="1" smtClean="0">
                <a:solidFill>
                  <a:schemeClr val="tx1">
                    <a:lumMod val="85000"/>
                    <a:lumOff val="15000"/>
                  </a:schemeClr>
                </a:solidFill>
                <a:latin typeface="Arial"/>
                <a:ea typeface="ＤＦＰ太丸ゴシック体"/>
                <a:cs typeface="Arial"/>
              </a:rPr>
              <a:t>Hình</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thức</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giao</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hàng</a:t>
            </a:r>
            <a:r>
              <a:rPr lang="en-US" altLang="ja-JP" sz="1600" dirty="0" smtClean="0">
                <a:solidFill>
                  <a:schemeClr val="tx1">
                    <a:lumMod val="85000"/>
                    <a:lumOff val="15000"/>
                  </a:schemeClr>
                </a:solidFill>
                <a:latin typeface="Arial"/>
                <a:ea typeface="ＤＦＰ太丸ゴシック体"/>
                <a:cs typeface="Arial"/>
              </a:rPr>
              <a:t> design </a:t>
            </a:r>
            <a:r>
              <a:rPr lang="en-US" altLang="ja-JP" sz="1600" dirty="0" err="1" smtClean="0">
                <a:solidFill>
                  <a:schemeClr val="tx1">
                    <a:lumMod val="85000"/>
                    <a:lumOff val="15000"/>
                  </a:schemeClr>
                </a:solidFill>
                <a:latin typeface="Arial"/>
                <a:ea typeface="ＤＦＰ太丸ゴシック体"/>
                <a:cs typeface="Arial"/>
              </a:rPr>
              <a:t>thì</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bằng</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hình</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thức</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nào</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ai</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psd</a:t>
            </a:r>
            <a:r>
              <a:rPr lang="en-US" altLang="ja-JP" sz="1600" dirty="0" smtClean="0">
                <a:solidFill>
                  <a:schemeClr val="tx1">
                    <a:lumMod val="85000"/>
                    <a:lumOff val="15000"/>
                  </a:schemeClr>
                </a:solidFill>
                <a:latin typeface="Arial"/>
                <a:ea typeface="ＤＦＰ太丸ゴシック体"/>
                <a:cs typeface="Arial"/>
              </a:rPr>
              <a:t>?</a:t>
            </a:r>
          </a:p>
          <a:p>
            <a:r>
              <a:rPr lang="en-US" altLang="ja-JP" sz="1600" dirty="0" smtClean="0">
                <a:solidFill>
                  <a:schemeClr val="tx1">
                    <a:lumMod val="85000"/>
                    <a:lumOff val="15000"/>
                  </a:schemeClr>
                </a:solidFill>
                <a:latin typeface="Arial"/>
                <a:ea typeface="ＤＦＰ太丸ゴシック体"/>
                <a:cs typeface="Arial"/>
              </a:rPr>
              <a:t> </a:t>
            </a:r>
          </a:p>
          <a:p>
            <a:r>
              <a:rPr lang="ja-JP" altLang="en-US" sz="1600" dirty="0" smtClean="0">
                <a:solidFill>
                  <a:schemeClr val="tx1">
                    <a:lumMod val="85000"/>
                    <a:lumOff val="15000"/>
                  </a:schemeClr>
                </a:solidFill>
                <a:latin typeface="Arial"/>
                <a:ea typeface="ＤＦＰ太丸ゴシック体"/>
                <a:cs typeface="Arial"/>
              </a:rPr>
              <a:t>・動きの部分は？</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err="1" smtClean="0">
                <a:solidFill>
                  <a:schemeClr val="tx1">
                    <a:lumMod val="85000"/>
                    <a:lumOff val="15000"/>
                  </a:schemeClr>
                </a:solidFill>
                <a:latin typeface="Arial"/>
                <a:ea typeface="ＤＦＰ太丸ゴシック体"/>
                <a:cs typeface="Arial"/>
              </a:rPr>
              <a:t>Phần</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hoạt</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động</a:t>
            </a:r>
            <a:r>
              <a:rPr lang="en-US" altLang="ja-JP" sz="1600" dirty="0" smtClean="0">
                <a:solidFill>
                  <a:schemeClr val="tx1">
                    <a:lumMod val="85000"/>
                    <a:lumOff val="15000"/>
                  </a:schemeClr>
                </a:solidFill>
                <a:latin typeface="Arial"/>
                <a:ea typeface="ＤＦＰ太丸ゴシック体"/>
                <a:cs typeface="Arial"/>
              </a:rPr>
              <a:t>?</a:t>
            </a:r>
          </a:p>
          <a:p>
            <a:endParaRPr lang="en-US" altLang="ja-JP" sz="1600" dirty="0" smtClean="0">
              <a:solidFill>
                <a:schemeClr val="tx1">
                  <a:lumMod val="85000"/>
                  <a:lumOff val="15000"/>
                </a:schemeClr>
              </a:solidFill>
              <a:latin typeface="Arial"/>
              <a:ea typeface="ＤＦＰ太丸ゴシック体"/>
              <a:cs typeface="Arial"/>
            </a:endParaRPr>
          </a:p>
          <a:p>
            <a:endParaRPr lang="en-US" altLang="ja-JP" sz="1600" dirty="0" smtClean="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・この設計であれば、サーバーは要らない、と思うんですが、どうでしょうか。</a:t>
            </a:r>
            <a:endParaRPr lang="en-US" altLang="ja-JP" sz="1600" dirty="0" smtClean="0">
              <a:solidFill>
                <a:schemeClr val="tx1">
                  <a:lumMod val="85000"/>
                  <a:lumOff val="15000"/>
                </a:schemeClr>
              </a:solidFill>
              <a:latin typeface="Arial"/>
              <a:ea typeface="ＤＦＰ太丸ゴシック体"/>
              <a:cs typeface="Arial"/>
            </a:endParaRPr>
          </a:p>
          <a:p>
            <a:r>
              <a:rPr lang="ja-JP" altLang="en-US" sz="1600" dirty="0" smtClean="0">
                <a:solidFill>
                  <a:schemeClr val="tx1">
                    <a:lumMod val="85000"/>
                    <a:lumOff val="15000"/>
                  </a:schemeClr>
                </a:solidFill>
                <a:latin typeface="Arial"/>
                <a:ea typeface="ＤＦＰ太丸ゴシック体"/>
                <a:cs typeface="Arial"/>
              </a:rPr>
              <a:t>　将来的には対戦モードを入れたいですが</a:t>
            </a:r>
            <a:endParaRPr lang="en-US" altLang="ja-JP" sz="1600" dirty="0" smtClean="0">
              <a:solidFill>
                <a:schemeClr val="tx1">
                  <a:lumMod val="85000"/>
                  <a:lumOff val="15000"/>
                </a:schemeClr>
              </a:solidFill>
              <a:latin typeface="Arial"/>
              <a:ea typeface="ＤＦＰ太丸ゴシック体"/>
              <a:cs typeface="Arial"/>
            </a:endParaRPr>
          </a:p>
          <a:p>
            <a:r>
              <a:rPr lang="en-US" altLang="ja-JP" sz="1600" dirty="0" err="1" smtClean="0">
                <a:solidFill>
                  <a:schemeClr val="tx1">
                    <a:lumMod val="85000"/>
                    <a:lumOff val="15000"/>
                  </a:schemeClr>
                </a:solidFill>
                <a:latin typeface="Arial"/>
                <a:ea typeface="ＤＦＰ太丸ゴシック体"/>
                <a:cs typeface="Arial"/>
              </a:rPr>
              <a:t>Tôi</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nghĩ</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là</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với</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thiết</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kế</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này</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thì</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không</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cần</a:t>
            </a:r>
            <a:r>
              <a:rPr lang="en-US" altLang="ja-JP" sz="1600" dirty="0" smtClean="0">
                <a:solidFill>
                  <a:schemeClr val="tx1">
                    <a:lumMod val="85000"/>
                    <a:lumOff val="15000"/>
                  </a:schemeClr>
                </a:solidFill>
                <a:latin typeface="Arial"/>
                <a:ea typeface="ＤＦＰ太丸ゴシック体"/>
                <a:cs typeface="Arial"/>
              </a:rPr>
              <a:t> server </a:t>
            </a:r>
            <a:r>
              <a:rPr lang="en-US" altLang="ja-JP" sz="1600" dirty="0" err="1" smtClean="0">
                <a:solidFill>
                  <a:schemeClr val="tx1">
                    <a:lumMod val="85000"/>
                    <a:lumOff val="15000"/>
                  </a:schemeClr>
                </a:solidFill>
                <a:latin typeface="Arial"/>
                <a:ea typeface="ＤＦＰ太丸ゴシック体"/>
                <a:cs typeface="Arial"/>
              </a:rPr>
              <a:t>nhưng</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theo</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các</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bạn</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thì</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sao</a:t>
            </a:r>
            <a:r>
              <a:rPr lang="en-US" altLang="ja-JP" sz="1600" dirty="0" smtClean="0">
                <a:solidFill>
                  <a:schemeClr val="tx1">
                    <a:lumMod val="85000"/>
                    <a:lumOff val="15000"/>
                  </a:schemeClr>
                </a:solidFill>
                <a:latin typeface="Arial"/>
                <a:ea typeface="ＤＦＰ太丸ゴシック体"/>
                <a:cs typeface="Arial"/>
              </a:rPr>
              <a:t>?</a:t>
            </a:r>
          </a:p>
          <a:p>
            <a:r>
              <a:rPr lang="en-US" altLang="ja-JP" sz="1600" dirty="0" err="1" smtClean="0">
                <a:solidFill>
                  <a:schemeClr val="tx1">
                    <a:lumMod val="85000"/>
                    <a:lumOff val="15000"/>
                  </a:schemeClr>
                </a:solidFill>
                <a:latin typeface="Arial"/>
                <a:ea typeface="ＤＦＰ太丸ゴシック体"/>
                <a:cs typeface="Arial"/>
              </a:rPr>
              <a:t>Tôi</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muốn</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thêm</a:t>
            </a:r>
            <a:r>
              <a:rPr lang="en-US" altLang="ja-JP" sz="1600" dirty="0" smtClean="0">
                <a:solidFill>
                  <a:schemeClr val="tx1">
                    <a:lumMod val="85000"/>
                    <a:lumOff val="15000"/>
                  </a:schemeClr>
                </a:solidFill>
                <a:latin typeface="Arial"/>
                <a:ea typeface="ＤＦＰ太丸ゴシック体"/>
                <a:cs typeface="Arial"/>
              </a:rPr>
              <a:t> mode </a:t>
            </a:r>
            <a:r>
              <a:rPr lang="en-US" altLang="ja-JP" sz="1600" dirty="0" err="1" smtClean="0">
                <a:solidFill>
                  <a:schemeClr val="tx1">
                    <a:lumMod val="85000"/>
                    <a:lumOff val="15000"/>
                  </a:schemeClr>
                </a:solidFill>
                <a:latin typeface="Arial"/>
                <a:ea typeface="ＤＦＰ太丸ゴシック体"/>
                <a:cs typeface="Arial"/>
              </a:rPr>
              <a:t>chiến</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đấu</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trong</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tương</a:t>
            </a:r>
            <a:r>
              <a:rPr lang="en-US" altLang="ja-JP" sz="1600" dirty="0" smtClean="0">
                <a:solidFill>
                  <a:schemeClr val="tx1">
                    <a:lumMod val="85000"/>
                    <a:lumOff val="15000"/>
                  </a:schemeClr>
                </a:solidFill>
                <a:latin typeface="Arial"/>
                <a:ea typeface="ＤＦＰ太丸ゴシック体"/>
                <a:cs typeface="Arial"/>
              </a:rPr>
              <a:t> </a:t>
            </a:r>
            <a:r>
              <a:rPr lang="en-US" altLang="ja-JP" sz="1600" dirty="0" err="1" smtClean="0">
                <a:solidFill>
                  <a:schemeClr val="tx1">
                    <a:lumMod val="85000"/>
                    <a:lumOff val="15000"/>
                  </a:schemeClr>
                </a:solidFill>
                <a:latin typeface="Arial"/>
                <a:ea typeface="ＤＦＰ太丸ゴシック体"/>
                <a:cs typeface="Arial"/>
              </a:rPr>
              <a:t>lai</a:t>
            </a:r>
            <a:endParaRPr lang="en-US" altLang="ja-JP" sz="1600" dirty="0">
              <a:solidFill>
                <a:schemeClr val="tx1">
                  <a:lumMod val="85000"/>
                  <a:lumOff val="15000"/>
                </a:schemeClr>
              </a:solidFill>
              <a:latin typeface="Arial"/>
              <a:ea typeface="ＤＦＰ太丸ゴシック体"/>
              <a:cs typeface="Arial"/>
            </a:endParaRPr>
          </a:p>
        </p:txBody>
      </p:sp>
    </p:spTree>
    <p:extLst>
      <p:ext uri="{BB962C8B-B14F-4D97-AF65-F5344CB8AC3E}">
        <p14:creationId xmlns:p14="http://schemas.microsoft.com/office/powerpoint/2010/main" val="386810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3676" y="851938"/>
            <a:ext cx="8255349" cy="5355313"/>
          </a:xfrm>
          <a:prstGeom prst="rect">
            <a:avLst/>
          </a:prstGeom>
          <a:noFill/>
        </p:spPr>
        <p:txBody>
          <a:bodyPr wrap="square" rtlCol="0">
            <a:spAutoFit/>
          </a:bodyPr>
          <a:lstStyle/>
          <a:p>
            <a:r>
              <a:rPr kumimoji="1" lang="en-US" altLang="ja-JP" dirty="0" smtClean="0">
                <a:solidFill>
                  <a:schemeClr val="tx1">
                    <a:lumMod val="65000"/>
                    <a:lumOff val="35000"/>
                  </a:schemeClr>
                </a:solidFill>
                <a:latin typeface="ＤＦＰ太丸ゴシック体"/>
                <a:ea typeface="ＤＦＰ太丸ゴシック体"/>
                <a:cs typeface="ＤＦＰ太丸ゴシック体"/>
              </a:rPr>
              <a:t>◆</a:t>
            </a:r>
            <a:r>
              <a:rPr kumimoji="1" lang="en-US" altLang="ja-JP" dirty="0" err="1" smtClean="0">
                <a:solidFill>
                  <a:schemeClr val="tx1">
                    <a:lumMod val="65000"/>
                    <a:lumOff val="35000"/>
                  </a:schemeClr>
                </a:solidFill>
                <a:latin typeface="ＤＦＰ太丸ゴシック体"/>
                <a:ea typeface="ＤＦＰ太丸ゴシック体"/>
                <a:cs typeface="ＤＦＰ太丸ゴシック体"/>
              </a:rPr>
              <a:t>Dr.prison</a:t>
            </a:r>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（ドクタープリズン）ストーリー</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dirty="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囚人のグッドマンは無実の罪で投獄されたお父さん。</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「もうすぐ息子の運動会。こんなところには居られない」</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グッドマンは</a:t>
            </a:r>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脱獄を目指します。</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しかしここは天下のドクタープリズン。簡単には脱獄できません。</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一癖も二癖もある</a:t>
            </a:r>
            <a:r>
              <a:rPr lang="ja-JP" altLang="en-US" dirty="0" smtClean="0">
                <a:solidFill>
                  <a:schemeClr val="tx1">
                    <a:lumMod val="65000"/>
                    <a:lumOff val="35000"/>
                  </a:schemeClr>
                </a:solidFill>
                <a:latin typeface="ＤＦＰ太丸ゴシック体"/>
                <a:ea typeface="ＤＦＰ太丸ゴシック体"/>
                <a:cs typeface="ＤＦＰ太丸ゴシック体"/>
              </a:rPr>
              <a:t>囚人たち、</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脱獄するためにはそんな囚人たちの協力が欠かせません。</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でも囚人たちがおしゃべりする時間なんてめったにない。</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dirty="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チャンスは一つ。</a:t>
            </a:r>
            <a:endParaRPr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お昼休みの整列を少しでも早く終わらせて、</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早くお昼休憩に行く事。</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dirty="0">
              <a:solidFill>
                <a:schemeClr val="tx1">
                  <a:lumMod val="65000"/>
                  <a:lumOff val="35000"/>
                </a:schemeClr>
              </a:solidFill>
              <a:latin typeface="ＤＦＰ太丸ゴシック体"/>
              <a:ea typeface="ＤＦＰ太丸ゴシック体"/>
              <a:cs typeface="ＤＦＰ太丸ゴシック体"/>
            </a:endParaRPr>
          </a:p>
          <a:p>
            <a:r>
              <a:rPr kumimoji="1" lang="ja-JP" altLang="en-US" dirty="0" smtClean="0">
                <a:solidFill>
                  <a:schemeClr val="tx1">
                    <a:lumMod val="65000"/>
                    <a:lumOff val="35000"/>
                  </a:schemeClr>
                </a:solidFill>
                <a:latin typeface="ＤＦＰ太丸ゴシック体"/>
                <a:ea typeface="ＤＦＰ太丸ゴシック体"/>
                <a:cs typeface="ＤＦＰ太丸ゴシック体"/>
              </a:rPr>
              <a:t>グッドマンは囚人たちを少しづつ仲間にして、</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dirty="0" smtClean="0">
                <a:solidFill>
                  <a:schemeClr val="tx1">
                    <a:lumMod val="65000"/>
                    <a:lumOff val="35000"/>
                  </a:schemeClr>
                </a:solidFill>
                <a:latin typeface="ＤＦＰ太丸ゴシック体"/>
                <a:ea typeface="ＤＦＰ太丸ゴシック体"/>
                <a:cs typeface="ＤＦＰ太丸ゴシック体"/>
              </a:rPr>
              <a:t>無事脱獄できるのか？？？</a:t>
            </a:r>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a:p>
            <a:endParaRPr kumimoji="1" lang="en-US" altLang="ja-JP" dirty="0" smtClean="0">
              <a:solidFill>
                <a:schemeClr val="tx1">
                  <a:lumMod val="65000"/>
                  <a:lumOff val="35000"/>
                </a:schemeClr>
              </a:solidFill>
              <a:latin typeface="ＤＦＰ太丸ゴシック体"/>
              <a:ea typeface="ＤＦＰ太丸ゴシック体"/>
              <a:cs typeface="ＤＦＰ太丸ゴシック体"/>
            </a:endParaRPr>
          </a:p>
        </p:txBody>
      </p:sp>
      <p:pic>
        <p:nvPicPr>
          <p:cNvPr id="2" name="図 1" descr="sk11_1224.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175" y="3461375"/>
            <a:ext cx="2235200" cy="3149600"/>
          </a:xfrm>
          <a:prstGeom prst="rect">
            <a:avLst/>
          </a:prstGeom>
        </p:spPr>
      </p:pic>
    </p:spTree>
    <p:extLst>
      <p:ext uri="{BB962C8B-B14F-4D97-AF65-F5344CB8AC3E}">
        <p14:creationId xmlns:p14="http://schemas.microsoft.com/office/powerpoint/2010/main" val="35254900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ja-JP" dirty="0" smtClean="0">
                <a:solidFill>
                  <a:schemeClr val="tx2"/>
                </a:solidFill>
                <a:latin typeface="ＤＦＰ太丸ゴシック体"/>
                <a:ea typeface="ＤＦＰ太丸ゴシック体"/>
                <a:cs typeface="ＤＦＰ太丸ゴシック体"/>
              </a:rPr>
              <a:t>Câu chuyện về </a:t>
            </a:r>
            <a:r>
              <a:rPr lang="en-US" altLang="ja-JP" dirty="0" err="1" smtClean="0">
                <a:solidFill>
                  <a:schemeClr val="tx2"/>
                </a:solidFill>
                <a:latin typeface="ＤＦＰ太丸ゴシック体"/>
                <a:ea typeface="ＤＦＰ太丸ゴシック体"/>
                <a:cs typeface="ＤＦＰ太丸ゴシック体"/>
              </a:rPr>
              <a:t>Dr.priso</a:t>
            </a:r>
            <a:r>
              <a:rPr lang="vi-VN" altLang="ja-JP" dirty="0" smtClean="0">
                <a:solidFill>
                  <a:schemeClr val="tx2"/>
                </a:solidFill>
                <a:latin typeface="ＤＦＰ太丸ゴシック体"/>
                <a:ea typeface="ＤＦＰ太丸ゴシック体"/>
                <a:cs typeface="ＤＦＰ太丸ゴシック体"/>
              </a:rPr>
              <a:t>n</a:t>
            </a:r>
            <a:endParaRPr lang="en-US" dirty="0"/>
          </a:p>
        </p:txBody>
      </p:sp>
      <p:sp>
        <p:nvSpPr>
          <p:cNvPr id="3" name="Content Placeholder 2"/>
          <p:cNvSpPr>
            <a:spLocks noGrp="1"/>
          </p:cNvSpPr>
          <p:nvPr>
            <p:ph idx="1"/>
          </p:nvPr>
        </p:nvSpPr>
        <p:spPr/>
        <p:txBody>
          <a:bodyPr>
            <a:normAutofit fontScale="77500" lnSpcReduction="20000"/>
          </a:bodyPr>
          <a:lstStyle/>
          <a:p>
            <a:r>
              <a:rPr lang="vi-VN" dirty="0" smtClean="0"/>
              <a:t>Nhân vật tốt (</a:t>
            </a:r>
            <a:r>
              <a:rPr lang="vi-VN" dirty="0" smtClean="0">
                <a:solidFill>
                  <a:schemeClr val="tx2"/>
                </a:solidFill>
              </a:rPr>
              <a:t>good man</a:t>
            </a:r>
            <a:r>
              <a:rPr lang="vi-VN" dirty="0" smtClean="0"/>
              <a:t>) là ông bố bị bắt oan: sắp đến buổi hội khỏe phù đổng của con trai, không thể ở lại đây thêm  phút giây nào nữa. </a:t>
            </a:r>
          </a:p>
          <a:p>
            <a:r>
              <a:rPr lang="vi-VN" dirty="0" smtClean="0">
                <a:solidFill>
                  <a:schemeClr val="tx2"/>
                </a:solidFill>
              </a:rPr>
              <a:t>Good man </a:t>
            </a:r>
            <a:r>
              <a:rPr lang="vi-VN" dirty="0" smtClean="0"/>
              <a:t>nung nấu ý định vượt ngục. Nhưng dưới sự thống trị của Dr prison, vượt ngục là điều khó khăn. Hết lần này tới lần khác phạm tội, các tù nhân không có cơ hội thoát ra hay trò chuyện.</a:t>
            </a:r>
          </a:p>
          <a:p>
            <a:r>
              <a:rPr lang="vi-VN" dirty="0" smtClean="0"/>
              <a:t> Chỉ có duy nhất một cơ hội nhanh chóng xếp hàng, tận dụng thời gian nghỉ trưa.</a:t>
            </a:r>
          </a:p>
          <a:p>
            <a:r>
              <a:rPr lang="vi-VN" dirty="0" smtClean="0">
                <a:solidFill>
                  <a:schemeClr val="tx2"/>
                </a:solidFill>
              </a:rPr>
              <a:t>Good man </a:t>
            </a:r>
            <a:r>
              <a:rPr lang="vi-VN" dirty="0" smtClean="0"/>
              <a:t>từng bước một tạo mối quan hệ với các tù nhân khác.</a:t>
            </a:r>
          </a:p>
          <a:p>
            <a:r>
              <a:rPr lang="vi-VN" dirty="0" smtClean="0"/>
              <a:t>Liệu </a:t>
            </a:r>
            <a:r>
              <a:rPr lang="vi-VN" dirty="0" smtClean="0">
                <a:solidFill>
                  <a:schemeClr val="tx2"/>
                </a:solidFill>
              </a:rPr>
              <a:t>Good man </a:t>
            </a:r>
            <a:r>
              <a:rPr lang="vi-VN" dirty="0" smtClean="0"/>
              <a:t>có thể vượt ngục thành công hay không???</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p:cNvSpPr/>
          <p:nvPr/>
        </p:nvSpPr>
        <p:spPr>
          <a:xfrm>
            <a:off x="3034721" y="6017416"/>
            <a:ext cx="6046578" cy="789784"/>
          </a:xfrm>
          <a:prstGeom prst="rect">
            <a:avLst/>
          </a:prstGeom>
          <a:solidFill>
            <a:schemeClr val="bg2">
              <a:lumMod val="75000"/>
            </a:scheme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30620" y="173714"/>
            <a:ext cx="8874479" cy="276999"/>
          </a:xfrm>
          <a:prstGeom prst="rect">
            <a:avLst/>
          </a:prstGeom>
          <a:noFill/>
        </p:spPr>
        <p:txBody>
          <a:bodyPr wrap="square" rtlCol="0">
            <a:spAutoFit/>
          </a:bodyPr>
          <a:lstStyle/>
          <a:p>
            <a:r>
              <a:rPr kumimoji="1"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kumimoji="1" lang="en-US" altLang="ja-JP" sz="1200" dirty="0" err="1" smtClean="0">
                <a:solidFill>
                  <a:schemeClr val="tx1">
                    <a:lumMod val="65000"/>
                    <a:lumOff val="35000"/>
                  </a:schemeClr>
                </a:solidFill>
                <a:latin typeface="ＤＦＰ太丸ゴシック体"/>
                <a:ea typeface="ＤＦＰ太丸ゴシック体"/>
                <a:cs typeface="ＤＦＰ太丸ゴシック体"/>
              </a:rPr>
              <a:t>Dr.prison</a:t>
            </a:r>
            <a:r>
              <a:rPr kumimoji="1" lang="ja-JP" altLang="en-US" sz="1200" dirty="0" smtClean="0">
                <a:solidFill>
                  <a:schemeClr val="tx1">
                    <a:lumMod val="65000"/>
                    <a:lumOff val="35000"/>
                  </a:schemeClr>
                </a:solidFill>
                <a:latin typeface="ＤＦＰ太丸ゴシック体"/>
                <a:ea typeface="ＤＦＰ太丸ゴシック体"/>
                <a:cs typeface="ＤＦＰ太丸ゴシック体"/>
              </a:rPr>
              <a:t>（ドクタープリズン）ステージ構成</a:t>
            </a:r>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p:txBody>
      </p:sp>
      <p:sp>
        <p:nvSpPr>
          <p:cNvPr id="14" name="正方形/長方形 13"/>
          <p:cNvSpPr/>
          <p:nvPr/>
        </p:nvSpPr>
        <p:spPr>
          <a:xfrm>
            <a:off x="130621" y="708814"/>
            <a:ext cx="720827" cy="789785"/>
          </a:xfrm>
          <a:prstGeom prst="rect">
            <a:avLst/>
          </a:prstGeom>
          <a:solidFill>
            <a:schemeClr val="bg1">
              <a:lumMod val="95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solidFill>
                  <a:schemeClr val="tx1"/>
                </a:solidFill>
              </a:rPr>
              <a:t>オープ</a:t>
            </a:r>
            <a:endParaRPr kumimoji="1" lang="en-US" altLang="ja-JP" sz="800" dirty="0" smtClean="0">
              <a:solidFill>
                <a:schemeClr val="tx1"/>
              </a:solidFill>
            </a:endParaRPr>
          </a:p>
          <a:p>
            <a:pPr algn="ctr"/>
            <a:r>
              <a:rPr kumimoji="1" lang="ja-JP" altLang="en-US" sz="800" dirty="0" smtClean="0">
                <a:solidFill>
                  <a:schemeClr val="tx1"/>
                </a:solidFill>
              </a:rPr>
              <a:t>ニング</a:t>
            </a:r>
            <a:endParaRPr kumimoji="1" lang="en-US" altLang="ja-JP" sz="800" dirty="0" smtClean="0">
              <a:solidFill>
                <a:schemeClr val="tx1"/>
              </a:solidFill>
            </a:endParaRPr>
          </a:p>
        </p:txBody>
      </p:sp>
      <p:sp>
        <p:nvSpPr>
          <p:cNvPr id="15" name="正方形/長方形 14"/>
          <p:cNvSpPr/>
          <p:nvPr/>
        </p:nvSpPr>
        <p:spPr>
          <a:xfrm>
            <a:off x="130620" y="1930400"/>
            <a:ext cx="720827" cy="4533900"/>
          </a:xfrm>
          <a:prstGeom prst="rect">
            <a:avLst/>
          </a:prstGeom>
          <a:solidFill>
            <a:schemeClr val="bg1">
              <a:lumMod val="95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solidFill>
                  <a:schemeClr val="tx1"/>
                </a:solidFill>
              </a:rPr>
              <a:t>メニュー画面</a:t>
            </a:r>
            <a:endParaRPr kumimoji="1" lang="en-US" altLang="ja-JP" sz="800" dirty="0" smtClean="0">
              <a:solidFill>
                <a:schemeClr val="tx1"/>
              </a:solidFill>
            </a:endParaRPr>
          </a:p>
        </p:txBody>
      </p:sp>
      <p:sp>
        <p:nvSpPr>
          <p:cNvPr id="2" name="正方形/長方形 1"/>
          <p:cNvSpPr/>
          <p:nvPr/>
        </p:nvSpPr>
        <p:spPr>
          <a:xfrm>
            <a:off x="1613391" y="670714"/>
            <a:ext cx="575821" cy="533921"/>
          </a:xfrm>
          <a:prstGeom prst="rect">
            <a:avLst/>
          </a:prstGeom>
          <a:solidFill>
            <a:schemeClr val="bg1">
              <a:lumMod val="95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solidFill>
                  <a:schemeClr val="tx1"/>
                </a:solidFill>
              </a:rPr>
              <a:t>１</a:t>
            </a:r>
            <a:endParaRPr kumimoji="1" lang="en-US" altLang="ja-JP" sz="800" dirty="0" smtClean="0">
              <a:solidFill>
                <a:schemeClr val="tx1"/>
              </a:solidFill>
            </a:endParaRPr>
          </a:p>
          <a:p>
            <a:pPr algn="ctr"/>
            <a:r>
              <a:rPr kumimoji="1" lang="ja-JP" altLang="en-US" sz="800" dirty="0" smtClean="0">
                <a:solidFill>
                  <a:schemeClr val="tx1"/>
                </a:solidFill>
              </a:rPr>
              <a:t>チュートリアル</a:t>
            </a:r>
            <a:endParaRPr kumimoji="1" lang="en-US" altLang="ja-JP" sz="800" dirty="0" smtClean="0">
              <a:solidFill>
                <a:schemeClr val="tx1"/>
              </a:solidFill>
            </a:endParaRPr>
          </a:p>
        </p:txBody>
      </p:sp>
      <p:sp>
        <p:nvSpPr>
          <p:cNvPr id="5" name="正方形/長方形 4"/>
          <p:cNvSpPr/>
          <p:nvPr/>
        </p:nvSpPr>
        <p:spPr>
          <a:xfrm>
            <a:off x="228595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a:t>
            </a:r>
            <a:endParaRPr kumimoji="1" lang="ja-JP" altLang="en-US" sz="800" dirty="0">
              <a:solidFill>
                <a:schemeClr val="tx1"/>
              </a:solidFill>
            </a:endParaRPr>
          </a:p>
        </p:txBody>
      </p:sp>
      <p:sp>
        <p:nvSpPr>
          <p:cNvPr id="6" name="正方形/長方形 5"/>
          <p:cNvSpPr/>
          <p:nvPr/>
        </p:nvSpPr>
        <p:spPr>
          <a:xfrm>
            <a:off x="2958521"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a:t>
            </a:r>
            <a:endParaRPr kumimoji="1" lang="ja-JP" altLang="en-US" sz="800" dirty="0">
              <a:solidFill>
                <a:schemeClr val="tx1"/>
              </a:solidFill>
            </a:endParaRPr>
          </a:p>
        </p:txBody>
      </p:sp>
      <p:sp>
        <p:nvSpPr>
          <p:cNvPr id="7" name="正方形/長方形 6"/>
          <p:cNvSpPr/>
          <p:nvPr/>
        </p:nvSpPr>
        <p:spPr>
          <a:xfrm>
            <a:off x="363108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a:t>
            </a:r>
            <a:endParaRPr kumimoji="1" lang="ja-JP" altLang="en-US" sz="800" dirty="0">
              <a:solidFill>
                <a:schemeClr val="tx1"/>
              </a:solidFill>
            </a:endParaRPr>
          </a:p>
        </p:txBody>
      </p:sp>
      <p:sp>
        <p:nvSpPr>
          <p:cNvPr id="8" name="正方形/長方形 7"/>
          <p:cNvSpPr/>
          <p:nvPr/>
        </p:nvSpPr>
        <p:spPr>
          <a:xfrm>
            <a:off x="4303651"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5</a:t>
            </a:r>
            <a:endParaRPr kumimoji="1" lang="ja-JP" altLang="en-US" sz="800" dirty="0">
              <a:solidFill>
                <a:schemeClr val="tx1"/>
              </a:solidFill>
            </a:endParaRPr>
          </a:p>
        </p:txBody>
      </p:sp>
      <p:sp>
        <p:nvSpPr>
          <p:cNvPr id="9" name="正方形/長方形 8"/>
          <p:cNvSpPr/>
          <p:nvPr/>
        </p:nvSpPr>
        <p:spPr>
          <a:xfrm>
            <a:off x="497621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6</a:t>
            </a:r>
            <a:endParaRPr kumimoji="1" lang="ja-JP" altLang="en-US" sz="800" dirty="0">
              <a:solidFill>
                <a:schemeClr val="tx1"/>
              </a:solidFill>
            </a:endParaRPr>
          </a:p>
        </p:txBody>
      </p:sp>
      <p:sp>
        <p:nvSpPr>
          <p:cNvPr id="10" name="正方形/長方形 9"/>
          <p:cNvSpPr/>
          <p:nvPr/>
        </p:nvSpPr>
        <p:spPr>
          <a:xfrm>
            <a:off x="5648781"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7</a:t>
            </a:r>
            <a:endParaRPr kumimoji="1" lang="ja-JP" altLang="en-US" sz="800" dirty="0">
              <a:solidFill>
                <a:schemeClr val="tx1"/>
              </a:solidFill>
            </a:endParaRPr>
          </a:p>
        </p:txBody>
      </p:sp>
      <p:sp>
        <p:nvSpPr>
          <p:cNvPr id="11" name="正方形/長方形 10"/>
          <p:cNvSpPr/>
          <p:nvPr/>
        </p:nvSpPr>
        <p:spPr>
          <a:xfrm>
            <a:off x="632134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8</a:t>
            </a:r>
            <a:endParaRPr kumimoji="1" lang="ja-JP" altLang="en-US" sz="800" dirty="0">
              <a:solidFill>
                <a:schemeClr val="tx1"/>
              </a:solidFill>
            </a:endParaRPr>
          </a:p>
        </p:txBody>
      </p:sp>
      <p:sp>
        <p:nvSpPr>
          <p:cNvPr id="12" name="正方形/長方形 11"/>
          <p:cNvSpPr/>
          <p:nvPr/>
        </p:nvSpPr>
        <p:spPr>
          <a:xfrm>
            <a:off x="6993911" y="67071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9</a:t>
            </a:r>
            <a:endParaRPr kumimoji="1" lang="ja-JP" altLang="en-US" sz="800" dirty="0">
              <a:solidFill>
                <a:schemeClr val="tx1"/>
              </a:solidFill>
            </a:endParaRPr>
          </a:p>
        </p:txBody>
      </p:sp>
      <p:sp>
        <p:nvSpPr>
          <p:cNvPr id="13" name="正方形/長方形 12"/>
          <p:cNvSpPr/>
          <p:nvPr/>
        </p:nvSpPr>
        <p:spPr>
          <a:xfrm>
            <a:off x="7666479"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10</a:t>
            </a:r>
            <a:endParaRPr kumimoji="1" lang="ja-JP" altLang="en-US" sz="800" dirty="0">
              <a:solidFill>
                <a:schemeClr val="tx1"/>
              </a:solidFill>
            </a:endParaRPr>
          </a:p>
        </p:txBody>
      </p:sp>
      <p:sp>
        <p:nvSpPr>
          <p:cNvPr id="56" name="正方形/長方形 55"/>
          <p:cNvSpPr/>
          <p:nvPr/>
        </p:nvSpPr>
        <p:spPr>
          <a:xfrm>
            <a:off x="8364979" y="67071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smtClean="0">
                <a:solidFill>
                  <a:schemeClr val="tx1"/>
                </a:solidFill>
              </a:rPr>
              <a:t>ストーリー</a:t>
            </a:r>
            <a:r>
              <a:rPr lang="en-US" altLang="ja-JP" sz="800" dirty="0" smtClean="0">
                <a:solidFill>
                  <a:schemeClr val="tx1"/>
                </a:solidFill>
              </a:rPr>
              <a:t>A</a:t>
            </a:r>
          </a:p>
          <a:p>
            <a:pPr algn="ctr"/>
            <a:r>
              <a:rPr kumimoji="1" lang="ja-JP" altLang="en-US" sz="800" dirty="0" smtClean="0">
                <a:solidFill>
                  <a:schemeClr val="tx1"/>
                </a:solidFill>
              </a:rPr>
              <a:t>表示</a:t>
            </a:r>
            <a:endParaRPr kumimoji="1" lang="ja-JP" altLang="en-US" sz="800" dirty="0">
              <a:solidFill>
                <a:schemeClr val="tx1"/>
              </a:solidFill>
            </a:endParaRPr>
          </a:p>
        </p:txBody>
      </p:sp>
      <p:sp>
        <p:nvSpPr>
          <p:cNvPr id="16" name="正方形/長方形 15"/>
          <p:cNvSpPr/>
          <p:nvPr/>
        </p:nvSpPr>
        <p:spPr>
          <a:xfrm>
            <a:off x="1613391" y="174386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11</a:t>
            </a:r>
          </a:p>
          <a:p>
            <a:pPr algn="ctr"/>
            <a:r>
              <a:rPr kumimoji="1" lang="ja-JP" altLang="en-US" sz="800" dirty="0" smtClean="0">
                <a:solidFill>
                  <a:schemeClr val="tx1"/>
                </a:solidFill>
              </a:rPr>
              <a:t>チュートリアル</a:t>
            </a:r>
            <a:endParaRPr kumimoji="1" lang="en-US" altLang="ja-JP" sz="800" dirty="0" smtClean="0">
              <a:solidFill>
                <a:schemeClr val="tx1"/>
              </a:solidFill>
            </a:endParaRPr>
          </a:p>
        </p:txBody>
      </p:sp>
      <p:sp>
        <p:nvSpPr>
          <p:cNvPr id="17" name="正方形/長方形 16"/>
          <p:cNvSpPr/>
          <p:nvPr/>
        </p:nvSpPr>
        <p:spPr>
          <a:xfrm>
            <a:off x="228595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12</a:t>
            </a:r>
            <a:endParaRPr kumimoji="1" lang="ja-JP" altLang="en-US" sz="800" dirty="0">
              <a:solidFill>
                <a:schemeClr val="tx1"/>
              </a:solidFill>
            </a:endParaRPr>
          </a:p>
        </p:txBody>
      </p:sp>
      <p:sp>
        <p:nvSpPr>
          <p:cNvPr id="18" name="正方形/長方形 17"/>
          <p:cNvSpPr/>
          <p:nvPr/>
        </p:nvSpPr>
        <p:spPr>
          <a:xfrm>
            <a:off x="2958521"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13</a:t>
            </a:r>
            <a:endParaRPr kumimoji="1" lang="ja-JP" altLang="en-US" sz="800" dirty="0">
              <a:solidFill>
                <a:schemeClr val="tx1"/>
              </a:solidFill>
            </a:endParaRPr>
          </a:p>
        </p:txBody>
      </p:sp>
      <p:sp>
        <p:nvSpPr>
          <p:cNvPr id="19" name="正方形/長方形 18"/>
          <p:cNvSpPr/>
          <p:nvPr/>
        </p:nvSpPr>
        <p:spPr>
          <a:xfrm>
            <a:off x="363108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14</a:t>
            </a:r>
            <a:endParaRPr kumimoji="1" lang="ja-JP" altLang="en-US" sz="800" dirty="0">
              <a:solidFill>
                <a:schemeClr val="tx1"/>
              </a:solidFill>
            </a:endParaRPr>
          </a:p>
        </p:txBody>
      </p:sp>
      <p:sp>
        <p:nvSpPr>
          <p:cNvPr id="20" name="正方形/長方形 19"/>
          <p:cNvSpPr/>
          <p:nvPr/>
        </p:nvSpPr>
        <p:spPr>
          <a:xfrm>
            <a:off x="4303651"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15</a:t>
            </a:r>
            <a:endParaRPr kumimoji="1" lang="ja-JP" altLang="en-US" sz="800" dirty="0">
              <a:solidFill>
                <a:schemeClr val="tx1"/>
              </a:solidFill>
            </a:endParaRPr>
          </a:p>
        </p:txBody>
      </p:sp>
      <p:sp>
        <p:nvSpPr>
          <p:cNvPr id="21" name="正方形/長方形 20"/>
          <p:cNvSpPr/>
          <p:nvPr/>
        </p:nvSpPr>
        <p:spPr>
          <a:xfrm>
            <a:off x="497621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16</a:t>
            </a:r>
            <a:endParaRPr kumimoji="1" lang="ja-JP" altLang="en-US" sz="800" dirty="0">
              <a:solidFill>
                <a:schemeClr val="tx1"/>
              </a:solidFill>
            </a:endParaRPr>
          </a:p>
        </p:txBody>
      </p:sp>
      <p:sp>
        <p:nvSpPr>
          <p:cNvPr id="22" name="正方形/長方形 21"/>
          <p:cNvSpPr/>
          <p:nvPr/>
        </p:nvSpPr>
        <p:spPr>
          <a:xfrm>
            <a:off x="5648781"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17</a:t>
            </a:r>
            <a:endParaRPr kumimoji="1" lang="ja-JP" altLang="en-US" sz="800" dirty="0">
              <a:solidFill>
                <a:schemeClr val="tx1"/>
              </a:solidFill>
            </a:endParaRPr>
          </a:p>
        </p:txBody>
      </p:sp>
      <p:sp>
        <p:nvSpPr>
          <p:cNvPr id="23" name="正方形/長方形 22"/>
          <p:cNvSpPr/>
          <p:nvPr/>
        </p:nvSpPr>
        <p:spPr>
          <a:xfrm>
            <a:off x="632134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18</a:t>
            </a:r>
            <a:endParaRPr kumimoji="1" lang="ja-JP" altLang="en-US" sz="800" dirty="0">
              <a:solidFill>
                <a:schemeClr val="tx1"/>
              </a:solidFill>
            </a:endParaRPr>
          </a:p>
        </p:txBody>
      </p:sp>
      <p:sp>
        <p:nvSpPr>
          <p:cNvPr id="24" name="正方形/長方形 23"/>
          <p:cNvSpPr/>
          <p:nvPr/>
        </p:nvSpPr>
        <p:spPr>
          <a:xfrm>
            <a:off x="6993911" y="174386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19</a:t>
            </a:r>
            <a:endParaRPr kumimoji="1" lang="ja-JP" altLang="en-US" sz="800" dirty="0">
              <a:solidFill>
                <a:schemeClr val="tx1"/>
              </a:solidFill>
            </a:endParaRPr>
          </a:p>
        </p:txBody>
      </p:sp>
      <p:sp>
        <p:nvSpPr>
          <p:cNvPr id="25" name="正方形/長方形 24"/>
          <p:cNvSpPr/>
          <p:nvPr/>
        </p:nvSpPr>
        <p:spPr>
          <a:xfrm>
            <a:off x="7666479"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a:solidFill>
                  <a:schemeClr val="tx1"/>
                </a:solidFill>
              </a:rPr>
              <a:t>2</a:t>
            </a:r>
            <a:r>
              <a:rPr kumimoji="1" lang="en-US" altLang="ja-JP" sz="800" dirty="0" smtClean="0">
                <a:solidFill>
                  <a:schemeClr val="tx1"/>
                </a:solidFill>
              </a:rPr>
              <a:t>0</a:t>
            </a:r>
            <a:endParaRPr kumimoji="1" lang="ja-JP" altLang="en-US" sz="800" dirty="0">
              <a:solidFill>
                <a:schemeClr val="tx1"/>
              </a:solidFill>
            </a:endParaRPr>
          </a:p>
        </p:txBody>
      </p:sp>
      <p:sp>
        <p:nvSpPr>
          <p:cNvPr id="57" name="正方形/長方形 56"/>
          <p:cNvSpPr/>
          <p:nvPr/>
        </p:nvSpPr>
        <p:spPr>
          <a:xfrm>
            <a:off x="8364979" y="174386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smtClean="0">
                <a:solidFill>
                  <a:schemeClr val="tx1"/>
                </a:solidFill>
              </a:rPr>
              <a:t>ストーリー</a:t>
            </a:r>
            <a:r>
              <a:rPr lang="en-US" altLang="ja-JP" sz="800" dirty="0" smtClean="0">
                <a:solidFill>
                  <a:schemeClr val="tx1"/>
                </a:solidFill>
              </a:rPr>
              <a:t>B</a:t>
            </a:r>
          </a:p>
          <a:p>
            <a:pPr algn="ctr"/>
            <a:r>
              <a:rPr kumimoji="1" lang="ja-JP" altLang="en-US" sz="800" dirty="0" smtClean="0">
                <a:solidFill>
                  <a:schemeClr val="tx1"/>
                </a:solidFill>
              </a:rPr>
              <a:t>表示</a:t>
            </a:r>
            <a:endParaRPr kumimoji="1" lang="ja-JP" altLang="en-US" sz="800" dirty="0">
              <a:solidFill>
                <a:schemeClr val="tx1"/>
              </a:solidFill>
            </a:endParaRPr>
          </a:p>
        </p:txBody>
      </p:sp>
      <p:sp>
        <p:nvSpPr>
          <p:cNvPr id="26" name="正方形/長方形 25"/>
          <p:cNvSpPr/>
          <p:nvPr/>
        </p:nvSpPr>
        <p:spPr>
          <a:xfrm>
            <a:off x="1613391" y="281701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21</a:t>
            </a:r>
          </a:p>
          <a:p>
            <a:pPr algn="ctr"/>
            <a:r>
              <a:rPr kumimoji="1" lang="ja-JP" altLang="en-US" sz="800" dirty="0" smtClean="0">
                <a:solidFill>
                  <a:schemeClr val="tx1"/>
                </a:solidFill>
              </a:rPr>
              <a:t>チュートリアル</a:t>
            </a:r>
            <a:endParaRPr kumimoji="1" lang="en-US" altLang="ja-JP" sz="800" dirty="0" smtClean="0">
              <a:solidFill>
                <a:schemeClr val="tx1"/>
              </a:solidFill>
            </a:endParaRPr>
          </a:p>
        </p:txBody>
      </p:sp>
      <p:sp>
        <p:nvSpPr>
          <p:cNvPr id="27" name="正方形/長方形 26"/>
          <p:cNvSpPr/>
          <p:nvPr/>
        </p:nvSpPr>
        <p:spPr>
          <a:xfrm>
            <a:off x="228595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22</a:t>
            </a:r>
            <a:endParaRPr kumimoji="1" lang="ja-JP" altLang="en-US" sz="800" dirty="0">
              <a:solidFill>
                <a:schemeClr val="tx1"/>
              </a:solidFill>
            </a:endParaRPr>
          </a:p>
        </p:txBody>
      </p:sp>
      <p:sp>
        <p:nvSpPr>
          <p:cNvPr id="28" name="正方形/長方形 27"/>
          <p:cNvSpPr/>
          <p:nvPr/>
        </p:nvSpPr>
        <p:spPr>
          <a:xfrm>
            <a:off x="2958521"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23</a:t>
            </a:r>
            <a:endParaRPr kumimoji="1" lang="ja-JP" altLang="en-US" sz="800" dirty="0">
              <a:solidFill>
                <a:schemeClr val="tx1"/>
              </a:solidFill>
            </a:endParaRPr>
          </a:p>
        </p:txBody>
      </p:sp>
      <p:sp>
        <p:nvSpPr>
          <p:cNvPr id="29" name="正方形/長方形 28"/>
          <p:cNvSpPr/>
          <p:nvPr/>
        </p:nvSpPr>
        <p:spPr>
          <a:xfrm>
            <a:off x="363108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24</a:t>
            </a:r>
            <a:endParaRPr kumimoji="1" lang="ja-JP" altLang="en-US" sz="800" dirty="0">
              <a:solidFill>
                <a:schemeClr val="tx1"/>
              </a:solidFill>
            </a:endParaRPr>
          </a:p>
        </p:txBody>
      </p:sp>
      <p:sp>
        <p:nvSpPr>
          <p:cNvPr id="30" name="正方形/長方形 29"/>
          <p:cNvSpPr/>
          <p:nvPr/>
        </p:nvSpPr>
        <p:spPr>
          <a:xfrm>
            <a:off x="4303651"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25</a:t>
            </a:r>
            <a:endParaRPr kumimoji="1" lang="ja-JP" altLang="en-US" sz="800" dirty="0">
              <a:solidFill>
                <a:schemeClr val="tx1"/>
              </a:solidFill>
            </a:endParaRPr>
          </a:p>
        </p:txBody>
      </p:sp>
      <p:sp>
        <p:nvSpPr>
          <p:cNvPr id="31" name="正方形/長方形 30"/>
          <p:cNvSpPr/>
          <p:nvPr/>
        </p:nvSpPr>
        <p:spPr>
          <a:xfrm>
            <a:off x="497621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26</a:t>
            </a:r>
            <a:endParaRPr kumimoji="1" lang="ja-JP" altLang="en-US" sz="800" dirty="0">
              <a:solidFill>
                <a:schemeClr val="tx1"/>
              </a:solidFill>
            </a:endParaRPr>
          </a:p>
        </p:txBody>
      </p:sp>
      <p:sp>
        <p:nvSpPr>
          <p:cNvPr id="32" name="正方形/長方形 31"/>
          <p:cNvSpPr/>
          <p:nvPr/>
        </p:nvSpPr>
        <p:spPr>
          <a:xfrm>
            <a:off x="5648781"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27</a:t>
            </a:r>
            <a:endParaRPr kumimoji="1" lang="ja-JP" altLang="en-US" sz="800" dirty="0">
              <a:solidFill>
                <a:schemeClr val="tx1"/>
              </a:solidFill>
            </a:endParaRPr>
          </a:p>
        </p:txBody>
      </p:sp>
      <p:sp>
        <p:nvSpPr>
          <p:cNvPr id="33" name="正方形/長方形 32"/>
          <p:cNvSpPr/>
          <p:nvPr/>
        </p:nvSpPr>
        <p:spPr>
          <a:xfrm>
            <a:off x="632134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28</a:t>
            </a:r>
            <a:endParaRPr kumimoji="1" lang="ja-JP" altLang="en-US" sz="800" dirty="0">
              <a:solidFill>
                <a:schemeClr val="tx1"/>
              </a:solidFill>
            </a:endParaRPr>
          </a:p>
        </p:txBody>
      </p:sp>
      <p:sp>
        <p:nvSpPr>
          <p:cNvPr id="34" name="正方形/長方形 33"/>
          <p:cNvSpPr/>
          <p:nvPr/>
        </p:nvSpPr>
        <p:spPr>
          <a:xfrm>
            <a:off x="6993911" y="281701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29</a:t>
            </a:r>
            <a:endParaRPr kumimoji="1" lang="ja-JP" altLang="en-US" sz="800" dirty="0">
              <a:solidFill>
                <a:schemeClr val="tx1"/>
              </a:solidFill>
            </a:endParaRPr>
          </a:p>
        </p:txBody>
      </p:sp>
      <p:sp>
        <p:nvSpPr>
          <p:cNvPr id="35" name="正方形/長方形 34"/>
          <p:cNvSpPr/>
          <p:nvPr/>
        </p:nvSpPr>
        <p:spPr>
          <a:xfrm>
            <a:off x="7666479"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solidFill>
                  <a:schemeClr val="tx1"/>
                </a:solidFill>
              </a:rPr>
              <a:t>3</a:t>
            </a:r>
            <a:r>
              <a:rPr kumimoji="1" lang="en-US" altLang="ja-JP" sz="800" dirty="0" smtClean="0">
                <a:solidFill>
                  <a:schemeClr val="tx1"/>
                </a:solidFill>
              </a:rPr>
              <a:t>0</a:t>
            </a:r>
            <a:endParaRPr kumimoji="1" lang="ja-JP" altLang="en-US" sz="800" dirty="0">
              <a:solidFill>
                <a:schemeClr val="tx1"/>
              </a:solidFill>
            </a:endParaRPr>
          </a:p>
        </p:txBody>
      </p:sp>
      <p:sp>
        <p:nvSpPr>
          <p:cNvPr id="58" name="正方形/長方形 57"/>
          <p:cNvSpPr/>
          <p:nvPr/>
        </p:nvSpPr>
        <p:spPr>
          <a:xfrm>
            <a:off x="8364979" y="281701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smtClean="0">
                <a:solidFill>
                  <a:schemeClr val="tx1"/>
                </a:solidFill>
              </a:rPr>
              <a:t>ストーリー</a:t>
            </a:r>
            <a:r>
              <a:rPr lang="en-US" altLang="ja-JP" sz="800" dirty="0" smtClean="0">
                <a:solidFill>
                  <a:schemeClr val="tx1"/>
                </a:solidFill>
              </a:rPr>
              <a:t>C</a:t>
            </a:r>
          </a:p>
          <a:p>
            <a:pPr algn="ctr"/>
            <a:r>
              <a:rPr lang="ja-JP" altLang="en-US" sz="800" dirty="0" smtClean="0">
                <a:solidFill>
                  <a:schemeClr val="tx1"/>
                </a:solidFill>
              </a:rPr>
              <a:t>表示</a:t>
            </a:r>
            <a:endParaRPr lang="en-US" altLang="ja-JP" sz="800" dirty="0" smtClean="0">
              <a:solidFill>
                <a:schemeClr val="tx1"/>
              </a:solidFill>
            </a:endParaRPr>
          </a:p>
        </p:txBody>
      </p:sp>
      <p:sp>
        <p:nvSpPr>
          <p:cNvPr id="36" name="正方形/長方形 35"/>
          <p:cNvSpPr/>
          <p:nvPr/>
        </p:nvSpPr>
        <p:spPr>
          <a:xfrm>
            <a:off x="1613391" y="389016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31</a:t>
            </a:r>
          </a:p>
          <a:p>
            <a:pPr algn="ctr"/>
            <a:r>
              <a:rPr kumimoji="1" lang="ja-JP" altLang="en-US" sz="800" dirty="0" smtClean="0">
                <a:solidFill>
                  <a:schemeClr val="tx1"/>
                </a:solidFill>
              </a:rPr>
              <a:t>チュートリアル</a:t>
            </a:r>
            <a:endParaRPr kumimoji="1" lang="en-US" altLang="ja-JP" sz="800" dirty="0" smtClean="0">
              <a:solidFill>
                <a:schemeClr val="tx1"/>
              </a:solidFill>
            </a:endParaRPr>
          </a:p>
        </p:txBody>
      </p:sp>
      <p:sp>
        <p:nvSpPr>
          <p:cNvPr id="37" name="正方形/長方形 36"/>
          <p:cNvSpPr/>
          <p:nvPr/>
        </p:nvSpPr>
        <p:spPr>
          <a:xfrm>
            <a:off x="228595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32</a:t>
            </a:r>
            <a:endParaRPr kumimoji="1" lang="ja-JP" altLang="en-US" sz="800" dirty="0">
              <a:solidFill>
                <a:schemeClr val="tx1"/>
              </a:solidFill>
            </a:endParaRPr>
          </a:p>
        </p:txBody>
      </p:sp>
      <p:sp>
        <p:nvSpPr>
          <p:cNvPr id="38" name="正方形/長方形 37"/>
          <p:cNvSpPr/>
          <p:nvPr/>
        </p:nvSpPr>
        <p:spPr>
          <a:xfrm>
            <a:off x="2958521"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33</a:t>
            </a:r>
            <a:endParaRPr kumimoji="1" lang="ja-JP" altLang="en-US" sz="800" dirty="0">
              <a:solidFill>
                <a:schemeClr val="tx1"/>
              </a:solidFill>
            </a:endParaRPr>
          </a:p>
        </p:txBody>
      </p:sp>
      <p:sp>
        <p:nvSpPr>
          <p:cNvPr id="39" name="正方形/長方形 38"/>
          <p:cNvSpPr/>
          <p:nvPr/>
        </p:nvSpPr>
        <p:spPr>
          <a:xfrm>
            <a:off x="363108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34</a:t>
            </a:r>
            <a:endParaRPr kumimoji="1" lang="ja-JP" altLang="en-US" sz="800" dirty="0">
              <a:solidFill>
                <a:schemeClr val="tx1"/>
              </a:solidFill>
            </a:endParaRPr>
          </a:p>
        </p:txBody>
      </p:sp>
      <p:sp>
        <p:nvSpPr>
          <p:cNvPr id="40" name="正方形/長方形 39"/>
          <p:cNvSpPr/>
          <p:nvPr/>
        </p:nvSpPr>
        <p:spPr>
          <a:xfrm>
            <a:off x="4303651"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35</a:t>
            </a:r>
            <a:endParaRPr kumimoji="1" lang="ja-JP" altLang="en-US" sz="800" dirty="0">
              <a:solidFill>
                <a:schemeClr val="tx1"/>
              </a:solidFill>
            </a:endParaRPr>
          </a:p>
        </p:txBody>
      </p:sp>
      <p:sp>
        <p:nvSpPr>
          <p:cNvPr id="41" name="正方形/長方形 40"/>
          <p:cNvSpPr/>
          <p:nvPr/>
        </p:nvSpPr>
        <p:spPr>
          <a:xfrm>
            <a:off x="497621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a:solidFill>
                  <a:schemeClr val="tx1"/>
                </a:solidFill>
              </a:rPr>
              <a:t>3</a:t>
            </a:r>
            <a:r>
              <a:rPr kumimoji="1" lang="en-US" altLang="ja-JP" sz="800" dirty="0" smtClean="0">
                <a:solidFill>
                  <a:schemeClr val="tx1"/>
                </a:solidFill>
              </a:rPr>
              <a:t>6</a:t>
            </a:r>
            <a:endParaRPr kumimoji="1" lang="ja-JP" altLang="en-US" sz="800" dirty="0">
              <a:solidFill>
                <a:schemeClr val="tx1"/>
              </a:solidFill>
            </a:endParaRPr>
          </a:p>
        </p:txBody>
      </p:sp>
      <p:sp>
        <p:nvSpPr>
          <p:cNvPr id="42" name="正方形/長方形 41"/>
          <p:cNvSpPr/>
          <p:nvPr/>
        </p:nvSpPr>
        <p:spPr>
          <a:xfrm>
            <a:off x="5648781"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37</a:t>
            </a:r>
            <a:endParaRPr kumimoji="1" lang="ja-JP" altLang="en-US" sz="800" dirty="0">
              <a:solidFill>
                <a:schemeClr val="tx1"/>
              </a:solidFill>
            </a:endParaRPr>
          </a:p>
        </p:txBody>
      </p:sp>
      <p:sp>
        <p:nvSpPr>
          <p:cNvPr id="43" name="正方形/長方形 42"/>
          <p:cNvSpPr/>
          <p:nvPr/>
        </p:nvSpPr>
        <p:spPr>
          <a:xfrm>
            <a:off x="632134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38</a:t>
            </a:r>
            <a:endParaRPr kumimoji="1" lang="ja-JP" altLang="en-US" sz="800" dirty="0">
              <a:solidFill>
                <a:schemeClr val="tx1"/>
              </a:solidFill>
            </a:endParaRPr>
          </a:p>
        </p:txBody>
      </p:sp>
      <p:sp>
        <p:nvSpPr>
          <p:cNvPr id="44" name="正方形/長方形 43"/>
          <p:cNvSpPr/>
          <p:nvPr/>
        </p:nvSpPr>
        <p:spPr>
          <a:xfrm>
            <a:off x="6993911" y="389016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39</a:t>
            </a:r>
            <a:endParaRPr kumimoji="1" lang="ja-JP" altLang="en-US" sz="800" dirty="0">
              <a:solidFill>
                <a:schemeClr val="tx1"/>
              </a:solidFill>
            </a:endParaRPr>
          </a:p>
        </p:txBody>
      </p:sp>
      <p:sp>
        <p:nvSpPr>
          <p:cNvPr id="45" name="正方形/長方形 44"/>
          <p:cNvSpPr/>
          <p:nvPr/>
        </p:nvSpPr>
        <p:spPr>
          <a:xfrm>
            <a:off x="7666479"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a:solidFill>
                  <a:schemeClr val="tx1"/>
                </a:solidFill>
              </a:rPr>
              <a:t>4</a:t>
            </a:r>
            <a:r>
              <a:rPr kumimoji="1" lang="en-US" altLang="ja-JP" sz="800" dirty="0" smtClean="0">
                <a:solidFill>
                  <a:schemeClr val="tx1"/>
                </a:solidFill>
              </a:rPr>
              <a:t>0</a:t>
            </a:r>
            <a:endParaRPr kumimoji="1" lang="ja-JP" altLang="en-US" sz="800" dirty="0">
              <a:solidFill>
                <a:schemeClr val="tx1"/>
              </a:solidFill>
            </a:endParaRPr>
          </a:p>
        </p:txBody>
      </p:sp>
      <p:sp>
        <p:nvSpPr>
          <p:cNvPr id="59" name="正方形/長方形 58"/>
          <p:cNvSpPr/>
          <p:nvPr/>
        </p:nvSpPr>
        <p:spPr>
          <a:xfrm>
            <a:off x="8364979" y="389016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smtClean="0">
                <a:solidFill>
                  <a:schemeClr val="tx1"/>
                </a:solidFill>
              </a:rPr>
              <a:t>ストーリー</a:t>
            </a:r>
            <a:r>
              <a:rPr lang="en-US" altLang="ja-JP" sz="800" dirty="0" smtClean="0">
                <a:solidFill>
                  <a:schemeClr val="tx1"/>
                </a:solidFill>
              </a:rPr>
              <a:t>D</a:t>
            </a:r>
          </a:p>
          <a:p>
            <a:pPr algn="ctr"/>
            <a:r>
              <a:rPr kumimoji="1" lang="ja-JP" altLang="en-US" sz="800" dirty="0" smtClean="0">
                <a:solidFill>
                  <a:schemeClr val="tx1"/>
                </a:solidFill>
              </a:rPr>
              <a:t>表示</a:t>
            </a:r>
            <a:endParaRPr kumimoji="1" lang="ja-JP" altLang="en-US" sz="800" dirty="0">
              <a:solidFill>
                <a:schemeClr val="tx1"/>
              </a:solidFill>
            </a:endParaRPr>
          </a:p>
        </p:txBody>
      </p:sp>
      <p:sp>
        <p:nvSpPr>
          <p:cNvPr id="46" name="正方形/長方形 45"/>
          <p:cNvSpPr/>
          <p:nvPr/>
        </p:nvSpPr>
        <p:spPr>
          <a:xfrm>
            <a:off x="1613391" y="496331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41</a:t>
            </a:r>
          </a:p>
          <a:p>
            <a:pPr algn="ctr"/>
            <a:r>
              <a:rPr kumimoji="1" lang="ja-JP" altLang="en-US" sz="800" dirty="0" smtClean="0">
                <a:solidFill>
                  <a:schemeClr val="tx1"/>
                </a:solidFill>
              </a:rPr>
              <a:t>チュートリアル</a:t>
            </a:r>
            <a:endParaRPr kumimoji="1" lang="en-US" altLang="ja-JP" sz="800" dirty="0" smtClean="0">
              <a:solidFill>
                <a:schemeClr val="tx1"/>
              </a:solidFill>
            </a:endParaRPr>
          </a:p>
        </p:txBody>
      </p:sp>
      <p:sp>
        <p:nvSpPr>
          <p:cNvPr id="47" name="正方形/長方形 46"/>
          <p:cNvSpPr/>
          <p:nvPr/>
        </p:nvSpPr>
        <p:spPr>
          <a:xfrm>
            <a:off x="228595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42</a:t>
            </a:r>
            <a:endParaRPr kumimoji="1" lang="ja-JP" altLang="en-US" sz="800" dirty="0">
              <a:solidFill>
                <a:schemeClr val="tx1"/>
              </a:solidFill>
            </a:endParaRPr>
          </a:p>
        </p:txBody>
      </p:sp>
      <p:sp>
        <p:nvSpPr>
          <p:cNvPr id="48" name="正方形/長方形 47"/>
          <p:cNvSpPr/>
          <p:nvPr/>
        </p:nvSpPr>
        <p:spPr>
          <a:xfrm>
            <a:off x="2958521"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43</a:t>
            </a:r>
            <a:endParaRPr kumimoji="1" lang="ja-JP" altLang="en-US" sz="800" dirty="0">
              <a:solidFill>
                <a:schemeClr val="tx1"/>
              </a:solidFill>
            </a:endParaRPr>
          </a:p>
        </p:txBody>
      </p:sp>
      <p:sp>
        <p:nvSpPr>
          <p:cNvPr id="49" name="正方形/長方形 48"/>
          <p:cNvSpPr/>
          <p:nvPr/>
        </p:nvSpPr>
        <p:spPr>
          <a:xfrm>
            <a:off x="363108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44</a:t>
            </a:r>
            <a:endParaRPr kumimoji="1" lang="ja-JP" altLang="en-US" sz="800" dirty="0">
              <a:solidFill>
                <a:schemeClr val="tx1"/>
              </a:solidFill>
            </a:endParaRPr>
          </a:p>
        </p:txBody>
      </p:sp>
      <p:sp>
        <p:nvSpPr>
          <p:cNvPr id="50" name="正方形/長方形 49"/>
          <p:cNvSpPr/>
          <p:nvPr/>
        </p:nvSpPr>
        <p:spPr>
          <a:xfrm>
            <a:off x="4303651"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45</a:t>
            </a:r>
            <a:endParaRPr kumimoji="1" lang="ja-JP" altLang="en-US" sz="800" dirty="0">
              <a:solidFill>
                <a:schemeClr val="tx1"/>
              </a:solidFill>
            </a:endParaRPr>
          </a:p>
        </p:txBody>
      </p:sp>
      <p:sp>
        <p:nvSpPr>
          <p:cNvPr id="51" name="正方形/長方形 50"/>
          <p:cNvSpPr/>
          <p:nvPr/>
        </p:nvSpPr>
        <p:spPr>
          <a:xfrm>
            <a:off x="497621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solidFill>
                  <a:schemeClr val="tx1"/>
                </a:solidFill>
              </a:rPr>
              <a:t>4</a:t>
            </a:r>
            <a:r>
              <a:rPr kumimoji="1" lang="en-US" altLang="ja-JP" sz="800" dirty="0" smtClean="0">
                <a:solidFill>
                  <a:schemeClr val="tx1"/>
                </a:solidFill>
              </a:rPr>
              <a:t>6</a:t>
            </a:r>
            <a:endParaRPr kumimoji="1" lang="ja-JP" altLang="en-US" sz="800" dirty="0">
              <a:solidFill>
                <a:schemeClr val="tx1"/>
              </a:solidFill>
            </a:endParaRPr>
          </a:p>
        </p:txBody>
      </p:sp>
      <p:sp>
        <p:nvSpPr>
          <p:cNvPr id="52" name="正方形/長方形 51"/>
          <p:cNvSpPr/>
          <p:nvPr/>
        </p:nvSpPr>
        <p:spPr>
          <a:xfrm>
            <a:off x="5648781"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47</a:t>
            </a:r>
            <a:endParaRPr kumimoji="1" lang="ja-JP" altLang="en-US" sz="800" dirty="0">
              <a:solidFill>
                <a:schemeClr val="tx1"/>
              </a:solidFill>
            </a:endParaRPr>
          </a:p>
        </p:txBody>
      </p:sp>
      <p:sp>
        <p:nvSpPr>
          <p:cNvPr id="53" name="正方形/長方形 52"/>
          <p:cNvSpPr/>
          <p:nvPr/>
        </p:nvSpPr>
        <p:spPr>
          <a:xfrm>
            <a:off x="632134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48</a:t>
            </a:r>
            <a:endParaRPr kumimoji="1" lang="ja-JP" altLang="en-US" sz="800" dirty="0">
              <a:solidFill>
                <a:schemeClr val="tx1"/>
              </a:solidFill>
            </a:endParaRPr>
          </a:p>
        </p:txBody>
      </p:sp>
      <p:sp>
        <p:nvSpPr>
          <p:cNvPr id="54" name="正方形/長方形 53"/>
          <p:cNvSpPr/>
          <p:nvPr/>
        </p:nvSpPr>
        <p:spPr>
          <a:xfrm>
            <a:off x="6993911" y="496331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49</a:t>
            </a:r>
            <a:endParaRPr kumimoji="1" lang="ja-JP" altLang="en-US" sz="800" dirty="0">
              <a:solidFill>
                <a:schemeClr val="tx1"/>
              </a:solidFill>
            </a:endParaRPr>
          </a:p>
        </p:txBody>
      </p:sp>
      <p:sp>
        <p:nvSpPr>
          <p:cNvPr id="55" name="正方形/長方形 54"/>
          <p:cNvSpPr/>
          <p:nvPr/>
        </p:nvSpPr>
        <p:spPr>
          <a:xfrm>
            <a:off x="7666479"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solidFill>
                  <a:schemeClr val="tx1"/>
                </a:solidFill>
              </a:rPr>
              <a:t>5</a:t>
            </a:r>
            <a:r>
              <a:rPr kumimoji="1" lang="en-US" altLang="ja-JP" sz="800" dirty="0" smtClean="0">
                <a:solidFill>
                  <a:schemeClr val="tx1"/>
                </a:solidFill>
              </a:rPr>
              <a:t>0</a:t>
            </a:r>
            <a:endParaRPr kumimoji="1" lang="ja-JP" altLang="en-US" sz="800" dirty="0">
              <a:solidFill>
                <a:schemeClr val="tx1"/>
              </a:solidFill>
            </a:endParaRPr>
          </a:p>
        </p:txBody>
      </p:sp>
      <p:sp>
        <p:nvSpPr>
          <p:cNvPr id="60" name="正方形/長方形 59"/>
          <p:cNvSpPr/>
          <p:nvPr/>
        </p:nvSpPr>
        <p:spPr>
          <a:xfrm>
            <a:off x="8364979" y="496331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smtClean="0">
                <a:solidFill>
                  <a:schemeClr val="tx1"/>
                </a:solidFill>
              </a:rPr>
              <a:t>ストーリー</a:t>
            </a:r>
            <a:r>
              <a:rPr lang="en-US" altLang="ja-JP" sz="800" dirty="0" smtClean="0">
                <a:solidFill>
                  <a:schemeClr val="tx1"/>
                </a:solidFill>
              </a:rPr>
              <a:t>E</a:t>
            </a:r>
          </a:p>
          <a:p>
            <a:pPr algn="ctr"/>
            <a:r>
              <a:rPr kumimoji="1" lang="ja-JP" altLang="en-US" sz="800" dirty="0" smtClean="0">
                <a:solidFill>
                  <a:schemeClr val="tx1"/>
                </a:solidFill>
              </a:rPr>
              <a:t>表示</a:t>
            </a:r>
            <a:endParaRPr kumimoji="1" lang="ja-JP" altLang="en-US" sz="800" dirty="0">
              <a:solidFill>
                <a:schemeClr val="tx1"/>
              </a:solidFill>
            </a:endParaRPr>
          </a:p>
        </p:txBody>
      </p:sp>
      <p:sp>
        <p:nvSpPr>
          <p:cNvPr id="61" name="正方形/長方形 60"/>
          <p:cNvSpPr/>
          <p:nvPr/>
        </p:nvSpPr>
        <p:spPr>
          <a:xfrm>
            <a:off x="1613391" y="6132235"/>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smtClean="0">
                <a:solidFill>
                  <a:schemeClr val="tx1"/>
                </a:solidFill>
              </a:rPr>
              <a:t>ラスト</a:t>
            </a:r>
            <a:endParaRPr kumimoji="1" lang="en-US" altLang="ja-JP" sz="800" dirty="0" smtClean="0">
              <a:solidFill>
                <a:schemeClr val="tx1"/>
              </a:solidFill>
            </a:endParaRPr>
          </a:p>
          <a:p>
            <a:pPr algn="ctr"/>
            <a:r>
              <a:rPr lang="ja-JP" altLang="en-US" sz="800" dirty="0" smtClean="0">
                <a:solidFill>
                  <a:schemeClr val="tx1"/>
                </a:solidFill>
              </a:rPr>
              <a:t>ステージ</a:t>
            </a:r>
            <a:endParaRPr kumimoji="1" lang="en-US" altLang="ja-JP" sz="800" dirty="0" smtClean="0">
              <a:solidFill>
                <a:schemeClr val="tx1"/>
              </a:solidFill>
            </a:endParaRPr>
          </a:p>
        </p:txBody>
      </p:sp>
      <p:sp>
        <p:nvSpPr>
          <p:cNvPr id="62" name="正方形/長方形 61"/>
          <p:cNvSpPr/>
          <p:nvPr/>
        </p:nvSpPr>
        <p:spPr>
          <a:xfrm>
            <a:off x="2365679" y="6017416"/>
            <a:ext cx="575821" cy="789784"/>
          </a:xfrm>
          <a:prstGeom prst="rect">
            <a:avLst/>
          </a:prstGeom>
          <a:solidFill>
            <a:schemeClr val="accent6">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smtClean="0">
                <a:solidFill>
                  <a:schemeClr val="tx1"/>
                </a:solidFill>
              </a:rPr>
              <a:t>エンディング表示</a:t>
            </a:r>
            <a:endParaRPr kumimoji="1" lang="ja-JP" altLang="en-US" sz="800" dirty="0">
              <a:solidFill>
                <a:schemeClr val="tx1"/>
              </a:solidFill>
            </a:endParaRPr>
          </a:p>
        </p:txBody>
      </p:sp>
      <p:cxnSp>
        <p:nvCxnSpPr>
          <p:cNvPr id="68" name="カギ線コネクタ 67"/>
          <p:cNvCxnSpPr>
            <a:stCxn id="14" idx="2"/>
            <a:endCxn id="15" idx="0"/>
          </p:cNvCxnSpPr>
          <p:nvPr/>
        </p:nvCxnSpPr>
        <p:spPr>
          <a:xfrm rot="5400000">
            <a:off x="275135" y="1714499"/>
            <a:ext cx="431801"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カギ線コネクタ 72"/>
          <p:cNvCxnSpPr>
            <a:stCxn id="56" idx="2"/>
            <a:endCxn id="16" idx="1"/>
          </p:cNvCxnSpPr>
          <p:nvPr/>
        </p:nvCxnSpPr>
        <p:spPr>
          <a:xfrm rot="5400000">
            <a:off x="4857978" y="-1784087"/>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カギ線コネクタ 75"/>
          <p:cNvCxnSpPr>
            <a:stCxn id="57" idx="2"/>
            <a:endCxn id="26" idx="1"/>
          </p:cNvCxnSpPr>
          <p:nvPr/>
        </p:nvCxnSpPr>
        <p:spPr>
          <a:xfrm rot="5400000">
            <a:off x="4857978" y="-710937"/>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カギ線コネクタ 78"/>
          <p:cNvCxnSpPr>
            <a:stCxn id="58" idx="2"/>
            <a:endCxn id="36" idx="1"/>
          </p:cNvCxnSpPr>
          <p:nvPr/>
        </p:nvCxnSpPr>
        <p:spPr>
          <a:xfrm rot="5400000">
            <a:off x="4857978" y="362213"/>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カギ線コネクタ 81"/>
          <p:cNvCxnSpPr>
            <a:stCxn id="59" idx="2"/>
            <a:endCxn id="46" idx="1"/>
          </p:cNvCxnSpPr>
          <p:nvPr/>
        </p:nvCxnSpPr>
        <p:spPr>
          <a:xfrm rot="5400000">
            <a:off x="4857978" y="1435363"/>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カギ線コネクタ 84"/>
          <p:cNvCxnSpPr>
            <a:stCxn id="60" idx="2"/>
            <a:endCxn id="61" idx="1"/>
          </p:cNvCxnSpPr>
          <p:nvPr/>
        </p:nvCxnSpPr>
        <p:spPr>
          <a:xfrm rot="5400000">
            <a:off x="4810093" y="2556398"/>
            <a:ext cx="646097" cy="7039499"/>
          </a:xfrm>
          <a:prstGeom prst="bentConnector4">
            <a:avLst>
              <a:gd name="adj1" fmla="val 29340"/>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正方形/長方形 89"/>
          <p:cNvSpPr/>
          <p:nvPr/>
        </p:nvSpPr>
        <p:spPr>
          <a:xfrm>
            <a:off x="3076475" y="6081436"/>
            <a:ext cx="287911" cy="266962"/>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800" dirty="0" smtClean="0">
              <a:solidFill>
                <a:schemeClr val="tx1"/>
              </a:solidFill>
            </a:endParaRPr>
          </a:p>
        </p:txBody>
      </p:sp>
      <p:sp>
        <p:nvSpPr>
          <p:cNvPr id="91" name="テキスト ボックス 90"/>
          <p:cNvSpPr txBox="1"/>
          <p:nvPr/>
        </p:nvSpPr>
        <p:spPr>
          <a:xfrm>
            <a:off x="3378200" y="6096000"/>
            <a:ext cx="2441694" cy="253916"/>
          </a:xfrm>
          <a:prstGeom prst="rect">
            <a:avLst/>
          </a:prstGeom>
          <a:noFill/>
        </p:spPr>
        <p:txBody>
          <a:bodyPr wrap="none" rtlCol="0">
            <a:spAutoFit/>
          </a:bodyPr>
          <a:lstStyle/>
          <a:p>
            <a:r>
              <a:rPr lang="ja-JP" altLang="en-US" sz="1050" dirty="0" smtClean="0"/>
              <a:t>条件：それまでのステージ数</a:t>
            </a:r>
            <a:r>
              <a:rPr lang="en-US" altLang="ja-JP" sz="1050" dirty="0" smtClean="0"/>
              <a:t>×2/3</a:t>
            </a:r>
            <a:r>
              <a:rPr lang="ja-JP" altLang="en-US" sz="1050" dirty="0" smtClean="0"/>
              <a:t>の</a:t>
            </a:r>
            <a:r>
              <a:rPr lang="en-US" altLang="ja-JP" sz="1050" dirty="0" smtClean="0"/>
              <a:t>☆</a:t>
            </a:r>
            <a:r>
              <a:rPr lang="ja-JP" altLang="en-US" sz="1050" dirty="0" smtClean="0"/>
              <a:t>数</a:t>
            </a:r>
            <a:endParaRPr kumimoji="1" lang="ja-JP" altLang="en-US" sz="1050" dirty="0"/>
          </a:p>
        </p:txBody>
      </p:sp>
      <p:sp>
        <p:nvSpPr>
          <p:cNvPr id="92" name="正方形/長方形 91"/>
          <p:cNvSpPr/>
          <p:nvPr/>
        </p:nvSpPr>
        <p:spPr>
          <a:xfrm>
            <a:off x="3076475" y="6489438"/>
            <a:ext cx="287911" cy="266962"/>
          </a:xfrm>
          <a:prstGeom prst="rect">
            <a:avLst/>
          </a:prstGeom>
          <a:solidFill>
            <a:srgbClr val="B7DEE8"/>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800" dirty="0" smtClean="0">
              <a:solidFill>
                <a:schemeClr val="tx1"/>
              </a:solidFill>
            </a:endParaRPr>
          </a:p>
        </p:txBody>
      </p:sp>
      <p:sp>
        <p:nvSpPr>
          <p:cNvPr id="93" name="テキスト ボックス 92"/>
          <p:cNvSpPr txBox="1"/>
          <p:nvPr/>
        </p:nvSpPr>
        <p:spPr>
          <a:xfrm>
            <a:off x="3378200" y="6504002"/>
            <a:ext cx="2672526" cy="253916"/>
          </a:xfrm>
          <a:prstGeom prst="rect">
            <a:avLst/>
          </a:prstGeom>
          <a:noFill/>
        </p:spPr>
        <p:txBody>
          <a:bodyPr wrap="none" rtlCol="0">
            <a:spAutoFit/>
          </a:bodyPr>
          <a:lstStyle/>
          <a:p>
            <a:r>
              <a:rPr lang="ja-JP" altLang="en-US" sz="1050" dirty="0" smtClean="0"/>
              <a:t>一つ前のステージをクリア後そのまま流れる</a:t>
            </a:r>
            <a:endParaRPr kumimoji="1" lang="ja-JP" altLang="en-US" sz="1050" dirty="0"/>
          </a:p>
        </p:txBody>
      </p:sp>
      <p:sp>
        <p:nvSpPr>
          <p:cNvPr id="95" name="正方形/長方形 94"/>
          <p:cNvSpPr/>
          <p:nvPr/>
        </p:nvSpPr>
        <p:spPr>
          <a:xfrm>
            <a:off x="6024990" y="6096000"/>
            <a:ext cx="287911" cy="266962"/>
          </a:xfrm>
          <a:prstGeom prst="rect">
            <a:avLst/>
          </a:prstGeom>
          <a:solidFill>
            <a:srgbClr val="CCC1DA"/>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700" dirty="0" smtClean="0">
              <a:solidFill>
                <a:schemeClr val="tx1"/>
              </a:solidFill>
            </a:endParaRPr>
          </a:p>
        </p:txBody>
      </p:sp>
      <p:sp>
        <p:nvSpPr>
          <p:cNvPr id="96" name="テキスト ボックス 95"/>
          <p:cNvSpPr txBox="1"/>
          <p:nvPr/>
        </p:nvSpPr>
        <p:spPr>
          <a:xfrm>
            <a:off x="6326715" y="6110564"/>
            <a:ext cx="1992853" cy="253916"/>
          </a:xfrm>
          <a:prstGeom prst="rect">
            <a:avLst/>
          </a:prstGeom>
          <a:noFill/>
        </p:spPr>
        <p:txBody>
          <a:bodyPr wrap="none" rtlCol="0">
            <a:spAutoFit/>
          </a:bodyPr>
          <a:lstStyle/>
          <a:p>
            <a:r>
              <a:rPr lang="ja-JP" altLang="en-US" sz="1050" dirty="0" smtClean="0"/>
              <a:t>条件：一つ前のステージをクリア</a:t>
            </a:r>
            <a:endParaRPr kumimoji="1" lang="ja-JP" altLang="en-US" sz="1050" dirty="0"/>
          </a:p>
        </p:txBody>
      </p:sp>
      <p:sp>
        <p:nvSpPr>
          <p:cNvPr id="97" name="正方形/長方形 96"/>
          <p:cNvSpPr/>
          <p:nvPr/>
        </p:nvSpPr>
        <p:spPr>
          <a:xfrm>
            <a:off x="6038443" y="6480226"/>
            <a:ext cx="287911" cy="266962"/>
          </a:xfrm>
          <a:prstGeom prst="rect">
            <a:avLst/>
          </a:prstGeom>
          <a:solidFill>
            <a:srgbClr val="FCD5B5"/>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700" dirty="0" smtClean="0">
              <a:solidFill>
                <a:schemeClr val="tx1"/>
              </a:solidFill>
            </a:endParaRPr>
          </a:p>
        </p:txBody>
      </p:sp>
      <p:sp>
        <p:nvSpPr>
          <p:cNvPr id="98" name="テキスト ボックス 97"/>
          <p:cNvSpPr txBox="1"/>
          <p:nvPr/>
        </p:nvSpPr>
        <p:spPr>
          <a:xfrm>
            <a:off x="6340168" y="6494790"/>
            <a:ext cx="2813591" cy="253916"/>
          </a:xfrm>
          <a:prstGeom prst="rect">
            <a:avLst/>
          </a:prstGeom>
          <a:noFill/>
        </p:spPr>
        <p:txBody>
          <a:bodyPr wrap="none" rtlCol="0">
            <a:spAutoFit/>
          </a:bodyPr>
          <a:lstStyle/>
          <a:p>
            <a:r>
              <a:rPr lang="ja-JP" altLang="en-US" sz="1050" dirty="0" smtClean="0"/>
              <a:t>条件：エンディング条件をクリアで自然と流れる</a:t>
            </a:r>
            <a:endParaRPr kumimoji="1" lang="ja-JP" altLang="en-US" sz="1050" dirty="0"/>
          </a:p>
        </p:txBody>
      </p:sp>
    </p:spTree>
    <p:extLst>
      <p:ext uri="{BB962C8B-B14F-4D97-AF65-F5344CB8AC3E}">
        <p14:creationId xmlns:p14="http://schemas.microsoft.com/office/powerpoint/2010/main" val="12354568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72" name="テキスト ボックス 3"/>
          <p:cNvSpPr txBox="1"/>
          <p:nvPr/>
        </p:nvSpPr>
        <p:spPr>
          <a:xfrm>
            <a:off x="130620" y="136137"/>
            <a:ext cx="8874479" cy="338554"/>
          </a:xfrm>
          <a:prstGeom prst="rect">
            <a:avLst/>
          </a:prstGeom>
          <a:noFill/>
        </p:spPr>
        <p:txBody>
          <a:bodyPr wrap="square" rtlCol="0">
            <a:spAutoFit/>
          </a:bodyPr>
          <a:lstStyle/>
          <a:p>
            <a:r>
              <a:rPr kumimoji="1"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kumimoji="1" lang="en-US" altLang="ja-JP" sz="1600" dirty="0" err="1" smtClean="0">
                <a:solidFill>
                  <a:schemeClr val="tx1">
                    <a:lumMod val="65000"/>
                    <a:lumOff val="35000"/>
                  </a:schemeClr>
                </a:solidFill>
                <a:latin typeface="ＤＦＰ太丸ゴシック体"/>
                <a:ea typeface="ＤＦＰ太丸ゴシック体"/>
                <a:cs typeface="ＤＦＰ太丸ゴシック体"/>
              </a:rPr>
              <a:t>Dr.prison</a:t>
            </a:r>
            <a:r>
              <a:rPr lang="vi-VN" altLang="ja-JP" sz="1600" dirty="0">
                <a:solidFill>
                  <a:schemeClr val="tx1">
                    <a:lumMod val="65000"/>
                    <a:lumOff val="35000"/>
                  </a:schemeClr>
                </a:solidFill>
                <a:latin typeface="ＤＦＰ太丸ゴシック体"/>
                <a:ea typeface="ＤＦＰ太丸ゴシック体"/>
                <a:cs typeface="ＤＦＰ太丸ゴシック体"/>
              </a:rPr>
              <a:t>  </a:t>
            </a:r>
            <a:r>
              <a:rPr kumimoji="1" lang="vi-VN" altLang="ja-JP" sz="1600" dirty="0" smtClean="0">
                <a:solidFill>
                  <a:schemeClr val="tx1">
                    <a:lumMod val="65000"/>
                    <a:lumOff val="35000"/>
                  </a:schemeClr>
                </a:solidFill>
                <a:latin typeface="ＤＦＰ太丸ゴシック体"/>
                <a:ea typeface="ＤＦＰ太丸ゴシック体"/>
                <a:cs typeface="ＤＦＰ太丸ゴシック体"/>
              </a:rPr>
              <a:t>Sơ đồ</a:t>
            </a:r>
            <a:endParaRPr lang="en-US" altLang="ja-JP" sz="1600" dirty="0">
              <a:solidFill>
                <a:schemeClr val="tx1">
                  <a:lumMod val="65000"/>
                  <a:lumOff val="35000"/>
                </a:schemeClr>
              </a:solidFill>
              <a:latin typeface="ＤＦＰ太丸ゴシック体"/>
              <a:ea typeface="ＤＦＰ太丸ゴシック体"/>
              <a:cs typeface="ＤＦＰ太丸ゴシック体"/>
            </a:endParaRPr>
          </a:p>
        </p:txBody>
      </p:sp>
      <p:sp>
        <p:nvSpPr>
          <p:cNvPr id="73" name="正方形/長方形 13"/>
          <p:cNvSpPr/>
          <p:nvPr/>
        </p:nvSpPr>
        <p:spPr>
          <a:xfrm>
            <a:off x="130621" y="809742"/>
            <a:ext cx="720827" cy="789785"/>
          </a:xfrm>
          <a:prstGeom prst="rect">
            <a:avLst/>
          </a:prstGeom>
          <a:solidFill>
            <a:schemeClr val="bg1">
              <a:lumMod val="95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smtClean="0">
                <a:solidFill>
                  <a:schemeClr val="tx1"/>
                </a:solidFill>
              </a:rPr>
              <a:t>opening</a:t>
            </a:r>
            <a:endParaRPr kumimoji="1" lang="en-US" altLang="ja-JP" sz="800" dirty="0" smtClean="0">
              <a:solidFill>
                <a:schemeClr val="tx1"/>
              </a:solidFill>
            </a:endParaRPr>
          </a:p>
        </p:txBody>
      </p:sp>
      <p:sp>
        <p:nvSpPr>
          <p:cNvPr id="74" name="正方形/長方形 14"/>
          <p:cNvSpPr/>
          <p:nvPr/>
        </p:nvSpPr>
        <p:spPr>
          <a:xfrm>
            <a:off x="130620" y="1930400"/>
            <a:ext cx="720827" cy="4533900"/>
          </a:xfrm>
          <a:prstGeom prst="rect">
            <a:avLst/>
          </a:prstGeom>
          <a:solidFill>
            <a:schemeClr val="bg1">
              <a:lumMod val="95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smtClean="0">
                <a:solidFill>
                  <a:schemeClr val="tx1"/>
                </a:solidFill>
              </a:rPr>
              <a:t>Menu</a:t>
            </a:r>
          </a:p>
          <a:p>
            <a:pPr algn="ctr"/>
            <a:r>
              <a:rPr lang="vi-VN" altLang="ja-JP" sz="800" dirty="0" smtClean="0">
                <a:solidFill>
                  <a:schemeClr val="tx1"/>
                </a:solidFill>
              </a:rPr>
              <a:t> scrên</a:t>
            </a:r>
            <a:endParaRPr kumimoji="1" lang="en-US" altLang="ja-JP" sz="800" dirty="0" smtClean="0">
              <a:solidFill>
                <a:schemeClr val="tx1"/>
              </a:solidFill>
            </a:endParaRPr>
          </a:p>
        </p:txBody>
      </p:sp>
      <p:sp>
        <p:nvSpPr>
          <p:cNvPr id="75" name="正方形/長方形 1"/>
          <p:cNvSpPr/>
          <p:nvPr/>
        </p:nvSpPr>
        <p:spPr>
          <a:xfrm>
            <a:off x="1613391" y="670714"/>
            <a:ext cx="575821" cy="5339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800" i="1" dirty="0" smtClean="0"/>
              <a:t>TUTORIA</a:t>
            </a:r>
            <a:r>
              <a:rPr kumimoji="1" lang="ja-JP" altLang="en-US" sz="800" dirty="0" smtClean="0">
                <a:solidFill>
                  <a:schemeClr val="tx1"/>
                </a:solidFill>
              </a:rPr>
              <a:t>１</a:t>
            </a:r>
            <a:endParaRPr kumimoji="1" lang="en-US" altLang="ja-JP" sz="800" dirty="0" smtClean="0">
              <a:solidFill>
                <a:schemeClr val="tx1"/>
              </a:solidFill>
            </a:endParaRPr>
          </a:p>
        </p:txBody>
      </p:sp>
      <p:sp>
        <p:nvSpPr>
          <p:cNvPr id="76" name="正方形/長方形 4"/>
          <p:cNvSpPr/>
          <p:nvPr/>
        </p:nvSpPr>
        <p:spPr>
          <a:xfrm>
            <a:off x="228595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a:t>
            </a:r>
            <a:endParaRPr kumimoji="1" lang="ja-JP" altLang="en-US" sz="800" dirty="0">
              <a:solidFill>
                <a:schemeClr val="tx1"/>
              </a:solidFill>
            </a:endParaRPr>
          </a:p>
        </p:txBody>
      </p:sp>
      <p:sp>
        <p:nvSpPr>
          <p:cNvPr id="77" name="正方形/長方形 5"/>
          <p:cNvSpPr/>
          <p:nvPr/>
        </p:nvSpPr>
        <p:spPr>
          <a:xfrm>
            <a:off x="2958521"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a:t>
            </a:r>
            <a:endParaRPr kumimoji="1" lang="ja-JP" altLang="en-US" sz="800" dirty="0">
              <a:solidFill>
                <a:schemeClr val="tx1"/>
              </a:solidFill>
            </a:endParaRPr>
          </a:p>
        </p:txBody>
      </p:sp>
      <p:sp>
        <p:nvSpPr>
          <p:cNvPr id="78" name="正方形/長方形 6"/>
          <p:cNvSpPr/>
          <p:nvPr/>
        </p:nvSpPr>
        <p:spPr>
          <a:xfrm>
            <a:off x="363108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a:t>
            </a:r>
            <a:endParaRPr kumimoji="1" lang="ja-JP" altLang="en-US" sz="800" dirty="0">
              <a:solidFill>
                <a:schemeClr val="tx1"/>
              </a:solidFill>
            </a:endParaRPr>
          </a:p>
        </p:txBody>
      </p:sp>
      <p:sp>
        <p:nvSpPr>
          <p:cNvPr id="79" name="正方形/長方形 7"/>
          <p:cNvSpPr/>
          <p:nvPr/>
        </p:nvSpPr>
        <p:spPr>
          <a:xfrm>
            <a:off x="4303651"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5</a:t>
            </a:r>
            <a:endParaRPr kumimoji="1" lang="ja-JP" altLang="en-US" sz="800" dirty="0">
              <a:solidFill>
                <a:schemeClr val="tx1"/>
              </a:solidFill>
            </a:endParaRPr>
          </a:p>
        </p:txBody>
      </p:sp>
      <p:sp>
        <p:nvSpPr>
          <p:cNvPr id="80" name="正方形/長方形 8"/>
          <p:cNvSpPr/>
          <p:nvPr/>
        </p:nvSpPr>
        <p:spPr>
          <a:xfrm>
            <a:off x="497621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6</a:t>
            </a:r>
            <a:endParaRPr kumimoji="1" lang="ja-JP" altLang="en-US" sz="800" dirty="0">
              <a:solidFill>
                <a:schemeClr val="tx1"/>
              </a:solidFill>
            </a:endParaRPr>
          </a:p>
        </p:txBody>
      </p:sp>
      <p:sp>
        <p:nvSpPr>
          <p:cNvPr id="81" name="正方形/長方形 9"/>
          <p:cNvSpPr/>
          <p:nvPr/>
        </p:nvSpPr>
        <p:spPr>
          <a:xfrm>
            <a:off x="5648781"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7</a:t>
            </a:r>
            <a:endParaRPr kumimoji="1" lang="ja-JP" altLang="en-US" sz="800" dirty="0">
              <a:solidFill>
                <a:schemeClr val="tx1"/>
              </a:solidFill>
            </a:endParaRPr>
          </a:p>
        </p:txBody>
      </p:sp>
      <p:sp>
        <p:nvSpPr>
          <p:cNvPr id="82" name="正方形/長方形 10"/>
          <p:cNvSpPr/>
          <p:nvPr/>
        </p:nvSpPr>
        <p:spPr>
          <a:xfrm>
            <a:off x="6321346"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8</a:t>
            </a:r>
            <a:endParaRPr kumimoji="1" lang="ja-JP" altLang="en-US" sz="800" dirty="0">
              <a:solidFill>
                <a:schemeClr val="tx1"/>
              </a:solidFill>
            </a:endParaRPr>
          </a:p>
        </p:txBody>
      </p:sp>
      <p:sp>
        <p:nvSpPr>
          <p:cNvPr id="83" name="正方形/長方形 11"/>
          <p:cNvSpPr/>
          <p:nvPr/>
        </p:nvSpPr>
        <p:spPr>
          <a:xfrm>
            <a:off x="6993911" y="67071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9</a:t>
            </a:r>
            <a:endParaRPr kumimoji="1" lang="ja-JP" altLang="en-US" sz="800" dirty="0">
              <a:solidFill>
                <a:schemeClr val="tx1"/>
              </a:solidFill>
            </a:endParaRPr>
          </a:p>
        </p:txBody>
      </p:sp>
      <p:sp>
        <p:nvSpPr>
          <p:cNvPr id="84" name="正方形/長方形 12"/>
          <p:cNvSpPr/>
          <p:nvPr/>
        </p:nvSpPr>
        <p:spPr>
          <a:xfrm>
            <a:off x="7666479" y="6707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10</a:t>
            </a:r>
            <a:endParaRPr kumimoji="1" lang="ja-JP" altLang="en-US" sz="800" dirty="0">
              <a:solidFill>
                <a:schemeClr val="tx1"/>
              </a:solidFill>
            </a:endParaRPr>
          </a:p>
        </p:txBody>
      </p:sp>
      <p:sp>
        <p:nvSpPr>
          <p:cNvPr id="85" name="正方形/長方形 55"/>
          <p:cNvSpPr/>
          <p:nvPr/>
        </p:nvSpPr>
        <p:spPr>
          <a:xfrm>
            <a:off x="8364979" y="67071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smtClean="0">
                <a:solidFill>
                  <a:schemeClr val="tx1"/>
                </a:solidFill>
              </a:rPr>
              <a:t>Biểu diễn story </a:t>
            </a:r>
            <a:r>
              <a:rPr lang="en-US" altLang="ja-JP" sz="800" dirty="0" smtClean="0">
                <a:solidFill>
                  <a:schemeClr val="tx1"/>
                </a:solidFill>
              </a:rPr>
              <a:t>A</a:t>
            </a:r>
          </a:p>
        </p:txBody>
      </p:sp>
      <p:sp>
        <p:nvSpPr>
          <p:cNvPr id="86" name="正方形/長方形 15"/>
          <p:cNvSpPr/>
          <p:nvPr/>
        </p:nvSpPr>
        <p:spPr>
          <a:xfrm>
            <a:off x="1613391" y="174386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11</a:t>
            </a:r>
            <a:endParaRPr kumimoji="1" lang="vi-VN" altLang="ja-JP" sz="800" dirty="0" smtClean="0">
              <a:solidFill>
                <a:schemeClr val="tx1"/>
              </a:solidFill>
            </a:endParaRPr>
          </a:p>
          <a:p>
            <a:pPr algn="ctr"/>
            <a:r>
              <a:rPr lang="en-US" altLang="ja-JP" sz="800" dirty="0" smtClean="0">
                <a:solidFill>
                  <a:schemeClr val="tx1"/>
                </a:solidFill>
              </a:rPr>
              <a:t>TUTORIA</a:t>
            </a:r>
            <a:r>
              <a:rPr lang="vi-VN" altLang="ja-JP" sz="800" dirty="0" smtClean="0">
                <a:solidFill>
                  <a:schemeClr val="tx1"/>
                </a:solidFill>
              </a:rPr>
              <a:t>l</a:t>
            </a:r>
            <a:endParaRPr kumimoji="1" lang="en-US" altLang="ja-JP" sz="800" dirty="0" smtClean="0">
              <a:solidFill>
                <a:schemeClr val="tx1"/>
              </a:solidFill>
            </a:endParaRPr>
          </a:p>
        </p:txBody>
      </p:sp>
      <p:sp>
        <p:nvSpPr>
          <p:cNvPr id="87" name="正方形/長方形 16"/>
          <p:cNvSpPr/>
          <p:nvPr/>
        </p:nvSpPr>
        <p:spPr>
          <a:xfrm>
            <a:off x="228595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12</a:t>
            </a:r>
            <a:endParaRPr kumimoji="1" lang="ja-JP" altLang="en-US" sz="800" dirty="0">
              <a:solidFill>
                <a:schemeClr val="tx1"/>
              </a:solidFill>
            </a:endParaRPr>
          </a:p>
        </p:txBody>
      </p:sp>
      <p:sp>
        <p:nvSpPr>
          <p:cNvPr id="88" name="正方形/長方形 17"/>
          <p:cNvSpPr/>
          <p:nvPr/>
        </p:nvSpPr>
        <p:spPr>
          <a:xfrm>
            <a:off x="2958521"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13</a:t>
            </a:r>
            <a:endParaRPr kumimoji="1" lang="ja-JP" altLang="en-US" sz="800" dirty="0">
              <a:solidFill>
                <a:schemeClr val="tx1"/>
              </a:solidFill>
            </a:endParaRPr>
          </a:p>
        </p:txBody>
      </p:sp>
      <p:sp>
        <p:nvSpPr>
          <p:cNvPr id="89" name="正方形/長方形 18"/>
          <p:cNvSpPr/>
          <p:nvPr/>
        </p:nvSpPr>
        <p:spPr>
          <a:xfrm>
            <a:off x="363108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14</a:t>
            </a:r>
            <a:endParaRPr kumimoji="1" lang="ja-JP" altLang="en-US" sz="800" dirty="0">
              <a:solidFill>
                <a:schemeClr val="tx1"/>
              </a:solidFill>
            </a:endParaRPr>
          </a:p>
        </p:txBody>
      </p:sp>
      <p:sp>
        <p:nvSpPr>
          <p:cNvPr id="90" name="正方形/長方形 19"/>
          <p:cNvSpPr/>
          <p:nvPr/>
        </p:nvSpPr>
        <p:spPr>
          <a:xfrm>
            <a:off x="4303651"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15</a:t>
            </a:r>
            <a:endParaRPr kumimoji="1" lang="ja-JP" altLang="en-US" sz="800" dirty="0">
              <a:solidFill>
                <a:schemeClr val="tx1"/>
              </a:solidFill>
            </a:endParaRPr>
          </a:p>
        </p:txBody>
      </p:sp>
      <p:sp>
        <p:nvSpPr>
          <p:cNvPr id="91" name="正方形/長方形 20"/>
          <p:cNvSpPr/>
          <p:nvPr/>
        </p:nvSpPr>
        <p:spPr>
          <a:xfrm>
            <a:off x="497621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16</a:t>
            </a:r>
            <a:endParaRPr kumimoji="1" lang="ja-JP" altLang="en-US" sz="800" dirty="0">
              <a:solidFill>
                <a:schemeClr val="tx1"/>
              </a:solidFill>
            </a:endParaRPr>
          </a:p>
        </p:txBody>
      </p:sp>
      <p:sp>
        <p:nvSpPr>
          <p:cNvPr id="92" name="正方形/長方形 21"/>
          <p:cNvSpPr/>
          <p:nvPr/>
        </p:nvSpPr>
        <p:spPr>
          <a:xfrm>
            <a:off x="5648781"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17</a:t>
            </a:r>
            <a:endParaRPr kumimoji="1" lang="ja-JP" altLang="en-US" sz="800" dirty="0">
              <a:solidFill>
                <a:schemeClr val="tx1"/>
              </a:solidFill>
            </a:endParaRPr>
          </a:p>
        </p:txBody>
      </p:sp>
      <p:sp>
        <p:nvSpPr>
          <p:cNvPr id="93" name="正方形/長方形 22"/>
          <p:cNvSpPr/>
          <p:nvPr/>
        </p:nvSpPr>
        <p:spPr>
          <a:xfrm>
            <a:off x="6321346"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18</a:t>
            </a:r>
            <a:endParaRPr kumimoji="1" lang="ja-JP" altLang="en-US" sz="800" dirty="0">
              <a:solidFill>
                <a:schemeClr val="tx1"/>
              </a:solidFill>
            </a:endParaRPr>
          </a:p>
        </p:txBody>
      </p:sp>
      <p:sp>
        <p:nvSpPr>
          <p:cNvPr id="94" name="正方形/長方形 23"/>
          <p:cNvSpPr/>
          <p:nvPr/>
        </p:nvSpPr>
        <p:spPr>
          <a:xfrm>
            <a:off x="6993911" y="174386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19</a:t>
            </a:r>
            <a:endParaRPr kumimoji="1" lang="ja-JP" altLang="en-US" sz="800" dirty="0">
              <a:solidFill>
                <a:schemeClr val="tx1"/>
              </a:solidFill>
            </a:endParaRPr>
          </a:p>
        </p:txBody>
      </p:sp>
      <p:sp>
        <p:nvSpPr>
          <p:cNvPr id="95" name="正方形/長方形 24"/>
          <p:cNvSpPr/>
          <p:nvPr/>
        </p:nvSpPr>
        <p:spPr>
          <a:xfrm>
            <a:off x="7666479" y="17438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a:solidFill>
                  <a:schemeClr val="tx1"/>
                </a:solidFill>
              </a:rPr>
              <a:t>2</a:t>
            </a:r>
            <a:r>
              <a:rPr kumimoji="1" lang="en-US" altLang="ja-JP" sz="800" dirty="0" smtClean="0">
                <a:solidFill>
                  <a:schemeClr val="tx1"/>
                </a:solidFill>
              </a:rPr>
              <a:t>0</a:t>
            </a:r>
            <a:endParaRPr kumimoji="1" lang="ja-JP" altLang="en-US" sz="800" dirty="0">
              <a:solidFill>
                <a:schemeClr val="tx1"/>
              </a:solidFill>
            </a:endParaRPr>
          </a:p>
        </p:txBody>
      </p:sp>
      <p:sp>
        <p:nvSpPr>
          <p:cNvPr id="96" name="正方形/長方形 56"/>
          <p:cNvSpPr/>
          <p:nvPr/>
        </p:nvSpPr>
        <p:spPr>
          <a:xfrm>
            <a:off x="8364979" y="174386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a:solidFill>
                  <a:schemeClr val="tx1"/>
                </a:solidFill>
              </a:rPr>
              <a:t>Biểu diễn story </a:t>
            </a:r>
            <a:r>
              <a:rPr lang="en-US" altLang="ja-JP" sz="800" dirty="0" smtClean="0">
                <a:solidFill>
                  <a:schemeClr val="tx1"/>
                </a:solidFill>
              </a:rPr>
              <a:t>B</a:t>
            </a:r>
          </a:p>
          <a:p>
            <a:pPr algn="ctr"/>
            <a:endParaRPr kumimoji="1" lang="ja-JP" altLang="en-US" sz="800" dirty="0">
              <a:solidFill>
                <a:schemeClr val="tx1"/>
              </a:solidFill>
            </a:endParaRPr>
          </a:p>
        </p:txBody>
      </p:sp>
      <p:sp>
        <p:nvSpPr>
          <p:cNvPr id="97" name="正方形/長方形 25"/>
          <p:cNvSpPr/>
          <p:nvPr/>
        </p:nvSpPr>
        <p:spPr>
          <a:xfrm>
            <a:off x="1613391" y="281701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21</a:t>
            </a:r>
          </a:p>
          <a:p>
            <a:pPr algn="ctr"/>
            <a:r>
              <a:rPr lang="en-US" sz="800" b="1" i="1" dirty="0" smtClean="0">
                <a:solidFill>
                  <a:schemeClr val="tx1"/>
                </a:solidFill>
              </a:rPr>
              <a:t>TUTO</a:t>
            </a:r>
            <a:endParaRPr lang="vi-VN" sz="800" b="1" i="1" dirty="0" smtClean="0">
              <a:solidFill>
                <a:schemeClr val="tx1"/>
              </a:solidFill>
            </a:endParaRPr>
          </a:p>
          <a:p>
            <a:pPr algn="ctr"/>
            <a:r>
              <a:rPr lang="en-US" sz="800" b="1" i="1" dirty="0" smtClean="0">
                <a:solidFill>
                  <a:schemeClr val="tx1"/>
                </a:solidFill>
              </a:rPr>
              <a:t>RIA</a:t>
            </a:r>
            <a:r>
              <a:rPr lang="vi-VN" sz="800" b="1" i="1" dirty="0" smtClean="0">
                <a:solidFill>
                  <a:schemeClr val="tx1"/>
                </a:solidFill>
              </a:rPr>
              <a:t>l</a:t>
            </a:r>
            <a:endParaRPr kumimoji="1" lang="en-US" altLang="ja-JP" sz="800" b="1" dirty="0" smtClean="0">
              <a:solidFill>
                <a:schemeClr val="tx1"/>
              </a:solidFill>
            </a:endParaRPr>
          </a:p>
        </p:txBody>
      </p:sp>
      <p:sp>
        <p:nvSpPr>
          <p:cNvPr id="98" name="正方形/長方形 26"/>
          <p:cNvSpPr/>
          <p:nvPr/>
        </p:nvSpPr>
        <p:spPr>
          <a:xfrm>
            <a:off x="228595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22</a:t>
            </a:r>
            <a:endParaRPr kumimoji="1" lang="ja-JP" altLang="en-US" sz="800" dirty="0">
              <a:solidFill>
                <a:schemeClr val="tx1"/>
              </a:solidFill>
            </a:endParaRPr>
          </a:p>
        </p:txBody>
      </p:sp>
      <p:sp>
        <p:nvSpPr>
          <p:cNvPr id="99" name="正方形/長方形 27"/>
          <p:cNvSpPr/>
          <p:nvPr/>
        </p:nvSpPr>
        <p:spPr>
          <a:xfrm>
            <a:off x="2958521"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23</a:t>
            </a:r>
            <a:endParaRPr kumimoji="1" lang="ja-JP" altLang="en-US" sz="800" dirty="0">
              <a:solidFill>
                <a:schemeClr val="tx1"/>
              </a:solidFill>
            </a:endParaRPr>
          </a:p>
        </p:txBody>
      </p:sp>
      <p:sp>
        <p:nvSpPr>
          <p:cNvPr id="100" name="正方形/長方形 28"/>
          <p:cNvSpPr/>
          <p:nvPr/>
        </p:nvSpPr>
        <p:spPr>
          <a:xfrm>
            <a:off x="363108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24</a:t>
            </a:r>
            <a:endParaRPr kumimoji="1" lang="ja-JP" altLang="en-US" sz="800" dirty="0">
              <a:solidFill>
                <a:schemeClr val="tx1"/>
              </a:solidFill>
            </a:endParaRPr>
          </a:p>
        </p:txBody>
      </p:sp>
      <p:sp>
        <p:nvSpPr>
          <p:cNvPr id="101" name="正方形/長方形 29"/>
          <p:cNvSpPr/>
          <p:nvPr/>
        </p:nvSpPr>
        <p:spPr>
          <a:xfrm>
            <a:off x="4303651"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25</a:t>
            </a:r>
            <a:endParaRPr kumimoji="1" lang="ja-JP" altLang="en-US" sz="800" dirty="0">
              <a:solidFill>
                <a:schemeClr val="tx1"/>
              </a:solidFill>
            </a:endParaRPr>
          </a:p>
        </p:txBody>
      </p:sp>
      <p:sp>
        <p:nvSpPr>
          <p:cNvPr id="102" name="正方形/長方形 30"/>
          <p:cNvSpPr/>
          <p:nvPr/>
        </p:nvSpPr>
        <p:spPr>
          <a:xfrm>
            <a:off x="497621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26</a:t>
            </a:r>
            <a:endParaRPr kumimoji="1" lang="ja-JP" altLang="en-US" sz="800" dirty="0">
              <a:solidFill>
                <a:schemeClr val="tx1"/>
              </a:solidFill>
            </a:endParaRPr>
          </a:p>
        </p:txBody>
      </p:sp>
      <p:sp>
        <p:nvSpPr>
          <p:cNvPr id="103" name="正方形/長方形 31"/>
          <p:cNvSpPr/>
          <p:nvPr/>
        </p:nvSpPr>
        <p:spPr>
          <a:xfrm>
            <a:off x="5648781"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27</a:t>
            </a:r>
            <a:endParaRPr kumimoji="1" lang="ja-JP" altLang="en-US" sz="800" dirty="0">
              <a:solidFill>
                <a:schemeClr val="tx1"/>
              </a:solidFill>
            </a:endParaRPr>
          </a:p>
        </p:txBody>
      </p:sp>
      <p:sp>
        <p:nvSpPr>
          <p:cNvPr id="104" name="正方形/長方形 32"/>
          <p:cNvSpPr/>
          <p:nvPr/>
        </p:nvSpPr>
        <p:spPr>
          <a:xfrm>
            <a:off x="6321346"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28</a:t>
            </a:r>
            <a:endParaRPr kumimoji="1" lang="ja-JP" altLang="en-US" sz="800" dirty="0">
              <a:solidFill>
                <a:schemeClr val="tx1"/>
              </a:solidFill>
            </a:endParaRPr>
          </a:p>
        </p:txBody>
      </p:sp>
      <p:sp>
        <p:nvSpPr>
          <p:cNvPr id="105" name="正方形/長方形 33"/>
          <p:cNvSpPr/>
          <p:nvPr/>
        </p:nvSpPr>
        <p:spPr>
          <a:xfrm>
            <a:off x="6993911" y="281701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29</a:t>
            </a:r>
            <a:endParaRPr kumimoji="1" lang="ja-JP" altLang="en-US" sz="800" dirty="0">
              <a:solidFill>
                <a:schemeClr val="tx1"/>
              </a:solidFill>
            </a:endParaRPr>
          </a:p>
        </p:txBody>
      </p:sp>
      <p:sp>
        <p:nvSpPr>
          <p:cNvPr id="106" name="正方形/長方形 34"/>
          <p:cNvSpPr/>
          <p:nvPr/>
        </p:nvSpPr>
        <p:spPr>
          <a:xfrm>
            <a:off x="7666479" y="28170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solidFill>
                  <a:schemeClr val="tx1"/>
                </a:solidFill>
              </a:rPr>
              <a:t>3</a:t>
            </a:r>
            <a:r>
              <a:rPr kumimoji="1" lang="en-US" altLang="ja-JP" sz="800" dirty="0" smtClean="0">
                <a:solidFill>
                  <a:schemeClr val="tx1"/>
                </a:solidFill>
              </a:rPr>
              <a:t>0</a:t>
            </a:r>
            <a:endParaRPr kumimoji="1" lang="ja-JP" altLang="en-US" sz="800" dirty="0">
              <a:solidFill>
                <a:schemeClr val="tx1"/>
              </a:solidFill>
            </a:endParaRPr>
          </a:p>
        </p:txBody>
      </p:sp>
      <p:sp>
        <p:nvSpPr>
          <p:cNvPr id="107" name="正方形/長方形 57"/>
          <p:cNvSpPr/>
          <p:nvPr/>
        </p:nvSpPr>
        <p:spPr>
          <a:xfrm>
            <a:off x="8364979" y="281701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a:solidFill>
                  <a:schemeClr val="tx1"/>
                </a:solidFill>
              </a:rPr>
              <a:t>Biểu diễn story </a:t>
            </a:r>
            <a:r>
              <a:rPr lang="en-US" altLang="ja-JP" sz="800" dirty="0" smtClean="0">
                <a:solidFill>
                  <a:schemeClr val="tx1"/>
                </a:solidFill>
              </a:rPr>
              <a:t>C</a:t>
            </a:r>
          </a:p>
          <a:p>
            <a:pPr algn="ctr"/>
            <a:endParaRPr lang="en-US" altLang="ja-JP" sz="800" dirty="0" smtClean="0">
              <a:solidFill>
                <a:schemeClr val="tx1"/>
              </a:solidFill>
            </a:endParaRPr>
          </a:p>
        </p:txBody>
      </p:sp>
      <p:sp>
        <p:nvSpPr>
          <p:cNvPr id="108" name="正方形/長方形 35"/>
          <p:cNvSpPr/>
          <p:nvPr/>
        </p:nvSpPr>
        <p:spPr>
          <a:xfrm>
            <a:off x="1613391" y="389016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31</a:t>
            </a:r>
          </a:p>
          <a:p>
            <a:pPr algn="ctr"/>
            <a:r>
              <a:rPr lang="en-US" sz="800" i="1" dirty="0" smtClean="0">
                <a:solidFill>
                  <a:schemeClr val="tx1"/>
                </a:solidFill>
              </a:rPr>
              <a:t>TUTO</a:t>
            </a:r>
            <a:endParaRPr lang="vi-VN" sz="800" i="1" dirty="0" smtClean="0">
              <a:solidFill>
                <a:schemeClr val="tx1"/>
              </a:solidFill>
            </a:endParaRPr>
          </a:p>
          <a:p>
            <a:pPr algn="ctr"/>
            <a:r>
              <a:rPr lang="en-US" sz="800" i="1" dirty="0" smtClean="0">
                <a:solidFill>
                  <a:schemeClr val="tx1"/>
                </a:solidFill>
              </a:rPr>
              <a:t>RIAL</a:t>
            </a:r>
            <a:endParaRPr kumimoji="1" lang="en-US" altLang="ja-JP" sz="800" dirty="0" smtClean="0">
              <a:solidFill>
                <a:schemeClr val="tx1"/>
              </a:solidFill>
            </a:endParaRPr>
          </a:p>
        </p:txBody>
      </p:sp>
      <p:sp>
        <p:nvSpPr>
          <p:cNvPr id="109" name="正方形/長方形 36"/>
          <p:cNvSpPr/>
          <p:nvPr/>
        </p:nvSpPr>
        <p:spPr>
          <a:xfrm>
            <a:off x="228595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32</a:t>
            </a:r>
            <a:endParaRPr kumimoji="1" lang="ja-JP" altLang="en-US" sz="800" dirty="0">
              <a:solidFill>
                <a:schemeClr val="tx1"/>
              </a:solidFill>
            </a:endParaRPr>
          </a:p>
        </p:txBody>
      </p:sp>
      <p:sp>
        <p:nvSpPr>
          <p:cNvPr id="110" name="正方形/長方形 37"/>
          <p:cNvSpPr/>
          <p:nvPr/>
        </p:nvSpPr>
        <p:spPr>
          <a:xfrm>
            <a:off x="2958521"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33</a:t>
            </a:r>
            <a:endParaRPr kumimoji="1" lang="ja-JP" altLang="en-US" sz="800" dirty="0">
              <a:solidFill>
                <a:schemeClr val="tx1"/>
              </a:solidFill>
            </a:endParaRPr>
          </a:p>
        </p:txBody>
      </p:sp>
      <p:sp>
        <p:nvSpPr>
          <p:cNvPr id="111" name="正方形/長方形 38"/>
          <p:cNvSpPr/>
          <p:nvPr/>
        </p:nvSpPr>
        <p:spPr>
          <a:xfrm>
            <a:off x="363108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34</a:t>
            </a:r>
            <a:endParaRPr kumimoji="1" lang="ja-JP" altLang="en-US" sz="800" dirty="0">
              <a:solidFill>
                <a:schemeClr val="tx1"/>
              </a:solidFill>
            </a:endParaRPr>
          </a:p>
        </p:txBody>
      </p:sp>
      <p:sp>
        <p:nvSpPr>
          <p:cNvPr id="112" name="正方形/長方形 39"/>
          <p:cNvSpPr/>
          <p:nvPr/>
        </p:nvSpPr>
        <p:spPr>
          <a:xfrm>
            <a:off x="4303651"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35</a:t>
            </a:r>
            <a:endParaRPr kumimoji="1" lang="ja-JP" altLang="en-US" sz="800" dirty="0">
              <a:solidFill>
                <a:schemeClr val="tx1"/>
              </a:solidFill>
            </a:endParaRPr>
          </a:p>
        </p:txBody>
      </p:sp>
      <p:sp>
        <p:nvSpPr>
          <p:cNvPr id="113" name="正方形/長方形 40"/>
          <p:cNvSpPr/>
          <p:nvPr/>
        </p:nvSpPr>
        <p:spPr>
          <a:xfrm>
            <a:off x="497621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a:solidFill>
                  <a:schemeClr val="tx1"/>
                </a:solidFill>
              </a:rPr>
              <a:t>3</a:t>
            </a:r>
            <a:r>
              <a:rPr kumimoji="1" lang="en-US" altLang="ja-JP" sz="800" dirty="0" smtClean="0">
                <a:solidFill>
                  <a:schemeClr val="tx1"/>
                </a:solidFill>
              </a:rPr>
              <a:t>6</a:t>
            </a:r>
            <a:endParaRPr kumimoji="1" lang="ja-JP" altLang="en-US" sz="800" dirty="0">
              <a:solidFill>
                <a:schemeClr val="tx1"/>
              </a:solidFill>
            </a:endParaRPr>
          </a:p>
        </p:txBody>
      </p:sp>
      <p:sp>
        <p:nvSpPr>
          <p:cNvPr id="114" name="正方形/長方形 41"/>
          <p:cNvSpPr/>
          <p:nvPr/>
        </p:nvSpPr>
        <p:spPr>
          <a:xfrm>
            <a:off x="5648781"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37</a:t>
            </a:r>
            <a:endParaRPr kumimoji="1" lang="ja-JP" altLang="en-US" sz="800" dirty="0">
              <a:solidFill>
                <a:schemeClr val="tx1"/>
              </a:solidFill>
            </a:endParaRPr>
          </a:p>
        </p:txBody>
      </p:sp>
      <p:sp>
        <p:nvSpPr>
          <p:cNvPr id="115" name="正方形/長方形 42"/>
          <p:cNvSpPr/>
          <p:nvPr/>
        </p:nvSpPr>
        <p:spPr>
          <a:xfrm>
            <a:off x="6321346"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38</a:t>
            </a:r>
            <a:endParaRPr kumimoji="1" lang="ja-JP" altLang="en-US" sz="800" dirty="0">
              <a:solidFill>
                <a:schemeClr val="tx1"/>
              </a:solidFill>
            </a:endParaRPr>
          </a:p>
        </p:txBody>
      </p:sp>
      <p:sp>
        <p:nvSpPr>
          <p:cNvPr id="116" name="正方形/長方形 43"/>
          <p:cNvSpPr/>
          <p:nvPr/>
        </p:nvSpPr>
        <p:spPr>
          <a:xfrm>
            <a:off x="6993911" y="389016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39</a:t>
            </a:r>
            <a:endParaRPr kumimoji="1" lang="ja-JP" altLang="en-US" sz="800" dirty="0">
              <a:solidFill>
                <a:schemeClr val="tx1"/>
              </a:solidFill>
            </a:endParaRPr>
          </a:p>
        </p:txBody>
      </p:sp>
      <p:sp>
        <p:nvSpPr>
          <p:cNvPr id="117" name="正方形/長方形 44"/>
          <p:cNvSpPr/>
          <p:nvPr/>
        </p:nvSpPr>
        <p:spPr>
          <a:xfrm>
            <a:off x="7666479" y="389016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a:solidFill>
                  <a:schemeClr val="tx1"/>
                </a:solidFill>
              </a:rPr>
              <a:t>4</a:t>
            </a:r>
            <a:r>
              <a:rPr kumimoji="1" lang="en-US" altLang="ja-JP" sz="800" dirty="0" smtClean="0">
                <a:solidFill>
                  <a:schemeClr val="tx1"/>
                </a:solidFill>
              </a:rPr>
              <a:t>0</a:t>
            </a:r>
            <a:endParaRPr kumimoji="1" lang="ja-JP" altLang="en-US" sz="800" dirty="0">
              <a:solidFill>
                <a:schemeClr val="tx1"/>
              </a:solidFill>
            </a:endParaRPr>
          </a:p>
        </p:txBody>
      </p:sp>
      <p:sp>
        <p:nvSpPr>
          <p:cNvPr id="118" name="正方形/長方形 58"/>
          <p:cNvSpPr/>
          <p:nvPr/>
        </p:nvSpPr>
        <p:spPr>
          <a:xfrm>
            <a:off x="8364979" y="389016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a:solidFill>
                  <a:schemeClr val="tx1"/>
                </a:solidFill>
              </a:rPr>
              <a:t>Biểu diễn story </a:t>
            </a:r>
            <a:r>
              <a:rPr lang="en-US" altLang="ja-JP" sz="800" dirty="0" smtClean="0">
                <a:solidFill>
                  <a:schemeClr val="tx1"/>
                </a:solidFill>
              </a:rPr>
              <a:t>D</a:t>
            </a:r>
          </a:p>
        </p:txBody>
      </p:sp>
      <p:sp>
        <p:nvSpPr>
          <p:cNvPr id="119" name="正方形/長方形 45"/>
          <p:cNvSpPr/>
          <p:nvPr/>
        </p:nvSpPr>
        <p:spPr>
          <a:xfrm>
            <a:off x="1613391" y="4963314"/>
            <a:ext cx="575821" cy="533921"/>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41</a:t>
            </a:r>
          </a:p>
          <a:p>
            <a:pPr algn="ctr"/>
            <a:r>
              <a:rPr lang="en-US" sz="800" i="1" dirty="0" smtClean="0">
                <a:solidFill>
                  <a:schemeClr val="tx1"/>
                </a:solidFill>
              </a:rPr>
              <a:t>TUTO</a:t>
            </a:r>
            <a:endParaRPr lang="vi-VN" sz="800" i="1" dirty="0" smtClean="0">
              <a:solidFill>
                <a:schemeClr val="tx1"/>
              </a:solidFill>
            </a:endParaRPr>
          </a:p>
          <a:p>
            <a:pPr algn="ctr"/>
            <a:r>
              <a:rPr lang="en-US" sz="800" i="1" dirty="0" smtClean="0">
                <a:solidFill>
                  <a:schemeClr val="tx1"/>
                </a:solidFill>
              </a:rPr>
              <a:t>RIAL</a:t>
            </a:r>
            <a:endParaRPr kumimoji="1" lang="en-US" altLang="ja-JP" sz="800" dirty="0" smtClean="0">
              <a:solidFill>
                <a:schemeClr val="tx1"/>
              </a:solidFill>
            </a:endParaRPr>
          </a:p>
        </p:txBody>
      </p:sp>
      <p:sp>
        <p:nvSpPr>
          <p:cNvPr id="120" name="正方形/長方形 46"/>
          <p:cNvSpPr/>
          <p:nvPr/>
        </p:nvSpPr>
        <p:spPr>
          <a:xfrm>
            <a:off x="228595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42</a:t>
            </a:r>
            <a:endParaRPr kumimoji="1" lang="ja-JP" altLang="en-US" sz="800" dirty="0">
              <a:solidFill>
                <a:schemeClr val="tx1"/>
              </a:solidFill>
            </a:endParaRPr>
          </a:p>
        </p:txBody>
      </p:sp>
      <p:sp>
        <p:nvSpPr>
          <p:cNvPr id="121" name="正方形/長方形 47"/>
          <p:cNvSpPr/>
          <p:nvPr/>
        </p:nvSpPr>
        <p:spPr>
          <a:xfrm>
            <a:off x="2958521"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43</a:t>
            </a:r>
            <a:endParaRPr kumimoji="1" lang="ja-JP" altLang="en-US" sz="800" dirty="0">
              <a:solidFill>
                <a:schemeClr val="tx1"/>
              </a:solidFill>
            </a:endParaRPr>
          </a:p>
        </p:txBody>
      </p:sp>
      <p:sp>
        <p:nvSpPr>
          <p:cNvPr id="122" name="正方形/長方形 48"/>
          <p:cNvSpPr/>
          <p:nvPr/>
        </p:nvSpPr>
        <p:spPr>
          <a:xfrm>
            <a:off x="363108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44</a:t>
            </a:r>
            <a:endParaRPr kumimoji="1" lang="ja-JP" altLang="en-US" sz="800" dirty="0">
              <a:solidFill>
                <a:schemeClr val="tx1"/>
              </a:solidFill>
            </a:endParaRPr>
          </a:p>
        </p:txBody>
      </p:sp>
      <p:sp>
        <p:nvSpPr>
          <p:cNvPr id="123" name="正方形/長方形 49"/>
          <p:cNvSpPr/>
          <p:nvPr/>
        </p:nvSpPr>
        <p:spPr>
          <a:xfrm>
            <a:off x="4303651"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45</a:t>
            </a:r>
            <a:endParaRPr kumimoji="1" lang="ja-JP" altLang="en-US" sz="800" dirty="0">
              <a:solidFill>
                <a:schemeClr val="tx1"/>
              </a:solidFill>
            </a:endParaRPr>
          </a:p>
        </p:txBody>
      </p:sp>
      <p:sp>
        <p:nvSpPr>
          <p:cNvPr id="124" name="正方形/長方形 50"/>
          <p:cNvSpPr/>
          <p:nvPr/>
        </p:nvSpPr>
        <p:spPr>
          <a:xfrm>
            <a:off x="497621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solidFill>
                  <a:schemeClr val="tx1"/>
                </a:solidFill>
              </a:rPr>
              <a:t>4</a:t>
            </a:r>
            <a:r>
              <a:rPr kumimoji="1" lang="en-US" altLang="ja-JP" sz="800" dirty="0" smtClean="0">
                <a:solidFill>
                  <a:schemeClr val="tx1"/>
                </a:solidFill>
              </a:rPr>
              <a:t>6</a:t>
            </a:r>
            <a:endParaRPr kumimoji="1" lang="ja-JP" altLang="en-US" sz="800" dirty="0">
              <a:solidFill>
                <a:schemeClr val="tx1"/>
              </a:solidFill>
            </a:endParaRPr>
          </a:p>
        </p:txBody>
      </p:sp>
      <p:sp>
        <p:nvSpPr>
          <p:cNvPr id="125" name="正方形/長方形 51"/>
          <p:cNvSpPr/>
          <p:nvPr/>
        </p:nvSpPr>
        <p:spPr>
          <a:xfrm>
            <a:off x="5648781"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47</a:t>
            </a:r>
            <a:endParaRPr kumimoji="1" lang="ja-JP" altLang="en-US" sz="800" dirty="0">
              <a:solidFill>
                <a:schemeClr val="tx1"/>
              </a:solidFill>
            </a:endParaRPr>
          </a:p>
        </p:txBody>
      </p:sp>
      <p:sp>
        <p:nvSpPr>
          <p:cNvPr id="126" name="正方形/長方形 52"/>
          <p:cNvSpPr/>
          <p:nvPr/>
        </p:nvSpPr>
        <p:spPr>
          <a:xfrm>
            <a:off x="6321346"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48</a:t>
            </a:r>
            <a:endParaRPr kumimoji="1" lang="ja-JP" altLang="en-US" sz="800" dirty="0">
              <a:solidFill>
                <a:schemeClr val="tx1"/>
              </a:solidFill>
            </a:endParaRPr>
          </a:p>
        </p:txBody>
      </p:sp>
      <p:sp>
        <p:nvSpPr>
          <p:cNvPr id="127" name="正方形/長方形 53"/>
          <p:cNvSpPr/>
          <p:nvPr/>
        </p:nvSpPr>
        <p:spPr>
          <a:xfrm>
            <a:off x="6993911" y="4963315"/>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smtClean="0">
                <a:solidFill>
                  <a:schemeClr val="tx1"/>
                </a:solidFill>
              </a:rPr>
              <a:t>49</a:t>
            </a:r>
            <a:endParaRPr kumimoji="1" lang="ja-JP" altLang="en-US" sz="800" dirty="0">
              <a:solidFill>
                <a:schemeClr val="tx1"/>
              </a:solidFill>
            </a:endParaRPr>
          </a:p>
        </p:txBody>
      </p:sp>
      <p:sp>
        <p:nvSpPr>
          <p:cNvPr id="128" name="正方形/長方形 54"/>
          <p:cNvSpPr/>
          <p:nvPr/>
        </p:nvSpPr>
        <p:spPr>
          <a:xfrm>
            <a:off x="7666479" y="4963314"/>
            <a:ext cx="575821" cy="533921"/>
          </a:xfrm>
          <a:prstGeom prst="rect">
            <a:avLst/>
          </a:prstGeom>
          <a:solidFill>
            <a:schemeClr val="accent4">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800" dirty="0" smtClean="0">
                <a:solidFill>
                  <a:schemeClr val="tx1"/>
                </a:solidFill>
              </a:rPr>
              <a:t>5</a:t>
            </a:r>
            <a:r>
              <a:rPr kumimoji="1" lang="en-US" altLang="ja-JP" sz="800" dirty="0" smtClean="0">
                <a:solidFill>
                  <a:schemeClr val="tx1"/>
                </a:solidFill>
              </a:rPr>
              <a:t>0</a:t>
            </a:r>
            <a:endParaRPr kumimoji="1" lang="ja-JP" altLang="en-US" sz="800" dirty="0">
              <a:solidFill>
                <a:schemeClr val="tx1"/>
              </a:solidFill>
            </a:endParaRPr>
          </a:p>
        </p:txBody>
      </p:sp>
      <p:sp>
        <p:nvSpPr>
          <p:cNvPr id="129" name="正方形/長方形 59"/>
          <p:cNvSpPr/>
          <p:nvPr/>
        </p:nvSpPr>
        <p:spPr>
          <a:xfrm>
            <a:off x="8364979" y="4963315"/>
            <a:ext cx="575821" cy="789784"/>
          </a:xfrm>
          <a:prstGeom prst="rect">
            <a:avLst/>
          </a:prstGeom>
          <a:solidFill>
            <a:schemeClr val="accent5">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altLang="ja-JP" sz="800" dirty="0">
                <a:solidFill>
                  <a:schemeClr val="tx1"/>
                </a:solidFill>
              </a:rPr>
              <a:t>Biểu diễn story </a:t>
            </a:r>
            <a:r>
              <a:rPr lang="en-US" altLang="ja-JP" sz="800" dirty="0" smtClean="0">
                <a:solidFill>
                  <a:schemeClr val="tx1"/>
                </a:solidFill>
              </a:rPr>
              <a:t>E</a:t>
            </a:r>
          </a:p>
          <a:p>
            <a:pPr algn="ctr"/>
            <a:endParaRPr kumimoji="1" lang="ja-JP" altLang="en-US" sz="800" dirty="0">
              <a:solidFill>
                <a:schemeClr val="tx1"/>
              </a:solidFill>
            </a:endParaRPr>
          </a:p>
        </p:txBody>
      </p:sp>
      <p:cxnSp>
        <p:nvCxnSpPr>
          <p:cNvPr id="130" name="カギ線コネクタ 67"/>
          <p:cNvCxnSpPr>
            <a:stCxn id="73" idx="2"/>
            <a:endCxn id="74" idx="0"/>
          </p:cNvCxnSpPr>
          <p:nvPr/>
        </p:nvCxnSpPr>
        <p:spPr>
          <a:xfrm rot="5400000">
            <a:off x="325599" y="1764963"/>
            <a:ext cx="330873" cy="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カギ線コネクタ 72"/>
          <p:cNvCxnSpPr>
            <a:stCxn id="85" idx="2"/>
            <a:endCxn id="86" idx="1"/>
          </p:cNvCxnSpPr>
          <p:nvPr/>
        </p:nvCxnSpPr>
        <p:spPr>
          <a:xfrm rot="5400000">
            <a:off x="4857978" y="-1784087"/>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カギ線コネクタ 75"/>
          <p:cNvCxnSpPr>
            <a:stCxn id="96" idx="2"/>
            <a:endCxn id="97" idx="1"/>
          </p:cNvCxnSpPr>
          <p:nvPr/>
        </p:nvCxnSpPr>
        <p:spPr>
          <a:xfrm rot="5400000">
            <a:off x="4857978" y="-710937"/>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カギ線コネクタ 78"/>
          <p:cNvCxnSpPr>
            <a:stCxn id="107" idx="2"/>
            <a:endCxn id="108" idx="1"/>
          </p:cNvCxnSpPr>
          <p:nvPr/>
        </p:nvCxnSpPr>
        <p:spPr>
          <a:xfrm rot="5400000">
            <a:off x="4857978" y="362213"/>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カギ線コネクタ 81"/>
          <p:cNvCxnSpPr>
            <a:stCxn id="118" idx="2"/>
            <a:endCxn id="119" idx="1"/>
          </p:cNvCxnSpPr>
          <p:nvPr/>
        </p:nvCxnSpPr>
        <p:spPr>
          <a:xfrm rot="5400000">
            <a:off x="4857978" y="1435363"/>
            <a:ext cx="550326" cy="7039499"/>
          </a:xfrm>
          <a:prstGeom prst="bentConnector4">
            <a:avLst>
              <a:gd name="adj1" fmla="val 25745"/>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カギ線コネクタ 84"/>
          <p:cNvCxnSpPr>
            <a:stCxn id="129" idx="2"/>
          </p:cNvCxnSpPr>
          <p:nvPr/>
        </p:nvCxnSpPr>
        <p:spPr>
          <a:xfrm rot="5400000">
            <a:off x="4810093" y="2556398"/>
            <a:ext cx="646097" cy="7039499"/>
          </a:xfrm>
          <a:prstGeom prst="bentConnector4">
            <a:avLst>
              <a:gd name="adj1" fmla="val 29340"/>
              <a:gd name="adj2" fmla="val 103247"/>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正方形/長方形 89"/>
          <p:cNvSpPr/>
          <p:nvPr/>
        </p:nvSpPr>
        <p:spPr>
          <a:xfrm>
            <a:off x="3076475" y="6081436"/>
            <a:ext cx="287911" cy="266962"/>
          </a:xfrm>
          <a:prstGeom prst="rect">
            <a:avLst/>
          </a:prstGeom>
          <a:solidFill>
            <a:schemeClr val="accent2">
              <a:lumMod val="40000"/>
              <a:lumOff val="60000"/>
            </a:schemeClr>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800" dirty="0" smtClean="0">
              <a:solidFill>
                <a:schemeClr val="tx1"/>
              </a:solidFill>
            </a:endParaRPr>
          </a:p>
        </p:txBody>
      </p:sp>
      <p:sp>
        <p:nvSpPr>
          <p:cNvPr id="137" name="テキスト ボックス 90"/>
          <p:cNvSpPr txBox="1"/>
          <p:nvPr/>
        </p:nvSpPr>
        <p:spPr>
          <a:xfrm>
            <a:off x="3378200" y="6096000"/>
            <a:ext cx="2465740" cy="253916"/>
          </a:xfrm>
          <a:prstGeom prst="rect">
            <a:avLst/>
          </a:prstGeom>
          <a:noFill/>
        </p:spPr>
        <p:txBody>
          <a:bodyPr wrap="none" rtlCol="0">
            <a:spAutoFit/>
          </a:bodyPr>
          <a:lstStyle/>
          <a:p>
            <a:r>
              <a:rPr lang="vi-VN" altLang="ja-JP" sz="1050" dirty="0" smtClean="0"/>
              <a:t>Điều kiện</a:t>
            </a:r>
            <a:r>
              <a:rPr lang="ja-JP" altLang="en-US" sz="1050" dirty="0" smtClean="0"/>
              <a:t>：</a:t>
            </a:r>
            <a:r>
              <a:rPr lang="vi-VN" altLang="ja-JP" sz="1050" dirty="0" smtClean="0"/>
              <a:t>thứ tự các </a:t>
            </a:r>
            <a:r>
              <a:rPr lang="en-US" sz="1050" b="1" i="1" dirty="0" smtClean="0"/>
              <a:t>Stag</a:t>
            </a:r>
            <a:r>
              <a:rPr lang="vi-VN" sz="1050" b="1" i="1" dirty="0" smtClean="0"/>
              <a:t>e</a:t>
            </a:r>
            <a:r>
              <a:rPr lang="en-US" altLang="ja-JP" sz="1050" dirty="0" smtClean="0"/>
              <a:t>×2/3</a:t>
            </a:r>
            <a:r>
              <a:rPr lang="vi-VN" altLang="ja-JP" sz="1050" dirty="0" smtClean="0"/>
              <a:t> số </a:t>
            </a:r>
            <a:r>
              <a:rPr lang="en-US" altLang="ja-JP" sz="1050" dirty="0" smtClean="0"/>
              <a:t>☆</a:t>
            </a:r>
            <a:endParaRPr kumimoji="1" lang="ja-JP" altLang="en-US" sz="1050" dirty="0"/>
          </a:p>
        </p:txBody>
      </p:sp>
      <p:sp>
        <p:nvSpPr>
          <p:cNvPr id="138" name="正方形/長方形 94"/>
          <p:cNvSpPr/>
          <p:nvPr/>
        </p:nvSpPr>
        <p:spPr>
          <a:xfrm>
            <a:off x="6024990" y="6096000"/>
            <a:ext cx="287911" cy="266962"/>
          </a:xfrm>
          <a:prstGeom prst="rect">
            <a:avLst/>
          </a:prstGeom>
          <a:solidFill>
            <a:srgbClr val="CCC1DA"/>
          </a:solidFill>
          <a:ln>
            <a:solidFill>
              <a:schemeClr val="tx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700" dirty="0" smtClean="0">
              <a:solidFill>
                <a:schemeClr val="tx1"/>
              </a:solidFill>
            </a:endParaRPr>
          </a:p>
        </p:txBody>
      </p:sp>
      <p:sp>
        <p:nvSpPr>
          <p:cNvPr id="139" name="テキスト ボックス 95"/>
          <p:cNvSpPr txBox="1"/>
          <p:nvPr/>
        </p:nvSpPr>
        <p:spPr>
          <a:xfrm>
            <a:off x="6326715" y="6110564"/>
            <a:ext cx="2093843" cy="253916"/>
          </a:xfrm>
          <a:prstGeom prst="rect">
            <a:avLst/>
          </a:prstGeom>
          <a:noFill/>
        </p:spPr>
        <p:txBody>
          <a:bodyPr wrap="none" rtlCol="0">
            <a:spAutoFit/>
          </a:bodyPr>
          <a:lstStyle/>
          <a:p>
            <a:r>
              <a:rPr lang="vi-VN" altLang="ja-JP" sz="1050" dirty="0" smtClean="0"/>
              <a:t>Điều kiên: trước khi xóa 1 stage</a:t>
            </a:r>
            <a:endParaRPr kumimoji="1" lang="ja-JP" altLang="en-US" sz="1050" dirty="0"/>
          </a:p>
        </p:txBody>
      </p:sp>
    </p:spTree>
    <p:extLst>
      <p:ext uri="{BB962C8B-B14F-4D97-AF65-F5344CB8AC3E}">
        <p14:creationId xmlns:p14="http://schemas.microsoft.com/office/powerpoint/2010/main" val="222933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30620" y="275274"/>
            <a:ext cx="8686873" cy="6186307"/>
          </a:xfrm>
          <a:prstGeom prst="rect">
            <a:avLst/>
          </a:prstGeom>
          <a:noFill/>
        </p:spPr>
        <p:txBody>
          <a:bodyPr wrap="square" rtlCol="0">
            <a:spAutoFit/>
          </a:bodyPr>
          <a:lstStyle/>
          <a:p>
            <a:r>
              <a:rPr kumimoji="1"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kumimoji="1" lang="en-US" altLang="ja-JP" sz="1200" dirty="0" err="1" smtClean="0">
                <a:solidFill>
                  <a:schemeClr val="tx1">
                    <a:lumMod val="65000"/>
                    <a:lumOff val="35000"/>
                  </a:schemeClr>
                </a:solidFill>
                <a:latin typeface="ＤＦＰ太丸ゴシック体"/>
                <a:ea typeface="ＤＦＰ太丸ゴシック体"/>
                <a:cs typeface="ＤＦＰ太丸ゴシック体"/>
              </a:rPr>
              <a:t>Dr.prison</a:t>
            </a:r>
            <a:r>
              <a:rPr kumimoji="1" lang="ja-JP" altLang="en-US" sz="1200" dirty="0" smtClean="0">
                <a:solidFill>
                  <a:schemeClr val="tx1">
                    <a:lumMod val="65000"/>
                    <a:lumOff val="35000"/>
                  </a:schemeClr>
                </a:solidFill>
                <a:latin typeface="ＤＦＰ太丸ゴシック体"/>
                <a:ea typeface="ＤＦＰ太丸ゴシック体"/>
                <a:cs typeface="ＤＦＰ太丸ゴシック体"/>
              </a:rPr>
              <a:t>（ドクタープリズン）ストーリー</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流れ</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オープニング：「投獄」</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ja-JP" sz="1200" dirty="0" smtClean="0">
                <a:solidFill>
                  <a:schemeClr val="tx1">
                    <a:lumMod val="65000"/>
                    <a:lumOff val="35000"/>
                  </a:schemeClr>
                </a:solidFill>
                <a:latin typeface="ＤＦＰ太丸ゴシック体"/>
                <a:ea typeface="ＤＦＰ太丸ゴシック体"/>
                <a:cs typeface="ＤＦＰ太丸ゴシック体"/>
              </a:rPr>
              <a:t>　</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無実の罪で投獄されてしまったグッドマン。脱獄のために囚人たちのチカラを借りなければ。</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ja-JP" sz="1200" dirty="0">
                <a:solidFill>
                  <a:schemeClr val="tx1">
                    <a:lumMod val="65000"/>
                    <a:lumOff val="35000"/>
                  </a:schemeClr>
                </a:solidFill>
                <a:latin typeface="ＤＦＰ太丸ゴシック体"/>
                <a:ea typeface="ＤＦＰ太丸ゴシック体"/>
                <a:cs typeface="ＤＦＰ太丸ゴシック体"/>
              </a:rPr>
              <a:t>　</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囚人たちと会話をするために早く整列して少しでも早くお昼休憩にいかないと。</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（ステージ１</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１０へ）</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ストーリー</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：「ボスのドン」</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　監獄のボスであるドンに会えた。ドン「おれはまだお前を信じてねぇぞ」</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（ステージ１１</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２０へ）</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ストーリー</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B</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：「鍵」</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　ドンもようやく僕を認めてくれた。でもドン曰く「鍵がなきゃ始まらない。鍵を看守から盗むにはスリの天才グローブ兄弟のチカラを借りなきゃならない」グローブ兄弟「僕らは常に一緒じゃないと嫌なんだ」</a:t>
            </a:r>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（ステージ２１</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３０へ）</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ストーリー</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C</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：「監視カメラ」</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　グローブ兄弟も味方になって、鍵も万全。でもドクタープリズンから脱獄するには厳重な監視カメラを止めないといけない。天才ハッカーのコッコを味方にしなくっちゃ。コッコ「おれは数字にしか興味は無いね」</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（ステージ３１</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４０へ）</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ストーリー</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D</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：「壁」</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ja-JP" sz="1200" dirty="0">
                <a:solidFill>
                  <a:schemeClr val="tx1">
                    <a:lumMod val="65000"/>
                    <a:lumOff val="35000"/>
                  </a:schemeClr>
                </a:solidFill>
                <a:latin typeface="ＤＦＰ太丸ゴシック体"/>
                <a:ea typeface="ＤＦＰ太丸ゴシック体"/>
                <a:cs typeface="ＤＦＰ太丸ゴシック体"/>
              </a:rPr>
              <a:t>　</a:t>
            </a:r>
            <a:r>
              <a:rPr lang="ja-JP" altLang="en-US" sz="1200" dirty="0">
                <a:solidFill>
                  <a:schemeClr val="tx1">
                    <a:lumMod val="65000"/>
                    <a:lumOff val="35000"/>
                  </a:schemeClr>
                </a:solidFill>
                <a:latin typeface="ＤＦＰ太丸ゴシック体"/>
                <a:ea typeface="ＤＦＰ太丸ゴシック体"/>
                <a:cs typeface="ＤＦＰ太丸ゴシック体"/>
              </a:rPr>
              <a:t>天才達が集まったけれど、どうしても超えられない壁がドクターウォール</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。一番背</a:t>
            </a:r>
            <a:r>
              <a:rPr lang="ja-JP" altLang="en-US" sz="1200" dirty="0">
                <a:solidFill>
                  <a:schemeClr val="tx1">
                    <a:lumMod val="65000"/>
                    <a:lumOff val="35000"/>
                  </a:schemeClr>
                </a:solidFill>
                <a:latin typeface="ＤＦＰ太丸ゴシック体"/>
                <a:ea typeface="ＤＦＰ太丸ゴシック体"/>
                <a:cs typeface="ＤＦＰ太丸ゴシック体"/>
              </a:rPr>
              <a:t>の高いトムを味方につけよう</a:t>
            </a:r>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r>
              <a:rPr lang="ja-JP" altLang="ja-JP" sz="1200" dirty="0">
                <a:solidFill>
                  <a:schemeClr val="tx1">
                    <a:lumMod val="65000"/>
                    <a:lumOff val="35000"/>
                  </a:schemeClr>
                </a:solidFill>
                <a:latin typeface="ＤＦＰ太丸ゴシック体"/>
                <a:ea typeface="ＤＦＰ太丸ゴシック体"/>
                <a:cs typeface="ＤＦＰ太丸ゴシック体"/>
              </a:rPr>
              <a:t>　</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（ステージ４１</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５０へ）</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ストーリー</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E</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：「仲間」</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ja-JP" sz="1200" dirty="0">
                <a:solidFill>
                  <a:schemeClr val="tx1">
                    <a:lumMod val="65000"/>
                    <a:lumOff val="35000"/>
                  </a:schemeClr>
                </a:solidFill>
                <a:latin typeface="ＤＦＰ太丸ゴシック体"/>
                <a:ea typeface="ＤＦＰ太丸ゴシック体"/>
                <a:cs typeface="ＤＦＰ太丸ゴシック体"/>
              </a:rPr>
              <a:t>　</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優しいトムは脱獄に反対。「みんなで脱獄しなくっちゃ」。そうだ、皆仲間なんだ。皆で脱獄しなくっちゃ。</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　（</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free</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ステージへ）</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a:p>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エンディング：「ここが天下のドクタープリズン」</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en-US" sz="1200" dirty="0" smtClean="0">
                <a:solidFill>
                  <a:schemeClr val="tx1">
                    <a:lumMod val="65000"/>
                    <a:lumOff val="35000"/>
                  </a:schemeClr>
                </a:solidFill>
                <a:latin typeface="ＤＦＰ太丸ゴシック体"/>
                <a:ea typeface="ＤＦＰ太丸ゴシック体"/>
                <a:cs typeface="ＤＦＰ太丸ゴシック体"/>
              </a:rPr>
              <a:t>　皆集まったさぁみんなで脱獄だ！</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r>
              <a:rPr lang="ja-JP" altLang="ja-JP" sz="1200" dirty="0">
                <a:solidFill>
                  <a:schemeClr val="tx1">
                    <a:lumMod val="65000"/>
                    <a:lumOff val="35000"/>
                  </a:schemeClr>
                </a:solidFill>
                <a:latin typeface="ＤＦＰ太丸ゴシック体"/>
                <a:ea typeface="ＤＦＰ太丸ゴシック体"/>
                <a:cs typeface="ＤＦＰ太丸ゴシック体"/>
              </a:rPr>
              <a:t>　</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あれ？看守も一緒に脱獄してる</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ぞ</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　＜</a:t>
            </a:r>
            <a:r>
              <a:rPr lang="en-US" altLang="ja-JP" sz="1200" dirty="0" smtClean="0">
                <a:solidFill>
                  <a:schemeClr val="tx1">
                    <a:lumMod val="65000"/>
                    <a:lumOff val="35000"/>
                  </a:schemeClr>
                </a:solidFill>
                <a:latin typeface="ＤＦＰ太丸ゴシック体"/>
                <a:ea typeface="ＤＦＰ太丸ゴシック体"/>
                <a:cs typeface="ＤＦＰ太丸ゴシック体"/>
              </a:rPr>
              <a:t>end</a:t>
            </a:r>
            <a:r>
              <a:rPr lang="ja-JP" altLang="en-US" sz="1200" dirty="0" smtClean="0">
                <a:solidFill>
                  <a:schemeClr val="tx1">
                    <a:lumMod val="65000"/>
                    <a:lumOff val="35000"/>
                  </a:schemeClr>
                </a:solidFill>
                <a:latin typeface="ＤＦＰ太丸ゴシック体"/>
                <a:ea typeface="ＤＦＰ太丸ゴシック体"/>
                <a:cs typeface="ＤＦＰ太丸ゴシック体"/>
              </a:rPr>
              <a:t>＞</a:t>
            </a:r>
            <a:endParaRPr lang="en-US" altLang="ja-JP" sz="1200" dirty="0" smtClean="0">
              <a:solidFill>
                <a:schemeClr val="tx1">
                  <a:lumMod val="65000"/>
                  <a:lumOff val="35000"/>
                </a:schemeClr>
              </a:solidFill>
              <a:latin typeface="ＤＦＰ太丸ゴシック体"/>
              <a:ea typeface="ＤＦＰ太丸ゴシック体"/>
              <a:cs typeface="ＤＦＰ太丸ゴシック体"/>
            </a:endParaRPr>
          </a:p>
          <a:p>
            <a:endParaRPr lang="en-US" altLang="ja-JP" sz="1200" dirty="0">
              <a:solidFill>
                <a:schemeClr val="tx1">
                  <a:lumMod val="65000"/>
                  <a:lumOff val="35000"/>
                </a:schemeClr>
              </a:solidFill>
              <a:latin typeface="ＤＦＰ太丸ゴシック体"/>
              <a:ea typeface="ＤＦＰ太丸ゴシック体"/>
              <a:cs typeface="ＤＦＰ太丸ゴシック体"/>
            </a:endParaRPr>
          </a:p>
        </p:txBody>
      </p:sp>
    </p:spTree>
    <p:extLst>
      <p:ext uri="{BB962C8B-B14F-4D97-AF65-F5344CB8AC3E}">
        <p14:creationId xmlns:p14="http://schemas.microsoft.com/office/powerpoint/2010/main" val="24514594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72337"/>
          </a:xfrm>
        </p:spPr>
        <p:txBody>
          <a:bodyPr>
            <a:normAutofit fontScale="90000"/>
          </a:bodyPr>
          <a:lstStyle/>
          <a:p>
            <a:r>
              <a:rPr lang="vi-VN" dirty="0" smtClean="0"/>
              <a:t>Trình tự diễn biến câu chuyện</a:t>
            </a:r>
            <a:endParaRPr lang="en-US" dirty="0"/>
          </a:p>
        </p:txBody>
      </p:sp>
      <p:sp>
        <p:nvSpPr>
          <p:cNvPr id="3" name="Content Placeholder 2"/>
          <p:cNvSpPr>
            <a:spLocks noGrp="1"/>
          </p:cNvSpPr>
          <p:nvPr>
            <p:ph idx="1"/>
          </p:nvPr>
        </p:nvSpPr>
        <p:spPr>
          <a:xfrm>
            <a:off x="457200" y="746976"/>
            <a:ext cx="8229600" cy="5795492"/>
          </a:xfrm>
        </p:spPr>
        <p:txBody>
          <a:bodyPr>
            <a:normAutofit/>
          </a:bodyPr>
          <a:lstStyle/>
          <a:p>
            <a:r>
              <a:rPr lang="vi-VN" sz="1700" dirty="0" smtClean="0">
                <a:solidFill>
                  <a:schemeClr val="tx2"/>
                </a:solidFill>
              </a:rPr>
              <a:t>Opening: việc bắt giam</a:t>
            </a:r>
          </a:p>
          <a:p>
            <a:r>
              <a:rPr lang="vi-VN" sz="1700" dirty="0" smtClean="0"/>
              <a:t>Goodman bị tống giam vô lý muốn vượt ngục thành công cần sự giúp đỡ của các tù nhân khác.</a:t>
            </a:r>
          </a:p>
          <a:p>
            <a:r>
              <a:rPr lang="vi-VN" sz="1700" dirty="0" smtClean="0">
                <a:solidFill>
                  <a:schemeClr val="tx2"/>
                </a:solidFill>
              </a:rPr>
              <a:t>Story A</a:t>
            </a:r>
            <a:r>
              <a:rPr lang="vi-VN" sz="1700" dirty="0" smtClean="0"/>
              <a:t>: Đôn của ông chủ.Gặp được đôn trong tù (ta đây vẫn chưa tin bọn  mày đâu. ( từ stage 11-20) </a:t>
            </a:r>
          </a:p>
          <a:p>
            <a:r>
              <a:rPr lang="vi-VN" sz="1700" dirty="0" smtClean="0">
                <a:solidFill>
                  <a:schemeClr val="tx2"/>
                </a:solidFill>
              </a:rPr>
              <a:t>Story B</a:t>
            </a:r>
            <a:r>
              <a:rPr lang="vi-VN" sz="1700" dirty="0" smtClean="0"/>
              <a:t>: Chìa khóa . Cuối cùng thì đôn cũng chấp nhận câu chuyện nhưng đôn lưỡng lự «không có chìa khóa thì không thể bắt đầu, cầm phải nhờ tới khả năng của anh em móc túi Grove.  chúng tôi phải  thường hành động cùng nhau»</a:t>
            </a:r>
          </a:p>
          <a:p>
            <a:r>
              <a:rPr lang="vi-VN" sz="1700" dirty="0" smtClean="0">
                <a:solidFill>
                  <a:schemeClr val="tx2"/>
                </a:solidFill>
              </a:rPr>
              <a:t>Story C</a:t>
            </a:r>
            <a:r>
              <a:rPr lang="vi-VN" sz="1700" dirty="0" smtClean="0"/>
              <a:t>: Camera giám sát. Anh em nhà Grove cũng hợp tác, chìa khóa cũng lấy đc, nhưng muốn thoát khỏi Dr Prison cần kiểm soát camera giám sát. Cần sự trợ giúp của hacker Cooco: « tôi chỉ hứng thú với những con số» ( stage 31-40)</a:t>
            </a:r>
          </a:p>
          <a:p>
            <a:r>
              <a:rPr lang="vi-VN" sz="1700" dirty="0" smtClean="0">
                <a:solidFill>
                  <a:schemeClr val="tx2"/>
                </a:solidFill>
              </a:rPr>
              <a:t>Story S</a:t>
            </a:r>
            <a:r>
              <a:rPr lang="vi-VN" sz="1700" dirty="0" smtClean="0"/>
              <a:t>: tường ngăn.Những thiên tài đã tập trung lại nhưng còn trở ngại là bức tường ngăn của Prison wall. Lúc này cần Tôm cao kều trợ giúp. ( stage 41-50)</a:t>
            </a:r>
          </a:p>
          <a:p>
            <a:r>
              <a:rPr lang="vi-VN" sz="1700" dirty="0" smtClean="0">
                <a:solidFill>
                  <a:schemeClr val="tx2"/>
                </a:solidFill>
              </a:rPr>
              <a:t>Story E</a:t>
            </a:r>
            <a:r>
              <a:rPr lang="vi-VN" sz="1700" dirty="0" smtClean="0"/>
              <a:t>: Những chiến hữu. Tom là anh chàng hêt sưc tốt bụng nói « đã vuợt ngục thì mọi người cùng vượt» « đúng vậy, cùng là anh chiến hữu, sống chết có nhau» ( free stage).</a:t>
            </a:r>
          </a:p>
          <a:p>
            <a:r>
              <a:rPr lang="vi-VN" sz="1700" dirty="0" smtClean="0">
                <a:solidFill>
                  <a:schemeClr val="tx2"/>
                </a:solidFill>
              </a:rPr>
              <a:t>Ending: </a:t>
            </a:r>
            <a:r>
              <a:rPr lang="vi-VN" sz="1700" dirty="0" smtClean="0"/>
              <a:t>« đây là sự thống trị của Dr prison» Mọi người cùng nhau vượt ngục rồi</a:t>
            </a:r>
          </a:p>
          <a:p>
            <a:pPr marL="0" indent="0">
              <a:buNone/>
            </a:pPr>
            <a:r>
              <a:rPr lang="vi-VN" sz="1700" dirty="0" smtClean="0"/>
              <a:t>      «Ơ hay, cai ngục cũng cung vượt ngục ah???» end </a:t>
            </a:r>
          </a:p>
          <a:p>
            <a:endParaRPr lang="vi-VN" sz="1700" dirty="0" smtClean="0">
              <a:solidFill>
                <a:schemeClr val="tx2"/>
              </a:solidFill>
            </a:endParaRPr>
          </a:p>
          <a:p>
            <a:endParaRPr lang="vi-VN" dirty="0" smtClean="0"/>
          </a:p>
          <a:p>
            <a:endParaRPr lang="vi-VN" dirty="0" smtClean="0"/>
          </a:p>
          <a:p>
            <a:endParaRPr lang="en-US" dirty="0"/>
          </a:p>
        </p:txBody>
      </p:sp>
    </p:spTree>
    <p:extLst>
      <p:ext uri="{BB962C8B-B14F-4D97-AF65-F5344CB8AC3E}">
        <p14:creationId xmlns:p14="http://schemas.microsoft.com/office/powerpoint/2010/main" val="38751414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2972</TotalTime>
  <Words>2628</Words>
  <Application>Microsoft Macintosh PowerPoint</Application>
  <PresentationFormat>画面に合わせる (4:3)</PresentationFormat>
  <Paragraphs>807</Paragraphs>
  <Slides>36</Slides>
  <Notes>0</Notes>
  <HiddenSlides>0</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ホワイト</vt:lpstr>
      <vt:lpstr>PowerPoint プレゼンテーション</vt:lpstr>
      <vt:lpstr>PowerPoint プレゼンテーション</vt:lpstr>
      <vt:lpstr>  Game concept  Trên bãi cỏ có 40 tù nhân đại diện cho bên ác Bố già mafia, kẻ móc túi, anh em nhà trộm cướp…có rất nhiều đối tượng tập trung trên bãi cỏ. Tuy là người xấu nhưng được xây dựng hình tượng rất đáng yêu được  thống trị bởi Doctor prison. Chỉ xếp hàng thôi đối với những tù nhân khó bảo này cung khó khăn.   Luật chơi như sau: phải sắp xếp các tù nhân này theo thứ tự chiều cao. Luật chơi duy nhất là quyết định thủ lĩnh là nhân vật lùn gây ấn tượng. </vt:lpstr>
      <vt:lpstr>PowerPoint プレゼンテーション</vt:lpstr>
      <vt:lpstr>Câu chuyện về Dr.prison</vt:lpstr>
      <vt:lpstr>PowerPoint プレゼンテーション</vt:lpstr>
      <vt:lpstr>a</vt:lpstr>
      <vt:lpstr>PowerPoint プレゼンテーション</vt:lpstr>
      <vt:lpstr>Trình tự diễn biến câu chuyện</vt:lpstr>
      <vt:lpstr>PowerPoint プレゼンテーション</vt:lpstr>
      <vt:lpstr>PowerPoint プレゼンテーション</vt:lpstr>
      <vt:lpstr>Các yếu tố trên màn hình menu</vt:lpstr>
      <vt:lpstr>PowerPoint プレゼンテーション</vt:lpstr>
      <vt:lpstr>PowerPoint プレゼンテーション</vt:lpstr>
      <vt:lpstr> Luật chơi cơ bản của game chính</vt:lpstr>
      <vt:lpstr>PowerPoint プレゼンテーション</vt:lpstr>
      <vt:lpstr>PowerPoint プレゼンテーション</vt:lpstr>
      <vt:lpstr>PowerPoint プレゼンテーション</vt:lpstr>
      <vt:lpstr>PowerPoint プレゼンテーション</vt:lpstr>
      <vt:lpstr>◆Phép tính điểm tại stage ( Thanh đo điểm đạt được)  「Tổng các con số tù nhân+điểm công kích」×1000  ・Điểm công kích  Ví dụ  Một hàng là⑳⑱⑰⑭⑪⑨②⑤　 Trường hợp thay thế 10 với 9 thì sẽ thành 2 số liên tiếp là ⑩⑪ nên 1０(số đã thay thế)×2（liên tiếp）và 20,000điểm sẽ được thêm  Một hàng là ⑳⑱⑰⑭⑪⑨②⑤　 Thay thế ⑲với ⑳ thì sẽ thành 3 số liên tiếp từ ⑰〜⑲ và được cộng thêm số điểm là １９×３＝57000  Một dãy là ⑳⑱⑰⑭⑪⑨②⑤　 Trường hợp thay ⑫ với ⑨thì ⑪⑫ tạm thời sẽ thành 2 số liên tiếp nhưng lại không được cộng thêm vì đây không phải là thứ tự bé dần    Giành được ☆  thì sẽ thành gan trong phần sau Thanh đo điểm đạt được thì hiển thị phía dưới bằng real time</vt:lpstr>
      <vt:lpstr>PowerPoint プレゼンテーション</vt:lpstr>
      <vt:lpstr>◆Về thanh toán  ①thể lực ・Có thanh đo thể lực ở bên trái phía trên 　（Hồi phục 30 phút 1 lần nếu MAX6）  Chú ý: Nếu clear thì thể lực sẽ không giảm. Và khi không clear thì thể lục sẽ giảm 1  ⇒1☆sẽ hồi phục full  　※Gần đây có lệch đồng hồ của  iphone và thịnh hành hồi phục vĩnh viễn thể lực nên tôi muốn tiêu thụ không phụ thuộc vào thể lực 最近iphoneの時計をズラして体力を永久回復する裏技が流行しているので、時計に依存しない消費にしたいです。  ②Giờ thay đổi stage Nếu clear một cách cơ bản thì stage tiếp theo sẽ open nhưng stage có điều kiện giữa chừng sẽ tồn tại (Trang tiếp) Tại satge có điều kiện thì  Sẽ tiêu hao ☆ của 「Số stage đến thời điểme hện tại」×２/3  ⇒Có thể mua được ☆ này １cái：100円　５cái：500円 10cái：800円　20cái：1500円 30 cái：2000円　50cái：3000円 100cái：5000円 </vt:lpstr>
      <vt:lpstr>PowerPoint プレゼンテーション</vt:lpstr>
      <vt:lpstr>◆Cấu trúc stage:   stage１〜１０：Cứ clear thì sẽ mở ra stage１１：Tiêu thụ 10 ☆ stage１２〜２０： Cứ clear thì sẽ mở ra  stage２１：Tiêu hao 20☆ stage２２〜３０： Cứ clear thì sẽ mở ra  stage３１：Tiêu hao 30☆ stage３２〜４０： Cứ clear thì sẽ mở ra  stage４１：Tiêu hao 40☆ stage４２〜５０： Cứ clear thì sẽ mở ra  stage５１：Cần 50 ☆  stage thành 10 bậc thì có thể đi đến stage tiếp theo bằng việc tiêu hao ☆ tại stage 「？１」  </vt:lpstr>
      <vt:lpstr>PowerPoint プレゼンテーション</vt:lpstr>
      <vt:lpstr>◆action tại stage Hình bên trái là 2D nhưng thực tế là muốn các bạn chuẩn bị bằng 3D  （Hãy cho chúng tôi được trao đổi về vấn đề nguyên liệu/chất liệu giao sản phẩm) ・character sắp xếp thành hàng thì không hoạt động ・Người thay thế sẽ đi ra xuất hiện từ bên trái ・Cứ thay thế thì sẽ đi vào để thay đổi 　Trường hợp giả định đã thay đổi 8 với thì 8 sẽ đi theo hướng mũi tên 　　（Không tạo lưng）   ＜＜Giờ quyết đinh thắng thu a＞＞ ・Hàng những người thắng thì đi ra và tiến về bênphải（và sẽ mất dần） ・Hiển thị điểm đạt được hoặc ☆,…tại stage tiếp theo     </vt:lpstr>
      <vt:lpstr>PowerPoint プレゼンテーション</vt:lpstr>
      <vt:lpstr>Điểm khác nhau của game tại stage  Cài đặt rule khác nhau tại mỗi stage  stage1~10：rule thông thường stage11~20：Rule Don stage21~30：Rule anh em stage31~40：Rule kokko stage41~50：Rule Tom last stage：Rule hỗn hợp   ◆Về Al level【Trao đổi/ thảo luận】 hãy cho chũng tôi thảo luận chia khoảng bao nhiêu cài đặt level của Al level０：Hoàn thành một cách kém cỏi。Hầu hết là trạng thái ngẫu nhiên level MAX：Không có mix。Đáp ứng cho cả rule  Nếu cài đặt được tầm 5 bậc thì thật là vui  nhưng tôi nghĩ thật là tốt nếu có thể thay đổi ít nhiều cấu trúc của stage dựa vào việc chia được bao nhiêu cài đặt level  </vt:lpstr>
      <vt:lpstr>PowerPoint プレゼンテーション</vt:lpstr>
      <vt:lpstr>◆Rule của các stage  stage１１〜２０　「Don rule」  Khi Don character (Chưa xác định số tù nhân) tồn tại thành một hàng thì cứ 5 turn một lần khi kết thúc turn thì Don ‘’một ai đó’’ sẽ thay vào một cách ngẫu nhiên   ‘’một ai đó’’ có bao gồm hàng của đối phương” (＝Thay đổi với một ai đó trong 15 người)  （Thao tác giống như một loại kiểu baba (old woman)    Định nghĩa Turn: Cứ thay thế 1 người  thì 1 turn, Đối phương thay thế cũng tính là 1 turn, pass cũn lgà 1 turn    ※Chuỗi công kích sẽ không phát sịnh theo sự thay thế của Don   ※Thêm action làm đỏ mặtc ủa Don tại lần turn 4(Sẽ di chuyển tại turn tiếpth eo）  ※Trường hợp Don ở phía sau thì số turn cũng đi quaドンが裏にいる場合もターン数は経過する。 　Tai trạng thái Don ở phía sau, trường hợp đi qua 4 turn thì Don sẽ đến trong trạng thái mặt đỏ、 　Và sẽ xảy ra trạng thái: Khi kết thúc turn thì Don sẽ hoạt động nên sẽ thêm Don mặt đỏ-&gt; Don sẽ lập tức đi đâu đó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ますだ かづき</dc:creator>
  <cp:lastModifiedBy>Nhon Vinh</cp:lastModifiedBy>
  <cp:revision>124</cp:revision>
  <cp:lastPrinted>2014-01-29T07:54:03Z</cp:lastPrinted>
  <dcterms:created xsi:type="dcterms:W3CDTF">2014-01-20T06:56:52Z</dcterms:created>
  <dcterms:modified xsi:type="dcterms:W3CDTF">2014-02-10T07:33:38Z</dcterms:modified>
</cp:coreProperties>
</file>