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78" d="100"/>
          <a:sy n="78" d="100"/>
        </p:scale>
        <p:origin x="4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MAMURITALA\Documents\Query%20Demo\Students%20Aggregat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Students Performance</a:t>
            </a:r>
            <a:r>
              <a:rPr lang="en-US" baseline="0"/>
              <a:t> Chart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G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Sheet1!$H$1</c:f>
              <c:strCache>
                <c:ptCount val="1"/>
                <c:pt idx="0">
                  <c:v>'Total'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B46-4356-BA06-3B516BF4436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B46-4356-BA06-3B516BF4436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B46-4356-BA06-3B516BF4436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0B46-4356-BA06-3B516BF4436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0B46-4356-BA06-3B516BF4436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N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Sheet1!$B$2:$C$6</c:f>
              <c:multiLvlStrCache>
                <c:ptCount val="5"/>
                <c:lvl>
                  <c:pt idx="0">
                    <c:v>Pepple</c:v>
                  </c:pt>
                  <c:pt idx="1">
                    <c:v>Akerele</c:v>
                  </c:pt>
                  <c:pt idx="2">
                    <c:v>Adejoro</c:v>
                  </c:pt>
                  <c:pt idx="3">
                    <c:v>Barine</c:v>
                  </c:pt>
                  <c:pt idx="4">
                    <c:v>Isa</c:v>
                  </c:pt>
                </c:lvl>
                <c:lvl>
                  <c:pt idx="0">
                    <c:v>Mavis</c:v>
                  </c:pt>
                  <c:pt idx="1">
                    <c:v>Olawale</c:v>
                  </c:pt>
                  <c:pt idx="2">
                    <c:v>Emmanuel</c:v>
                  </c:pt>
                  <c:pt idx="3">
                    <c:v>Sunday</c:v>
                  </c:pt>
                  <c:pt idx="4">
                    <c:v>Umar</c:v>
                  </c:pt>
                </c:lvl>
              </c:multiLvlStrCache>
            </c:multiLvlStrRef>
          </c:cat>
          <c:val>
            <c:numRef>
              <c:f>Sheet1!$H$2:$H$6</c:f>
              <c:numCache>
                <c:formatCode>General</c:formatCode>
                <c:ptCount val="5"/>
                <c:pt idx="0">
                  <c:v>120</c:v>
                </c:pt>
                <c:pt idx="1">
                  <c:v>135</c:v>
                </c:pt>
                <c:pt idx="2">
                  <c:v>122</c:v>
                </c:pt>
                <c:pt idx="3">
                  <c:v>127</c:v>
                </c:pt>
                <c:pt idx="4">
                  <c:v>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B46-4356-BA06-3B516BF443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G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G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BD8B-9A72-4908-8BA9-79B69027E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490C4-3273-4E93-A687-B107BE2FF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15B96-BEC3-4372-87E9-84C326DC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B93D-B128-4D0B-B08B-3DF5ECF00879}" type="datetimeFigureOut">
              <a:rPr lang="en-NG" smtClean="0"/>
              <a:t>17/06/2021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2A3A1-4B53-4803-9632-AC725B2D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E0EE9-0FC1-4717-8E25-8A4F5046F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85F4-4BC3-4059-B27F-F3C56EDF4FF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8534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994E3-ED76-4FFE-A3B4-06CEC400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D1805-AB35-42A8-991F-902E0FF1A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7A310-3FFC-4C5B-B516-AF60C89BF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B93D-B128-4D0B-B08B-3DF5ECF00879}" type="datetimeFigureOut">
              <a:rPr lang="en-NG" smtClean="0"/>
              <a:t>17/06/2021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566DA-0BF4-440F-8FE9-E930D6F0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FB4D-8654-441C-8716-96C1DBBFD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85F4-4BC3-4059-B27F-F3C56EDF4FF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6180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82D9EB-2C27-45D8-889D-10051563E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55948-C363-47E3-A2F2-1E08081AE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361DF-15F3-4E90-AB46-92EF059B7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B93D-B128-4D0B-B08B-3DF5ECF00879}" type="datetimeFigureOut">
              <a:rPr lang="en-NG" smtClean="0"/>
              <a:t>17/06/2021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D1A87-23B7-4BD2-9340-562C33921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BCE80-A921-4658-95FB-17AC07E13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85F4-4BC3-4059-B27F-F3C56EDF4FF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4542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0AD8-C278-4821-A05D-8D6A2494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30F3B-3153-482F-A76F-CF0C03378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C0D0D-C7E0-4C10-9FE6-271A2FA14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B93D-B128-4D0B-B08B-3DF5ECF00879}" type="datetimeFigureOut">
              <a:rPr lang="en-NG" smtClean="0"/>
              <a:t>17/06/2021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A19F5-DC87-4723-888E-18767875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11742-1D2E-4FCE-A3C0-BDAE62DD8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85F4-4BC3-4059-B27F-F3C56EDF4FF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85123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C8F5-0811-4BFE-8663-B23016A7A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CA35A-BF6A-4F3A-8F23-0638CBD56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5927F-29B6-4EB7-9074-03713BF6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B93D-B128-4D0B-B08B-3DF5ECF00879}" type="datetimeFigureOut">
              <a:rPr lang="en-NG" smtClean="0"/>
              <a:t>17/06/2021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47A95-E933-4C41-B466-21F1141F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1893B-D5C0-478B-BFB0-1F2785EF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85F4-4BC3-4059-B27F-F3C56EDF4FF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1408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70598-90ED-413E-A9E9-AB9C8171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4FA14-ADA2-40F7-965D-F1C7A99C3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9567B-1C90-4652-A057-6EE5E4161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635C4-FF14-45F9-940F-3122AFF8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B93D-B128-4D0B-B08B-3DF5ECF00879}" type="datetimeFigureOut">
              <a:rPr lang="en-NG" smtClean="0"/>
              <a:t>17/06/2021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3AF69-ED8D-4F59-9FC6-0B29A9F9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40899-2540-4CB2-9BA5-CA97CF375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85F4-4BC3-4059-B27F-F3C56EDF4FF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6136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A25D-D3B2-404C-A3C0-2B799252D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B1A65-3226-4CDC-92E8-E7F7B44BF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B0BD6-C71C-475D-8BA1-6B884E791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C15B6-9E57-43D1-A8E2-38C95EEF3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FD7968-4002-4F27-8040-F0B2C9634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E5368A-4635-4D29-839A-45372F61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B93D-B128-4D0B-B08B-3DF5ECF00879}" type="datetimeFigureOut">
              <a:rPr lang="en-NG" smtClean="0"/>
              <a:t>17/06/2021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EF1884-3A61-4867-9AE4-46C0CC79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25E7B-FC62-4E46-A790-704061269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85F4-4BC3-4059-B27F-F3C56EDF4FF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5167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2C83-A22B-41A4-8022-537CDB42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E02F24-83CD-4C53-98FD-5B81A4EC9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B93D-B128-4D0B-B08B-3DF5ECF00879}" type="datetimeFigureOut">
              <a:rPr lang="en-NG" smtClean="0"/>
              <a:t>17/06/2021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29B1E-4D08-4073-B7BA-632648A6A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65AB5-CD73-4A10-857F-B8A5F78BF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85F4-4BC3-4059-B27F-F3C56EDF4FF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2097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935BEC-2CA9-4FCA-8C4F-5CE248A6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B93D-B128-4D0B-B08B-3DF5ECF00879}" type="datetimeFigureOut">
              <a:rPr lang="en-NG" smtClean="0"/>
              <a:t>17/06/2021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A0239-7C88-415E-A642-9B7178DEC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0C3EB-C020-4F70-8930-2F4F4F72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85F4-4BC3-4059-B27F-F3C56EDF4FF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5752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AA835-7F86-472F-9880-74A5C6813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336C0-229E-44A8-8422-AF1906AA4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652A7-A223-46E5-B935-8D856EA26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EE876-7259-43A8-A748-763A1709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B93D-B128-4D0B-B08B-3DF5ECF00879}" type="datetimeFigureOut">
              <a:rPr lang="en-NG" smtClean="0"/>
              <a:t>17/06/2021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EAB86-A703-4D3E-86B8-8E705268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F76CF-1407-4A41-A630-3889D0C7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85F4-4BC3-4059-B27F-F3C56EDF4FF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6971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CE998-2A72-4B2C-965C-FE2D91C6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FFF752-832E-4FEA-A527-1810F938B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17D0B-D6DF-4657-A47F-A255C6CEF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EA324-8D61-4E08-BE42-B491A8BFC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B93D-B128-4D0B-B08B-3DF5ECF00879}" type="datetimeFigureOut">
              <a:rPr lang="en-NG" smtClean="0"/>
              <a:t>17/06/2021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9DE2A-9E17-430E-BC2C-0AA0FF20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B361F-C7BC-42D8-B90C-37BB5D6C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85F4-4BC3-4059-B27F-F3C56EDF4FF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6783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F39125-6BC4-4E98-9C56-5E2DA3BD7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5D9E3-8086-472B-8983-1D8894C22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50F4D-6721-4CA9-8D3D-BD10EB5EA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9B93D-B128-4D0B-B08B-3DF5ECF00879}" type="datetimeFigureOut">
              <a:rPr lang="en-NG" smtClean="0"/>
              <a:t>17/06/2021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54E90-94F1-4F8A-816D-571EDE116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DCC04-0ADC-4FBA-8869-9528834E8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185F4-4BC3-4059-B27F-F3C56EDF4FF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4870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2387E-6E8A-4EB3-8870-799DC244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Students Performance Demo</a:t>
            </a:r>
            <a:endParaRPr lang="en-NG" b="1" dirty="0">
              <a:latin typeface="Arial Black" panose="020B0A04020102020204" pitchFamily="34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3ACDEEF-2668-4A64-8286-04FD5A1C42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4917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Students Performance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MAMURITALA</dc:creator>
  <cp:lastModifiedBy>MAMURITALA</cp:lastModifiedBy>
  <cp:revision>2</cp:revision>
  <dcterms:created xsi:type="dcterms:W3CDTF">2021-06-17T12:08:53Z</dcterms:created>
  <dcterms:modified xsi:type="dcterms:W3CDTF">2021-06-17T12:10:58Z</dcterms:modified>
</cp:coreProperties>
</file>