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84D-0C0E-47D7-B179-2BF7E7088139}" type="datetimeFigureOut">
              <a:rPr lang="en-US" smtClean="0"/>
              <a:t>29/09/2013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2893-9B11-44A4-A541-3FD95283B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84D-0C0E-47D7-B179-2BF7E7088139}" type="datetimeFigureOut">
              <a:rPr lang="en-US" smtClean="0"/>
              <a:t>29/09/2013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2893-9B11-44A4-A541-3FD95283B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84D-0C0E-47D7-B179-2BF7E7088139}" type="datetimeFigureOut">
              <a:rPr lang="en-US" smtClean="0"/>
              <a:t>29/09/2013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2893-9B11-44A4-A541-3FD95283B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84D-0C0E-47D7-B179-2BF7E7088139}" type="datetimeFigureOut">
              <a:rPr lang="en-US" smtClean="0"/>
              <a:t>29/09/2013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2893-9B11-44A4-A541-3FD95283B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84D-0C0E-47D7-B179-2BF7E7088139}" type="datetimeFigureOut">
              <a:rPr lang="en-US" smtClean="0"/>
              <a:t>29/09/2013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2893-9B11-44A4-A541-3FD95283B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84D-0C0E-47D7-B179-2BF7E7088139}" type="datetimeFigureOut">
              <a:rPr lang="en-US" smtClean="0"/>
              <a:t>29/09/2013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2893-9B11-44A4-A541-3FD95283B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84D-0C0E-47D7-B179-2BF7E7088139}" type="datetimeFigureOut">
              <a:rPr lang="en-US" smtClean="0"/>
              <a:t>29/09/2013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2893-9B11-44A4-A541-3FD95283B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84D-0C0E-47D7-B179-2BF7E7088139}" type="datetimeFigureOut">
              <a:rPr lang="en-US" smtClean="0"/>
              <a:t>29/09/2013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2893-9B11-44A4-A541-3FD95283B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84D-0C0E-47D7-B179-2BF7E7088139}" type="datetimeFigureOut">
              <a:rPr lang="en-US" smtClean="0"/>
              <a:t>29/09/2013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2893-9B11-44A4-A541-3FD95283B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84D-0C0E-47D7-B179-2BF7E7088139}" type="datetimeFigureOut">
              <a:rPr lang="en-US" smtClean="0"/>
              <a:t>29/09/2013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2893-9B11-44A4-A541-3FD95283B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84D-0C0E-47D7-B179-2BF7E7088139}" type="datetimeFigureOut">
              <a:rPr lang="en-US" smtClean="0"/>
              <a:t>29/09/2013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2893-9B11-44A4-A541-3FD95283B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A084D-0C0E-47D7-B179-2BF7E7088139}" type="datetimeFigureOut">
              <a:rPr lang="en-US" smtClean="0"/>
              <a:t>29/09/2013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42893-9B11-44A4-A541-3FD95283BE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muinul</dc:creator>
  <cp:lastModifiedBy>muinul</cp:lastModifiedBy>
  <cp:revision>1</cp:revision>
  <dcterms:created xsi:type="dcterms:W3CDTF">2013-09-29T10:10:20Z</dcterms:created>
  <dcterms:modified xsi:type="dcterms:W3CDTF">2013-09-29T10:10:53Z</dcterms:modified>
</cp:coreProperties>
</file>