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32DE63-2B17-4979-A3F8-87C5DD3F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51" y="216816"/>
            <a:ext cx="9131629" cy="6641184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7B005-A97B-47CC-BD32-4F46970F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507" y="5683209"/>
            <a:ext cx="7766936" cy="1096899"/>
          </a:xfrm>
        </p:spPr>
        <p:txBody>
          <a:bodyPr/>
          <a:lstStyle/>
          <a:p>
            <a:pPr algn="l"/>
            <a:r>
              <a:rPr lang="ru-RU" dirty="0"/>
              <a:t>Специально для </a:t>
            </a:r>
            <a:r>
              <a:rPr lang="en-US" dirty="0"/>
              <a:t>Baltic Sea hack</a:t>
            </a:r>
            <a:r>
              <a:rPr lang="ru-RU" dirty="0"/>
              <a:t>, команда «Авангард»</a:t>
            </a:r>
          </a:p>
        </p:txBody>
      </p:sp>
    </p:spTree>
    <p:extLst>
      <p:ext uri="{BB962C8B-B14F-4D97-AF65-F5344CB8AC3E}">
        <p14:creationId xmlns:p14="http://schemas.microsoft.com/office/powerpoint/2010/main" val="17405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"/>
    </mc:Choice>
    <mc:Fallback xmlns="">
      <p:transition spd="slow" advTm="148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FC2F-9AD1-45AD-8362-D7F40FEF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9712960" cy="1320800"/>
          </a:xfrm>
        </p:spPr>
        <p:txBody>
          <a:bodyPr>
            <a:normAutofit/>
          </a:bodyPr>
          <a:lstStyle/>
          <a:p>
            <a:r>
              <a:rPr lang="ru-RU" sz="3200" b="1" dirty="0"/>
              <a:t>Функции приложения для каждого участника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29FEF-0304-4EDD-868C-134E3BC4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54481"/>
            <a:ext cx="8766002" cy="4486882"/>
          </a:xfrm>
        </p:spPr>
        <p:txBody>
          <a:bodyPr/>
          <a:lstStyle/>
          <a:p>
            <a:r>
              <a:rPr lang="ru-RU" b="1" dirty="0"/>
              <a:t>Житель</a:t>
            </a:r>
          </a:p>
          <a:p>
            <a:pPr marL="0" indent="0">
              <a:buNone/>
            </a:pPr>
            <a:r>
              <a:rPr lang="ru-RU" dirty="0"/>
              <a:t>Подтверждает созданный заказ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5C3B5-DA22-4687-A05E-50466B73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521865"/>
            <a:ext cx="6648510" cy="41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F810-E692-48F1-A147-AB8938E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09600"/>
            <a:ext cx="9916160" cy="74168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приложения для каждого участника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1E230-E2D4-489A-81F4-16E41C5C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19201"/>
            <a:ext cx="8755842" cy="136143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Курьер</a:t>
            </a:r>
          </a:p>
          <a:p>
            <a:pPr marL="0" indent="0">
              <a:buNone/>
            </a:pPr>
            <a:r>
              <a:rPr lang="ru-RU" dirty="0"/>
              <a:t>На карте видит заявки на прием мусора и ближайшие пункты сдачи, может построить удобный маршрут обхода клиентов, сдающих мусор до пункта его приемки.</a:t>
            </a:r>
          </a:p>
          <a:p>
            <a:pPr marL="0" indent="0">
              <a:buNone/>
            </a:pPr>
            <a:r>
              <a:rPr lang="ru-RU" dirty="0"/>
              <a:t>Повышает свой статус, который отображается жителю. От стартового состояния «обычный», «надежный», «очень надежный», «самый надежный».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022633-2D42-420F-89B2-5EE9B36D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466912"/>
            <a:ext cx="7772400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F810-E692-48F1-A147-AB8938E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09600"/>
            <a:ext cx="9916160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приложения для каждого участника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1E230-E2D4-489A-81F4-16E41C5C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2721"/>
            <a:ext cx="8755842" cy="4598642"/>
          </a:xfrm>
        </p:spPr>
        <p:txBody>
          <a:bodyPr/>
          <a:lstStyle/>
          <a:p>
            <a:r>
              <a:rPr lang="ru-RU" b="1" dirty="0"/>
              <a:t>Инвестор</a:t>
            </a:r>
          </a:p>
          <a:p>
            <a:endParaRPr lang="ru-RU" dirty="0"/>
          </a:p>
          <a:p>
            <a:r>
              <a:rPr lang="ru-RU" dirty="0"/>
              <a:t>Видит на экране сколько баллов потрачено по программе лояльности за определенный период (например, за последний месяц, три), т.е. сколько клиентов привлечено. Условия программы лояльности обсуждаются между организатором и каждым инвестор индивидуально в зависимости от вовлеченности последнего в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25009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AFE67-735F-4BC1-B41D-104B321E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054" y="3093720"/>
            <a:ext cx="7481146" cy="13208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651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75487B-8C59-4B07-8D29-D7AA3118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3657411"/>
            <a:ext cx="5749034" cy="29364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8EBE1-CF35-486E-84D8-A9ED997D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4269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С</a:t>
            </a:r>
            <a:r>
              <a:rPr lang="en-US" sz="4000" b="1" dirty="0"/>
              <a:t>ase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7A72A-0B47-4E5B-8F8F-F626701E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69"/>
            <a:ext cx="7054426" cy="3163251"/>
          </a:xfrm>
        </p:spPr>
        <p:txBody>
          <a:bodyPr/>
          <a:lstStyle/>
          <a:p>
            <a:r>
              <a:rPr lang="ru-RU" dirty="0"/>
              <a:t>57 % россиян готовы начать разделять мусор, если у них в городе появятся бачки для разных видов отходов (по данным исследования «Левада-центр»)</a:t>
            </a:r>
          </a:p>
          <a:p>
            <a:r>
              <a:rPr lang="ru-RU" dirty="0"/>
              <a:t>При этом уже сортируют мусор дома лишь 6 % наших соотечественников</a:t>
            </a:r>
          </a:p>
          <a:p>
            <a:r>
              <a:rPr lang="ru-RU" dirty="0"/>
              <a:t>75 % россиян не знают, есть ли в их городе пункты приёма вторсырья или специальные контейнеры на улицах</a:t>
            </a:r>
          </a:p>
        </p:txBody>
      </p:sp>
    </p:spTree>
    <p:extLst>
      <p:ext uri="{BB962C8B-B14F-4D97-AF65-F5344CB8AC3E}">
        <p14:creationId xmlns:p14="http://schemas.microsoft.com/office/powerpoint/2010/main" val="7941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AB5D-B799-4CB5-8FA6-59E4B1EA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64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Миссия 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B9127-99C2-46FD-8CAD-A5ADF92C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2218371"/>
          </a:xfrm>
        </p:spPr>
        <p:txBody>
          <a:bodyPr/>
          <a:lstStyle/>
          <a:p>
            <a:r>
              <a:rPr lang="ru-RU" dirty="0"/>
              <a:t>Цифровизация сдачи различных перерабатываемых видов отходов (батареек, бумаги, пластиковых, стеклянных бутылок и прочих видов);</a:t>
            </a:r>
          </a:p>
          <a:p>
            <a:r>
              <a:rPr lang="ru-RU" dirty="0"/>
              <a:t>Вовлечение граждан балтийского региона в этот процесс;</a:t>
            </a:r>
          </a:p>
          <a:p>
            <a:r>
              <a:rPr lang="ru-RU" dirty="0"/>
              <a:t>Логистика сдачи мусора от его потребителя до пунктов сдачи; </a:t>
            </a:r>
          </a:p>
          <a:p>
            <a:r>
              <a:rPr lang="ru-RU" dirty="0"/>
              <a:t>Возможность масштабируемости приложения на любые виды перерабатываемого мусора.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B8654-F5CC-4C42-BCB6-0B48EFEA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79" y="3847149"/>
            <a:ext cx="5837934" cy="27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4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FF9D9-DB82-4A90-AF45-AED60C43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3177540"/>
            <a:ext cx="4907280" cy="36804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7B7B9-3411-41A7-AF6F-1E17F0A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участников взаимоотношений: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D97F0-02C0-4CC8-BB62-50F02505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79"/>
            <a:ext cx="8596668" cy="2072641"/>
          </a:xfrm>
        </p:spPr>
        <p:txBody>
          <a:bodyPr/>
          <a:lstStyle/>
          <a:p>
            <a:pPr lvl="0"/>
            <a:r>
              <a:rPr lang="ru-RU" dirty="0"/>
              <a:t>Житель, сдающий мусор</a:t>
            </a:r>
          </a:p>
          <a:p>
            <a:pPr lvl="0"/>
            <a:r>
              <a:rPr lang="ru-RU" dirty="0"/>
              <a:t>Курьер, осуществляющий доставку мусора в пункты его переработки</a:t>
            </a:r>
          </a:p>
          <a:p>
            <a:pPr lvl="0"/>
            <a:r>
              <a:rPr lang="ru-RU" dirty="0"/>
              <a:t>Пункты переработки мусора</a:t>
            </a:r>
          </a:p>
          <a:p>
            <a:pPr lvl="0"/>
            <a:r>
              <a:rPr lang="ru-RU" dirty="0"/>
              <a:t>Инвесторы программы – крупные торговые сети и сети питания </a:t>
            </a:r>
          </a:p>
          <a:p>
            <a:pPr lvl="0"/>
            <a:r>
              <a:rPr lang="ru-RU" dirty="0"/>
              <a:t>Компания-организатор, ведущая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33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F83D23-0C60-41AA-9876-674B23A0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433320"/>
            <a:ext cx="3124200" cy="3124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AA0C0-8EF9-436E-A050-ED9A857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1"/>
            <a:ext cx="9127066" cy="7112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Цели для каждого участника процесса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27B4F-E680-4D74-B58B-80D00DE7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6800"/>
            <a:ext cx="6190826" cy="4937759"/>
          </a:xfrm>
        </p:spPr>
        <p:txBody>
          <a:bodyPr>
            <a:normAutofit/>
          </a:bodyPr>
          <a:lstStyle/>
          <a:p>
            <a:r>
              <a:rPr lang="ru-RU" b="1" dirty="0"/>
              <a:t>Житель</a:t>
            </a:r>
          </a:p>
          <a:p>
            <a:pPr marL="0" indent="0">
              <a:buNone/>
            </a:pPr>
            <a:r>
              <a:rPr lang="ru-RU" dirty="0"/>
              <a:t>Может вызвать курьера, чтобы сдать имеющийся мусор или может на карте найти пункты приема мусора и сам отвезти его туда. Взамен получает бонусные баллы, может потратить/списать их у сетей-инвесторов участников программы.</a:t>
            </a:r>
          </a:p>
          <a:p>
            <a:r>
              <a:rPr lang="ru-RU" b="1" dirty="0"/>
              <a:t>Курьер</a:t>
            </a:r>
          </a:p>
          <a:p>
            <a:pPr marL="0" indent="0">
              <a:buNone/>
            </a:pPr>
            <a:r>
              <a:rPr lang="ru-RU" dirty="0"/>
              <a:t>Курьер получает реальное денежное вознаграждение в пунктах сдачи мусора, участвующих в проекте.</a:t>
            </a:r>
          </a:p>
          <a:p>
            <a:r>
              <a:rPr lang="ru-RU" b="1" dirty="0"/>
              <a:t>Пункты сдачи мусора</a:t>
            </a:r>
          </a:p>
          <a:p>
            <a:pPr marL="0" indent="0">
              <a:buNone/>
            </a:pPr>
            <a:r>
              <a:rPr lang="ru-RU" dirty="0"/>
              <a:t>За счет участия в программе увеличивают оборот своей деятельности. Это происходит в связи с тем, что жители мотивированы сдавать утилизируемые виды мусора.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8F59D8-8602-4B83-87A0-9C1F6E13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05" y="3095309"/>
            <a:ext cx="4099290" cy="3762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5C25-AF5C-4860-8FA9-8289796F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94986" cy="894080"/>
          </a:xfrm>
        </p:spPr>
        <p:txBody>
          <a:bodyPr/>
          <a:lstStyle/>
          <a:p>
            <a:r>
              <a:rPr lang="ru-RU" b="1" dirty="0"/>
              <a:t>Цели для каждого участника процесса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37DDF-D166-4EEA-A26D-12A97F09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229"/>
            <a:ext cx="6871546" cy="3762691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Инвестор</a:t>
            </a:r>
          </a:p>
          <a:p>
            <a:pPr marL="0" indent="0">
              <a:buNone/>
            </a:pPr>
            <a:r>
              <a:rPr lang="ru-RU" dirty="0"/>
              <a:t>За счет участия в программе повышает посещаемость и продажи собственной сети путем привлечения покупателей бонусами или баллами.</a:t>
            </a:r>
          </a:p>
          <a:p>
            <a:pPr marL="0" indent="0">
              <a:buNone/>
            </a:pPr>
            <a:r>
              <a:rPr lang="ru-RU" dirty="0"/>
              <a:t> Получает определенный «статус» от компании-организатора «Эко-активная компания» (</a:t>
            </a:r>
            <a:r>
              <a:rPr lang="ru-RU" dirty="0" err="1"/>
              <a:t>pr</a:t>
            </a:r>
            <a:r>
              <a:rPr lang="ru-RU" dirty="0"/>
              <a:t>-составляющая).</a:t>
            </a:r>
          </a:p>
          <a:p>
            <a:pPr marL="0" indent="0">
              <a:buNone/>
            </a:pPr>
            <a:r>
              <a:rPr lang="ru-RU" dirty="0"/>
              <a:t> Инвесторы могут рассчитывать на компенсацию своих затрат через получение поддержки от государственных институтов (например, налоговые льготы);</a:t>
            </a:r>
          </a:p>
          <a:p>
            <a:r>
              <a:rPr lang="ru-RU" b="1" dirty="0"/>
              <a:t>Организатор</a:t>
            </a:r>
          </a:p>
          <a:p>
            <a:pPr marL="0" indent="0">
              <a:buNone/>
            </a:pPr>
            <a:r>
              <a:rPr lang="ru-RU" dirty="0"/>
              <a:t>Привлекает пункты сдачи мусора и компании-инвесторов к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16230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CA789-E4CA-47BB-B6A9-6D8C8FFD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Закладки 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224F6-965C-4AF0-A6F1-F72F245E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ru-RU" dirty="0"/>
              <a:t>Жителя</a:t>
            </a:r>
          </a:p>
          <a:p>
            <a:pPr lvl="0"/>
            <a:r>
              <a:rPr lang="ru-RU" dirty="0"/>
              <a:t>Курьера</a:t>
            </a:r>
          </a:p>
          <a:p>
            <a:pPr lvl="0"/>
            <a:r>
              <a:rPr lang="ru-RU" dirty="0"/>
              <a:t>Компании-инвестора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5222BE-896C-4156-9E09-AE2878B7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809413"/>
            <a:ext cx="8199120" cy="35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01C47-FAA4-4DD4-B47F-7A483318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Авторизация в приложении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11B6F-E0A6-449A-8E77-2D943566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488613"/>
            <a:ext cx="5632026" cy="4241627"/>
          </a:xfrm>
        </p:spPr>
        <p:txBody>
          <a:bodyPr>
            <a:normAutofit/>
          </a:bodyPr>
          <a:lstStyle/>
          <a:p>
            <a:r>
              <a:rPr lang="ru-RU" b="1" dirty="0"/>
              <a:t>Житель</a:t>
            </a:r>
          </a:p>
          <a:p>
            <a:pPr marL="0" indent="0">
              <a:buNone/>
            </a:pPr>
            <a:r>
              <a:rPr lang="ru-RU" dirty="0"/>
              <a:t>Авторизуется по номеру телефона</a:t>
            </a:r>
          </a:p>
          <a:p>
            <a:r>
              <a:rPr lang="ru-RU" b="1" dirty="0"/>
              <a:t>Курьер</a:t>
            </a:r>
          </a:p>
          <a:p>
            <a:pPr marL="0" indent="0">
              <a:buNone/>
            </a:pPr>
            <a:r>
              <a:rPr lang="ru-RU" dirty="0"/>
              <a:t>Необходимы документы, подтверждающие личность (фото разворота первой страницы паспорта)</a:t>
            </a:r>
          </a:p>
          <a:p>
            <a:r>
              <a:rPr lang="ru-RU" b="1" dirty="0"/>
              <a:t>Инвестор</a:t>
            </a:r>
          </a:p>
          <a:p>
            <a:pPr marL="0" indent="0">
              <a:buNone/>
            </a:pPr>
            <a:r>
              <a:rPr lang="ru-RU" dirty="0"/>
              <a:t>Должны быть лицевые счета, которые ведет организатор проекта, например правительство СПБ, регистрирует участников этой программы, так же эти функцию организатора может выполнять какая-то внешняя компания.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B5669D-7C86-44CA-9E4F-D752DFBB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43" y="1377085"/>
            <a:ext cx="3338959" cy="41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F810-E692-48F1-A147-AB8938E2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09600"/>
            <a:ext cx="9916160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Функции приложения для каждого участника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1E230-E2D4-489A-81F4-16E41C5C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2721"/>
            <a:ext cx="8755842" cy="4598642"/>
          </a:xfrm>
        </p:spPr>
        <p:txBody>
          <a:bodyPr/>
          <a:lstStyle/>
          <a:p>
            <a:r>
              <a:rPr lang="ru-RU" b="1" dirty="0"/>
              <a:t>Житель</a:t>
            </a:r>
          </a:p>
          <a:p>
            <a:pPr marL="0" indent="0">
              <a:buNone/>
            </a:pPr>
            <a:r>
              <a:rPr lang="ru-RU" dirty="0"/>
              <a:t>Имеет возможность создать заказ курьеру, выбрать необходимые виды отходов, и ожидает подтверждения заказа курьером. </a:t>
            </a:r>
          </a:p>
          <a:p>
            <a:pPr marL="0" indent="0">
              <a:buNone/>
            </a:pPr>
            <a:r>
              <a:rPr lang="ru-RU" dirty="0"/>
              <a:t>Либо может посмотреть на карте наличие и время работы ближайших пунктов сдачи мусора, отвезти туда сам, в этом случае получает большее количество баллов, чем если мусор передан курьеру.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FB79E9-4847-4665-AFBB-A71DFEDF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3429000"/>
            <a:ext cx="5709920" cy="33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39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</TotalTime>
  <Words>539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Презентация PowerPoint</vt:lpstr>
      <vt:lpstr>Сase </vt:lpstr>
      <vt:lpstr>Миссия приложения </vt:lpstr>
      <vt:lpstr>Типы участников взаимоотношений: </vt:lpstr>
      <vt:lpstr>Цели для каждого участника процесса </vt:lpstr>
      <vt:lpstr>Цели для каждого участника процесса</vt:lpstr>
      <vt:lpstr>Закладки приложения </vt:lpstr>
      <vt:lpstr>Авторизация в приложении </vt:lpstr>
      <vt:lpstr>Функции приложения для каждого участника </vt:lpstr>
      <vt:lpstr>Функции приложения для каждого участника</vt:lpstr>
      <vt:lpstr>Функции приложения для каждого участника </vt:lpstr>
      <vt:lpstr>Функции приложения для каждого участника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39</cp:revision>
  <dcterms:created xsi:type="dcterms:W3CDTF">2019-11-09T13:28:06Z</dcterms:created>
  <dcterms:modified xsi:type="dcterms:W3CDTF">2019-11-10T11:48:20Z</dcterms:modified>
</cp:coreProperties>
</file>