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72"/>
    <a:srgbClr val="5ACEBE"/>
    <a:srgbClr val="FF576F"/>
    <a:srgbClr val="FFACB7"/>
    <a:srgbClr val="FF3F3F"/>
    <a:srgbClr val="FF5121"/>
    <a:srgbClr val="FF6D47"/>
    <a:srgbClr val="D22D00"/>
    <a:srgbClr val="8EC6C5"/>
    <a:srgbClr val="FF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F5E7-CC41-4B4B-B1B3-23D4704F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C7BCC-69FB-49D5-B723-FBA8CA20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25EA3-606B-4149-88F2-3AF6B890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7BE34-05F5-4EA1-9FA8-D09052E8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F1554-6C03-4E08-9089-CFFE321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787C-B0DB-4C60-9D7A-4BCC74F6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E9F25-2264-44CC-92C7-48920695A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480C9-D9E7-49C5-B55A-11BD80F9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F39F9-536C-4F94-BD57-C881A5A3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82261-FDD1-472F-B166-A3313CFB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7A148-B5D6-42A8-9DB7-0B71E79FD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12B7C-E064-44B0-946D-4AE0A0D8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83542-5FFD-4BFC-8C54-FD5A7C66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7A263-1881-4F58-914C-15B5ABF3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06C9F-1E81-48FE-84B8-640B0FB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43A0-2EAD-4B1A-81F4-9EC31879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8ACC-F35E-42F7-B1D6-F6739171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66B9-4DCA-42EE-A2C5-342C151B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A32C1-58EB-4D75-9680-99A531F7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FBCDF-D2F0-4030-8E61-B2AFCED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A821-EACC-4613-84CB-8A99E017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F614D-D095-448F-9374-31051FC5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44957-13AC-4689-88DC-01697012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7C5B0-44D6-4609-8F37-5B88B720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681F-A338-414E-A920-BFD6252E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2959-32D7-4231-9C0E-E9AA2DE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337AF-AD8F-40A8-A60D-F62E6B0D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3480E-971D-4897-BE7B-2F3BAB2F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AB86B-DDB8-4628-A762-1FA0AA1E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25725-3A17-4A4A-989C-7E909AB1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9C84E-24CD-43F8-A77D-9EE336E3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76733-9DF8-49AF-9C20-B16CBF85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006A7-03EB-4AE6-8DB6-97C6A483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C2692-71AF-4A05-96C3-5B53E059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5809B-0A04-4041-9DFC-20A3BD01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5A72C-3003-46B0-A00D-5DCBFC2A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AA0C7-6AD8-4C87-8276-3136F659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1CCBA-A8AC-4F03-8125-14C32CEF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B68E4E-EEAC-46AD-A6A6-DC0480B1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CD492-F17C-4D49-860B-FDF34A67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7F75B-55EE-438E-8190-9906D9F1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FD29F-1F20-438B-921B-B5E1C427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708A3-7C16-4398-B177-6A1EDBA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FD15C-B8ED-4B07-857D-63A8F641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5373C-101F-4F1E-A0FD-35539ACB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C562E-6CA0-4AB7-9822-08F6F38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5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A920-4360-4854-A88D-167C1A9E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5B2DB-ACAD-44A9-82AC-F45A73DD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99FBB-B09C-401E-9780-C7BDD650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F5150-584C-4DF4-A7DF-0915C9A8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BB643-28E6-4BBB-8E3B-641A6E89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B8AAE-36B5-4075-AFEF-A33C604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F190F-9499-4E3A-88E5-3C72EA19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437BD-97CF-492F-928F-CF77B00BA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6A6F7-F1CF-4E6F-AA89-2392C1E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72ED8-DCC1-4115-A15F-7FD5AF2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FEA6F-30C6-4B6C-9F80-5E0E6A77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6D201-6C3E-4725-854A-7C061F61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9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D3A2AD-1ADB-4D9C-B81D-6548281A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B816A-8D8E-48DC-8F35-11B79E21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C42DD-235C-4B08-8E0F-461507EBA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21FB-D3A4-437A-BB7E-5298FBE181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0CDB9-90D6-4196-AE78-12A8087B1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01BAD-94E0-4C40-97EC-4432217C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9880A69F-F029-42CE-9521-94A6A9451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1328420" y="4060189"/>
            <a:ext cx="276860" cy="276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919F8D-3B0E-49B9-91D3-E546FB80F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3197860"/>
            <a:ext cx="381000" cy="3810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CDC2202F-3A40-48DE-A3B2-64C22F2D7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080" y="3614264"/>
            <a:ext cx="306260" cy="253108"/>
          </a:xfrm>
          <a:prstGeom prst="rect">
            <a:avLst/>
          </a:prstGeom>
        </p:spPr>
      </p:pic>
      <p:pic>
        <p:nvPicPr>
          <p:cNvPr id="17" name="图片 16" descr="图片包含 游戏机, 钟表&#10;&#10;描述已自动生成">
            <a:extLst>
              <a:ext uri="{FF2B5EF4-FFF2-40B4-BE49-F238E27FC236}">
                <a16:creationId xmlns:a16="http://schemas.microsoft.com/office/drawing/2014/main" id="{C42D549D-C563-4310-A514-C90E32DDF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0" y="3902776"/>
            <a:ext cx="341630" cy="341630"/>
          </a:xfrm>
          <a:prstGeom prst="rect">
            <a:avLst/>
          </a:prstGeom>
        </p:spPr>
      </p:pic>
      <p:pic>
        <p:nvPicPr>
          <p:cNvPr id="19" name="图片 18" descr="图片包含 游戏机, 花&#10;&#10;描述已自动生成">
            <a:extLst>
              <a:ext uri="{FF2B5EF4-FFF2-40B4-BE49-F238E27FC236}">
                <a16:creationId xmlns:a16="http://schemas.microsoft.com/office/drawing/2014/main" id="{F584C72D-287E-444F-9BE6-4FA32C4CC0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/>
          <a:stretch/>
        </p:blipFill>
        <p:spPr>
          <a:xfrm>
            <a:off x="1278816" y="4308083"/>
            <a:ext cx="280761" cy="229747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04C75D3-9594-44C3-A2B7-694E3DF03A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168" t="19909" r="10838" b="18528"/>
          <a:stretch/>
        </p:blipFill>
        <p:spPr>
          <a:xfrm>
            <a:off x="1301749" y="4622253"/>
            <a:ext cx="241839" cy="195917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1F06872D-5D0A-4734-A3F2-A6DECE183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1320" y="4909135"/>
            <a:ext cx="241839" cy="241839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46E63235-2433-4007-B5C4-526E2E9301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83829" y="5241939"/>
            <a:ext cx="268619" cy="268619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108787B3-34E2-4513-B2E9-CB9AAD2FCB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18416" y="5601523"/>
            <a:ext cx="214743" cy="214743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0B3F9E72-284E-45C1-85A0-5AA947817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18416" y="5873401"/>
            <a:ext cx="195624" cy="195624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B45E943-77AC-43AF-84C9-4AAF8A51A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7960" y="2969081"/>
            <a:ext cx="275628" cy="275628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E4259A26-C473-461F-B0DA-3EFBAA45A0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77832" y="2921256"/>
            <a:ext cx="186758" cy="18675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17D4F3-2B29-4142-BFD7-32D04EF76D6F}"/>
              </a:ext>
            </a:extLst>
          </p:cNvPr>
          <p:cNvSpPr/>
          <p:nvPr/>
        </p:nvSpPr>
        <p:spPr>
          <a:xfrm>
            <a:off x="1658350" y="4306741"/>
            <a:ext cx="243423" cy="243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73AC9B2-C8CE-46AF-AA6B-4C7579225A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58350" y="3603416"/>
            <a:ext cx="299360" cy="29936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B7DFD8A-4E83-4DF0-9BB0-BC6520A0A4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5779" y="3364230"/>
            <a:ext cx="379751" cy="3218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86E1AB-DF00-4A81-9FE6-6DF39EB67873}"/>
              </a:ext>
            </a:extLst>
          </p:cNvPr>
          <p:cNvSpPr/>
          <p:nvPr/>
        </p:nvSpPr>
        <p:spPr>
          <a:xfrm>
            <a:off x="4143375" y="0"/>
            <a:ext cx="552450" cy="6857999"/>
          </a:xfrm>
          <a:prstGeom prst="rect">
            <a:avLst/>
          </a:prstGeom>
          <a:gradFill flip="none" rotWithShape="1">
            <a:gsLst>
              <a:gs pos="4000">
                <a:srgbClr val="5ACEBE"/>
              </a:gs>
              <a:gs pos="76000">
                <a:srgbClr val="FF576F"/>
              </a:gs>
              <a:gs pos="53000">
                <a:srgbClr val="FF5B72"/>
              </a:gs>
              <a:gs pos="28000">
                <a:srgbClr val="FFACB7"/>
              </a:gs>
              <a:gs pos="100000">
                <a:srgbClr val="D22D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5F47FB-3F1C-4EE9-AD30-3C7CB2928729}"/>
              </a:ext>
            </a:extLst>
          </p:cNvPr>
          <p:cNvGrpSpPr/>
          <p:nvPr/>
        </p:nvGrpSpPr>
        <p:grpSpPr>
          <a:xfrm>
            <a:off x="1061043" y="2227988"/>
            <a:ext cx="270000" cy="270000"/>
            <a:chOff x="1061044" y="2227989"/>
            <a:chExt cx="345001" cy="34500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1BB881C-DE68-4F56-8978-A216F4A7BBCC}"/>
                </a:ext>
              </a:extLst>
            </p:cNvPr>
            <p:cNvSpPr/>
            <p:nvPr/>
          </p:nvSpPr>
          <p:spPr>
            <a:xfrm>
              <a:off x="1061044" y="2227989"/>
              <a:ext cx="345001" cy="345001"/>
            </a:xfrm>
            <a:custGeom>
              <a:avLst/>
              <a:gdLst>
                <a:gd name="connsiteX0" fmla="*/ 0 w 345001"/>
                <a:gd name="connsiteY0" fmla="*/ 172500 h 345001"/>
                <a:gd name="connsiteX1" fmla="*/ 172500 w 345001"/>
                <a:gd name="connsiteY1" fmla="*/ 345001 h 345001"/>
                <a:gd name="connsiteX2" fmla="*/ 345001 w 345001"/>
                <a:gd name="connsiteY2" fmla="*/ 172500 h 345001"/>
                <a:gd name="connsiteX3" fmla="*/ 172500 w 345001"/>
                <a:gd name="connsiteY3" fmla="*/ 0 h 345001"/>
                <a:gd name="connsiteX4" fmla="*/ 0 w 345001"/>
                <a:gd name="connsiteY4" fmla="*/ 172500 h 34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1" h="345001">
                  <a:moveTo>
                    <a:pt x="0" y="172500"/>
                  </a:moveTo>
                  <a:cubicBezTo>
                    <a:pt x="0" y="267769"/>
                    <a:pt x="77231" y="345001"/>
                    <a:pt x="172500" y="345001"/>
                  </a:cubicBezTo>
                  <a:cubicBezTo>
                    <a:pt x="267769" y="345001"/>
                    <a:pt x="345001" y="267769"/>
                    <a:pt x="345001" y="172500"/>
                  </a:cubicBezTo>
                  <a:cubicBezTo>
                    <a:pt x="345001" y="77231"/>
                    <a:pt x="267769" y="0"/>
                    <a:pt x="172500" y="0"/>
                  </a:cubicBezTo>
                  <a:cubicBezTo>
                    <a:pt x="77231" y="0"/>
                    <a:pt x="0" y="77231"/>
                    <a:pt x="0" y="172500"/>
                  </a:cubicBezTo>
                  <a:close/>
                </a:path>
              </a:pathLst>
            </a:custGeom>
            <a:solidFill>
              <a:srgbClr val="5ACEBE"/>
            </a:solidFill>
            <a:ln w="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A863520-94E5-4AE8-958A-F2AEB0540DE0}"/>
                </a:ext>
              </a:extLst>
            </p:cNvPr>
            <p:cNvSpPr/>
            <p:nvPr/>
          </p:nvSpPr>
          <p:spPr>
            <a:xfrm>
              <a:off x="1128537" y="2325488"/>
              <a:ext cx="210008" cy="169513"/>
            </a:xfrm>
            <a:custGeom>
              <a:avLst/>
              <a:gdLst>
                <a:gd name="connsiteX0" fmla="*/ 17557 w 210008"/>
                <a:gd name="connsiteY0" fmla="*/ 64516 h 169513"/>
                <a:gd name="connsiteX1" fmla="*/ 4882 w 210008"/>
                <a:gd name="connsiteY1" fmla="*/ 69916 h 169513"/>
                <a:gd name="connsiteX2" fmla="*/ 7 w 210008"/>
                <a:gd name="connsiteY2" fmla="*/ 82456 h 169513"/>
                <a:gd name="connsiteX3" fmla="*/ 5407 w 210008"/>
                <a:gd name="connsiteY3" fmla="*/ 94726 h 169513"/>
                <a:gd name="connsiteX4" fmla="*/ 78577 w 210008"/>
                <a:gd name="connsiteY4" fmla="*/ 164656 h 169513"/>
                <a:gd name="connsiteX5" fmla="*/ 92092 w 210008"/>
                <a:gd name="connsiteY5" fmla="*/ 169456 h 169513"/>
                <a:gd name="connsiteX6" fmla="*/ 104692 w 210008"/>
                <a:gd name="connsiteY6" fmla="*/ 162526 h 169513"/>
                <a:gd name="connsiteX7" fmla="*/ 206467 w 210008"/>
                <a:gd name="connsiteY7" fmla="*/ 27931 h 169513"/>
                <a:gd name="connsiteX8" fmla="*/ 203059 w 210008"/>
                <a:gd name="connsiteY8" fmla="*/ 3411 h 169513"/>
                <a:gd name="connsiteX9" fmla="*/ 203032 w 210008"/>
                <a:gd name="connsiteY9" fmla="*/ 3391 h 169513"/>
                <a:gd name="connsiteX10" fmla="*/ 178507 w 210008"/>
                <a:gd name="connsiteY10" fmla="*/ 6811 h 169513"/>
                <a:gd name="connsiteX11" fmla="*/ 88597 w 210008"/>
                <a:gd name="connsiteY11" fmla="*/ 125731 h 169513"/>
                <a:gd name="connsiteX12" fmla="*/ 29647 w 210008"/>
                <a:gd name="connsiteY12" fmla="*/ 69376 h 169513"/>
                <a:gd name="connsiteX13" fmla="*/ 17557 w 210008"/>
                <a:gd name="connsiteY13" fmla="*/ 64516 h 16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008" h="169513">
                  <a:moveTo>
                    <a:pt x="17557" y="64516"/>
                  </a:moveTo>
                  <a:cubicBezTo>
                    <a:pt x="12697" y="64516"/>
                    <a:pt x="8212" y="66466"/>
                    <a:pt x="4882" y="69916"/>
                  </a:cubicBezTo>
                  <a:cubicBezTo>
                    <a:pt x="1633" y="73268"/>
                    <a:pt x="-125" y="77790"/>
                    <a:pt x="7" y="82456"/>
                  </a:cubicBezTo>
                  <a:cubicBezTo>
                    <a:pt x="112" y="87121"/>
                    <a:pt x="2032" y="91486"/>
                    <a:pt x="5407" y="94726"/>
                  </a:cubicBezTo>
                  <a:lnTo>
                    <a:pt x="78577" y="164656"/>
                  </a:lnTo>
                  <a:cubicBezTo>
                    <a:pt x="82192" y="168091"/>
                    <a:pt x="87067" y="169861"/>
                    <a:pt x="92092" y="169456"/>
                  </a:cubicBezTo>
                  <a:cubicBezTo>
                    <a:pt x="97084" y="169033"/>
                    <a:pt x="101662" y="166515"/>
                    <a:pt x="104692" y="162526"/>
                  </a:cubicBezTo>
                  <a:lnTo>
                    <a:pt x="206467" y="27931"/>
                  </a:lnTo>
                  <a:cubicBezTo>
                    <a:pt x="212297" y="20219"/>
                    <a:pt x="210771" y="9241"/>
                    <a:pt x="203059" y="3411"/>
                  </a:cubicBezTo>
                  <a:cubicBezTo>
                    <a:pt x="203050" y="3404"/>
                    <a:pt x="203041" y="3398"/>
                    <a:pt x="203032" y="3391"/>
                  </a:cubicBezTo>
                  <a:cubicBezTo>
                    <a:pt x="195532" y="-2264"/>
                    <a:pt x="184117" y="-659"/>
                    <a:pt x="178507" y="6811"/>
                  </a:cubicBezTo>
                  <a:lnTo>
                    <a:pt x="88597" y="125731"/>
                  </a:lnTo>
                  <a:lnTo>
                    <a:pt x="29647" y="69376"/>
                  </a:lnTo>
                  <a:cubicBezTo>
                    <a:pt x="26395" y="66257"/>
                    <a:pt x="22063" y="64515"/>
                    <a:pt x="17557" y="64516"/>
                  </a:cubicBezTo>
                </a:path>
              </a:pathLst>
            </a:custGeom>
            <a:solidFill>
              <a:srgbClr val="FFFFFF"/>
            </a:solidFill>
            <a:ln w="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62EA03-A298-4A33-B9C1-459C4CAAE02C}"/>
              </a:ext>
            </a:extLst>
          </p:cNvPr>
          <p:cNvGrpSpPr/>
          <p:nvPr/>
        </p:nvGrpSpPr>
        <p:grpSpPr>
          <a:xfrm>
            <a:off x="1683750" y="2238167"/>
            <a:ext cx="270000" cy="270000"/>
            <a:chOff x="1600061" y="2220490"/>
            <a:chExt cx="360000" cy="360000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2D81606-3E1A-4A11-B5B6-F48DFD123374}"/>
                </a:ext>
              </a:extLst>
            </p:cNvPr>
            <p:cNvSpPr/>
            <p:nvPr/>
          </p:nvSpPr>
          <p:spPr>
            <a:xfrm>
              <a:off x="1600061" y="2220490"/>
              <a:ext cx="360000" cy="360000"/>
            </a:xfrm>
            <a:custGeom>
              <a:avLst/>
              <a:gdLst>
                <a:gd name="connsiteX0" fmla="*/ 0 w 360000"/>
                <a:gd name="connsiteY0" fmla="*/ 180000 h 360000"/>
                <a:gd name="connsiteX1" fmla="*/ 180000 w 360000"/>
                <a:gd name="connsiteY1" fmla="*/ 360000 h 360000"/>
                <a:gd name="connsiteX2" fmla="*/ 360000 w 360000"/>
                <a:gd name="connsiteY2" fmla="*/ 180000 h 360000"/>
                <a:gd name="connsiteX3" fmla="*/ 180000 w 360000"/>
                <a:gd name="connsiteY3" fmla="*/ 0 h 360000"/>
                <a:gd name="connsiteX4" fmla="*/ 0 w 360000"/>
                <a:gd name="connsiteY4" fmla="*/ 18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0" y="180000"/>
                  </a:moveTo>
                  <a:cubicBezTo>
                    <a:pt x="0" y="279411"/>
                    <a:pt x="80589" y="360000"/>
                    <a:pt x="180000" y="360000"/>
                  </a:cubicBezTo>
                  <a:cubicBezTo>
                    <a:pt x="279411" y="360000"/>
                    <a:pt x="360000" y="279411"/>
                    <a:pt x="360000" y="180000"/>
                  </a:cubicBezTo>
                  <a:cubicBezTo>
                    <a:pt x="360000" y="80589"/>
                    <a:pt x="279411" y="0"/>
                    <a:pt x="180000" y="0"/>
                  </a:cubicBezTo>
                  <a:cubicBezTo>
                    <a:pt x="80589" y="0"/>
                    <a:pt x="0" y="80589"/>
                    <a:pt x="0" y="180000"/>
                  </a:cubicBezTo>
                  <a:close/>
                </a:path>
              </a:pathLst>
            </a:custGeom>
            <a:solidFill>
              <a:srgbClr val="FF5B72"/>
            </a:solidFill>
            <a:ln w="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37704B0-812A-4B8B-B1AB-1D05F7CBD687}"/>
                </a:ext>
              </a:extLst>
            </p:cNvPr>
            <p:cNvSpPr/>
            <p:nvPr/>
          </p:nvSpPr>
          <p:spPr>
            <a:xfrm>
              <a:off x="1690061" y="2310486"/>
              <a:ext cx="180000" cy="180000"/>
            </a:xfrm>
            <a:custGeom>
              <a:avLst/>
              <a:gdLst>
                <a:gd name="connsiteX0" fmla="*/ 89984 w 180000"/>
                <a:gd name="connsiteY0" fmla="*/ 160265 h 180000"/>
                <a:gd name="connsiteX1" fmla="*/ 48142 w 180000"/>
                <a:gd name="connsiteY1" fmla="*/ 146053 h 180000"/>
                <a:gd name="connsiteX2" fmla="*/ 146050 w 180000"/>
                <a:gd name="connsiteY2" fmla="*/ 47764 h 180000"/>
                <a:gd name="connsiteX3" fmla="*/ 160261 w 180000"/>
                <a:gd name="connsiteY3" fmla="*/ 90000 h 180000"/>
                <a:gd name="connsiteX4" fmla="*/ 90000 w 180000"/>
                <a:gd name="connsiteY4" fmla="*/ 160261 h 180000"/>
                <a:gd name="connsiteX5" fmla="*/ 90000 w 180000"/>
                <a:gd name="connsiteY5" fmla="*/ 19735 h 180000"/>
                <a:gd name="connsiteX6" fmla="*/ 132236 w 180000"/>
                <a:gd name="connsiteY6" fmla="*/ 33950 h 180000"/>
                <a:gd name="connsiteX7" fmla="*/ 33947 w 180000"/>
                <a:gd name="connsiteY7" fmla="*/ 132240 h 180000"/>
                <a:gd name="connsiteX8" fmla="*/ 19735 w 180000"/>
                <a:gd name="connsiteY8" fmla="*/ 90004 h 180000"/>
                <a:gd name="connsiteX9" fmla="*/ 90000 w 180000"/>
                <a:gd name="connsiteY9" fmla="*/ 19739 h 180000"/>
                <a:gd name="connsiteX10" fmla="*/ 90000 w 180000"/>
                <a:gd name="connsiteY10" fmla="*/ 4 h 180000"/>
                <a:gd name="connsiteX11" fmla="*/ 0 w 180000"/>
                <a:gd name="connsiteY11" fmla="*/ 90004 h 180000"/>
                <a:gd name="connsiteX12" fmla="*/ 89984 w 180000"/>
                <a:gd name="connsiteY12" fmla="*/ 180000 h 180000"/>
                <a:gd name="connsiteX13" fmla="*/ 180000 w 180000"/>
                <a:gd name="connsiteY13" fmla="*/ 90004 h 180000"/>
                <a:gd name="connsiteX14" fmla="*/ 89984 w 180000"/>
                <a:gd name="connsiteY1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0000" h="180000">
                  <a:moveTo>
                    <a:pt x="89984" y="160265"/>
                  </a:moveTo>
                  <a:cubicBezTo>
                    <a:pt x="74193" y="160265"/>
                    <a:pt x="59587" y="155135"/>
                    <a:pt x="48142" y="146053"/>
                  </a:cubicBezTo>
                  <a:lnTo>
                    <a:pt x="146050" y="47764"/>
                  </a:lnTo>
                  <a:cubicBezTo>
                    <a:pt x="154733" y="59607"/>
                    <a:pt x="160261" y="74212"/>
                    <a:pt x="160261" y="90000"/>
                  </a:cubicBezTo>
                  <a:cubicBezTo>
                    <a:pt x="160261" y="128682"/>
                    <a:pt x="128682" y="160261"/>
                    <a:pt x="90000" y="160261"/>
                  </a:cubicBezTo>
                  <a:moveTo>
                    <a:pt x="90000" y="19735"/>
                  </a:moveTo>
                  <a:cubicBezTo>
                    <a:pt x="105264" y="19668"/>
                    <a:pt x="120119" y="24667"/>
                    <a:pt x="132236" y="33950"/>
                  </a:cubicBezTo>
                  <a:lnTo>
                    <a:pt x="33947" y="132240"/>
                  </a:lnTo>
                  <a:cubicBezTo>
                    <a:pt x="24665" y="120122"/>
                    <a:pt x="19667" y="105268"/>
                    <a:pt x="19735" y="90004"/>
                  </a:cubicBezTo>
                  <a:cubicBezTo>
                    <a:pt x="19735" y="51318"/>
                    <a:pt x="51314" y="19739"/>
                    <a:pt x="90000" y="19739"/>
                  </a:cubicBezTo>
                  <a:moveTo>
                    <a:pt x="90000" y="4"/>
                  </a:moveTo>
                  <a:cubicBezTo>
                    <a:pt x="40262" y="4"/>
                    <a:pt x="0" y="40266"/>
                    <a:pt x="0" y="90004"/>
                  </a:cubicBezTo>
                  <a:cubicBezTo>
                    <a:pt x="0" y="139742"/>
                    <a:pt x="40262" y="180000"/>
                    <a:pt x="89984" y="180000"/>
                  </a:cubicBezTo>
                  <a:cubicBezTo>
                    <a:pt x="139706" y="180000"/>
                    <a:pt x="180000" y="139738"/>
                    <a:pt x="180000" y="90004"/>
                  </a:cubicBezTo>
                  <a:cubicBezTo>
                    <a:pt x="180000" y="40270"/>
                    <a:pt x="139738" y="0"/>
                    <a:pt x="89984" y="0"/>
                  </a:cubicBezTo>
                </a:path>
              </a:pathLst>
            </a:custGeom>
            <a:solidFill>
              <a:srgbClr val="FFFFFF"/>
            </a:solidFill>
            <a:ln w="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30" name="图形 29">
            <a:extLst>
              <a:ext uri="{FF2B5EF4-FFF2-40B4-BE49-F238E27FC236}">
                <a16:creationId xmlns:a16="http://schemas.microsoft.com/office/drawing/2014/main" id="{3244F252-F9A2-4A54-812A-A719B6EC20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225457" y="2196124"/>
            <a:ext cx="270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F33DD4AA-9067-41E9-9792-4D464DC3B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0" b="5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6F5B49-7767-41CB-93BB-55840FBA22FA}"/>
              </a:ext>
            </a:extLst>
          </p:cNvPr>
          <p:cNvSpPr/>
          <p:nvPr/>
        </p:nvSpPr>
        <p:spPr>
          <a:xfrm>
            <a:off x="3796496" y="0"/>
            <a:ext cx="5243332" cy="1400537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C881EC-8193-44B9-9B44-4AAE26B5AB48}"/>
              </a:ext>
            </a:extLst>
          </p:cNvPr>
          <p:cNvSpPr txBox="1"/>
          <p:nvPr/>
        </p:nvSpPr>
        <p:spPr>
          <a:xfrm>
            <a:off x="651763" y="15047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6D4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山东 临沂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B3D7759-5555-4A37-BAE6-FA636A8E248A}"/>
              </a:ext>
            </a:extLst>
          </p:cNvPr>
          <p:cNvSpPr/>
          <p:nvPr/>
        </p:nvSpPr>
        <p:spPr>
          <a:xfrm>
            <a:off x="651763" y="1115229"/>
            <a:ext cx="2639028" cy="435780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82A3A3-C51D-405D-B501-CC9F91A5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3678" flipH="1">
            <a:off x="2876268" y="1210095"/>
            <a:ext cx="246046" cy="246046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626303C-2F07-4DB5-B830-26EE459A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791" y="2103211"/>
            <a:ext cx="288000" cy="2880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B3666EC8-32FD-4794-99FF-FE1DBD23A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753" y="2103211"/>
            <a:ext cx="288000" cy="288000"/>
          </a:xfrm>
          <a:prstGeom prst="rect">
            <a:avLst/>
          </a:prstGeom>
        </p:spPr>
      </p:pic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7B35452D-16D6-44DE-9389-384361043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80" y="927460"/>
            <a:ext cx="317898" cy="272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4F1F92-46B0-4815-8960-1E25A6903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060" y="914544"/>
            <a:ext cx="285790" cy="28579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FD6C919-180D-4F24-8C13-F5430013E7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35208" y="921697"/>
            <a:ext cx="284400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Destiny Muise</dc:creator>
  <cp:lastModifiedBy>Destiny Muise</cp:lastModifiedBy>
  <cp:revision>7</cp:revision>
  <dcterms:created xsi:type="dcterms:W3CDTF">2020-04-25T07:55:39Z</dcterms:created>
  <dcterms:modified xsi:type="dcterms:W3CDTF">2020-05-07T13:49:49Z</dcterms:modified>
</cp:coreProperties>
</file>