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2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E4809-008A-0042-859F-79BF89DE6B6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GB"/>
        </a:p>
      </dgm:t>
    </dgm:pt>
    <dgm:pt modelId="{3241872F-0CD1-7C46-A35A-28D2CC1DF44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Strength</a:t>
          </a:r>
        </a:p>
      </dgm:t>
    </dgm:pt>
    <dgm:pt modelId="{9A3FD6FC-7403-BC40-85B1-FD9F066A8758}" type="parTrans" cxnId="{F7BE34CD-E34C-5F4F-984B-85924CAB6B5D}">
      <dgm:prSet/>
      <dgm:spPr/>
      <dgm:t>
        <a:bodyPr/>
        <a:lstStyle/>
        <a:p>
          <a:endParaRPr lang="en-GB"/>
        </a:p>
      </dgm:t>
    </dgm:pt>
    <dgm:pt modelId="{B9F73C0C-7785-AC4E-84BF-AFAB4AFB8E19}" type="sibTrans" cxnId="{F7BE34CD-E34C-5F4F-984B-85924CAB6B5D}">
      <dgm:prSet/>
      <dgm:spPr/>
      <dgm:t>
        <a:bodyPr/>
        <a:lstStyle/>
        <a:p>
          <a:endParaRPr lang="en-GB"/>
        </a:p>
      </dgm:t>
    </dgm:pt>
    <dgm:pt modelId="{E5B4F718-0867-4A4B-8F8D-43DCAA0685B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Global partnerships</a:t>
          </a:r>
        </a:p>
      </dgm:t>
    </dgm:pt>
    <dgm:pt modelId="{AAC99FA0-7175-E046-9A6D-3A0FAF83279A}" type="parTrans" cxnId="{3E2FF9A1-A257-A644-A1DF-4E5D0F4ACAA2}">
      <dgm:prSet/>
      <dgm:spPr/>
      <dgm:t>
        <a:bodyPr/>
        <a:lstStyle/>
        <a:p>
          <a:endParaRPr lang="en-GB"/>
        </a:p>
      </dgm:t>
    </dgm:pt>
    <dgm:pt modelId="{8E9520BB-FBF3-EA46-8B94-2E4EB6FD1975}" type="sibTrans" cxnId="{3E2FF9A1-A257-A644-A1DF-4E5D0F4ACAA2}">
      <dgm:prSet/>
      <dgm:spPr/>
      <dgm:t>
        <a:bodyPr/>
        <a:lstStyle/>
        <a:p>
          <a:endParaRPr lang="en-GB"/>
        </a:p>
      </dgm:t>
    </dgm:pt>
    <dgm:pt modelId="{7A1F96F1-573E-9742-A5B6-6E67995502F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Weakness</a:t>
          </a:r>
        </a:p>
      </dgm:t>
    </dgm:pt>
    <dgm:pt modelId="{82BBF063-2E23-BE4C-84F1-DB146FB5D446}" type="parTrans" cxnId="{03397B3C-271F-334C-9A32-D365985D1617}">
      <dgm:prSet/>
      <dgm:spPr/>
      <dgm:t>
        <a:bodyPr/>
        <a:lstStyle/>
        <a:p>
          <a:endParaRPr lang="en-GB"/>
        </a:p>
      </dgm:t>
    </dgm:pt>
    <dgm:pt modelId="{4D370711-DCF7-D94D-A845-270847C513DF}" type="sibTrans" cxnId="{03397B3C-271F-334C-9A32-D365985D1617}">
      <dgm:prSet/>
      <dgm:spPr/>
      <dgm:t>
        <a:bodyPr/>
        <a:lstStyle/>
        <a:p>
          <a:endParaRPr lang="en-GB"/>
        </a:p>
      </dgm:t>
    </dgm:pt>
    <dgm:pt modelId="{0B80DB65-E502-8E42-ACEB-2539B0822BF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Threat</a:t>
          </a:r>
        </a:p>
      </dgm:t>
    </dgm:pt>
    <dgm:pt modelId="{5DD7E5B6-00B3-0C40-9A68-C3D85CE95911}" type="parTrans" cxnId="{BA3F1CD9-63B9-0040-8B82-CC3FA7C5760A}">
      <dgm:prSet/>
      <dgm:spPr/>
      <dgm:t>
        <a:bodyPr/>
        <a:lstStyle/>
        <a:p>
          <a:endParaRPr lang="en-GB"/>
        </a:p>
      </dgm:t>
    </dgm:pt>
    <dgm:pt modelId="{751D1233-3E9A-1047-84D8-E3896CFD686E}" type="sibTrans" cxnId="{BA3F1CD9-63B9-0040-8B82-CC3FA7C5760A}">
      <dgm:prSet/>
      <dgm:spPr/>
      <dgm:t>
        <a:bodyPr/>
        <a:lstStyle/>
        <a:p>
          <a:endParaRPr lang="en-GB"/>
        </a:p>
      </dgm:t>
    </dgm:pt>
    <dgm:pt modelId="{B3DA59E8-0C59-5C40-A067-4BC724DDBC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Cybersecurity risks</a:t>
          </a:r>
        </a:p>
      </dgm:t>
    </dgm:pt>
    <dgm:pt modelId="{E4FCB2DC-7899-0D44-ABC4-4B8DF548C56D}" type="parTrans" cxnId="{831F637E-3E7B-CF4D-9580-BD5DBB0DE3E0}">
      <dgm:prSet/>
      <dgm:spPr/>
      <dgm:t>
        <a:bodyPr/>
        <a:lstStyle/>
        <a:p>
          <a:endParaRPr lang="en-GB"/>
        </a:p>
      </dgm:t>
    </dgm:pt>
    <dgm:pt modelId="{8413AEB6-718C-C641-A61E-BC0133B6BC33}" type="sibTrans" cxnId="{831F637E-3E7B-CF4D-9580-BD5DBB0DE3E0}">
      <dgm:prSet/>
      <dgm:spPr/>
      <dgm:t>
        <a:bodyPr/>
        <a:lstStyle/>
        <a:p>
          <a:endParaRPr lang="en-GB"/>
        </a:p>
      </dgm:t>
    </dgm:pt>
    <dgm:pt modelId="{EAA4EAF7-4E5A-F24E-AF93-68B95009E94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Opportunity</a:t>
          </a:r>
        </a:p>
      </dgm:t>
    </dgm:pt>
    <dgm:pt modelId="{E728642B-BA5E-C942-9BC1-F700016D52FC}" type="parTrans" cxnId="{B0999E91-CB75-5C4A-92C6-14F8222F6D73}">
      <dgm:prSet/>
      <dgm:spPr/>
      <dgm:t>
        <a:bodyPr/>
        <a:lstStyle/>
        <a:p>
          <a:endParaRPr lang="en-GB"/>
        </a:p>
      </dgm:t>
    </dgm:pt>
    <dgm:pt modelId="{A829F504-AE31-CE4D-8023-94D0DB140BCC}" type="sibTrans" cxnId="{B0999E91-CB75-5C4A-92C6-14F8222F6D73}">
      <dgm:prSet/>
      <dgm:spPr/>
      <dgm:t>
        <a:bodyPr/>
        <a:lstStyle/>
        <a:p>
          <a:endParaRPr lang="en-GB"/>
        </a:p>
      </dgm:t>
    </dgm:pt>
    <dgm:pt modelId="{D651E19A-C98F-BD45-949F-6F5CAD458A2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Cybersecurity service in market</a:t>
          </a:r>
        </a:p>
      </dgm:t>
    </dgm:pt>
    <dgm:pt modelId="{A4855E59-B700-B54E-8238-EF0F82BA0F50}" type="parTrans" cxnId="{A5C6471C-C59C-DC48-8184-71FCEAF9B18A}">
      <dgm:prSet/>
      <dgm:spPr/>
      <dgm:t>
        <a:bodyPr/>
        <a:lstStyle/>
        <a:p>
          <a:endParaRPr lang="en-GB"/>
        </a:p>
      </dgm:t>
    </dgm:pt>
    <dgm:pt modelId="{EFB044A5-666C-7642-BC9B-1181ABBA5306}" type="sibTrans" cxnId="{A5C6471C-C59C-DC48-8184-71FCEAF9B18A}">
      <dgm:prSet/>
      <dgm:spPr/>
      <dgm:t>
        <a:bodyPr/>
        <a:lstStyle/>
        <a:p>
          <a:endParaRPr lang="en-GB"/>
        </a:p>
      </dgm:t>
    </dgm:pt>
    <dgm:pt modelId="{F5A6F79A-940E-E14B-ADB4-A06981A4F0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Branches spread worldwide</a:t>
          </a:r>
        </a:p>
      </dgm:t>
    </dgm:pt>
    <dgm:pt modelId="{591BE514-0792-A245-A10D-680A7C5926EC}" type="parTrans" cxnId="{DE0D198B-BF57-CF40-A267-8F8F7BDD4448}">
      <dgm:prSet/>
      <dgm:spPr/>
      <dgm:t>
        <a:bodyPr/>
        <a:lstStyle/>
        <a:p>
          <a:endParaRPr lang="en-GB"/>
        </a:p>
      </dgm:t>
    </dgm:pt>
    <dgm:pt modelId="{27386928-2BE7-AF40-9EB3-F14FDECFABDE}" type="sibTrans" cxnId="{DE0D198B-BF57-CF40-A267-8F8F7BDD4448}">
      <dgm:prSet/>
      <dgm:spPr/>
      <dgm:t>
        <a:bodyPr/>
        <a:lstStyle/>
        <a:p>
          <a:endParaRPr lang="en-GB"/>
        </a:p>
      </dgm:t>
    </dgm:pt>
    <dgm:pt modelId="{63187201-9007-8049-8287-4632A2F601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Quantity of customers</a:t>
          </a:r>
        </a:p>
      </dgm:t>
    </dgm:pt>
    <dgm:pt modelId="{515754FF-3CA3-4D40-95DD-1AF857D81E43}" type="parTrans" cxnId="{781AEEE6-22F0-F849-87BA-8F4D78B9754A}">
      <dgm:prSet/>
      <dgm:spPr/>
      <dgm:t>
        <a:bodyPr/>
        <a:lstStyle/>
        <a:p>
          <a:endParaRPr lang="en-GB"/>
        </a:p>
      </dgm:t>
    </dgm:pt>
    <dgm:pt modelId="{BFCCA171-01DD-3345-B928-1830440A4329}" type="sibTrans" cxnId="{781AEEE6-22F0-F849-87BA-8F4D78B9754A}">
      <dgm:prSet/>
      <dgm:spPr/>
      <dgm:t>
        <a:bodyPr/>
        <a:lstStyle/>
        <a:p>
          <a:endParaRPr lang="en-GB"/>
        </a:p>
      </dgm:t>
    </dgm:pt>
    <dgm:pt modelId="{3918B5D5-5183-1640-A3EC-81140FA6A3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Enormous user database</a:t>
          </a:r>
        </a:p>
      </dgm:t>
    </dgm:pt>
    <dgm:pt modelId="{41103663-8D4C-B148-86D9-274C46DFB9D3}" type="parTrans" cxnId="{6DE133BB-B88A-5C4B-A95B-C64F24AB9395}">
      <dgm:prSet/>
      <dgm:spPr/>
      <dgm:t>
        <a:bodyPr/>
        <a:lstStyle/>
        <a:p>
          <a:endParaRPr lang="en-GB"/>
        </a:p>
      </dgm:t>
    </dgm:pt>
    <dgm:pt modelId="{8985771E-1C19-0347-9DAB-301663C3009B}" type="sibTrans" cxnId="{6DE133BB-B88A-5C4B-A95B-C64F24AB9395}">
      <dgm:prSet/>
      <dgm:spPr/>
      <dgm:t>
        <a:bodyPr/>
        <a:lstStyle/>
        <a:p>
          <a:endParaRPr lang="en-GB"/>
        </a:p>
      </dgm:t>
    </dgm:pt>
    <dgm:pt modelId="{8C5E6472-1ECF-A649-BD7A-FD1DB2ECFC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Revenue decreases</a:t>
          </a:r>
        </a:p>
      </dgm:t>
    </dgm:pt>
    <dgm:pt modelId="{1FE5AAC0-8F10-0F44-94F5-86FC82DBE4C6}" type="sibTrans" cxnId="{1EEA7CAC-C793-5042-815B-C09F8061F06B}">
      <dgm:prSet/>
      <dgm:spPr/>
      <dgm:t>
        <a:bodyPr/>
        <a:lstStyle/>
        <a:p>
          <a:endParaRPr lang="en-GB"/>
        </a:p>
      </dgm:t>
    </dgm:pt>
    <dgm:pt modelId="{4DB4C516-0423-E143-866E-FA5C9C185418}" type="parTrans" cxnId="{1EEA7CAC-C793-5042-815B-C09F8061F06B}">
      <dgm:prSet/>
      <dgm:spPr/>
      <dgm:t>
        <a:bodyPr/>
        <a:lstStyle/>
        <a:p>
          <a:endParaRPr lang="en-GB"/>
        </a:p>
      </dgm:t>
    </dgm:pt>
    <dgm:pt modelId="{5FDA75C9-D49E-6246-80B8-C0EFB256B2D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Less competition in market</a:t>
          </a:r>
        </a:p>
      </dgm:t>
    </dgm:pt>
    <dgm:pt modelId="{8B42CEA5-55AD-854E-AF74-852551BC8A1B}" type="parTrans" cxnId="{B593DDA7-7B3F-8044-8C16-7C3349532084}">
      <dgm:prSet/>
      <dgm:spPr/>
      <dgm:t>
        <a:bodyPr/>
        <a:lstStyle/>
        <a:p>
          <a:endParaRPr lang="en-GB"/>
        </a:p>
      </dgm:t>
    </dgm:pt>
    <dgm:pt modelId="{C0EB7912-96E6-3647-A0E5-F264EECD68C7}" type="sibTrans" cxnId="{B593DDA7-7B3F-8044-8C16-7C3349532084}">
      <dgm:prSet/>
      <dgm:spPr/>
      <dgm:t>
        <a:bodyPr/>
        <a:lstStyle/>
        <a:p>
          <a:endParaRPr lang="en-GB"/>
        </a:p>
      </dgm:t>
    </dgm:pt>
    <dgm:pt modelId="{B80BD082-3512-EA42-9733-26B67241257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Technology changes</a:t>
          </a:r>
        </a:p>
      </dgm:t>
    </dgm:pt>
    <dgm:pt modelId="{42DA8DAB-3FF3-7445-B086-9C5EB65A71FB}" type="parTrans" cxnId="{9C1F4DB4-FF9A-354E-93AB-5A66F05F62B4}">
      <dgm:prSet/>
      <dgm:spPr/>
      <dgm:t>
        <a:bodyPr/>
        <a:lstStyle/>
        <a:p>
          <a:endParaRPr lang="en-GB"/>
        </a:p>
      </dgm:t>
    </dgm:pt>
    <dgm:pt modelId="{564840EB-CEDF-3A49-9811-08908F405858}" type="sibTrans" cxnId="{9C1F4DB4-FF9A-354E-93AB-5A66F05F62B4}">
      <dgm:prSet/>
      <dgm:spPr/>
      <dgm:t>
        <a:bodyPr/>
        <a:lstStyle/>
        <a:p>
          <a:endParaRPr lang="en-GB"/>
        </a:p>
      </dgm:t>
    </dgm:pt>
    <dgm:pt modelId="{21F0695C-EA49-6647-80D4-AD03734166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Mobile termination reduces</a:t>
          </a:r>
        </a:p>
      </dgm:t>
    </dgm:pt>
    <dgm:pt modelId="{0E24047A-5CF1-4946-AB0E-14A836CD8C62}" type="parTrans" cxnId="{48BDCE44-F81C-E247-A4DA-6BE53D9346DD}">
      <dgm:prSet/>
      <dgm:spPr/>
      <dgm:t>
        <a:bodyPr/>
        <a:lstStyle/>
        <a:p>
          <a:endParaRPr lang="en-GB"/>
        </a:p>
      </dgm:t>
    </dgm:pt>
    <dgm:pt modelId="{638D2393-57C2-F745-86FD-2A542A9A3928}" type="sibTrans" cxnId="{48BDCE44-F81C-E247-A4DA-6BE53D9346DD}">
      <dgm:prSet/>
      <dgm:spPr/>
      <dgm:t>
        <a:bodyPr/>
        <a:lstStyle/>
        <a:p>
          <a:endParaRPr lang="en-GB"/>
        </a:p>
      </dgm:t>
    </dgm:pt>
    <dgm:pt modelId="{EDA26CBE-B6EF-8B48-A20C-65A45728614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Economic crisis</a:t>
          </a:r>
        </a:p>
      </dgm:t>
    </dgm:pt>
    <dgm:pt modelId="{AE3AA10E-DE9B-874E-B8F4-4BE14353A3EE}" type="parTrans" cxnId="{82027599-D744-9342-AC71-A47C541BFC26}">
      <dgm:prSet/>
      <dgm:spPr/>
      <dgm:t>
        <a:bodyPr/>
        <a:lstStyle/>
        <a:p>
          <a:endParaRPr lang="en-GB"/>
        </a:p>
      </dgm:t>
    </dgm:pt>
    <dgm:pt modelId="{DAE5AC73-19B0-4743-B9A8-8CB33E94AD1A}" type="sibTrans" cxnId="{82027599-D744-9342-AC71-A47C541BFC26}">
      <dgm:prSet/>
      <dgm:spPr/>
      <dgm:t>
        <a:bodyPr/>
        <a:lstStyle/>
        <a:p>
          <a:endParaRPr lang="en-GB"/>
        </a:p>
      </dgm:t>
    </dgm:pt>
    <dgm:pt modelId="{62312C27-3723-3D47-AA94-4A847B42F8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IoT technology provider service</a:t>
          </a:r>
        </a:p>
      </dgm:t>
    </dgm:pt>
    <dgm:pt modelId="{7ABAB86C-8CDD-7340-8FB4-9787958CD58D}" type="parTrans" cxnId="{EE430F1B-AA9D-4C44-A47D-7820A827AB55}">
      <dgm:prSet/>
      <dgm:spPr/>
      <dgm:t>
        <a:bodyPr/>
        <a:lstStyle/>
        <a:p>
          <a:endParaRPr lang="en-GB"/>
        </a:p>
      </dgm:t>
    </dgm:pt>
    <dgm:pt modelId="{E79E6366-69CC-D049-A160-A8DC1D63B546}" type="sibTrans" cxnId="{EE430F1B-AA9D-4C44-A47D-7820A827AB55}">
      <dgm:prSet/>
      <dgm:spPr/>
      <dgm:t>
        <a:bodyPr/>
        <a:lstStyle/>
        <a:p>
          <a:endParaRPr lang="en-GB"/>
        </a:p>
      </dgm:t>
    </dgm:pt>
    <dgm:pt modelId="{66FEA732-43BA-F84D-BD57-C4E38237D6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services Cloud computing</a:t>
          </a:r>
        </a:p>
      </dgm:t>
    </dgm:pt>
    <dgm:pt modelId="{243E86A4-82DB-5146-9DE7-2801185000C2}" type="parTrans" cxnId="{0A7109DD-85E4-4F4C-8062-9A365EAC6C87}">
      <dgm:prSet/>
      <dgm:spPr/>
      <dgm:t>
        <a:bodyPr/>
        <a:lstStyle/>
        <a:p>
          <a:endParaRPr lang="en-GB"/>
        </a:p>
      </dgm:t>
    </dgm:pt>
    <dgm:pt modelId="{2DAF8307-BB6D-5646-A6C0-E9AC65AFD764}" type="sibTrans" cxnId="{0A7109DD-85E4-4F4C-8062-9A365EAC6C87}">
      <dgm:prSet/>
      <dgm:spPr/>
      <dgm:t>
        <a:bodyPr/>
        <a:lstStyle/>
        <a:p>
          <a:endParaRPr lang="en-GB"/>
        </a:p>
      </dgm:t>
    </dgm:pt>
    <dgm:pt modelId="{565C8FD9-C775-48AE-91EA-F1F292BAA12E}" type="pres">
      <dgm:prSet presAssocID="{690E4809-008A-0042-859F-79BF89DE6B6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1C83B5-273D-47BC-8F4E-77FB8BE1E002}" type="pres">
      <dgm:prSet presAssocID="{3241872F-0CD1-7C46-A35A-28D2CC1DF448}" presName="compNode" presStyleCnt="0"/>
      <dgm:spPr/>
    </dgm:pt>
    <dgm:pt modelId="{1E3182D2-B021-43B5-A679-86A45E040CF8}" type="pres">
      <dgm:prSet presAssocID="{3241872F-0CD1-7C46-A35A-28D2CC1DF4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21B7CA3-7FA4-4AAF-81A7-8C7719DE110B}" type="pres">
      <dgm:prSet presAssocID="{3241872F-0CD1-7C46-A35A-28D2CC1DF448}" presName="iconSpace" presStyleCnt="0"/>
      <dgm:spPr/>
    </dgm:pt>
    <dgm:pt modelId="{68F7DC9C-9C0C-4684-85D0-C4DA3A8D075F}" type="pres">
      <dgm:prSet presAssocID="{3241872F-0CD1-7C46-A35A-28D2CC1DF448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046CE9A-1C93-4F5C-B40C-AFCDEB67A0AB}" type="pres">
      <dgm:prSet presAssocID="{3241872F-0CD1-7C46-A35A-28D2CC1DF448}" presName="txSpace" presStyleCnt="0"/>
      <dgm:spPr/>
    </dgm:pt>
    <dgm:pt modelId="{98C9601D-B69D-496E-B30F-0690CD97F6BA}" type="pres">
      <dgm:prSet presAssocID="{3241872F-0CD1-7C46-A35A-28D2CC1DF448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28A250BC-A5D4-40A0-8ECD-060467E4DD51}" type="pres">
      <dgm:prSet presAssocID="{B9F73C0C-7785-AC4E-84BF-AFAB4AFB8E19}" presName="sibTrans" presStyleCnt="0"/>
      <dgm:spPr/>
    </dgm:pt>
    <dgm:pt modelId="{8F66C79B-03C6-4764-9914-9A60FF69AF82}" type="pres">
      <dgm:prSet presAssocID="{7A1F96F1-573E-9742-A5B6-6E67995502FB}" presName="compNode" presStyleCnt="0"/>
      <dgm:spPr/>
    </dgm:pt>
    <dgm:pt modelId="{07DC041B-55E9-4CC3-AC28-2188C12380ED}" type="pres">
      <dgm:prSet presAssocID="{7A1F96F1-573E-9742-A5B6-6E67995502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76E3EDF-8F80-4EA2-8464-C7012EA82984}" type="pres">
      <dgm:prSet presAssocID="{7A1F96F1-573E-9742-A5B6-6E67995502FB}" presName="iconSpace" presStyleCnt="0"/>
      <dgm:spPr/>
    </dgm:pt>
    <dgm:pt modelId="{68B6A3AD-ED79-480B-8CC9-6453A695D06B}" type="pres">
      <dgm:prSet presAssocID="{7A1F96F1-573E-9742-A5B6-6E67995502FB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B42F46-6C4B-423B-9F25-28976170AE4E}" type="pres">
      <dgm:prSet presAssocID="{7A1F96F1-573E-9742-A5B6-6E67995502FB}" presName="txSpace" presStyleCnt="0"/>
      <dgm:spPr/>
    </dgm:pt>
    <dgm:pt modelId="{E803D174-2798-4065-8C62-57A9566E5EED}" type="pres">
      <dgm:prSet presAssocID="{7A1F96F1-573E-9742-A5B6-6E67995502FB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B6A28ABE-45EC-4A15-9E32-708B851C407E}" type="pres">
      <dgm:prSet presAssocID="{4D370711-DCF7-D94D-A845-270847C513DF}" presName="sibTrans" presStyleCnt="0"/>
      <dgm:spPr/>
    </dgm:pt>
    <dgm:pt modelId="{6B21177D-F580-4B8E-AA92-29929866D954}" type="pres">
      <dgm:prSet presAssocID="{0B80DB65-E502-8E42-ACEB-2539B0822BF0}" presName="compNode" presStyleCnt="0"/>
      <dgm:spPr/>
    </dgm:pt>
    <dgm:pt modelId="{191A21F2-D5D3-49D8-88E5-36ABB78CC59B}" type="pres">
      <dgm:prSet presAssocID="{0B80DB65-E502-8E42-ACEB-2539B0822B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DB38412-3E44-4F48-8CFB-76185594AA12}" type="pres">
      <dgm:prSet presAssocID="{0B80DB65-E502-8E42-ACEB-2539B0822BF0}" presName="iconSpace" presStyleCnt="0"/>
      <dgm:spPr/>
    </dgm:pt>
    <dgm:pt modelId="{E7680F59-6F0B-4F14-8CF4-4D84D655FC2B}" type="pres">
      <dgm:prSet presAssocID="{0B80DB65-E502-8E42-ACEB-2539B0822BF0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94D51B-F589-42C3-9653-90EFDEF7FF0F}" type="pres">
      <dgm:prSet presAssocID="{0B80DB65-E502-8E42-ACEB-2539B0822BF0}" presName="txSpace" presStyleCnt="0"/>
      <dgm:spPr/>
    </dgm:pt>
    <dgm:pt modelId="{58487E6D-4378-4827-BD49-48C42F811E7B}" type="pres">
      <dgm:prSet presAssocID="{0B80DB65-E502-8E42-ACEB-2539B0822BF0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6407E1B2-894B-4CF9-AC07-3626F8872D86}" type="pres">
      <dgm:prSet presAssocID="{751D1233-3E9A-1047-84D8-E3896CFD686E}" presName="sibTrans" presStyleCnt="0"/>
      <dgm:spPr/>
    </dgm:pt>
    <dgm:pt modelId="{9C2C795B-E444-4F2F-8A57-4C5D94F52426}" type="pres">
      <dgm:prSet presAssocID="{EAA4EAF7-4E5A-F24E-AF93-68B95009E94C}" presName="compNode" presStyleCnt="0"/>
      <dgm:spPr/>
    </dgm:pt>
    <dgm:pt modelId="{B24C7477-1E6E-4F5E-927C-776DF7D114FB}" type="pres">
      <dgm:prSet presAssocID="{EAA4EAF7-4E5A-F24E-AF93-68B95009E9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4E25772-31AA-424E-99DB-C05A5A6FF27D}" type="pres">
      <dgm:prSet presAssocID="{EAA4EAF7-4E5A-F24E-AF93-68B95009E94C}" presName="iconSpace" presStyleCnt="0"/>
      <dgm:spPr/>
    </dgm:pt>
    <dgm:pt modelId="{FA67D0CA-8066-41ED-8F64-9F723B1356DC}" type="pres">
      <dgm:prSet presAssocID="{EAA4EAF7-4E5A-F24E-AF93-68B95009E94C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6049E4A-9052-42AA-9C4D-3686C840379E}" type="pres">
      <dgm:prSet presAssocID="{EAA4EAF7-4E5A-F24E-AF93-68B95009E94C}" presName="txSpace" presStyleCnt="0"/>
      <dgm:spPr/>
    </dgm:pt>
    <dgm:pt modelId="{BBBFB1EE-3768-4C9A-A8F8-1CB7CF51E29B}" type="pres">
      <dgm:prSet presAssocID="{EAA4EAF7-4E5A-F24E-AF93-68B95009E94C}" presName="desTx" presStyleLbl="revTx" presStyleIdx="7" presStyleCnt="8">
        <dgm:presLayoutVars/>
      </dgm:prSet>
      <dgm:spPr/>
      <dgm:t>
        <a:bodyPr/>
        <a:lstStyle/>
        <a:p>
          <a:endParaRPr lang="en-US"/>
        </a:p>
      </dgm:t>
    </dgm:pt>
  </dgm:ptLst>
  <dgm:cxnLst>
    <dgm:cxn modelId="{6B952E3C-9E1A-074B-A52D-44AF4077337B}" type="presOf" srcId="{F5A6F79A-940E-E14B-ADB4-A06981A4F0A1}" destId="{98C9601D-B69D-496E-B30F-0690CD97F6BA}" srcOrd="0" destOrd="1" presId="urn:microsoft.com/office/officeart/2018/5/layout/CenteredIconLabelDescriptionList"/>
    <dgm:cxn modelId="{1A412870-8165-1A43-8EC4-60284819F9D2}" type="presOf" srcId="{EAA4EAF7-4E5A-F24E-AF93-68B95009E94C}" destId="{FA67D0CA-8066-41ED-8F64-9F723B1356DC}" srcOrd="0" destOrd="0" presId="urn:microsoft.com/office/officeart/2018/5/layout/CenteredIconLabelDescriptionList"/>
    <dgm:cxn modelId="{B0999E91-CB75-5C4A-92C6-14F8222F6D73}" srcId="{690E4809-008A-0042-859F-79BF89DE6B6F}" destId="{EAA4EAF7-4E5A-F24E-AF93-68B95009E94C}" srcOrd="3" destOrd="0" parTransId="{E728642B-BA5E-C942-9BC1-F700016D52FC}" sibTransId="{A829F504-AE31-CE4D-8023-94D0DB140BCC}"/>
    <dgm:cxn modelId="{9C1F4DB4-FF9A-354E-93AB-5A66F05F62B4}" srcId="{0B80DB65-E502-8E42-ACEB-2539B0822BF0}" destId="{B80BD082-3512-EA42-9733-26B672412573}" srcOrd="1" destOrd="0" parTransId="{42DA8DAB-3FF3-7445-B086-9C5EB65A71FB}" sibTransId="{564840EB-CEDF-3A49-9811-08908F405858}"/>
    <dgm:cxn modelId="{BA3F1CD9-63B9-0040-8B82-CC3FA7C5760A}" srcId="{690E4809-008A-0042-859F-79BF89DE6B6F}" destId="{0B80DB65-E502-8E42-ACEB-2539B0822BF0}" srcOrd="2" destOrd="0" parTransId="{5DD7E5B6-00B3-0C40-9A68-C3D85CE95911}" sibTransId="{751D1233-3E9A-1047-84D8-E3896CFD686E}"/>
    <dgm:cxn modelId="{A2B0C61C-635D-D246-9502-2F0F5D0D23AE}" type="presOf" srcId="{B80BD082-3512-EA42-9733-26B672412573}" destId="{58487E6D-4378-4827-BD49-48C42F811E7B}" srcOrd="0" destOrd="1" presId="urn:microsoft.com/office/officeart/2018/5/layout/CenteredIconLabelDescriptionList"/>
    <dgm:cxn modelId="{B593DDA7-7B3F-8044-8C16-7C3349532084}" srcId="{7A1F96F1-573E-9742-A5B6-6E67995502FB}" destId="{5FDA75C9-D49E-6246-80B8-C0EFB256B2D3}" srcOrd="1" destOrd="0" parTransId="{8B42CEA5-55AD-854E-AF74-852551BC8A1B}" sibTransId="{C0EB7912-96E6-3647-A0E5-F264EECD68C7}"/>
    <dgm:cxn modelId="{A5C6471C-C59C-DC48-8184-71FCEAF9B18A}" srcId="{EAA4EAF7-4E5A-F24E-AF93-68B95009E94C}" destId="{D651E19A-C98F-BD45-949F-6F5CAD458A27}" srcOrd="0" destOrd="0" parTransId="{A4855E59-B700-B54E-8238-EF0F82BA0F50}" sibTransId="{EFB044A5-666C-7642-BC9B-1181ABBA5306}"/>
    <dgm:cxn modelId="{7D2EED2F-0C16-7D41-A7AB-4288D69BC931}" type="presOf" srcId="{21F0695C-EA49-6647-80D4-AD03734166CA}" destId="{58487E6D-4378-4827-BD49-48C42F811E7B}" srcOrd="0" destOrd="2" presId="urn:microsoft.com/office/officeart/2018/5/layout/CenteredIconLabelDescriptionList"/>
    <dgm:cxn modelId="{F7BE34CD-E34C-5F4F-984B-85924CAB6B5D}" srcId="{690E4809-008A-0042-859F-79BF89DE6B6F}" destId="{3241872F-0CD1-7C46-A35A-28D2CC1DF448}" srcOrd="0" destOrd="0" parTransId="{9A3FD6FC-7403-BC40-85B1-FD9F066A8758}" sibTransId="{B9F73C0C-7785-AC4E-84BF-AFAB4AFB8E19}"/>
    <dgm:cxn modelId="{83094F06-0388-2D4A-8611-601753418D97}" type="presOf" srcId="{5FDA75C9-D49E-6246-80B8-C0EFB256B2D3}" destId="{E803D174-2798-4065-8C62-57A9566E5EED}" srcOrd="0" destOrd="1" presId="urn:microsoft.com/office/officeart/2018/5/layout/CenteredIconLabelDescriptionList"/>
    <dgm:cxn modelId="{1EEA7CAC-C793-5042-815B-C09F8061F06B}" srcId="{7A1F96F1-573E-9742-A5B6-6E67995502FB}" destId="{8C5E6472-1ECF-A649-BD7A-FD1DB2ECFCC8}" srcOrd="0" destOrd="0" parTransId="{4DB4C516-0423-E143-866E-FA5C9C185418}" sibTransId="{1FE5AAC0-8F10-0F44-94F5-86FC82DBE4C6}"/>
    <dgm:cxn modelId="{6D960F52-DD22-E94C-AD58-750BEE8AD95C}" type="presOf" srcId="{62312C27-3723-3D47-AA94-4A847B42F80B}" destId="{BBBFB1EE-3768-4C9A-A8F8-1CB7CF51E29B}" srcOrd="0" destOrd="1" presId="urn:microsoft.com/office/officeart/2018/5/layout/CenteredIconLabelDescriptionList"/>
    <dgm:cxn modelId="{67B01A90-F043-F140-9C2E-6A847E049AD3}" type="presOf" srcId="{EDA26CBE-B6EF-8B48-A20C-65A457286148}" destId="{58487E6D-4378-4827-BD49-48C42F811E7B}" srcOrd="0" destOrd="3" presId="urn:microsoft.com/office/officeart/2018/5/layout/CenteredIconLabelDescriptionList"/>
    <dgm:cxn modelId="{FCE8F569-1BD2-4940-B550-8A31233A5B23}" type="presOf" srcId="{63187201-9007-8049-8287-4632A2F60109}" destId="{98C9601D-B69D-496E-B30F-0690CD97F6BA}" srcOrd="0" destOrd="2" presId="urn:microsoft.com/office/officeart/2018/5/layout/CenteredIconLabelDescriptionList"/>
    <dgm:cxn modelId="{781AEEE6-22F0-F849-87BA-8F4D78B9754A}" srcId="{3241872F-0CD1-7C46-A35A-28D2CC1DF448}" destId="{63187201-9007-8049-8287-4632A2F60109}" srcOrd="2" destOrd="0" parTransId="{515754FF-3CA3-4D40-95DD-1AF857D81E43}" sibTransId="{BFCCA171-01DD-3345-B928-1830440A4329}"/>
    <dgm:cxn modelId="{EE430F1B-AA9D-4C44-A47D-7820A827AB55}" srcId="{EAA4EAF7-4E5A-F24E-AF93-68B95009E94C}" destId="{62312C27-3723-3D47-AA94-4A847B42F80B}" srcOrd="1" destOrd="0" parTransId="{7ABAB86C-8CDD-7340-8FB4-9787958CD58D}" sibTransId="{E79E6366-69CC-D049-A160-A8DC1D63B546}"/>
    <dgm:cxn modelId="{3E2FF9A1-A257-A644-A1DF-4E5D0F4ACAA2}" srcId="{3241872F-0CD1-7C46-A35A-28D2CC1DF448}" destId="{E5B4F718-0867-4A4B-8F8D-43DCAA0685B2}" srcOrd="0" destOrd="0" parTransId="{AAC99FA0-7175-E046-9A6D-3A0FAF83279A}" sibTransId="{8E9520BB-FBF3-EA46-8B94-2E4EB6FD1975}"/>
    <dgm:cxn modelId="{84D9E5D4-19A9-BE41-9AED-083BEC2262D7}" type="presOf" srcId="{3241872F-0CD1-7C46-A35A-28D2CC1DF448}" destId="{68F7DC9C-9C0C-4684-85D0-C4DA3A8D075F}" srcOrd="0" destOrd="0" presId="urn:microsoft.com/office/officeart/2018/5/layout/CenteredIconLabelDescriptionList"/>
    <dgm:cxn modelId="{0A7109DD-85E4-4F4C-8062-9A365EAC6C87}" srcId="{EAA4EAF7-4E5A-F24E-AF93-68B95009E94C}" destId="{66FEA732-43BA-F84D-BD57-C4E38237D60A}" srcOrd="2" destOrd="0" parTransId="{243E86A4-82DB-5146-9DE7-2801185000C2}" sibTransId="{2DAF8307-BB6D-5646-A6C0-E9AC65AFD764}"/>
    <dgm:cxn modelId="{EC83AEB5-8149-E144-A55A-C93FD8C9E743}" type="presOf" srcId="{3918B5D5-5183-1640-A3EC-81140FA6A3AC}" destId="{98C9601D-B69D-496E-B30F-0690CD97F6BA}" srcOrd="0" destOrd="3" presId="urn:microsoft.com/office/officeart/2018/5/layout/CenteredIconLabelDescriptionList"/>
    <dgm:cxn modelId="{DE0D198B-BF57-CF40-A267-8F8F7BDD4448}" srcId="{3241872F-0CD1-7C46-A35A-28D2CC1DF448}" destId="{F5A6F79A-940E-E14B-ADB4-A06981A4F0A1}" srcOrd="1" destOrd="0" parTransId="{591BE514-0792-A245-A10D-680A7C5926EC}" sibTransId="{27386928-2BE7-AF40-9EB3-F14FDECFABDE}"/>
    <dgm:cxn modelId="{798B7E67-A8A5-D04E-BD6A-903E3555F0DE}" type="presOf" srcId="{66FEA732-43BA-F84D-BD57-C4E38237D60A}" destId="{BBBFB1EE-3768-4C9A-A8F8-1CB7CF51E29B}" srcOrd="0" destOrd="2" presId="urn:microsoft.com/office/officeart/2018/5/layout/CenteredIconLabelDescriptionList"/>
    <dgm:cxn modelId="{56649BCF-D788-E744-AAAD-F88F44B617B6}" type="presOf" srcId="{0B80DB65-E502-8E42-ACEB-2539B0822BF0}" destId="{E7680F59-6F0B-4F14-8CF4-4D84D655FC2B}" srcOrd="0" destOrd="0" presId="urn:microsoft.com/office/officeart/2018/5/layout/CenteredIconLabelDescriptionList"/>
    <dgm:cxn modelId="{5CAC563C-731F-7A42-B650-9A88D95C588A}" type="presOf" srcId="{690E4809-008A-0042-859F-79BF89DE6B6F}" destId="{565C8FD9-C775-48AE-91EA-F1F292BAA12E}" srcOrd="0" destOrd="0" presId="urn:microsoft.com/office/officeart/2018/5/layout/CenteredIconLabelDescriptionList"/>
    <dgm:cxn modelId="{39F92C70-4B45-394B-827E-3324B4374608}" type="presOf" srcId="{E5B4F718-0867-4A4B-8F8D-43DCAA0685B2}" destId="{98C9601D-B69D-496E-B30F-0690CD97F6BA}" srcOrd="0" destOrd="0" presId="urn:microsoft.com/office/officeart/2018/5/layout/CenteredIconLabelDescriptionList"/>
    <dgm:cxn modelId="{03397B3C-271F-334C-9A32-D365985D1617}" srcId="{690E4809-008A-0042-859F-79BF89DE6B6F}" destId="{7A1F96F1-573E-9742-A5B6-6E67995502FB}" srcOrd="1" destOrd="0" parTransId="{82BBF063-2E23-BE4C-84F1-DB146FB5D446}" sibTransId="{4D370711-DCF7-D94D-A845-270847C513DF}"/>
    <dgm:cxn modelId="{82027599-D744-9342-AC71-A47C541BFC26}" srcId="{0B80DB65-E502-8E42-ACEB-2539B0822BF0}" destId="{EDA26CBE-B6EF-8B48-A20C-65A457286148}" srcOrd="3" destOrd="0" parTransId="{AE3AA10E-DE9B-874E-B8F4-4BE14353A3EE}" sibTransId="{DAE5AC73-19B0-4743-B9A8-8CB33E94AD1A}"/>
    <dgm:cxn modelId="{046AE410-4A1A-4C40-8D22-C1A24FE316F8}" type="presOf" srcId="{B3DA59E8-0C59-5C40-A067-4BC724DDBC9A}" destId="{58487E6D-4378-4827-BD49-48C42F811E7B}" srcOrd="0" destOrd="0" presId="urn:microsoft.com/office/officeart/2018/5/layout/CenteredIconLabelDescriptionList"/>
    <dgm:cxn modelId="{2CA0A8E2-6A48-C144-9E24-E2B317272C10}" type="presOf" srcId="{8C5E6472-1ECF-A649-BD7A-FD1DB2ECFCC8}" destId="{E803D174-2798-4065-8C62-57A9566E5EED}" srcOrd="0" destOrd="0" presId="urn:microsoft.com/office/officeart/2018/5/layout/CenteredIconLabelDescriptionList"/>
    <dgm:cxn modelId="{A35A2619-9833-B842-AC78-6797C5EB36A3}" type="presOf" srcId="{7A1F96F1-573E-9742-A5B6-6E67995502FB}" destId="{68B6A3AD-ED79-480B-8CC9-6453A695D06B}" srcOrd="0" destOrd="0" presId="urn:microsoft.com/office/officeart/2018/5/layout/CenteredIconLabelDescriptionList"/>
    <dgm:cxn modelId="{6DE133BB-B88A-5C4B-A95B-C64F24AB9395}" srcId="{3241872F-0CD1-7C46-A35A-28D2CC1DF448}" destId="{3918B5D5-5183-1640-A3EC-81140FA6A3AC}" srcOrd="3" destOrd="0" parTransId="{41103663-8D4C-B148-86D9-274C46DFB9D3}" sibTransId="{8985771E-1C19-0347-9DAB-301663C3009B}"/>
    <dgm:cxn modelId="{48BDCE44-F81C-E247-A4DA-6BE53D9346DD}" srcId="{0B80DB65-E502-8E42-ACEB-2539B0822BF0}" destId="{21F0695C-EA49-6647-80D4-AD03734166CA}" srcOrd="2" destOrd="0" parTransId="{0E24047A-5CF1-4946-AB0E-14A836CD8C62}" sibTransId="{638D2393-57C2-F745-86FD-2A542A9A3928}"/>
    <dgm:cxn modelId="{831F637E-3E7B-CF4D-9580-BD5DBB0DE3E0}" srcId="{0B80DB65-E502-8E42-ACEB-2539B0822BF0}" destId="{B3DA59E8-0C59-5C40-A067-4BC724DDBC9A}" srcOrd="0" destOrd="0" parTransId="{E4FCB2DC-7899-0D44-ABC4-4B8DF548C56D}" sibTransId="{8413AEB6-718C-C641-A61E-BC0133B6BC33}"/>
    <dgm:cxn modelId="{3B924D3B-2232-314D-B6A4-14BCC8928139}" type="presOf" srcId="{D651E19A-C98F-BD45-949F-6F5CAD458A27}" destId="{BBBFB1EE-3768-4C9A-A8F8-1CB7CF51E29B}" srcOrd="0" destOrd="0" presId="urn:microsoft.com/office/officeart/2018/5/layout/CenteredIconLabelDescriptionList"/>
    <dgm:cxn modelId="{FC178909-7AA9-7A4C-8EA3-91A3F5C05A16}" type="presParOf" srcId="{565C8FD9-C775-48AE-91EA-F1F292BAA12E}" destId="{4B1C83B5-273D-47BC-8F4E-77FB8BE1E002}" srcOrd="0" destOrd="0" presId="urn:microsoft.com/office/officeart/2018/5/layout/CenteredIconLabelDescriptionList"/>
    <dgm:cxn modelId="{57FA606D-432E-464C-97B8-344B3E1BA192}" type="presParOf" srcId="{4B1C83B5-273D-47BC-8F4E-77FB8BE1E002}" destId="{1E3182D2-B021-43B5-A679-86A45E040CF8}" srcOrd="0" destOrd="0" presId="urn:microsoft.com/office/officeart/2018/5/layout/CenteredIconLabelDescriptionList"/>
    <dgm:cxn modelId="{5FB69D43-DFFF-8245-B768-819AFA8FA016}" type="presParOf" srcId="{4B1C83B5-273D-47BC-8F4E-77FB8BE1E002}" destId="{621B7CA3-7FA4-4AAF-81A7-8C7719DE110B}" srcOrd="1" destOrd="0" presId="urn:microsoft.com/office/officeart/2018/5/layout/CenteredIconLabelDescriptionList"/>
    <dgm:cxn modelId="{1847D61B-125F-1348-95EB-5AF5C74F1CF8}" type="presParOf" srcId="{4B1C83B5-273D-47BC-8F4E-77FB8BE1E002}" destId="{68F7DC9C-9C0C-4684-85D0-C4DA3A8D075F}" srcOrd="2" destOrd="0" presId="urn:microsoft.com/office/officeart/2018/5/layout/CenteredIconLabelDescriptionList"/>
    <dgm:cxn modelId="{F9CD7793-B268-FD49-A1A3-E43B0E5CCEC9}" type="presParOf" srcId="{4B1C83B5-273D-47BC-8F4E-77FB8BE1E002}" destId="{8046CE9A-1C93-4F5C-B40C-AFCDEB67A0AB}" srcOrd="3" destOrd="0" presId="urn:microsoft.com/office/officeart/2018/5/layout/CenteredIconLabelDescriptionList"/>
    <dgm:cxn modelId="{1D67EAA7-B3EE-5049-83D2-62CEEC03B5A4}" type="presParOf" srcId="{4B1C83B5-273D-47BC-8F4E-77FB8BE1E002}" destId="{98C9601D-B69D-496E-B30F-0690CD97F6BA}" srcOrd="4" destOrd="0" presId="urn:microsoft.com/office/officeart/2018/5/layout/CenteredIconLabelDescriptionList"/>
    <dgm:cxn modelId="{D3273CC2-6953-614A-A0A1-7AA6B3A61AB0}" type="presParOf" srcId="{565C8FD9-C775-48AE-91EA-F1F292BAA12E}" destId="{28A250BC-A5D4-40A0-8ECD-060467E4DD51}" srcOrd="1" destOrd="0" presId="urn:microsoft.com/office/officeart/2018/5/layout/CenteredIconLabelDescriptionList"/>
    <dgm:cxn modelId="{B514E707-63DD-2240-BC7A-56986E8E5920}" type="presParOf" srcId="{565C8FD9-C775-48AE-91EA-F1F292BAA12E}" destId="{8F66C79B-03C6-4764-9914-9A60FF69AF82}" srcOrd="2" destOrd="0" presId="urn:microsoft.com/office/officeart/2018/5/layout/CenteredIconLabelDescriptionList"/>
    <dgm:cxn modelId="{478C2BC8-F33C-204E-B764-AD6BB4BFA117}" type="presParOf" srcId="{8F66C79B-03C6-4764-9914-9A60FF69AF82}" destId="{07DC041B-55E9-4CC3-AC28-2188C12380ED}" srcOrd="0" destOrd="0" presId="urn:microsoft.com/office/officeart/2018/5/layout/CenteredIconLabelDescriptionList"/>
    <dgm:cxn modelId="{CBCF7C16-82F8-B846-BBB6-5CB5A3378C2D}" type="presParOf" srcId="{8F66C79B-03C6-4764-9914-9A60FF69AF82}" destId="{E76E3EDF-8F80-4EA2-8464-C7012EA82984}" srcOrd="1" destOrd="0" presId="urn:microsoft.com/office/officeart/2018/5/layout/CenteredIconLabelDescriptionList"/>
    <dgm:cxn modelId="{E13D6E76-4F76-3140-8A84-14DD992ACB75}" type="presParOf" srcId="{8F66C79B-03C6-4764-9914-9A60FF69AF82}" destId="{68B6A3AD-ED79-480B-8CC9-6453A695D06B}" srcOrd="2" destOrd="0" presId="urn:microsoft.com/office/officeart/2018/5/layout/CenteredIconLabelDescriptionList"/>
    <dgm:cxn modelId="{EEA81E5C-F5C1-0748-B3B7-6E140ACFD6A5}" type="presParOf" srcId="{8F66C79B-03C6-4764-9914-9A60FF69AF82}" destId="{94B42F46-6C4B-423B-9F25-28976170AE4E}" srcOrd="3" destOrd="0" presId="urn:microsoft.com/office/officeart/2018/5/layout/CenteredIconLabelDescriptionList"/>
    <dgm:cxn modelId="{C8DAB5C1-79CD-AE4C-8B2B-6250A5B1F3AB}" type="presParOf" srcId="{8F66C79B-03C6-4764-9914-9A60FF69AF82}" destId="{E803D174-2798-4065-8C62-57A9566E5EED}" srcOrd="4" destOrd="0" presId="urn:microsoft.com/office/officeart/2018/5/layout/CenteredIconLabelDescriptionList"/>
    <dgm:cxn modelId="{C78A5AD1-D308-1747-9086-A2606009C7C5}" type="presParOf" srcId="{565C8FD9-C775-48AE-91EA-F1F292BAA12E}" destId="{B6A28ABE-45EC-4A15-9E32-708B851C407E}" srcOrd="3" destOrd="0" presId="urn:microsoft.com/office/officeart/2018/5/layout/CenteredIconLabelDescriptionList"/>
    <dgm:cxn modelId="{01D1C94F-9073-474A-A9E0-02AA80791E62}" type="presParOf" srcId="{565C8FD9-C775-48AE-91EA-F1F292BAA12E}" destId="{6B21177D-F580-4B8E-AA92-29929866D954}" srcOrd="4" destOrd="0" presId="urn:microsoft.com/office/officeart/2018/5/layout/CenteredIconLabelDescriptionList"/>
    <dgm:cxn modelId="{BBC3ADA6-BAEE-E842-A954-EAD624149098}" type="presParOf" srcId="{6B21177D-F580-4B8E-AA92-29929866D954}" destId="{191A21F2-D5D3-49D8-88E5-36ABB78CC59B}" srcOrd="0" destOrd="0" presId="urn:microsoft.com/office/officeart/2018/5/layout/CenteredIconLabelDescriptionList"/>
    <dgm:cxn modelId="{F1082E59-4025-4746-99B1-6F2313FF50CD}" type="presParOf" srcId="{6B21177D-F580-4B8E-AA92-29929866D954}" destId="{5DB38412-3E44-4F48-8CFB-76185594AA12}" srcOrd="1" destOrd="0" presId="urn:microsoft.com/office/officeart/2018/5/layout/CenteredIconLabelDescriptionList"/>
    <dgm:cxn modelId="{62097061-A561-5447-BBF9-BB103CE46342}" type="presParOf" srcId="{6B21177D-F580-4B8E-AA92-29929866D954}" destId="{E7680F59-6F0B-4F14-8CF4-4D84D655FC2B}" srcOrd="2" destOrd="0" presId="urn:microsoft.com/office/officeart/2018/5/layout/CenteredIconLabelDescriptionList"/>
    <dgm:cxn modelId="{C33E823F-7391-7B4B-A736-82996ED24E64}" type="presParOf" srcId="{6B21177D-F580-4B8E-AA92-29929866D954}" destId="{A994D51B-F589-42C3-9653-90EFDEF7FF0F}" srcOrd="3" destOrd="0" presId="urn:microsoft.com/office/officeart/2018/5/layout/CenteredIconLabelDescriptionList"/>
    <dgm:cxn modelId="{A9C9B6B4-07BE-EC4A-9165-C4CC838D4961}" type="presParOf" srcId="{6B21177D-F580-4B8E-AA92-29929866D954}" destId="{58487E6D-4378-4827-BD49-48C42F811E7B}" srcOrd="4" destOrd="0" presId="urn:microsoft.com/office/officeart/2018/5/layout/CenteredIconLabelDescriptionList"/>
    <dgm:cxn modelId="{F5A2A341-B255-8F46-AFFD-44B62CAAFAE4}" type="presParOf" srcId="{565C8FD9-C775-48AE-91EA-F1F292BAA12E}" destId="{6407E1B2-894B-4CF9-AC07-3626F8872D86}" srcOrd="5" destOrd="0" presId="urn:microsoft.com/office/officeart/2018/5/layout/CenteredIconLabelDescriptionList"/>
    <dgm:cxn modelId="{ACDA6E88-EBC7-2848-BEA9-1B0F2860E404}" type="presParOf" srcId="{565C8FD9-C775-48AE-91EA-F1F292BAA12E}" destId="{9C2C795B-E444-4F2F-8A57-4C5D94F52426}" srcOrd="6" destOrd="0" presId="urn:microsoft.com/office/officeart/2018/5/layout/CenteredIconLabelDescriptionList"/>
    <dgm:cxn modelId="{5EAE8B06-D4A1-EB47-8FC8-7C79977E20E8}" type="presParOf" srcId="{9C2C795B-E444-4F2F-8A57-4C5D94F52426}" destId="{B24C7477-1E6E-4F5E-927C-776DF7D114FB}" srcOrd="0" destOrd="0" presId="urn:microsoft.com/office/officeart/2018/5/layout/CenteredIconLabelDescriptionList"/>
    <dgm:cxn modelId="{F1C44E82-3980-CA46-BAD6-6552CE2EDCAA}" type="presParOf" srcId="{9C2C795B-E444-4F2F-8A57-4C5D94F52426}" destId="{F4E25772-31AA-424E-99DB-C05A5A6FF27D}" srcOrd="1" destOrd="0" presId="urn:microsoft.com/office/officeart/2018/5/layout/CenteredIconLabelDescriptionList"/>
    <dgm:cxn modelId="{B411D1C2-D821-2847-B8E6-0C486AF542FB}" type="presParOf" srcId="{9C2C795B-E444-4F2F-8A57-4C5D94F52426}" destId="{FA67D0CA-8066-41ED-8F64-9F723B1356DC}" srcOrd="2" destOrd="0" presId="urn:microsoft.com/office/officeart/2018/5/layout/CenteredIconLabelDescriptionList"/>
    <dgm:cxn modelId="{829D7BE3-EB37-E84C-A31B-73A20D0D1A60}" type="presParOf" srcId="{9C2C795B-E444-4F2F-8A57-4C5D94F52426}" destId="{C6049E4A-9052-42AA-9C4D-3686C840379E}" srcOrd="3" destOrd="0" presId="urn:microsoft.com/office/officeart/2018/5/layout/CenteredIconLabelDescriptionList"/>
    <dgm:cxn modelId="{00CAEF05-3C05-A84B-A764-B6903B9DE246}" type="presParOf" srcId="{9C2C795B-E444-4F2F-8A57-4C5D94F52426}" destId="{BBBFB1EE-3768-4C9A-A8F8-1CB7CF51E2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E4809-008A-0042-859F-79BF89DE6B6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GB"/>
        </a:p>
      </dgm:t>
    </dgm:pt>
    <dgm:pt modelId="{3241872F-0CD1-7C46-A35A-28D2CC1DF44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smtClean="0"/>
            <a:t>Greater Bandwidth</a:t>
          </a:r>
          <a:endParaRPr lang="en-GB" dirty="0"/>
        </a:p>
      </dgm:t>
    </dgm:pt>
    <dgm:pt modelId="{9A3FD6FC-7403-BC40-85B1-FD9F066A8758}" type="parTrans" cxnId="{F7BE34CD-E34C-5F4F-984B-85924CAB6B5D}">
      <dgm:prSet/>
      <dgm:spPr/>
      <dgm:t>
        <a:bodyPr/>
        <a:lstStyle/>
        <a:p>
          <a:endParaRPr lang="en-GB"/>
        </a:p>
      </dgm:t>
    </dgm:pt>
    <dgm:pt modelId="{B9F73C0C-7785-AC4E-84BF-AFAB4AFB8E19}" type="sibTrans" cxnId="{F7BE34CD-E34C-5F4F-984B-85924CAB6B5D}">
      <dgm:prSet/>
      <dgm:spPr/>
      <dgm:t>
        <a:bodyPr/>
        <a:lstStyle/>
        <a:p>
          <a:endParaRPr lang="en-GB"/>
        </a:p>
      </dgm:t>
    </dgm:pt>
    <dgm:pt modelId="{E5B4F718-0867-4A4B-8F8D-43DCAA0685B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smtClean="0"/>
            <a:t>Greater bandwidth will ensure faster download speed that will attract consumers</a:t>
          </a:r>
          <a:endParaRPr lang="en-GB" dirty="0"/>
        </a:p>
      </dgm:t>
    </dgm:pt>
    <dgm:pt modelId="{AAC99FA0-7175-E046-9A6D-3A0FAF83279A}" type="parTrans" cxnId="{3E2FF9A1-A257-A644-A1DF-4E5D0F4ACAA2}">
      <dgm:prSet/>
      <dgm:spPr/>
      <dgm:t>
        <a:bodyPr/>
        <a:lstStyle/>
        <a:p>
          <a:endParaRPr lang="en-GB"/>
        </a:p>
      </dgm:t>
    </dgm:pt>
    <dgm:pt modelId="{8E9520BB-FBF3-EA46-8B94-2E4EB6FD1975}" type="sibTrans" cxnId="{3E2FF9A1-A257-A644-A1DF-4E5D0F4ACAA2}">
      <dgm:prSet/>
      <dgm:spPr/>
      <dgm:t>
        <a:bodyPr/>
        <a:lstStyle/>
        <a:p>
          <a:endParaRPr lang="en-GB"/>
        </a:p>
      </dgm:t>
    </dgm:pt>
    <dgm:pt modelId="{7A1F96F1-573E-9742-A5B6-6E67995502F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smtClean="0"/>
            <a:t>Massive Network Capacity</a:t>
          </a:r>
          <a:endParaRPr lang="en-GB" dirty="0"/>
        </a:p>
      </dgm:t>
    </dgm:pt>
    <dgm:pt modelId="{82BBF063-2E23-BE4C-84F1-DB146FB5D446}" type="parTrans" cxnId="{03397B3C-271F-334C-9A32-D365985D1617}">
      <dgm:prSet/>
      <dgm:spPr/>
      <dgm:t>
        <a:bodyPr/>
        <a:lstStyle/>
        <a:p>
          <a:endParaRPr lang="en-GB"/>
        </a:p>
      </dgm:t>
    </dgm:pt>
    <dgm:pt modelId="{4D370711-DCF7-D94D-A845-270847C513DF}" type="sibTrans" cxnId="{03397B3C-271F-334C-9A32-D365985D1617}">
      <dgm:prSet/>
      <dgm:spPr/>
      <dgm:t>
        <a:bodyPr/>
        <a:lstStyle/>
        <a:p>
          <a:endParaRPr lang="en-GB"/>
        </a:p>
      </dgm:t>
    </dgm:pt>
    <dgm:pt modelId="{0B80DB65-E502-8E42-ACEB-2539B0822BF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smtClean="0"/>
            <a:t>Reliable Connectivity</a:t>
          </a:r>
          <a:endParaRPr lang="en-GB" dirty="0"/>
        </a:p>
      </dgm:t>
    </dgm:pt>
    <dgm:pt modelId="{5DD7E5B6-00B3-0C40-9A68-C3D85CE95911}" type="parTrans" cxnId="{BA3F1CD9-63B9-0040-8B82-CC3FA7C5760A}">
      <dgm:prSet/>
      <dgm:spPr/>
      <dgm:t>
        <a:bodyPr/>
        <a:lstStyle/>
        <a:p>
          <a:endParaRPr lang="en-GB"/>
        </a:p>
      </dgm:t>
    </dgm:pt>
    <dgm:pt modelId="{751D1233-3E9A-1047-84D8-E3896CFD686E}" type="sibTrans" cxnId="{BA3F1CD9-63B9-0040-8B82-CC3FA7C5760A}">
      <dgm:prSet/>
      <dgm:spPr/>
      <dgm:t>
        <a:bodyPr/>
        <a:lstStyle/>
        <a:p>
          <a:endParaRPr lang="en-GB"/>
        </a:p>
      </dgm:t>
    </dgm:pt>
    <dgm:pt modelId="{B3DA59E8-0C59-5C40-A067-4BC724DDBC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smtClean="0"/>
            <a:t>5G will provide reliable connectivity by ensuring greater bandwidth with a huge network of connected devices</a:t>
          </a:r>
          <a:endParaRPr lang="en-GB" dirty="0"/>
        </a:p>
      </dgm:t>
    </dgm:pt>
    <dgm:pt modelId="{E4FCB2DC-7899-0D44-ABC4-4B8DF548C56D}" type="parTrans" cxnId="{831F637E-3E7B-CF4D-9580-BD5DBB0DE3E0}">
      <dgm:prSet/>
      <dgm:spPr/>
      <dgm:t>
        <a:bodyPr/>
        <a:lstStyle/>
        <a:p>
          <a:endParaRPr lang="en-GB"/>
        </a:p>
      </dgm:t>
    </dgm:pt>
    <dgm:pt modelId="{8413AEB6-718C-C641-A61E-BC0133B6BC33}" type="sibTrans" cxnId="{831F637E-3E7B-CF4D-9580-BD5DBB0DE3E0}">
      <dgm:prSet/>
      <dgm:spPr/>
      <dgm:t>
        <a:bodyPr/>
        <a:lstStyle/>
        <a:p>
          <a:endParaRPr lang="en-GB"/>
        </a:p>
      </dgm:t>
    </dgm:pt>
    <dgm:pt modelId="{EAA4EAF7-4E5A-F24E-AF93-68B95009E94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smtClean="0"/>
            <a:t>Low cost-per-bit</a:t>
          </a:r>
          <a:endParaRPr lang="en-GB" dirty="0"/>
        </a:p>
      </dgm:t>
    </dgm:pt>
    <dgm:pt modelId="{E728642B-BA5E-C942-9BC1-F700016D52FC}" type="parTrans" cxnId="{B0999E91-CB75-5C4A-92C6-14F8222F6D73}">
      <dgm:prSet/>
      <dgm:spPr/>
      <dgm:t>
        <a:bodyPr/>
        <a:lstStyle/>
        <a:p>
          <a:endParaRPr lang="en-GB"/>
        </a:p>
      </dgm:t>
    </dgm:pt>
    <dgm:pt modelId="{A829F504-AE31-CE4D-8023-94D0DB140BCC}" type="sibTrans" cxnId="{B0999E91-CB75-5C4A-92C6-14F8222F6D73}">
      <dgm:prSet/>
      <dgm:spPr/>
      <dgm:t>
        <a:bodyPr/>
        <a:lstStyle/>
        <a:p>
          <a:endParaRPr lang="en-GB"/>
        </a:p>
      </dgm:t>
    </dgm:pt>
    <dgm:pt modelId="{D651E19A-C98F-BD45-949F-6F5CAD458A2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The availability of faster uniform data rates and lower latency will lower the cost-per-bit, </a:t>
          </a:r>
          <a:endParaRPr lang="en-GB" dirty="0"/>
        </a:p>
      </dgm:t>
    </dgm:pt>
    <dgm:pt modelId="{A4855E59-B700-B54E-8238-EF0F82BA0F50}" type="parTrans" cxnId="{A5C6471C-C59C-DC48-8184-71FCEAF9B18A}">
      <dgm:prSet/>
      <dgm:spPr/>
      <dgm:t>
        <a:bodyPr/>
        <a:lstStyle/>
        <a:p>
          <a:endParaRPr lang="en-GB"/>
        </a:p>
      </dgm:t>
    </dgm:pt>
    <dgm:pt modelId="{EFB044A5-666C-7642-BC9B-1181ABBA5306}" type="sibTrans" cxnId="{A5C6471C-C59C-DC48-8184-71FCEAF9B18A}">
      <dgm:prSet/>
      <dgm:spPr/>
      <dgm:t>
        <a:bodyPr/>
        <a:lstStyle/>
        <a:p>
          <a:endParaRPr lang="en-GB"/>
        </a:p>
      </dgm:t>
    </dgm:pt>
    <dgm:pt modelId="{8C5E6472-1ECF-A649-BD7A-FD1DB2ECFC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smtClean="0"/>
            <a:t>5G will provide massive network support which means it can accommodate more consumers than before</a:t>
          </a:r>
          <a:endParaRPr lang="en-GB" dirty="0"/>
        </a:p>
      </dgm:t>
    </dgm:pt>
    <dgm:pt modelId="{1FE5AAC0-8F10-0F44-94F5-86FC82DBE4C6}" type="sibTrans" cxnId="{1EEA7CAC-C793-5042-815B-C09F8061F06B}">
      <dgm:prSet/>
      <dgm:spPr/>
      <dgm:t>
        <a:bodyPr/>
        <a:lstStyle/>
        <a:p>
          <a:endParaRPr lang="en-GB"/>
        </a:p>
      </dgm:t>
    </dgm:pt>
    <dgm:pt modelId="{4DB4C516-0423-E143-866E-FA5C9C185418}" type="parTrans" cxnId="{1EEA7CAC-C793-5042-815B-C09F8061F06B}">
      <dgm:prSet/>
      <dgm:spPr/>
      <dgm:t>
        <a:bodyPr/>
        <a:lstStyle/>
        <a:p>
          <a:endParaRPr lang="en-GB"/>
        </a:p>
      </dgm:t>
    </dgm:pt>
    <dgm:pt modelId="{565C8FD9-C775-48AE-91EA-F1F292BAA12E}" type="pres">
      <dgm:prSet presAssocID="{690E4809-008A-0042-859F-79BF89DE6B6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1C83B5-273D-47BC-8F4E-77FB8BE1E002}" type="pres">
      <dgm:prSet presAssocID="{3241872F-0CD1-7C46-A35A-28D2CC1DF448}" presName="compNode" presStyleCnt="0"/>
      <dgm:spPr/>
      <dgm:t>
        <a:bodyPr/>
        <a:lstStyle/>
        <a:p>
          <a:endParaRPr lang="en-US"/>
        </a:p>
      </dgm:t>
    </dgm:pt>
    <dgm:pt modelId="{1E3182D2-B021-43B5-A679-86A45E040CF8}" type="pres">
      <dgm:prSet presAssocID="{3241872F-0CD1-7C46-A35A-28D2CC1DF4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  <dgm:extLst/>
    </dgm:pt>
    <dgm:pt modelId="{621B7CA3-7FA4-4AAF-81A7-8C7719DE110B}" type="pres">
      <dgm:prSet presAssocID="{3241872F-0CD1-7C46-A35A-28D2CC1DF448}" presName="iconSpace" presStyleCnt="0"/>
      <dgm:spPr/>
      <dgm:t>
        <a:bodyPr/>
        <a:lstStyle/>
        <a:p>
          <a:endParaRPr lang="en-US"/>
        </a:p>
      </dgm:t>
    </dgm:pt>
    <dgm:pt modelId="{68F7DC9C-9C0C-4684-85D0-C4DA3A8D075F}" type="pres">
      <dgm:prSet presAssocID="{3241872F-0CD1-7C46-A35A-28D2CC1DF448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046CE9A-1C93-4F5C-B40C-AFCDEB67A0AB}" type="pres">
      <dgm:prSet presAssocID="{3241872F-0CD1-7C46-A35A-28D2CC1DF448}" presName="txSpace" presStyleCnt="0"/>
      <dgm:spPr/>
      <dgm:t>
        <a:bodyPr/>
        <a:lstStyle/>
        <a:p>
          <a:endParaRPr lang="en-US"/>
        </a:p>
      </dgm:t>
    </dgm:pt>
    <dgm:pt modelId="{98C9601D-B69D-496E-B30F-0690CD97F6BA}" type="pres">
      <dgm:prSet presAssocID="{3241872F-0CD1-7C46-A35A-28D2CC1DF448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28A250BC-A5D4-40A0-8ECD-060467E4DD51}" type="pres">
      <dgm:prSet presAssocID="{B9F73C0C-7785-AC4E-84BF-AFAB4AFB8E19}" presName="sibTrans" presStyleCnt="0"/>
      <dgm:spPr/>
      <dgm:t>
        <a:bodyPr/>
        <a:lstStyle/>
        <a:p>
          <a:endParaRPr lang="en-US"/>
        </a:p>
      </dgm:t>
    </dgm:pt>
    <dgm:pt modelId="{8F66C79B-03C6-4764-9914-9A60FF69AF82}" type="pres">
      <dgm:prSet presAssocID="{7A1F96F1-573E-9742-A5B6-6E67995502FB}" presName="compNode" presStyleCnt="0"/>
      <dgm:spPr/>
      <dgm:t>
        <a:bodyPr/>
        <a:lstStyle/>
        <a:p>
          <a:endParaRPr lang="en-US"/>
        </a:p>
      </dgm:t>
    </dgm:pt>
    <dgm:pt modelId="{07DC041B-55E9-4CC3-AC28-2188C12380ED}" type="pres">
      <dgm:prSet presAssocID="{7A1F96F1-573E-9742-A5B6-6E67995502FB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en-US"/>
        </a:p>
      </dgm:t>
      <dgm:extLst/>
    </dgm:pt>
    <dgm:pt modelId="{E76E3EDF-8F80-4EA2-8464-C7012EA82984}" type="pres">
      <dgm:prSet presAssocID="{7A1F96F1-573E-9742-A5B6-6E67995502FB}" presName="iconSpace" presStyleCnt="0"/>
      <dgm:spPr/>
      <dgm:t>
        <a:bodyPr/>
        <a:lstStyle/>
        <a:p>
          <a:endParaRPr lang="en-US"/>
        </a:p>
      </dgm:t>
    </dgm:pt>
    <dgm:pt modelId="{68B6A3AD-ED79-480B-8CC9-6453A695D06B}" type="pres">
      <dgm:prSet presAssocID="{7A1F96F1-573E-9742-A5B6-6E67995502FB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B42F46-6C4B-423B-9F25-28976170AE4E}" type="pres">
      <dgm:prSet presAssocID="{7A1F96F1-573E-9742-A5B6-6E67995502FB}" presName="txSpace" presStyleCnt="0"/>
      <dgm:spPr/>
      <dgm:t>
        <a:bodyPr/>
        <a:lstStyle/>
        <a:p>
          <a:endParaRPr lang="en-US"/>
        </a:p>
      </dgm:t>
    </dgm:pt>
    <dgm:pt modelId="{E803D174-2798-4065-8C62-57A9566E5EED}" type="pres">
      <dgm:prSet presAssocID="{7A1F96F1-573E-9742-A5B6-6E67995502FB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B6A28ABE-45EC-4A15-9E32-708B851C407E}" type="pres">
      <dgm:prSet presAssocID="{4D370711-DCF7-D94D-A845-270847C513DF}" presName="sibTrans" presStyleCnt="0"/>
      <dgm:spPr/>
      <dgm:t>
        <a:bodyPr/>
        <a:lstStyle/>
        <a:p>
          <a:endParaRPr lang="en-US"/>
        </a:p>
      </dgm:t>
    </dgm:pt>
    <dgm:pt modelId="{6B21177D-F580-4B8E-AA92-29929866D954}" type="pres">
      <dgm:prSet presAssocID="{0B80DB65-E502-8E42-ACEB-2539B0822BF0}" presName="compNode" presStyleCnt="0"/>
      <dgm:spPr/>
      <dgm:t>
        <a:bodyPr/>
        <a:lstStyle/>
        <a:p>
          <a:endParaRPr lang="en-US"/>
        </a:p>
      </dgm:t>
    </dgm:pt>
    <dgm:pt modelId="{191A21F2-D5D3-49D8-88E5-36ABB78CC59B}" type="pres">
      <dgm:prSet presAssocID="{0B80DB65-E502-8E42-ACEB-2539B0822BF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  <dgm:t>
        <a:bodyPr/>
        <a:lstStyle/>
        <a:p>
          <a:endParaRPr lang="en-US"/>
        </a:p>
      </dgm:t>
      <dgm:extLst/>
    </dgm:pt>
    <dgm:pt modelId="{5DB38412-3E44-4F48-8CFB-76185594AA12}" type="pres">
      <dgm:prSet presAssocID="{0B80DB65-E502-8E42-ACEB-2539B0822BF0}" presName="iconSpace" presStyleCnt="0"/>
      <dgm:spPr/>
      <dgm:t>
        <a:bodyPr/>
        <a:lstStyle/>
        <a:p>
          <a:endParaRPr lang="en-US"/>
        </a:p>
      </dgm:t>
    </dgm:pt>
    <dgm:pt modelId="{E7680F59-6F0B-4F14-8CF4-4D84D655FC2B}" type="pres">
      <dgm:prSet presAssocID="{0B80DB65-E502-8E42-ACEB-2539B0822BF0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94D51B-F589-42C3-9653-90EFDEF7FF0F}" type="pres">
      <dgm:prSet presAssocID="{0B80DB65-E502-8E42-ACEB-2539B0822BF0}" presName="txSpace" presStyleCnt="0"/>
      <dgm:spPr/>
      <dgm:t>
        <a:bodyPr/>
        <a:lstStyle/>
        <a:p>
          <a:endParaRPr lang="en-US"/>
        </a:p>
      </dgm:t>
    </dgm:pt>
    <dgm:pt modelId="{58487E6D-4378-4827-BD49-48C42F811E7B}" type="pres">
      <dgm:prSet presAssocID="{0B80DB65-E502-8E42-ACEB-2539B0822BF0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6407E1B2-894B-4CF9-AC07-3626F8872D86}" type="pres">
      <dgm:prSet presAssocID="{751D1233-3E9A-1047-84D8-E3896CFD686E}" presName="sibTrans" presStyleCnt="0"/>
      <dgm:spPr/>
      <dgm:t>
        <a:bodyPr/>
        <a:lstStyle/>
        <a:p>
          <a:endParaRPr lang="en-US"/>
        </a:p>
      </dgm:t>
    </dgm:pt>
    <dgm:pt modelId="{9C2C795B-E444-4F2F-8A57-4C5D94F52426}" type="pres">
      <dgm:prSet presAssocID="{EAA4EAF7-4E5A-F24E-AF93-68B95009E94C}" presName="compNode" presStyleCnt="0"/>
      <dgm:spPr/>
      <dgm:t>
        <a:bodyPr/>
        <a:lstStyle/>
        <a:p>
          <a:endParaRPr lang="en-US"/>
        </a:p>
      </dgm:t>
    </dgm:pt>
    <dgm:pt modelId="{B24C7477-1E6E-4F5E-927C-776DF7D114FB}" type="pres">
      <dgm:prSet presAssocID="{EAA4EAF7-4E5A-F24E-AF93-68B95009E94C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  <dgm:extLst/>
    </dgm:pt>
    <dgm:pt modelId="{F4E25772-31AA-424E-99DB-C05A5A6FF27D}" type="pres">
      <dgm:prSet presAssocID="{EAA4EAF7-4E5A-F24E-AF93-68B95009E94C}" presName="iconSpace" presStyleCnt="0"/>
      <dgm:spPr/>
      <dgm:t>
        <a:bodyPr/>
        <a:lstStyle/>
        <a:p>
          <a:endParaRPr lang="en-US"/>
        </a:p>
      </dgm:t>
    </dgm:pt>
    <dgm:pt modelId="{FA67D0CA-8066-41ED-8F64-9F723B1356DC}" type="pres">
      <dgm:prSet presAssocID="{EAA4EAF7-4E5A-F24E-AF93-68B95009E94C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6049E4A-9052-42AA-9C4D-3686C840379E}" type="pres">
      <dgm:prSet presAssocID="{EAA4EAF7-4E5A-F24E-AF93-68B95009E94C}" presName="txSpace" presStyleCnt="0"/>
      <dgm:spPr/>
      <dgm:t>
        <a:bodyPr/>
        <a:lstStyle/>
        <a:p>
          <a:endParaRPr lang="en-US"/>
        </a:p>
      </dgm:t>
    </dgm:pt>
    <dgm:pt modelId="{BBBFB1EE-3768-4C9A-A8F8-1CB7CF51E29B}" type="pres">
      <dgm:prSet presAssocID="{EAA4EAF7-4E5A-F24E-AF93-68B95009E94C}" presName="desTx" presStyleLbl="revTx" presStyleIdx="7" presStyleCnt="8">
        <dgm:presLayoutVars/>
      </dgm:prSet>
      <dgm:spPr/>
      <dgm:t>
        <a:bodyPr/>
        <a:lstStyle/>
        <a:p>
          <a:endParaRPr lang="en-US"/>
        </a:p>
      </dgm:t>
    </dgm:pt>
  </dgm:ptLst>
  <dgm:cxnLst>
    <dgm:cxn modelId="{F7BE34CD-E34C-5F4F-984B-85924CAB6B5D}" srcId="{690E4809-008A-0042-859F-79BF89DE6B6F}" destId="{3241872F-0CD1-7C46-A35A-28D2CC1DF448}" srcOrd="0" destOrd="0" parTransId="{9A3FD6FC-7403-BC40-85B1-FD9F066A8758}" sibTransId="{B9F73C0C-7785-AC4E-84BF-AFAB4AFB8E19}"/>
    <dgm:cxn modelId="{1A412870-8165-1A43-8EC4-60284819F9D2}" type="presOf" srcId="{EAA4EAF7-4E5A-F24E-AF93-68B95009E94C}" destId="{FA67D0CA-8066-41ED-8F64-9F723B1356DC}" srcOrd="0" destOrd="0" presId="urn:microsoft.com/office/officeart/2018/5/layout/CenteredIconLabelDescriptionList"/>
    <dgm:cxn modelId="{2CA0A8E2-6A48-C144-9E24-E2B317272C10}" type="presOf" srcId="{8C5E6472-1ECF-A649-BD7A-FD1DB2ECFCC8}" destId="{E803D174-2798-4065-8C62-57A9566E5EED}" srcOrd="0" destOrd="0" presId="urn:microsoft.com/office/officeart/2018/5/layout/CenteredIconLabelDescriptionList"/>
    <dgm:cxn modelId="{831F637E-3E7B-CF4D-9580-BD5DBB0DE3E0}" srcId="{0B80DB65-E502-8E42-ACEB-2539B0822BF0}" destId="{B3DA59E8-0C59-5C40-A067-4BC724DDBC9A}" srcOrd="0" destOrd="0" parTransId="{E4FCB2DC-7899-0D44-ABC4-4B8DF548C56D}" sibTransId="{8413AEB6-718C-C641-A61E-BC0133B6BC33}"/>
    <dgm:cxn modelId="{03397B3C-271F-334C-9A32-D365985D1617}" srcId="{690E4809-008A-0042-859F-79BF89DE6B6F}" destId="{7A1F96F1-573E-9742-A5B6-6E67995502FB}" srcOrd="1" destOrd="0" parTransId="{82BBF063-2E23-BE4C-84F1-DB146FB5D446}" sibTransId="{4D370711-DCF7-D94D-A845-270847C513DF}"/>
    <dgm:cxn modelId="{84D9E5D4-19A9-BE41-9AED-083BEC2262D7}" type="presOf" srcId="{3241872F-0CD1-7C46-A35A-28D2CC1DF448}" destId="{68F7DC9C-9C0C-4684-85D0-C4DA3A8D075F}" srcOrd="0" destOrd="0" presId="urn:microsoft.com/office/officeart/2018/5/layout/CenteredIconLabelDescriptionList"/>
    <dgm:cxn modelId="{1EEA7CAC-C793-5042-815B-C09F8061F06B}" srcId="{7A1F96F1-573E-9742-A5B6-6E67995502FB}" destId="{8C5E6472-1ECF-A649-BD7A-FD1DB2ECFCC8}" srcOrd="0" destOrd="0" parTransId="{4DB4C516-0423-E143-866E-FA5C9C185418}" sibTransId="{1FE5AAC0-8F10-0F44-94F5-86FC82DBE4C6}"/>
    <dgm:cxn modelId="{39F92C70-4B45-394B-827E-3324B4374608}" type="presOf" srcId="{E5B4F718-0867-4A4B-8F8D-43DCAA0685B2}" destId="{98C9601D-B69D-496E-B30F-0690CD97F6BA}" srcOrd="0" destOrd="0" presId="urn:microsoft.com/office/officeart/2018/5/layout/CenteredIconLabelDescriptionList"/>
    <dgm:cxn modelId="{BA3F1CD9-63B9-0040-8B82-CC3FA7C5760A}" srcId="{690E4809-008A-0042-859F-79BF89DE6B6F}" destId="{0B80DB65-E502-8E42-ACEB-2539B0822BF0}" srcOrd="2" destOrd="0" parTransId="{5DD7E5B6-00B3-0C40-9A68-C3D85CE95911}" sibTransId="{751D1233-3E9A-1047-84D8-E3896CFD686E}"/>
    <dgm:cxn modelId="{56649BCF-D788-E744-AAAD-F88F44B617B6}" type="presOf" srcId="{0B80DB65-E502-8E42-ACEB-2539B0822BF0}" destId="{E7680F59-6F0B-4F14-8CF4-4D84D655FC2B}" srcOrd="0" destOrd="0" presId="urn:microsoft.com/office/officeart/2018/5/layout/CenteredIconLabelDescriptionList"/>
    <dgm:cxn modelId="{A5C6471C-C59C-DC48-8184-71FCEAF9B18A}" srcId="{EAA4EAF7-4E5A-F24E-AF93-68B95009E94C}" destId="{D651E19A-C98F-BD45-949F-6F5CAD458A27}" srcOrd="0" destOrd="0" parTransId="{A4855E59-B700-B54E-8238-EF0F82BA0F50}" sibTransId="{EFB044A5-666C-7642-BC9B-1181ABBA5306}"/>
    <dgm:cxn modelId="{A35A2619-9833-B842-AC78-6797C5EB36A3}" type="presOf" srcId="{7A1F96F1-573E-9742-A5B6-6E67995502FB}" destId="{68B6A3AD-ED79-480B-8CC9-6453A695D06B}" srcOrd="0" destOrd="0" presId="urn:microsoft.com/office/officeart/2018/5/layout/CenteredIconLabelDescriptionList"/>
    <dgm:cxn modelId="{046AE410-4A1A-4C40-8D22-C1A24FE316F8}" type="presOf" srcId="{B3DA59E8-0C59-5C40-A067-4BC724DDBC9A}" destId="{58487E6D-4378-4827-BD49-48C42F811E7B}" srcOrd="0" destOrd="0" presId="urn:microsoft.com/office/officeart/2018/5/layout/CenteredIconLabelDescriptionList"/>
    <dgm:cxn modelId="{3B924D3B-2232-314D-B6A4-14BCC8928139}" type="presOf" srcId="{D651E19A-C98F-BD45-949F-6F5CAD458A27}" destId="{BBBFB1EE-3768-4C9A-A8F8-1CB7CF51E29B}" srcOrd="0" destOrd="0" presId="urn:microsoft.com/office/officeart/2018/5/layout/CenteredIconLabelDescriptionList"/>
    <dgm:cxn modelId="{3E2FF9A1-A257-A644-A1DF-4E5D0F4ACAA2}" srcId="{3241872F-0CD1-7C46-A35A-28D2CC1DF448}" destId="{E5B4F718-0867-4A4B-8F8D-43DCAA0685B2}" srcOrd="0" destOrd="0" parTransId="{AAC99FA0-7175-E046-9A6D-3A0FAF83279A}" sibTransId="{8E9520BB-FBF3-EA46-8B94-2E4EB6FD1975}"/>
    <dgm:cxn modelId="{B0999E91-CB75-5C4A-92C6-14F8222F6D73}" srcId="{690E4809-008A-0042-859F-79BF89DE6B6F}" destId="{EAA4EAF7-4E5A-F24E-AF93-68B95009E94C}" srcOrd="3" destOrd="0" parTransId="{E728642B-BA5E-C942-9BC1-F700016D52FC}" sibTransId="{A829F504-AE31-CE4D-8023-94D0DB140BCC}"/>
    <dgm:cxn modelId="{5CAC563C-731F-7A42-B650-9A88D95C588A}" type="presOf" srcId="{690E4809-008A-0042-859F-79BF89DE6B6F}" destId="{565C8FD9-C775-48AE-91EA-F1F292BAA12E}" srcOrd="0" destOrd="0" presId="urn:microsoft.com/office/officeart/2018/5/layout/CenteredIconLabelDescriptionList"/>
    <dgm:cxn modelId="{FC178909-7AA9-7A4C-8EA3-91A3F5C05A16}" type="presParOf" srcId="{565C8FD9-C775-48AE-91EA-F1F292BAA12E}" destId="{4B1C83B5-273D-47BC-8F4E-77FB8BE1E002}" srcOrd="0" destOrd="0" presId="urn:microsoft.com/office/officeart/2018/5/layout/CenteredIconLabelDescriptionList"/>
    <dgm:cxn modelId="{57FA606D-432E-464C-97B8-344B3E1BA192}" type="presParOf" srcId="{4B1C83B5-273D-47BC-8F4E-77FB8BE1E002}" destId="{1E3182D2-B021-43B5-A679-86A45E040CF8}" srcOrd="0" destOrd="0" presId="urn:microsoft.com/office/officeart/2018/5/layout/CenteredIconLabelDescriptionList"/>
    <dgm:cxn modelId="{5FB69D43-DFFF-8245-B768-819AFA8FA016}" type="presParOf" srcId="{4B1C83B5-273D-47BC-8F4E-77FB8BE1E002}" destId="{621B7CA3-7FA4-4AAF-81A7-8C7719DE110B}" srcOrd="1" destOrd="0" presId="urn:microsoft.com/office/officeart/2018/5/layout/CenteredIconLabelDescriptionList"/>
    <dgm:cxn modelId="{1847D61B-125F-1348-95EB-5AF5C74F1CF8}" type="presParOf" srcId="{4B1C83B5-273D-47BC-8F4E-77FB8BE1E002}" destId="{68F7DC9C-9C0C-4684-85D0-C4DA3A8D075F}" srcOrd="2" destOrd="0" presId="urn:microsoft.com/office/officeart/2018/5/layout/CenteredIconLabelDescriptionList"/>
    <dgm:cxn modelId="{F9CD7793-B268-FD49-A1A3-E43B0E5CCEC9}" type="presParOf" srcId="{4B1C83B5-273D-47BC-8F4E-77FB8BE1E002}" destId="{8046CE9A-1C93-4F5C-B40C-AFCDEB67A0AB}" srcOrd="3" destOrd="0" presId="urn:microsoft.com/office/officeart/2018/5/layout/CenteredIconLabelDescriptionList"/>
    <dgm:cxn modelId="{1D67EAA7-B3EE-5049-83D2-62CEEC03B5A4}" type="presParOf" srcId="{4B1C83B5-273D-47BC-8F4E-77FB8BE1E002}" destId="{98C9601D-B69D-496E-B30F-0690CD97F6BA}" srcOrd="4" destOrd="0" presId="urn:microsoft.com/office/officeart/2018/5/layout/CenteredIconLabelDescriptionList"/>
    <dgm:cxn modelId="{D3273CC2-6953-614A-A0A1-7AA6B3A61AB0}" type="presParOf" srcId="{565C8FD9-C775-48AE-91EA-F1F292BAA12E}" destId="{28A250BC-A5D4-40A0-8ECD-060467E4DD51}" srcOrd="1" destOrd="0" presId="urn:microsoft.com/office/officeart/2018/5/layout/CenteredIconLabelDescriptionList"/>
    <dgm:cxn modelId="{B514E707-63DD-2240-BC7A-56986E8E5920}" type="presParOf" srcId="{565C8FD9-C775-48AE-91EA-F1F292BAA12E}" destId="{8F66C79B-03C6-4764-9914-9A60FF69AF82}" srcOrd="2" destOrd="0" presId="urn:microsoft.com/office/officeart/2018/5/layout/CenteredIconLabelDescriptionList"/>
    <dgm:cxn modelId="{478C2BC8-F33C-204E-B764-AD6BB4BFA117}" type="presParOf" srcId="{8F66C79B-03C6-4764-9914-9A60FF69AF82}" destId="{07DC041B-55E9-4CC3-AC28-2188C12380ED}" srcOrd="0" destOrd="0" presId="urn:microsoft.com/office/officeart/2018/5/layout/CenteredIconLabelDescriptionList"/>
    <dgm:cxn modelId="{CBCF7C16-82F8-B846-BBB6-5CB5A3378C2D}" type="presParOf" srcId="{8F66C79B-03C6-4764-9914-9A60FF69AF82}" destId="{E76E3EDF-8F80-4EA2-8464-C7012EA82984}" srcOrd="1" destOrd="0" presId="urn:microsoft.com/office/officeart/2018/5/layout/CenteredIconLabelDescriptionList"/>
    <dgm:cxn modelId="{E13D6E76-4F76-3140-8A84-14DD992ACB75}" type="presParOf" srcId="{8F66C79B-03C6-4764-9914-9A60FF69AF82}" destId="{68B6A3AD-ED79-480B-8CC9-6453A695D06B}" srcOrd="2" destOrd="0" presId="urn:microsoft.com/office/officeart/2018/5/layout/CenteredIconLabelDescriptionList"/>
    <dgm:cxn modelId="{EEA81E5C-F5C1-0748-B3B7-6E140ACFD6A5}" type="presParOf" srcId="{8F66C79B-03C6-4764-9914-9A60FF69AF82}" destId="{94B42F46-6C4B-423B-9F25-28976170AE4E}" srcOrd="3" destOrd="0" presId="urn:microsoft.com/office/officeart/2018/5/layout/CenteredIconLabelDescriptionList"/>
    <dgm:cxn modelId="{C8DAB5C1-79CD-AE4C-8B2B-6250A5B1F3AB}" type="presParOf" srcId="{8F66C79B-03C6-4764-9914-9A60FF69AF82}" destId="{E803D174-2798-4065-8C62-57A9566E5EED}" srcOrd="4" destOrd="0" presId="urn:microsoft.com/office/officeart/2018/5/layout/CenteredIconLabelDescriptionList"/>
    <dgm:cxn modelId="{C78A5AD1-D308-1747-9086-A2606009C7C5}" type="presParOf" srcId="{565C8FD9-C775-48AE-91EA-F1F292BAA12E}" destId="{B6A28ABE-45EC-4A15-9E32-708B851C407E}" srcOrd="3" destOrd="0" presId="urn:microsoft.com/office/officeart/2018/5/layout/CenteredIconLabelDescriptionList"/>
    <dgm:cxn modelId="{01D1C94F-9073-474A-A9E0-02AA80791E62}" type="presParOf" srcId="{565C8FD9-C775-48AE-91EA-F1F292BAA12E}" destId="{6B21177D-F580-4B8E-AA92-29929866D954}" srcOrd="4" destOrd="0" presId="urn:microsoft.com/office/officeart/2018/5/layout/CenteredIconLabelDescriptionList"/>
    <dgm:cxn modelId="{BBC3ADA6-BAEE-E842-A954-EAD624149098}" type="presParOf" srcId="{6B21177D-F580-4B8E-AA92-29929866D954}" destId="{191A21F2-D5D3-49D8-88E5-36ABB78CC59B}" srcOrd="0" destOrd="0" presId="urn:microsoft.com/office/officeart/2018/5/layout/CenteredIconLabelDescriptionList"/>
    <dgm:cxn modelId="{F1082E59-4025-4746-99B1-6F2313FF50CD}" type="presParOf" srcId="{6B21177D-F580-4B8E-AA92-29929866D954}" destId="{5DB38412-3E44-4F48-8CFB-76185594AA12}" srcOrd="1" destOrd="0" presId="urn:microsoft.com/office/officeart/2018/5/layout/CenteredIconLabelDescriptionList"/>
    <dgm:cxn modelId="{62097061-A561-5447-BBF9-BB103CE46342}" type="presParOf" srcId="{6B21177D-F580-4B8E-AA92-29929866D954}" destId="{E7680F59-6F0B-4F14-8CF4-4D84D655FC2B}" srcOrd="2" destOrd="0" presId="urn:microsoft.com/office/officeart/2018/5/layout/CenteredIconLabelDescriptionList"/>
    <dgm:cxn modelId="{C33E823F-7391-7B4B-A736-82996ED24E64}" type="presParOf" srcId="{6B21177D-F580-4B8E-AA92-29929866D954}" destId="{A994D51B-F589-42C3-9653-90EFDEF7FF0F}" srcOrd="3" destOrd="0" presId="urn:microsoft.com/office/officeart/2018/5/layout/CenteredIconLabelDescriptionList"/>
    <dgm:cxn modelId="{A9C9B6B4-07BE-EC4A-9165-C4CC838D4961}" type="presParOf" srcId="{6B21177D-F580-4B8E-AA92-29929866D954}" destId="{58487E6D-4378-4827-BD49-48C42F811E7B}" srcOrd="4" destOrd="0" presId="urn:microsoft.com/office/officeart/2018/5/layout/CenteredIconLabelDescriptionList"/>
    <dgm:cxn modelId="{F5A2A341-B255-8F46-AFFD-44B62CAAFAE4}" type="presParOf" srcId="{565C8FD9-C775-48AE-91EA-F1F292BAA12E}" destId="{6407E1B2-894B-4CF9-AC07-3626F8872D86}" srcOrd="5" destOrd="0" presId="urn:microsoft.com/office/officeart/2018/5/layout/CenteredIconLabelDescriptionList"/>
    <dgm:cxn modelId="{ACDA6E88-EBC7-2848-BEA9-1B0F2860E404}" type="presParOf" srcId="{565C8FD9-C775-48AE-91EA-F1F292BAA12E}" destId="{9C2C795B-E444-4F2F-8A57-4C5D94F52426}" srcOrd="6" destOrd="0" presId="urn:microsoft.com/office/officeart/2018/5/layout/CenteredIconLabelDescriptionList"/>
    <dgm:cxn modelId="{5EAE8B06-D4A1-EB47-8FC8-7C79977E20E8}" type="presParOf" srcId="{9C2C795B-E444-4F2F-8A57-4C5D94F52426}" destId="{B24C7477-1E6E-4F5E-927C-776DF7D114FB}" srcOrd="0" destOrd="0" presId="urn:microsoft.com/office/officeart/2018/5/layout/CenteredIconLabelDescriptionList"/>
    <dgm:cxn modelId="{F1C44E82-3980-CA46-BAD6-6552CE2EDCAA}" type="presParOf" srcId="{9C2C795B-E444-4F2F-8A57-4C5D94F52426}" destId="{F4E25772-31AA-424E-99DB-C05A5A6FF27D}" srcOrd="1" destOrd="0" presId="urn:microsoft.com/office/officeart/2018/5/layout/CenteredIconLabelDescriptionList"/>
    <dgm:cxn modelId="{B411D1C2-D821-2847-B8E6-0C486AF542FB}" type="presParOf" srcId="{9C2C795B-E444-4F2F-8A57-4C5D94F52426}" destId="{FA67D0CA-8066-41ED-8F64-9F723B1356DC}" srcOrd="2" destOrd="0" presId="urn:microsoft.com/office/officeart/2018/5/layout/CenteredIconLabelDescriptionList"/>
    <dgm:cxn modelId="{829D7BE3-EB37-E84C-A31B-73A20D0D1A60}" type="presParOf" srcId="{9C2C795B-E444-4F2F-8A57-4C5D94F52426}" destId="{C6049E4A-9052-42AA-9C4D-3686C840379E}" srcOrd="3" destOrd="0" presId="urn:microsoft.com/office/officeart/2018/5/layout/CenteredIconLabelDescriptionList"/>
    <dgm:cxn modelId="{00CAEF05-3C05-A84B-A764-B6903B9DE246}" type="presParOf" srcId="{9C2C795B-E444-4F2F-8A57-4C5D94F52426}" destId="{BBBFB1EE-3768-4C9A-A8F8-1CB7CF51E2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0E4809-008A-0042-859F-79BF89DE6B6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GB"/>
        </a:p>
      </dgm:t>
    </dgm:pt>
    <dgm:pt modelId="{3241872F-0CD1-7C46-A35A-28D2CC1DF44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smtClean="0"/>
            <a:t>Identify customer requirements</a:t>
          </a:r>
          <a:endParaRPr lang="en-GB" dirty="0"/>
        </a:p>
      </dgm:t>
    </dgm:pt>
    <dgm:pt modelId="{9A3FD6FC-7403-BC40-85B1-FD9F066A8758}" type="parTrans" cxnId="{F7BE34CD-E34C-5F4F-984B-85924CAB6B5D}">
      <dgm:prSet/>
      <dgm:spPr/>
      <dgm:t>
        <a:bodyPr/>
        <a:lstStyle/>
        <a:p>
          <a:endParaRPr lang="en-GB"/>
        </a:p>
      </dgm:t>
    </dgm:pt>
    <dgm:pt modelId="{B9F73C0C-7785-AC4E-84BF-AFAB4AFB8E19}" type="sibTrans" cxnId="{F7BE34CD-E34C-5F4F-984B-85924CAB6B5D}">
      <dgm:prSet/>
      <dgm:spPr/>
      <dgm:t>
        <a:bodyPr/>
        <a:lstStyle/>
        <a:p>
          <a:endParaRPr lang="en-GB"/>
        </a:p>
      </dgm:t>
    </dgm:pt>
    <dgm:pt modelId="{E5B4F718-0867-4A4B-8F8D-43DCAA0685B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smtClean="0"/>
            <a:t>First, Customers and value chain needs to be identified in order to find a potential market. 5G has global potential market with customers all over the world</a:t>
          </a:r>
          <a:endParaRPr lang="en-GB" dirty="0"/>
        </a:p>
      </dgm:t>
    </dgm:pt>
    <dgm:pt modelId="{AAC99FA0-7175-E046-9A6D-3A0FAF83279A}" type="parTrans" cxnId="{3E2FF9A1-A257-A644-A1DF-4E5D0F4ACAA2}">
      <dgm:prSet/>
      <dgm:spPr/>
      <dgm:t>
        <a:bodyPr/>
        <a:lstStyle/>
        <a:p>
          <a:endParaRPr lang="en-GB"/>
        </a:p>
      </dgm:t>
    </dgm:pt>
    <dgm:pt modelId="{8E9520BB-FBF3-EA46-8B94-2E4EB6FD1975}" type="sibTrans" cxnId="{3E2FF9A1-A257-A644-A1DF-4E5D0F4ACAA2}">
      <dgm:prSet/>
      <dgm:spPr/>
      <dgm:t>
        <a:bodyPr/>
        <a:lstStyle/>
        <a:p>
          <a:endParaRPr lang="en-GB"/>
        </a:p>
      </dgm:t>
    </dgm:pt>
    <dgm:pt modelId="{7A1F96F1-573E-9742-A5B6-6E67995502F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smtClean="0"/>
            <a:t>Set business model dimensions</a:t>
          </a:r>
          <a:endParaRPr lang="en-GB" dirty="0"/>
        </a:p>
      </dgm:t>
    </dgm:pt>
    <dgm:pt modelId="{82BBF063-2E23-BE4C-84F1-DB146FB5D446}" type="parTrans" cxnId="{03397B3C-271F-334C-9A32-D365985D1617}">
      <dgm:prSet/>
      <dgm:spPr/>
      <dgm:t>
        <a:bodyPr/>
        <a:lstStyle/>
        <a:p>
          <a:endParaRPr lang="en-GB"/>
        </a:p>
      </dgm:t>
    </dgm:pt>
    <dgm:pt modelId="{4D370711-DCF7-D94D-A845-270847C513DF}" type="sibTrans" cxnId="{03397B3C-271F-334C-9A32-D365985D1617}">
      <dgm:prSet/>
      <dgm:spPr/>
      <dgm:t>
        <a:bodyPr/>
        <a:lstStyle/>
        <a:p>
          <a:endParaRPr lang="en-GB"/>
        </a:p>
      </dgm:t>
    </dgm:pt>
    <dgm:pt modelId="{0B80DB65-E502-8E42-ACEB-2539B0822BF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smtClean="0"/>
            <a:t>Design and evaluate business model</a:t>
          </a:r>
          <a:endParaRPr lang="en-GB" dirty="0"/>
        </a:p>
      </dgm:t>
    </dgm:pt>
    <dgm:pt modelId="{5DD7E5B6-00B3-0C40-9A68-C3D85CE95911}" type="parTrans" cxnId="{BA3F1CD9-63B9-0040-8B82-CC3FA7C5760A}">
      <dgm:prSet/>
      <dgm:spPr/>
      <dgm:t>
        <a:bodyPr/>
        <a:lstStyle/>
        <a:p>
          <a:endParaRPr lang="en-GB"/>
        </a:p>
      </dgm:t>
    </dgm:pt>
    <dgm:pt modelId="{751D1233-3E9A-1047-84D8-E3896CFD686E}" type="sibTrans" cxnId="{BA3F1CD9-63B9-0040-8B82-CC3FA7C5760A}">
      <dgm:prSet/>
      <dgm:spPr/>
      <dgm:t>
        <a:bodyPr/>
        <a:lstStyle/>
        <a:p>
          <a:endParaRPr lang="en-GB"/>
        </a:p>
      </dgm:t>
    </dgm:pt>
    <dgm:pt modelId="{B3DA59E8-0C59-5C40-A067-4BC724DDBC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smtClean="0"/>
            <a:t>Design and cross-match with the objectives which was set before. Evaluate the requirements and dimensions. </a:t>
          </a:r>
          <a:endParaRPr lang="en-GB" dirty="0"/>
        </a:p>
      </dgm:t>
    </dgm:pt>
    <dgm:pt modelId="{E4FCB2DC-7899-0D44-ABC4-4B8DF548C56D}" type="parTrans" cxnId="{831F637E-3E7B-CF4D-9580-BD5DBB0DE3E0}">
      <dgm:prSet/>
      <dgm:spPr/>
      <dgm:t>
        <a:bodyPr/>
        <a:lstStyle/>
        <a:p>
          <a:endParaRPr lang="en-GB"/>
        </a:p>
      </dgm:t>
    </dgm:pt>
    <dgm:pt modelId="{8413AEB6-718C-C641-A61E-BC0133B6BC33}" type="sibTrans" cxnId="{831F637E-3E7B-CF4D-9580-BD5DBB0DE3E0}">
      <dgm:prSet/>
      <dgm:spPr/>
      <dgm:t>
        <a:bodyPr/>
        <a:lstStyle/>
        <a:p>
          <a:endParaRPr lang="en-GB"/>
        </a:p>
      </dgm:t>
    </dgm:pt>
    <dgm:pt modelId="{EAA4EAF7-4E5A-F24E-AF93-68B95009E94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smtClean="0"/>
            <a:t>Finalize and deploy the business model</a:t>
          </a:r>
          <a:endParaRPr lang="en-GB" dirty="0"/>
        </a:p>
      </dgm:t>
    </dgm:pt>
    <dgm:pt modelId="{E728642B-BA5E-C942-9BC1-F700016D52FC}" type="parTrans" cxnId="{B0999E91-CB75-5C4A-92C6-14F8222F6D73}">
      <dgm:prSet/>
      <dgm:spPr/>
      <dgm:t>
        <a:bodyPr/>
        <a:lstStyle/>
        <a:p>
          <a:endParaRPr lang="en-GB"/>
        </a:p>
      </dgm:t>
    </dgm:pt>
    <dgm:pt modelId="{A829F504-AE31-CE4D-8023-94D0DB140BCC}" type="sibTrans" cxnId="{B0999E91-CB75-5C4A-92C6-14F8222F6D73}">
      <dgm:prSet/>
      <dgm:spPr/>
      <dgm:t>
        <a:bodyPr/>
        <a:lstStyle/>
        <a:p>
          <a:endParaRPr lang="en-GB"/>
        </a:p>
      </dgm:t>
    </dgm:pt>
    <dgm:pt modelId="{D651E19A-C98F-BD45-949F-6F5CAD458A2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smtClean="0"/>
            <a:t>Finalize and implement business model to customers. Make 5G accessible to the consumers.</a:t>
          </a:r>
          <a:endParaRPr lang="en-GB" dirty="0"/>
        </a:p>
      </dgm:t>
    </dgm:pt>
    <dgm:pt modelId="{A4855E59-B700-B54E-8238-EF0F82BA0F50}" type="parTrans" cxnId="{A5C6471C-C59C-DC48-8184-71FCEAF9B18A}">
      <dgm:prSet/>
      <dgm:spPr/>
      <dgm:t>
        <a:bodyPr/>
        <a:lstStyle/>
        <a:p>
          <a:endParaRPr lang="en-GB"/>
        </a:p>
      </dgm:t>
    </dgm:pt>
    <dgm:pt modelId="{EFB044A5-666C-7642-BC9B-1181ABBA5306}" type="sibTrans" cxnId="{A5C6471C-C59C-DC48-8184-71FCEAF9B18A}">
      <dgm:prSet/>
      <dgm:spPr/>
      <dgm:t>
        <a:bodyPr/>
        <a:lstStyle/>
        <a:p>
          <a:endParaRPr lang="en-GB"/>
        </a:p>
      </dgm:t>
    </dgm:pt>
    <dgm:pt modelId="{8C5E6472-1ECF-A649-BD7A-FD1DB2ECFC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smtClean="0"/>
            <a:t>Based on the market and customer requirements a set of objectives should be determined as business dimensions. Such as selecting the 5G accessible zones based on the economy growth</a:t>
          </a:r>
          <a:endParaRPr lang="en-GB" dirty="0"/>
        </a:p>
      </dgm:t>
    </dgm:pt>
    <dgm:pt modelId="{1FE5AAC0-8F10-0F44-94F5-86FC82DBE4C6}" type="sibTrans" cxnId="{1EEA7CAC-C793-5042-815B-C09F8061F06B}">
      <dgm:prSet/>
      <dgm:spPr/>
      <dgm:t>
        <a:bodyPr/>
        <a:lstStyle/>
        <a:p>
          <a:endParaRPr lang="en-GB"/>
        </a:p>
      </dgm:t>
    </dgm:pt>
    <dgm:pt modelId="{4DB4C516-0423-E143-866E-FA5C9C185418}" type="parTrans" cxnId="{1EEA7CAC-C793-5042-815B-C09F8061F06B}">
      <dgm:prSet/>
      <dgm:spPr/>
      <dgm:t>
        <a:bodyPr/>
        <a:lstStyle/>
        <a:p>
          <a:endParaRPr lang="en-GB"/>
        </a:p>
      </dgm:t>
    </dgm:pt>
    <dgm:pt modelId="{565C8FD9-C775-48AE-91EA-F1F292BAA12E}" type="pres">
      <dgm:prSet presAssocID="{690E4809-008A-0042-859F-79BF89DE6B6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1C83B5-273D-47BC-8F4E-77FB8BE1E002}" type="pres">
      <dgm:prSet presAssocID="{3241872F-0CD1-7C46-A35A-28D2CC1DF448}" presName="compNode" presStyleCnt="0"/>
      <dgm:spPr/>
    </dgm:pt>
    <dgm:pt modelId="{1E3182D2-B021-43B5-A679-86A45E040CF8}" type="pres">
      <dgm:prSet presAssocID="{3241872F-0CD1-7C46-A35A-28D2CC1DF4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621B7CA3-7FA4-4AAF-81A7-8C7719DE110B}" type="pres">
      <dgm:prSet presAssocID="{3241872F-0CD1-7C46-A35A-28D2CC1DF448}" presName="iconSpace" presStyleCnt="0"/>
      <dgm:spPr/>
    </dgm:pt>
    <dgm:pt modelId="{68F7DC9C-9C0C-4684-85D0-C4DA3A8D075F}" type="pres">
      <dgm:prSet presAssocID="{3241872F-0CD1-7C46-A35A-28D2CC1DF448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046CE9A-1C93-4F5C-B40C-AFCDEB67A0AB}" type="pres">
      <dgm:prSet presAssocID="{3241872F-0CD1-7C46-A35A-28D2CC1DF448}" presName="txSpace" presStyleCnt="0"/>
      <dgm:spPr/>
    </dgm:pt>
    <dgm:pt modelId="{98C9601D-B69D-496E-B30F-0690CD97F6BA}" type="pres">
      <dgm:prSet presAssocID="{3241872F-0CD1-7C46-A35A-28D2CC1DF448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28A250BC-A5D4-40A0-8ECD-060467E4DD51}" type="pres">
      <dgm:prSet presAssocID="{B9F73C0C-7785-AC4E-84BF-AFAB4AFB8E19}" presName="sibTrans" presStyleCnt="0"/>
      <dgm:spPr/>
    </dgm:pt>
    <dgm:pt modelId="{8F66C79B-03C6-4764-9914-9A60FF69AF82}" type="pres">
      <dgm:prSet presAssocID="{7A1F96F1-573E-9742-A5B6-6E67995502FB}" presName="compNode" presStyleCnt="0"/>
      <dgm:spPr/>
    </dgm:pt>
    <dgm:pt modelId="{07DC041B-55E9-4CC3-AC28-2188C12380ED}" type="pres">
      <dgm:prSet presAssocID="{7A1F96F1-573E-9742-A5B6-6E67995502FB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E76E3EDF-8F80-4EA2-8464-C7012EA82984}" type="pres">
      <dgm:prSet presAssocID="{7A1F96F1-573E-9742-A5B6-6E67995502FB}" presName="iconSpace" presStyleCnt="0"/>
      <dgm:spPr/>
    </dgm:pt>
    <dgm:pt modelId="{68B6A3AD-ED79-480B-8CC9-6453A695D06B}" type="pres">
      <dgm:prSet presAssocID="{7A1F96F1-573E-9742-A5B6-6E67995502FB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B42F46-6C4B-423B-9F25-28976170AE4E}" type="pres">
      <dgm:prSet presAssocID="{7A1F96F1-573E-9742-A5B6-6E67995502FB}" presName="txSpace" presStyleCnt="0"/>
      <dgm:spPr/>
    </dgm:pt>
    <dgm:pt modelId="{E803D174-2798-4065-8C62-57A9566E5EED}" type="pres">
      <dgm:prSet presAssocID="{7A1F96F1-573E-9742-A5B6-6E67995502FB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B6A28ABE-45EC-4A15-9E32-708B851C407E}" type="pres">
      <dgm:prSet presAssocID="{4D370711-DCF7-D94D-A845-270847C513DF}" presName="sibTrans" presStyleCnt="0"/>
      <dgm:spPr/>
    </dgm:pt>
    <dgm:pt modelId="{6B21177D-F580-4B8E-AA92-29929866D954}" type="pres">
      <dgm:prSet presAssocID="{0B80DB65-E502-8E42-ACEB-2539B0822BF0}" presName="compNode" presStyleCnt="0"/>
      <dgm:spPr/>
    </dgm:pt>
    <dgm:pt modelId="{191A21F2-D5D3-49D8-88E5-36ABB78CC59B}" type="pres">
      <dgm:prSet presAssocID="{0B80DB65-E502-8E42-ACEB-2539B0822BF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5DB38412-3E44-4F48-8CFB-76185594AA12}" type="pres">
      <dgm:prSet presAssocID="{0B80DB65-E502-8E42-ACEB-2539B0822BF0}" presName="iconSpace" presStyleCnt="0"/>
      <dgm:spPr/>
    </dgm:pt>
    <dgm:pt modelId="{E7680F59-6F0B-4F14-8CF4-4D84D655FC2B}" type="pres">
      <dgm:prSet presAssocID="{0B80DB65-E502-8E42-ACEB-2539B0822BF0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94D51B-F589-42C3-9653-90EFDEF7FF0F}" type="pres">
      <dgm:prSet presAssocID="{0B80DB65-E502-8E42-ACEB-2539B0822BF0}" presName="txSpace" presStyleCnt="0"/>
      <dgm:spPr/>
    </dgm:pt>
    <dgm:pt modelId="{58487E6D-4378-4827-BD49-48C42F811E7B}" type="pres">
      <dgm:prSet presAssocID="{0B80DB65-E502-8E42-ACEB-2539B0822BF0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6407E1B2-894B-4CF9-AC07-3626F8872D86}" type="pres">
      <dgm:prSet presAssocID="{751D1233-3E9A-1047-84D8-E3896CFD686E}" presName="sibTrans" presStyleCnt="0"/>
      <dgm:spPr/>
    </dgm:pt>
    <dgm:pt modelId="{9C2C795B-E444-4F2F-8A57-4C5D94F52426}" type="pres">
      <dgm:prSet presAssocID="{EAA4EAF7-4E5A-F24E-AF93-68B95009E94C}" presName="compNode" presStyleCnt="0"/>
      <dgm:spPr/>
    </dgm:pt>
    <dgm:pt modelId="{B24C7477-1E6E-4F5E-927C-776DF7D114FB}" type="pres">
      <dgm:prSet presAssocID="{EAA4EAF7-4E5A-F24E-AF93-68B95009E94C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F4E25772-31AA-424E-99DB-C05A5A6FF27D}" type="pres">
      <dgm:prSet presAssocID="{EAA4EAF7-4E5A-F24E-AF93-68B95009E94C}" presName="iconSpace" presStyleCnt="0"/>
      <dgm:spPr/>
    </dgm:pt>
    <dgm:pt modelId="{FA67D0CA-8066-41ED-8F64-9F723B1356DC}" type="pres">
      <dgm:prSet presAssocID="{EAA4EAF7-4E5A-F24E-AF93-68B95009E94C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6049E4A-9052-42AA-9C4D-3686C840379E}" type="pres">
      <dgm:prSet presAssocID="{EAA4EAF7-4E5A-F24E-AF93-68B95009E94C}" presName="txSpace" presStyleCnt="0"/>
      <dgm:spPr/>
    </dgm:pt>
    <dgm:pt modelId="{BBBFB1EE-3768-4C9A-A8F8-1CB7CF51E29B}" type="pres">
      <dgm:prSet presAssocID="{EAA4EAF7-4E5A-F24E-AF93-68B95009E94C}" presName="desTx" presStyleLbl="revTx" presStyleIdx="7" presStyleCnt="8">
        <dgm:presLayoutVars/>
      </dgm:prSet>
      <dgm:spPr/>
      <dgm:t>
        <a:bodyPr/>
        <a:lstStyle/>
        <a:p>
          <a:endParaRPr lang="en-US"/>
        </a:p>
      </dgm:t>
    </dgm:pt>
  </dgm:ptLst>
  <dgm:cxnLst>
    <dgm:cxn modelId="{5CAC563C-731F-7A42-B650-9A88D95C588A}" type="presOf" srcId="{690E4809-008A-0042-859F-79BF89DE6B6F}" destId="{565C8FD9-C775-48AE-91EA-F1F292BAA12E}" srcOrd="0" destOrd="0" presId="urn:microsoft.com/office/officeart/2018/5/layout/CenteredIconLabelDescriptionList"/>
    <dgm:cxn modelId="{03397B3C-271F-334C-9A32-D365985D1617}" srcId="{690E4809-008A-0042-859F-79BF89DE6B6F}" destId="{7A1F96F1-573E-9742-A5B6-6E67995502FB}" srcOrd="1" destOrd="0" parTransId="{82BBF063-2E23-BE4C-84F1-DB146FB5D446}" sibTransId="{4D370711-DCF7-D94D-A845-270847C513DF}"/>
    <dgm:cxn modelId="{BA3F1CD9-63B9-0040-8B82-CC3FA7C5760A}" srcId="{690E4809-008A-0042-859F-79BF89DE6B6F}" destId="{0B80DB65-E502-8E42-ACEB-2539B0822BF0}" srcOrd="2" destOrd="0" parTransId="{5DD7E5B6-00B3-0C40-9A68-C3D85CE95911}" sibTransId="{751D1233-3E9A-1047-84D8-E3896CFD686E}"/>
    <dgm:cxn modelId="{1A412870-8165-1A43-8EC4-60284819F9D2}" type="presOf" srcId="{EAA4EAF7-4E5A-F24E-AF93-68B95009E94C}" destId="{FA67D0CA-8066-41ED-8F64-9F723B1356DC}" srcOrd="0" destOrd="0" presId="urn:microsoft.com/office/officeart/2018/5/layout/CenteredIconLabelDescriptionList"/>
    <dgm:cxn modelId="{F7BE34CD-E34C-5F4F-984B-85924CAB6B5D}" srcId="{690E4809-008A-0042-859F-79BF89DE6B6F}" destId="{3241872F-0CD1-7C46-A35A-28D2CC1DF448}" srcOrd="0" destOrd="0" parTransId="{9A3FD6FC-7403-BC40-85B1-FD9F066A8758}" sibTransId="{B9F73C0C-7785-AC4E-84BF-AFAB4AFB8E19}"/>
    <dgm:cxn modelId="{2CA0A8E2-6A48-C144-9E24-E2B317272C10}" type="presOf" srcId="{8C5E6472-1ECF-A649-BD7A-FD1DB2ECFCC8}" destId="{E803D174-2798-4065-8C62-57A9566E5EED}" srcOrd="0" destOrd="0" presId="urn:microsoft.com/office/officeart/2018/5/layout/CenteredIconLabelDescriptionList"/>
    <dgm:cxn modelId="{56649BCF-D788-E744-AAAD-F88F44B617B6}" type="presOf" srcId="{0B80DB65-E502-8E42-ACEB-2539B0822BF0}" destId="{E7680F59-6F0B-4F14-8CF4-4D84D655FC2B}" srcOrd="0" destOrd="0" presId="urn:microsoft.com/office/officeart/2018/5/layout/CenteredIconLabelDescriptionList"/>
    <dgm:cxn modelId="{3E2FF9A1-A257-A644-A1DF-4E5D0F4ACAA2}" srcId="{3241872F-0CD1-7C46-A35A-28D2CC1DF448}" destId="{E5B4F718-0867-4A4B-8F8D-43DCAA0685B2}" srcOrd="0" destOrd="0" parTransId="{AAC99FA0-7175-E046-9A6D-3A0FAF83279A}" sibTransId="{8E9520BB-FBF3-EA46-8B94-2E4EB6FD1975}"/>
    <dgm:cxn modelId="{046AE410-4A1A-4C40-8D22-C1A24FE316F8}" type="presOf" srcId="{B3DA59E8-0C59-5C40-A067-4BC724DDBC9A}" destId="{58487E6D-4378-4827-BD49-48C42F811E7B}" srcOrd="0" destOrd="0" presId="urn:microsoft.com/office/officeart/2018/5/layout/CenteredIconLabelDescriptionList"/>
    <dgm:cxn modelId="{39F92C70-4B45-394B-827E-3324B4374608}" type="presOf" srcId="{E5B4F718-0867-4A4B-8F8D-43DCAA0685B2}" destId="{98C9601D-B69D-496E-B30F-0690CD97F6BA}" srcOrd="0" destOrd="0" presId="urn:microsoft.com/office/officeart/2018/5/layout/CenteredIconLabelDescriptionList"/>
    <dgm:cxn modelId="{B0999E91-CB75-5C4A-92C6-14F8222F6D73}" srcId="{690E4809-008A-0042-859F-79BF89DE6B6F}" destId="{EAA4EAF7-4E5A-F24E-AF93-68B95009E94C}" srcOrd="3" destOrd="0" parTransId="{E728642B-BA5E-C942-9BC1-F700016D52FC}" sibTransId="{A829F504-AE31-CE4D-8023-94D0DB140BCC}"/>
    <dgm:cxn modelId="{A35A2619-9833-B842-AC78-6797C5EB36A3}" type="presOf" srcId="{7A1F96F1-573E-9742-A5B6-6E67995502FB}" destId="{68B6A3AD-ED79-480B-8CC9-6453A695D06B}" srcOrd="0" destOrd="0" presId="urn:microsoft.com/office/officeart/2018/5/layout/CenteredIconLabelDescriptionList"/>
    <dgm:cxn modelId="{831F637E-3E7B-CF4D-9580-BD5DBB0DE3E0}" srcId="{0B80DB65-E502-8E42-ACEB-2539B0822BF0}" destId="{B3DA59E8-0C59-5C40-A067-4BC724DDBC9A}" srcOrd="0" destOrd="0" parTransId="{E4FCB2DC-7899-0D44-ABC4-4B8DF548C56D}" sibTransId="{8413AEB6-718C-C641-A61E-BC0133B6BC33}"/>
    <dgm:cxn modelId="{84D9E5D4-19A9-BE41-9AED-083BEC2262D7}" type="presOf" srcId="{3241872F-0CD1-7C46-A35A-28D2CC1DF448}" destId="{68F7DC9C-9C0C-4684-85D0-C4DA3A8D075F}" srcOrd="0" destOrd="0" presId="urn:microsoft.com/office/officeart/2018/5/layout/CenteredIconLabelDescriptionList"/>
    <dgm:cxn modelId="{3B924D3B-2232-314D-B6A4-14BCC8928139}" type="presOf" srcId="{D651E19A-C98F-BD45-949F-6F5CAD458A27}" destId="{BBBFB1EE-3768-4C9A-A8F8-1CB7CF51E29B}" srcOrd="0" destOrd="0" presId="urn:microsoft.com/office/officeart/2018/5/layout/CenteredIconLabelDescriptionList"/>
    <dgm:cxn modelId="{A5C6471C-C59C-DC48-8184-71FCEAF9B18A}" srcId="{EAA4EAF7-4E5A-F24E-AF93-68B95009E94C}" destId="{D651E19A-C98F-BD45-949F-6F5CAD458A27}" srcOrd="0" destOrd="0" parTransId="{A4855E59-B700-B54E-8238-EF0F82BA0F50}" sibTransId="{EFB044A5-666C-7642-BC9B-1181ABBA5306}"/>
    <dgm:cxn modelId="{1EEA7CAC-C793-5042-815B-C09F8061F06B}" srcId="{7A1F96F1-573E-9742-A5B6-6E67995502FB}" destId="{8C5E6472-1ECF-A649-BD7A-FD1DB2ECFCC8}" srcOrd="0" destOrd="0" parTransId="{4DB4C516-0423-E143-866E-FA5C9C185418}" sibTransId="{1FE5AAC0-8F10-0F44-94F5-86FC82DBE4C6}"/>
    <dgm:cxn modelId="{FC178909-7AA9-7A4C-8EA3-91A3F5C05A16}" type="presParOf" srcId="{565C8FD9-C775-48AE-91EA-F1F292BAA12E}" destId="{4B1C83B5-273D-47BC-8F4E-77FB8BE1E002}" srcOrd="0" destOrd="0" presId="urn:microsoft.com/office/officeart/2018/5/layout/CenteredIconLabelDescriptionList"/>
    <dgm:cxn modelId="{57FA606D-432E-464C-97B8-344B3E1BA192}" type="presParOf" srcId="{4B1C83B5-273D-47BC-8F4E-77FB8BE1E002}" destId="{1E3182D2-B021-43B5-A679-86A45E040CF8}" srcOrd="0" destOrd="0" presId="urn:microsoft.com/office/officeart/2018/5/layout/CenteredIconLabelDescriptionList"/>
    <dgm:cxn modelId="{5FB69D43-DFFF-8245-B768-819AFA8FA016}" type="presParOf" srcId="{4B1C83B5-273D-47BC-8F4E-77FB8BE1E002}" destId="{621B7CA3-7FA4-4AAF-81A7-8C7719DE110B}" srcOrd="1" destOrd="0" presId="urn:microsoft.com/office/officeart/2018/5/layout/CenteredIconLabelDescriptionList"/>
    <dgm:cxn modelId="{1847D61B-125F-1348-95EB-5AF5C74F1CF8}" type="presParOf" srcId="{4B1C83B5-273D-47BC-8F4E-77FB8BE1E002}" destId="{68F7DC9C-9C0C-4684-85D0-C4DA3A8D075F}" srcOrd="2" destOrd="0" presId="urn:microsoft.com/office/officeart/2018/5/layout/CenteredIconLabelDescriptionList"/>
    <dgm:cxn modelId="{F9CD7793-B268-FD49-A1A3-E43B0E5CCEC9}" type="presParOf" srcId="{4B1C83B5-273D-47BC-8F4E-77FB8BE1E002}" destId="{8046CE9A-1C93-4F5C-B40C-AFCDEB67A0AB}" srcOrd="3" destOrd="0" presId="urn:microsoft.com/office/officeart/2018/5/layout/CenteredIconLabelDescriptionList"/>
    <dgm:cxn modelId="{1D67EAA7-B3EE-5049-83D2-62CEEC03B5A4}" type="presParOf" srcId="{4B1C83B5-273D-47BC-8F4E-77FB8BE1E002}" destId="{98C9601D-B69D-496E-B30F-0690CD97F6BA}" srcOrd="4" destOrd="0" presId="urn:microsoft.com/office/officeart/2018/5/layout/CenteredIconLabelDescriptionList"/>
    <dgm:cxn modelId="{D3273CC2-6953-614A-A0A1-7AA6B3A61AB0}" type="presParOf" srcId="{565C8FD9-C775-48AE-91EA-F1F292BAA12E}" destId="{28A250BC-A5D4-40A0-8ECD-060467E4DD51}" srcOrd="1" destOrd="0" presId="urn:microsoft.com/office/officeart/2018/5/layout/CenteredIconLabelDescriptionList"/>
    <dgm:cxn modelId="{B514E707-63DD-2240-BC7A-56986E8E5920}" type="presParOf" srcId="{565C8FD9-C775-48AE-91EA-F1F292BAA12E}" destId="{8F66C79B-03C6-4764-9914-9A60FF69AF82}" srcOrd="2" destOrd="0" presId="urn:microsoft.com/office/officeart/2018/5/layout/CenteredIconLabelDescriptionList"/>
    <dgm:cxn modelId="{478C2BC8-F33C-204E-B764-AD6BB4BFA117}" type="presParOf" srcId="{8F66C79B-03C6-4764-9914-9A60FF69AF82}" destId="{07DC041B-55E9-4CC3-AC28-2188C12380ED}" srcOrd="0" destOrd="0" presId="urn:microsoft.com/office/officeart/2018/5/layout/CenteredIconLabelDescriptionList"/>
    <dgm:cxn modelId="{CBCF7C16-82F8-B846-BBB6-5CB5A3378C2D}" type="presParOf" srcId="{8F66C79B-03C6-4764-9914-9A60FF69AF82}" destId="{E76E3EDF-8F80-4EA2-8464-C7012EA82984}" srcOrd="1" destOrd="0" presId="urn:microsoft.com/office/officeart/2018/5/layout/CenteredIconLabelDescriptionList"/>
    <dgm:cxn modelId="{E13D6E76-4F76-3140-8A84-14DD992ACB75}" type="presParOf" srcId="{8F66C79B-03C6-4764-9914-9A60FF69AF82}" destId="{68B6A3AD-ED79-480B-8CC9-6453A695D06B}" srcOrd="2" destOrd="0" presId="urn:microsoft.com/office/officeart/2018/5/layout/CenteredIconLabelDescriptionList"/>
    <dgm:cxn modelId="{EEA81E5C-F5C1-0748-B3B7-6E140ACFD6A5}" type="presParOf" srcId="{8F66C79B-03C6-4764-9914-9A60FF69AF82}" destId="{94B42F46-6C4B-423B-9F25-28976170AE4E}" srcOrd="3" destOrd="0" presId="urn:microsoft.com/office/officeart/2018/5/layout/CenteredIconLabelDescriptionList"/>
    <dgm:cxn modelId="{C8DAB5C1-79CD-AE4C-8B2B-6250A5B1F3AB}" type="presParOf" srcId="{8F66C79B-03C6-4764-9914-9A60FF69AF82}" destId="{E803D174-2798-4065-8C62-57A9566E5EED}" srcOrd="4" destOrd="0" presId="urn:microsoft.com/office/officeart/2018/5/layout/CenteredIconLabelDescriptionList"/>
    <dgm:cxn modelId="{C78A5AD1-D308-1747-9086-A2606009C7C5}" type="presParOf" srcId="{565C8FD9-C775-48AE-91EA-F1F292BAA12E}" destId="{B6A28ABE-45EC-4A15-9E32-708B851C407E}" srcOrd="3" destOrd="0" presId="urn:microsoft.com/office/officeart/2018/5/layout/CenteredIconLabelDescriptionList"/>
    <dgm:cxn modelId="{01D1C94F-9073-474A-A9E0-02AA80791E62}" type="presParOf" srcId="{565C8FD9-C775-48AE-91EA-F1F292BAA12E}" destId="{6B21177D-F580-4B8E-AA92-29929866D954}" srcOrd="4" destOrd="0" presId="urn:microsoft.com/office/officeart/2018/5/layout/CenteredIconLabelDescriptionList"/>
    <dgm:cxn modelId="{BBC3ADA6-BAEE-E842-A954-EAD624149098}" type="presParOf" srcId="{6B21177D-F580-4B8E-AA92-29929866D954}" destId="{191A21F2-D5D3-49D8-88E5-36ABB78CC59B}" srcOrd="0" destOrd="0" presId="urn:microsoft.com/office/officeart/2018/5/layout/CenteredIconLabelDescriptionList"/>
    <dgm:cxn modelId="{F1082E59-4025-4746-99B1-6F2313FF50CD}" type="presParOf" srcId="{6B21177D-F580-4B8E-AA92-29929866D954}" destId="{5DB38412-3E44-4F48-8CFB-76185594AA12}" srcOrd="1" destOrd="0" presId="urn:microsoft.com/office/officeart/2018/5/layout/CenteredIconLabelDescriptionList"/>
    <dgm:cxn modelId="{62097061-A561-5447-BBF9-BB103CE46342}" type="presParOf" srcId="{6B21177D-F580-4B8E-AA92-29929866D954}" destId="{E7680F59-6F0B-4F14-8CF4-4D84D655FC2B}" srcOrd="2" destOrd="0" presId="urn:microsoft.com/office/officeart/2018/5/layout/CenteredIconLabelDescriptionList"/>
    <dgm:cxn modelId="{C33E823F-7391-7B4B-A736-82996ED24E64}" type="presParOf" srcId="{6B21177D-F580-4B8E-AA92-29929866D954}" destId="{A994D51B-F589-42C3-9653-90EFDEF7FF0F}" srcOrd="3" destOrd="0" presId="urn:microsoft.com/office/officeart/2018/5/layout/CenteredIconLabelDescriptionList"/>
    <dgm:cxn modelId="{A9C9B6B4-07BE-EC4A-9165-C4CC838D4961}" type="presParOf" srcId="{6B21177D-F580-4B8E-AA92-29929866D954}" destId="{58487E6D-4378-4827-BD49-48C42F811E7B}" srcOrd="4" destOrd="0" presId="urn:microsoft.com/office/officeart/2018/5/layout/CenteredIconLabelDescriptionList"/>
    <dgm:cxn modelId="{F5A2A341-B255-8F46-AFFD-44B62CAAFAE4}" type="presParOf" srcId="{565C8FD9-C775-48AE-91EA-F1F292BAA12E}" destId="{6407E1B2-894B-4CF9-AC07-3626F8872D86}" srcOrd="5" destOrd="0" presId="urn:microsoft.com/office/officeart/2018/5/layout/CenteredIconLabelDescriptionList"/>
    <dgm:cxn modelId="{ACDA6E88-EBC7-2848-BEA9-1B0F2860E404}" type="presParOf" srcId="{565C8FD9-C775-48AE-91EA-F1F292BAA12E}" destId="{9C2C795B-E444-4F2F-8A57-4C5D94F52426}" srcOrd="6" destOrd="0" presId="urn:microsoft.com/office/officeart/2018/5/layout/CenteredIconLabelDescriptionList"/>
    <dgm:cxn modelId="{5EAE8B06-D4A1-EB47-8FC8-7C79977E20E8}" type="presParOf" srcId="{9C2C795B-E444-4F2F-8A57-4C5D94F52426}" destId="{B24C7477-1E6E-4F5E-927C-776DF7D114FB}" srcOrd="0" destOrd="0" presId="urn:microsoft.com/office/officeart/2018/5/layout/CenteredIconLabelDescriptionList"/>
    <dgm:cxn modelId="{F1C44E82-3980-CA46-BAD6-6552CE2EDCAA}" type="presParOf" srcId="{9C2C795B-E444-4F2F-8A57-4C5D94F52426}" destId="{F4E25772-31AA-424E-99DB-C05A5A6FF27D}" srcOrd="1" destOrd="0" presId="urn:microsoft.com/office/officeart/2018/5/layout/CenteredIconLabelDescriptionList"/>
    <dgm:cxn modelId="{B411D1C2-D821-2847-B8E6-0C486AF542FB}" type="presParOf" srcId="{9C2C795B-E444-4F2F-8A57-4C5D94F52426}" destId="{FA67D0CA-8066-41ED-8F64-9F723B1356DC}" srcOrd="2" destOrd="0" presId="urn:microsoft.com/office/officeart/2018/5/layout/CenteredIconLabelDescriptionList"/>
    <dgm:cxn modelId="{829D7BE3-EB37-E84C-A31B-73A20D0D1A60}" type="presParOf" srcId="{9C2C795B-E444-4F2F-8A57-4C5D94F52426}" destId="{C6049E4A-9052-42AA-9C4D-3686C840379E}" srcOrd="3" destOrd="0" presId="urn:microsoft.com/office/officeart/2018/5/layout/CenteredIconLabelDescriptionList"/>
    <dgm:cxn modelId="{00CAEF05-3C05-A84B-A764-B6903B9DE246}" type="presParOf" srcId="{9C2C795B-E444-4F2F-8A57-4C5D94F52426}" destId="{BBBFB1EE-3768-4C9A-A8F8-1CB7CF51E2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182D2-B021-43B5-A679-86A45E040CF8}">
      <dsp:nvSpPr>
        <dsp:cNvPr id="0" name=""/>
        <dsp:cNvSpPr/>
      </dsp:nvSpPr>
      <dsp:spPr>
        <a:xfrm>
          <a:off x="769303" y="55859"/>
          <a:ext cx="814266" cy="814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7DC9C-9C0C-4684-85D0-C4DA3A8D075F}">
      <dsp:nvSpPr>
        <dsp:cNvPr id="0" name=""/>
        <dsp:cNvSpPr/>
      </dsp:nvSpPr>
      <dsp:spPr>
        <a:xfrm>
          <a:off x="13198" y="1010006"/>
          <a:ext cx="2326475" cy="34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200" kern="1200"/>
            <a:t>Strength</a:t>
          </a:r>
        </a:p>
      </dsp:txBody>
      <dsp:txXfrm>
        <a:off x="13198" y="1010006"/>
        <a:ext cx="2326475" cy="348971"/>
      </dsp:txXfrm>
    </dsp:sp>
    <dsp:sp modelId="{98C9601D-B69D-496E-B30F-0690CD97F6BA}">
      <dsp:nvSpPr>
        <dsp:cNvPr id="0" name=""/>
        <dsp:cNvSpPr/>
      </dsp:nvSpPr>
      <dsp:spPr>
        <a:xfrm>
          <a:off x="13198" y="1424038"/>
          <a:ext cx="2326475" cy="188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Global partnerships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Branches spread worldwide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Quantity of customers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Enormous user database</a:t>
          </a:r>
        </a:p>
      </dsp:txBody>
      <dsp:txXfrm>
        <a:off x="13198" y="1424038"/>
        <a:ext cx="2326475" cy="1884842"/>
      </dsp:txXfrm>
    </dsp:sp>
    <dsp:sp modelId="{07DC041B-55E9-4CC3-AC28-2188C12380ED}">
      <dsp:nvSpPr>
        <dsp:cNvPr id="0" name=""/>
        <dsp:cNvSpPr/>
      </dsp:nvSpPr>
      <dsp:spPr>
        <a:xfrm>
          <a:off x="3502912" y="55859"/>
          <a:ext cx="814266" cy="814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6A3AD-ED79-480B-8CC9-6453A695D06B}">
      <dsp:nvSpPr>
        <dsp:cNvPr id="0" name=""/>
        <dsp:cNvSpPr/>
      </dsp:nvSpPr>
      <dsp:spPr>
        <a:xfrm>
          <a:off x="2746807" y="1010006"/>
          <a:ext cx="2326475" cy="34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200" kern="1200"/>
            <a:t>Weakness</a:t>
          </a:r>
        </a:p>
      </dsp:txBody>
      <dsp:txXfrm>
        <a:off x="2746807" y="1010006"/>
        <a:ext cx="2326475" cy="348971"/>
      </dsp:txXfrm>
    </dsp:sp>
    <dsp:sp modelId="{E803D174-2798-4065-8C62-57A9566E5EED}">
      <dsp:nvSpPr>
        <dsp:cNvPr id="0" name=""/>
        <dsp:cNvSpPr/>
      </dsp:nvSpPr>
      <dsp:spPr>
        <a:xfrm>
          <a:off x="2746807" y="1424038"/>
          <a:ext cx="2326475" cy="188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Revenue decreases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Less competition in market</a:t>
          </a:r>
        </a:p>
      </dsp:txBody>
      <dsp:txXfrm>
        <a:off x="2746807" y="1424038"/>
        <a:ext cx="2326475" cy="1884842"/>
      </dsp:txXfrm>
    </dsp:sp>
    <dsp:sp modelId="{191A21F2-D5D3-49D8-88E5-36ABB78CC59B}">
      <dsp:nvSpPr>
        <dsp:cNvPr id="0" name=""/>
        <dsp:cNvSpPr/>
      </dsp:nvSpPr>
      <dsp:spPr>
        <a:xfrm>
          <a:off x="6236521" y="55859"/>
          <a:ext cx="814266" cy="814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0F59-6F0B-4F14-8CF4-4D84D655FC2B}">
      <dsp:nvSpPr>
        <dsp:cNvPr id="0" name=""/>
        <dsp:cNvSpPr/>
      </dsp:nvSpPr>
      <dsp:spPr>
        <a:xfrm>
          <a:off x="5480416" y="1010006"/>
          <a:ext cx="2326475" cy="34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200" kern="1200"/>
            <a:t>Threat</a:t>
          </a:r>
        </a:p>
      </dsp:txBody>
      <dsp:txXfrm>
        <a:off x="5480416" y="1010006"/>
        <a:ext cx="2326475" cy="348971"/>
      </dsp:txXfrm>
    </dsp:sp>
    <dsp:sp modelId="{58487E6D-4378-4827-BD49-48C42F811E7B}">
      <dsp:nvSpPr>
        <dsp:cNvPr id="0" name=""/>
        <dsp:cNvSpPr/>
      </dsp:nvSpPr>
      <dsp:spPr>
        <a:xfrm>
          <a:off x="5480416" y="1424038"/>
          <a:ext cx="2326475" cy="188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Cybersecurity risks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Technology changes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Mobile termination reduces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Economic crisis</a:t>
          </a:r>
        </a:p>
      </dsp:txBody>
      <dsp:txXfrm>
        <a:off x="5480416" y="1424038"/>
        <a:ext cx="2326475" cy="1884842"/>
      </dsp:txXfrm>
    </dsp:sp>
    <dsp:sp modelId="{B24C7477-1E6E-4F5E-927C-776DF7D114FB}">
      <dsp:nvSpPr>
        <dsp:cNvPr id="0" name=""/>
        <dsp:cNvSpPr/>
      </dsp:nvSpPr>
      <dsp:spPr>
        <a:xfrm>
          <a:off x="8970130" y="55859"/>
          <a:ext cx="814266" cy="814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7D0CA-8066-41ED-8F64-9F723B1356DC}">
      <dsp:nvSpPr>
        <dsp:cNvPr id="0" name=""/>
        <dsp:cNvSpPr/>
      </dsp:nvSpPr>
      <dsp:spPr>
        <a:xfrm>
          <a:off x="8214025" y="1010006"/>
          <a:ext cx="2326475" cy="34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200" kern="1200"/>
            <a:t>Opportunity</a:t>
          </a:r>
        </a:p>
      </dsp:txBody>
      <dsp:txXfrm>
        <a:off x="8214025" y="1010006"/>
        <a:ext cx="2326475" cy="348971"/>
      </dsp:txXfrm>
    </dsp:sp>
    <dsp:sp modelId="{BBBFB1EE-3768-4C9A-A8F8-1CB7CF51E29B}">
      <dsp:nvSpPr>
        <dsp:cNvPr id="0" name=""/>
        <dsp:cNvSpPr/>
      </dsp:nvSpPr>
      <dsp:spPr>
        <a:xfrm>
          <a:off x="8214025" y="1424038"/>
          <a:ext cx="2326475" cy="188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Cybersecurity service in market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IoT technology provider service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IT services Cloud computing</a:t>
          </a:r>
        </a:p>
      </dsp:txBody>
      <dsp:txXfrm>
        <a:off x="8214025" y="1424038"/>
        <a:ext cx="2326475" cy="1884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182D2-B021-43B5-A679-86A45E040CF8}">
      <dsp:nvSpPr>
        <dsp:cNvPr id="0" name=""/>
        <dsp:cNvSpPr/>
      </dsp:nvSpPr>
      <dsp:spPr>
        <a:xfrm>
          <a:off x="764896" y="694819"/>
          <a:ext cx="815062" cy="81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7DC9C-9C0C-4684-85D0-C4DA3A8D075F}">
      <dsp:nvSpPr>
        <dsp:cNvPr id="0" name=""/>
        <dsp:cNvSpPr/>
      </dsp:nvSpPr>
      <dsp:spPr>
        <a:xfrm>
          <a:off x="8053" y="1594811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 dirty="0" smtClean="0"/>
            <a:t>Greater Bandwidth</a:t>
          </a:r>
          <a:endParaRPr lang="en-GB" sz="1400" kern="1200" dirty="0"/>
        </a:p>
      </dsp:txBody>
      <dsp:txXfrm>
        <a:off x="8053" y="1594811"/>
        <a:ext cx="2328750" cy="349312"/>
      </dsp:txXfrm>
    </dsp:sp>
    <dsp:sp modelId="{98C9601D-B69D-496E-B30F-0690CD97F6BA}">
      <dsp:nvSpPr>
        <dsp:cNvPr id="0" name=""/>
        <dsp:cNvSpPr/>
      </dsp:nvSpPr>
      <dsp:spPr>
        <a:xfrm>
          <a:off x="8053" y="1983626"/>
          <a:ext cx="2328750" cy="6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Greater bandwidth will ensure faster download speed that will attract consumers</a:t>
          </a:r>
          <a:endParaRPr lang="en-GB" sz="1100" kern="1200" dirty="0"/>
        </a:p>
      </dsp:txBody>
      <dsp:txXfrm>
        <a:off x="8053" y="1983626"/>
        <a:ext cx="2328750" cy="686294"/>
      </dsp:txXfrm>
    </dsp:sp>
    <dsp:sp modelId="{07DC041B-55E9-4CC3-AC28-2188C12380ED}">
      <dsp:nvSpPr>
        <dsp:cNvPr id="0" name=""/>
        <dsp:cNvSpPr/>
      </dsp:nvSpPr>
      <dsp:spPr>
        <a:xfrm>
          <a:off x="3501178" y="694819"/>
          <a:ext cx="815062" cy="8150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6A3AD-ED79-480B-8CC9-6453A695D06B}">
      <dsp:nvSpPr>
        <dsp:cNvPr id="0" name=""/>
        <dsp:cNvSpPr/>
      </dsp:nvSpPr>
      <dsp:spPr>
        <a:xfrm>
          <a:off x="2744334" y="1594811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 dirty="0" smtClean="0"/>
            <a:t>Massive Network Capacity</a:t>
          </a:r>
          <a:endParaRPr lang="en-GB" sz="1400" kern="1200" dirty="0"/>
        </a:p>
      </dsp:txBody>
      <dsp:txXfrm>
        <a:off x="2744334" y="1594811"/>
        <a:ext cx="2328750" cy="349312"/>
      </dsp:txXfrm>
    </dsp:sp>
    <dsp:sp modelId="{E803D174-2798-4065-8C62-57A9566E5EED}">
      <dsp:nvSpPr>
        <dsp:cNvPr id="0" name=""/>
        <dsp:cNvSpPr/>
      </dsp:nvSpPr>
      <dsp:spPr>
        <a:xfrm>
          <a:off x="2744334" y="1983626"/>
          <a:ext cx="2328750" cy="6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5G will provide massive network support which means it can accommodate more consumers than before</a:t>
          </a:r>
          <a:endParaRPr lang="en-GB" sz="1100" kern="1200" dirty="0"/>
        </a:p>
      </dsp:txBody>
      <dsp:txXfrm>
        <a:off x="2744334" y="1983626"/>
        <a:ext cx="2328750" cy="686294"/>
      </dsp:txXfrm>
    </dsp:sp>
    <dsp:sp modelId="{191A21F2-D5D3-49D8-88E5-36ABB78CC59B}">
      <dsp:nvSpPr>
        <dsp:cNvPr id="0" name=""/>
        <dsp:cNvSpPr/>
      </dsp:nvSpPr>
      <dsp:spPr>
        <a:xfrm>
          <a:off x="6237459" y="694819"/>
          <a:ext cx="815062" cy="81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0F59-6F0B-4F14-8CF4-4D84D655FC2B}">
      <dsp:nvSpPr>
        <dsp:cNvPr id="0" name=""/>
        <dsp:cNvSpPr/>
      </dsp:nvSpPr>
      <dsp:spPr>
        <a:xfrm>
          <a:off x="5480615" y="1594811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 dirty="0" smtClean="0"/>
            <a:t>Reliable Connectivity</a:t>
          </a:r>
          <a:endParaRPr lang="en-GB" sz="1400" kern="1200" dirty="0"/>
        </a:p>
      </dsp:txBody>
      <dsp:txXfrm>
        <a:off x="5480615" y="1594811"/>
        <a:ext cx="2328750" cy="349312"/>
      </dsp:txXfrm>
    </dsp:sp>
    <dsp:sp modelId="{58487E6D-4378-4827-BD49-48C42F811E7B}">
      <dsp:nvSpPr>
        <dsp:cNvPr id="0" name=""/>
        <dsp:cNvSpPr/>
      </dsp:nvSpPr>
      <dsp:spPr>
        <a:xfrm>
          <a:off x="5480615" y="1983626"/>
          <a:ext cx="2328750" cy="6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5G will provide reliable connectivity by ensuring greater bandwidth with a huge network of connected devices</a:t>
          </a:r>
          <a:endParaRPr lang="en-GB" sz="1100" kern="1200" dirty="0"/>
        </a:p>
      </dsp:txBody>
      <dsp:txXfrm>
        <a:off x="5480615" y="1983626"/>
        <a:ext cx="2328750" cy="686294"/>
      </dsp:txXfrm>
    </dsp:sp>
    <dsp:sp modelId="{B24C7477-1E6E-4F5E-927C-776DF7D114FB}">
      <dsp:nvSpPr>
        <dsp:cNvPr id="0" name=""/>
        <dsp:cNvSpPr/>
      </dsp:nvSpPr>
      <dsp:spPr>
        <a:xfrm>
          <a:off x="8973740" y="694819"/>
          <a:ext cx="815062" cy="8150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7D0CA-8066-41ED-8F64-9F723B1356DC}">
      <dsp:nvSpPr>
        <dsp:cNvPr id="0" name=""/>
        <dsp:cNvSpPr/>
      </dsp:nvSpPr>
      <dsp:spPr>
        <a:xfrm>
          <a:off x="8216896" y="1594811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 dirty="0" smtClean="0"/>
            <a:t>Low cost-per-bit</a:t>
          </a:r>
          <a:endParaRPr lang="en-GB" sz="1400" kern="1200" dirty="0"/>
        </a:p>
      </dsp:txBody>
      <dsp:txXfrm>
        <a:off x="8216896" y="1594811"/>
        <a:ext cx="2328750" cy="349312"/>
      </dsp:txXfrm>
    </dsp:sp>
    <dsp:sp modelId="{BBBFB1EE-3768-4C9A-A8F8-1CB7CF51E29B}">
      <dsp:nvSpPr>
        <dsp:cNvPr id="0" name=""/>
        <dsp:cNvSpPr/>
      </dsp:nvSpPr>
      <dsp:spPr>
        <a:xfrm>
          <a:off x="8216896" y="1983626"/>
          <a:ext cx="2328750" cy="6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availability of faster uniform data rates and lower latency will lower the cost-per-bit, </a:t>
          </a:r>
          <a:endParaRPr lang="en-GB" sz="1100" kern="1200" dirty="0"/>
        </a:p>
      </dsp:txBody>
      <dsp:txXfrm>
        <a:off x="8216896" y="1983626"/>
        <a:ext cx="2328750" cy="686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182D2-B021-43B5-A679-86A45E040CF8}">
      <dsp:nvSpPr>
        <dsp:cNvPr id="0" name=""/>
        <dsp:cNvSpPr/>
      </dsp:nvSpPr>
      <dsp:spPr>
        <a:xfrm>
          <a:off x="769303" y="450858"/>
          <a:ext cx="814266" cy="814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7DC9C-9C0C-4684-85D0-C4DA3A8D075F}">
      <dsp:nvSpPr>
        <dsp:cNvPr id="0" name=""/>
        <dsp:cNvSpPr/>
      </dsp:nvSpPr>
      <dsp:spPr>
        <a:xfrm>
          <a:off x="13198" y="1371035"/>
          <a:ext cx="2326475" cy="4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 dirty="0" smtClean="0"/>
            <a:t>Identify customer requirements</a:t>
          </a:r>
          <a:endParaRPr lang="en-GB" sz="1400" kern="1200" dirty="0"/>
        </a:p>
      </dsp:txBody>
      <dsp:txXfrm>
        <a:off x="13198" y="1371035"/>
        <a:ext cx="2326475" cy="436214"/>
      </dsp:txXfrm>
    </dsp:sp>
    <dsp:sp modelId="{98C9601D-B69D-496E-B30F-0690CD97F6BA}">
      <dsp:nvSpPr>
        <dsp:cNvPr id="0" name=""/>
        <dsp:cNvSpPr/>
      </dsp:nvSpPr>
      <dsp:spPr>
        <a:xfrm>
          <a:off x="13198" y="1856509"/>
          <a:ext cx="2326475" cy="1057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First, Customers and value chain needs to be identified in order to find a potential market. 5G has global potential market with customers all over the world</a:t>
          </a:r>
          <a:endParaRPr lang="en-GB" sz="1100" kern="1200" dirty="0"/>
        </a:p>
      </dsp:txBody>
      <dsp:txXfrm>
        <a:off x="13198" y="1856509"/>
        <a:ext cx="2326475" cy="1057372"/>
      </dsp:txXfrm>
    </dsp:sp>
    <dsp:sp modelId="{07DC041B-55E9-4CC3-AC28-2188C12380ED}">
      <dsp:nvSpPr>
        <dsp:cNvPr id="0" name=""/>
        <dsp:cNvSpPr/>
      </dsp:nvSpPr>
      <dsp:spPr>
        <a:xfrm>
          <a:off x="3502912" y="450858"/>
          <a:ext cx="814266" cy="81426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6A3AD-ED79-480B-8CC9-6453A695D06B}">
      <dsp:nvSpPr>
        <dsp:cNvPr id="0" name=""/>
        <dsp:cNvSpPr/>
      </dsp:nvSpPr>
      <dsp:spPr>
        <a:xfrm>
          <a:off x="2746807" y="1371035"/>
          <a:ext cx="2326475" cy="4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 dirty="0" smtClean="0"/>
            <a:t>Set business model dimensions</a:t>
          </a:r>
          <a:endParaRPr lang="en-GB" sz="1400" kern="1200" dirty="0"/>
        </a:p>
      </dsp:txBody>
      <dsp:txXfrm>
        <a:off x="2746807" y="1371035"/>
        <a:ext cx="2326475" cy="436214"/>
      </dsp:txXfrm>
    </dsp:sp>
    <dsp:sp modelId="{E803D174-2798-4065-8C62-57A9566E5EED}">
      <dsp:nvSpPr>
        <dsp:cNvPr id="0" name=""/>
        <dsp:cNvSpPr/>
      </dsp:nvSpPr>
      <dsp:spPr>
        <a:xfrm>
          <a:off x="2746807" y="1856509"/>
          <a:ext cx="2326475" cy="1057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Based on the market and customer requirements a set of objectives should be determined as business dimensions. Such as selecting the 5G accessible zones based on the economy growth</a:t>
          </a:r>
          <a:endParaRPr lang="en-GB" sz="1100" kern="1200" dirty="0"/>
        </a:p>
      </dsp:txBody>
      <dsp:txXfrm>
        <a:off x="2746807" y="1856509"/>
        <a:ext cx="2326475" cy="1057372"/>
      </dsp:txXfrm>
    </dsp:sp>
    <dsp:sp modelId="{191A21F2-D5D3-49D8-88E5-36ABB78CC59B}">
      <dsp:nvSpPr>
        <dsp:cNvPr id="0" name=""/>
        <dsp:cNvSpPr/>
      </dsp:nvSpPr>
      <dsp:spPr>
        <a:xfrm>
          <a:off x="6236521" y="450858"/>
          <a:ext cx="814266" cy="814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0F59-6F0B-4F14-8CF4-4D84D655FC2B}">
      <dsp:nvSpPr>
        <dsp:cNvPr id="0" name=""/>
        <dsp:cNvSpPr/>
      </dsp:nvSpPr>
      <dsp:spPr>
        <a:xfrm>
          <a:off x="5480416" y="1371035"/>
          <a:ext cx="2326475" cy="4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 dirty="0" smtClean="0"/>
            <a:t>Design and evaluate business model</a:t>
          </a:r>
          <a:endParaRPr lang="en-GB" sz="1400" kern="1200" dirty="0"/>
        </a:p>
      </dsp:txBody>
      <dsp:txXfrm>
        <a:off x="5480416" y="1371035"/>
        <a:ext cx="2326475" cy="436214"/>
      </dsp:txXfrm>
    </dsp:sp>
    <dsp:sp modelId="{58487E6D-4378-4827-BD49-48C42F811E7B}">
      <dsp:nvSpPr>
        <dsp:cNvPr id="0" name=""/>
        <dsp:cNvSpPr/>
      </dsp:nvSpPr>
      <dsp:spPr>
        <a:xfrm>
          <a:off x="5480416" y="1856509"/>
          <a:ext cx="2326475" cy="1057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Design and cross-match with the objectives which was set before. Evaluate the requirements and dimensions. </a:t>
          </a:r>
          <a:endParaRPr lang="en-GB" sz="1100" kern="1200" dirty="0"/>
        </a:p>
      </dsp:txBody>
      <dsp:txXfrm>
        <a:off x="5480416" y="1856509"/>
        <a:ext cx="2326475" cy="1057372"/>
      </dsp:txXfrm>
    </dsp:sp>
    <dsp:sp modelId="{B24C7477-1E6E-4F5E-927C-776DF7D114FB}">
      <dsp:nvSpPr>
        <dsp:cNvPr id="0" name=""/>
        <dsp:cNvSpPr/>
      </dsp:nvSpPr>
      <dsp:spPr>
        <a:xfrm>
          <a:off x="8970130" y="450858"/>
          <a:ext cx="814266" cy="81426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7D0CA-8066-41ED-8F64-9F723B1356DC}">
      <dsp:nvSpPr>
        <dsp:cNvPr id="0" name=""/>
        <dsp:cNvSpPr/>
      </dsp:nvSpPr>
      <dsp:spPr>
        <a:xfrm>
          <a:off x="8214025" y="1371035"/>
          <a:ext cx="2326475" cy="4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 dirty="0" smtClean="0"/>
            <a:t>Finalize and deploy the business model</a:t>
          </a:r>
          <a:endParaRPr lang="en-GB" sz="1400" kern="1200" dirty="0"/>
        </a:p>
      </dsp:txBody>
      <dsp:txXfrm>
        <a:off x="8214025" y="1371035"/>
        <a:ext cx="2326475" cy="436214"/>
      </dsp:txXfrm>
    </dsp:sp>
    <dsp:sp modelId="{BBBFB1EE-3768-4C9A-A8F8-1CB7CF51E29B}">
      <dsp:nvSpPr>
        <dsp:cNvPr id="0" name=""/>
        <dsp:cNvSpPr/>
      </dsp:nvSpPr>
      <dsp:spPr>
        <a:xfrm>
          <a:off x="8214025" y="1856509"/>
          <a:ext cx="2326475" cy="1057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Finalize and implement business model to customers. Make 5G accessible to the consumers.</a:t>
          </a:r>
          <a:endParaRPr lang="en-GB" sz="1100" kern="1200" dirty="0"/>
        </a:p>
      </dsp:txBody>
      <dsp:txXfrm>
        <a:off x="8214025" y="1856509"/>
        <a:ext cx="2326475" cy="1057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1FC0A-BD44-DD4C-A626-02926199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95DE-8677-5641-8182-AABC581B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Organisational Background</a:t>
            </a:r>
          </a:p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Vodafone strategy</a:t>
            </a:r>
          </a:p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lvl="1">
              <a:buFont typeface="+mj-lt"/>
              <a:buAutoNum type="arabicPeriod"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5G Technology</a:t>
            </a:r>
          </a:p>
          <a:p>
            <a:pPr lvl="1">
              <a:buFont typeface="+mj-lt"/>
              <a:buAutoNum type="arabicPeriod"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Internet of Things</a:t>
            </a:r>
          </a:p>
          <a:p>
            <a:pPr lvl="1">
              <a:buFont typeface="+mj-lt"/>
              <a:buAutoNum type="arabicPeriod"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Artificial Intelligence</a:t>
            </a:r>
          </a:p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01982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F620-E503-1740-9033-1DCCC0C3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en-AU" dirty="0">
                <a:cs typeface="Calibri" panose="020F0502020204030204" pitchFamily="34" charset="0"/>
              </a:rPr>
              <a:t>Introduction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6061-4D57-3E4D-9A52-17A201D0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  <a:cs typeface="Calibri" panose="020F0502020204030204" pitchFamily="34" charset="0"/>
              </a:rPr>
              <a:t>One of the top leading telecommunication and Internet Services provider company</a:t>
            </a:r>
          </a:p>
          <a:p>
            <a:r>
              <a:rPr lang="en-AU">
                <a:solidFill>
                  <a:srgbClr val="FFFFFF"/>
                </a:solidFill>
                <a:cs typeface="Calibri" panose="020F0502020204030204" pitchFamily="34" charset="0"/>
              </a:rPr>
              <a:t>Third biggest market shared telecom company in Australia</a:t>
            </a:r>
          </a:p>
          <a:p>
            <a:r>
              <a:rPr lang="en-AU">
                <a:solidFill>
                  <a:srgbClr val="FFFFFF"/>
                </a:solidFill>
                <a:cs typeface="Calibri" panose="020F0502020204030204" pitchFamily="34" charset="0"/>
              </a:rPr>
              <a:t>Provide service include: Mobile, Broadband, IoT and Cloud Services</a:t>
            </a:r>
            <a:r>
              <a:rPr lang="en-A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5E00394C-2C66-114D-86A9-8806AF1BD9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17" y="1536351"/>
            <a:ext cx="3832042" cy="3774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EC56C9-68A7-2840-8E52-A45CED7F8754}"/>
              </a:ext>
            </a:extLst>
          </p:cNvPr>
          <p:cNvSpPr txBox="1"/>
          <p:nvPr/>
        </p:nvSpPr>
        <p:spPr>
          <a:xfrm>
            <a:off x="7410517" y="4933456"/>
            <a:ext cx="3832042" cy="37745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sz="1400">
                <a:solidFill>
                  <a:srgbClr val="FFFFFF"/>
                </a:solidFill>
              </a:rPr>
              <a:t>Fig.1 </a:t>
            </a:r>
            <a:r>
              <a:rPr lang="en-AU" sz="1400" i="1">
                <a:solidFill>
                  <a:srgbClr val="FFFFFF"/>
                </a:solidFill>
              </a:rPr>
              <a:t>Australian telecom market</a:t>
            </a:r>
            <a:endParaRPr lang="en-AU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66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9AD6F-D1DC-8245-B9BA-6CA46E78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AU" dirty="0"/>
              <a:t>Organisational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9EE0-DE3B-7E45-9844-5315526A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7954627" cy="3636511"/>
          </a:xfrm>
          <a:effectLst/>
        </p:spPr>
        <p:txBody>
          <a:bodyPr>
            <a:normAutofit/>
          </a:bodyPr>
          <a:lstStyle/>
          <a:p>
            <a:r>
              <a:rPr lang="en-AU" sz="2000" dirty="0"/>
              <a:t>Vodafone was established in 1982</a:t>
            </a:r>
          </a:p>
          <a:p>
            <a:r>
              <a:rPr lang="en-AU" sz="2000" dirty="0"/>
              <a:t>12</a:t>
            </a:r>
            <a:r>
              <a:rPr lang="en-AU" sz="2000" baseline="30000" dirty="0"/>
              <a:t>th</a:t>
            </a:r>
            <a:r>
              <a:rPr lang="en-AU" sz="2000" dirty="0"/>
              <a:t> ranked mobile operator in the world</a:t>
            </a:r>
          </a:p>
          <a:p>
            <a:r>
              <a:rPr lang="en-AU" sz="2000" dirty="0"/>
              <a:t>150 countries have Vodafone</a:t>
            </a:r>
          </a:p>
          <a:p>
            <a:r>
              <a:rPr lang="en-AU" sz="2000" dirty="0"/>
              <a:t>1</a:t>
            </a:r>
            <a:r>
              <a:rPr lang="en-AU" sz="2000" baseline="30000" dirty="0"/>
              <a:t>st</a:t>
            </a:r>
            <a:r>
              <a:rPr lang="en-AU" sz="2000" dirty="0"/>
              <a:t> Australian branch opened in 2009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F0689208-160F-4741-9D66-A385FBF8F7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763"/>
    </mc:Choice>
    <mc:Fallback xmlns="">
      <p:transition spd="slow" advTm="35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E2C70-01AF-5147-9781-8F1B1CE3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C469FE7-BE07-D545-9D38-AE907DDFB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4046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606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78273"/>
    </mc:Choice>
    <mc:Fallback xmlns="">
      <p:transition spd="slow" advTm="782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22F-EB0B-BB45-B418-C2141BAD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Vodafone management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FD1AE-4345-2B44-8AA4-4735CBE131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66" y="2308302"/>
            <a:ext cx="8764858" cy="39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99"/>
    </mc:Choice>
    <mc:Fallback xmlns="">
      <p:transition spd="slow" advTm="347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E2C70-01AF-5147-9781-8F1B1CE3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Recommendation: 5G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C469FE7-BE07-D545-9D38-AE907DDFB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7536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3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78273"/>
    </mc:Choice>
    <mc:Fallback xmlns="">
      <p:transition spd="slow" advTm="782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E2C70-01AF-5147-9781-8F1B1CE3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Recommendation: 5G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C469FE7-BE07-D545-9D38-AE907DDFB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63406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93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78273"/>
    </mc:Choice>
    <mc:Fallback xmlns="">
      <p:transition spd="slow" advTm="7827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304</Words>
  <Application>Microsoft Office PowerPoint</Application>
  <PresentationFormat>Widescreen</PresentationFormat>
  <Paragraphs>58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Quotable</vt:lpstr>
      <vt:lpstr>Agenda</vt:lpstr>
      <vt:lpstr>Introduction </vt:lpstr>
      <vt:lpstr>Organisational Background</vt:lpstr>
      <vt:lpstr>Analysis</vt:lpstr>
      <vt:lpstr>Vodafone management</vt:lpstr>
      <vt:lpstr>Recommendation: 5G</vt:lpstr>
      <vt:lpstr>Recommendation: 5G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Vodafone Digital Transformation Report</dc:title>
  <dc:creator>Ke Lyu</dc:creator>
  <cp:lastModifiedBy>Muiz Ahmed</cp:lastModifiedBy>
  <cp:revision>14</cp:revision>
  <dcterms:created xsi:type="dcterms:W3CDTF">2020-05-17T06:40:51Z</dcterms:created>
  <dcterms:modified xsi:type="dcterms:W3CDTF">2020-05-18T08:31:39Z</dcterms:modified>
</cp:coreProperties>
</file>