
<file path=[Content_Types].xml><?xml version="1.0" encoding="utf-8"?>
<Types xmlns="http://schemas.openxmlformats.org/package/2006/content-types">
  <Default ContentType="image/jpeg" Extension="jpg"/>
  <Default ContentType="image/vnd.ms-photo" Extension="wdp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6D5F9-9B1B-4890-8F6C-EF4CA329F84E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8A027-3805-421F-869A-11A4657A31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8A027-3805-421F-869A-11A4657A31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7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85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6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8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4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3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2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0CBAF6-B82E-4ACE-ACA9-A04446609FD1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F5E72FE-9748-41EA-A045-97F9A90095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97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79" y="238539"/>
            <a:ext cx="10167457" cy="1137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Bourgogne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79" y="349857"/>
            <a:ext cx="10167457" cy="6508143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RGB-D Object </a:t>
            </a:r>
            <a:r>
              <a:rPr lang="fr-F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Zongwei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</a:t>
            </a:r>
          </a:p>
          <a:p>
            <a:pPr algn="ctr"/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Thibault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Clamens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Muizz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 Abdul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Jalil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Divine Bakala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universite-bourgogn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04306" y="5316055"/>
            <a:ext cx="1558043" cy="1243904"/>
          </a:xfrm>
          <a:prstGeom prst="rect">
            <a:avLst/>
          </a:prstGeom>
        </p:spPr>
      </p:pic>
      <p:pic>
        <p:nvPicPr>
          <p:cNvPr id="10" name="Picture 9" descr="Photo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745443" y="3981709"/>
            <a:ext cx="20193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124"/>
            <a:ext cx="10515600" cy="96210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277" y="1105232"/>
            <a:ext cx="10837628" cy="5637474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YOLOv5 model.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first and last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layer.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certain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size.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sequantial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replace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custom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288"/>
          </a:xfrm>
        </p:spPr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6305"/>
            <a:ext cx="10515600" cy="3970658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propose a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fusion model to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know the performance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0175"/>
            <a:ext cx="10515600" cy="5396787"/>
          </a:xfrm>
        </p:spPr>
        <p:txBody>
          <a:bodyPr/>
          <a:lstStyle/>
          <a:p>
            <a:pPr marL="0" indent="0" algn="ctr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dirty="0" err="1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Thank</a:t>
            </a:r>
            <a:r>
              <a:rPr lang="fr-FR" sz="5400" dirty="0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 </a:t>
            </a:r>
            <a:r>
              <a:rPr lang="fr-FR" sz="5400" dirty="0">
                <a:latin typeface="Bradley Hand ITC" panose="03070402050302030203" pitchFamily="66" charset="0"/>
                <a:cs typeface="Times New Roman" panose="02020603050405020304" pitchFamily="18" charset="0"/>
              </a:rPr>
              <a:t>Y</a:t>
            </a:r>
            <a:r>
              <a:rPr lang="fr-FR" sz="5400" dirty="0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ou For </a:t>
            </a:r>
            <a:r>
              <a:rPr lang="fr-FR" sz="5400" dirty="0" err="1">
                <a:latin typeface="Bradley Hand ITC" panose="03070402050302030203" pitchFamily="66" charset="0"/>
                <a:cs typeface="Times New Roman" panose="02020603050405020304" pitchFamily="18" charset="0"/>
              </a:rPr>
              <a:t>Y</a:t>
            </a:r>
            <a:r>
              <a:rPr lang="fr-FR" sz="5400" dirty="0" err="1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our</a:t>
            </a:r>
            <a:r>
              <a:rPr lang="fr-FR" sz="5400" dirty="0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 Attention!</a:t>
            </a:r>
            <a:endParaRPr lang="fr-FR" sz="5400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6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7955"/>
          </a:xfrm>
        </p:spPr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956"/>
            <a:ext cx="10515600" cy="591004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36"/>
            <a:ext cx="10515600" cy="1081378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014"/>
            <a:ext cx="10515600" cy="5348456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RGB-D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RGD-D object detection aims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distinguishing the most visually distinctive objects or regions in a scene from the given RGB and Depth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B23382A-E0CE-4794-801A-2956402C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3323646"/>
            <a:ext cx="8788542" cy="29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0"/>
            <a:ext cx="11791783" cy="125630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121133"/>
            <a:ext cx="11791784" cy="5673949"/>
          </a:xfrm>
        </p:spPr>
        <p:txBody>
          <a:bodyPr/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RGB-D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4533" y="5891918"/>
            <a:ext cx="8500534" cy="548639"/>
          </a:xfrm>
        </p:spPr>
        <p:txBody>
          <a:bodyPr/>
          <a:lstStyle/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://www.mathworks.com/help/vision/ug/getting-started-with-object-detection-using-deep-learning.html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49" y="2297928"/>
            <a:ext cx="5287617" cy="36589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1C28D-B0CE-4FC4-8DBF-5E221744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" y="2193434"/>
            <a:ext cx="5836258" cy="37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501"/>
            <a:ext cx="10515600" cy="1339736"/>
          </a:xfrm>
        </p:spPr>
        <p:txBody>
          <a:bodyPr/>
          <a:lstStyle/>
          <a:p>
            <a:pPr marL="571500" indent="-571500"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280160"/>
            <a:ext cx="11277600" cy="546777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43132" y="5859447"/>
            <a:ext cx="4792133" cy="481775"/>
          </a:xfrm>
        </p:spPr>
        <p:txBody>
          <a:bodyPr/>
          <a:lstStyle/>
          <a:p>
            <a:pPr lvl="0"/>
            <a:endParaRPr lang="en-US" sz="1400" dirty="0" smtClean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400" dirty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Uncertainty Inspired RGB-D Saliency Detection</a:t>
            </a:r>
            <a:endParaRPr lang="en-MY" sz="1400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7" y="1821949"/>
            <a:ext cx="3795319" cy="4278385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9E189C6-736E-4CE2-AEDB-08B9A55E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78" y="1684867"/>
            <a:ext cx="5902222" cy="39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663"/>
            <a:ext cx="10515600" cy="826935"/>
          </a:xfrm>
        </p:spPr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283"/>
            <a:ext cx="10770704" cy="5303520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80" y="1684689"/>
            <a:ext cx="3838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59"/>
            <a:ext cx="10515600" cy="1158178"/>
          </a:xfrm>
        </p:spPr>
        <p:txBody>
          <a:bodyPr/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7" y="1213837"/>
            <a:ext cx="10701793" cy="5449356"/>
          </a:xfrm>
        </p:spPr>
        <p:txBody>
          <a:bodyPr/>
          <a:lstStyle/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" y="1539824"/>
            <a:ext cx="9237890" cy="515680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" y="2178155"/>
            <a:ext cx="6866614" cy="689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" y="3049445"/>
            <a:ext cx="8297848" cy="903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07" y="4279218"/>
            <a:ext cx="5122131" cy="88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53"/>
            <a:ext cx="10515600" cy="929465"/>
          </a:xfrm>
        </p:spPr>
        <p:txBody>
          <a:bodyPr/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718"/>
            <a:ext cx="10770704" cy="566928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15" y="1624240"/>
            <a:ext cx="7542336" cy="46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54" y="1817673"/>
            <a:ext cx="8208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01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0000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