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9976B-71A5-4BB3-9DCD-CD3076B90336}" type="doc">
      <dgm:prSet loTypeId="urn:microsoft.com/office/officeart/2008/layout/SquareAccent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A34D09D-038A-436C-903F-BAAE85EA81E0}">
      <dgm:prSet phldrT="[Text]"/>
      <dgm:spPr/>
      <dgm:t>
        <a:bodyPr/>
        <a:lstStyle/>
        <a:p>
          <a:r>
            <a:rPr lang="en-MY" dirty="0"/>
            <a:t>Reading</a:t>
          </a:r>
        </a:p>
      </dgm:t>
    </dgm:pt>
    <dgm:pt modelId="{526F40A0-5F3F-4FF8-AECF-B62F971075D0}" type="parTrans" cxnId="{DF6739FE-B33F-4990-B00D-C5EDB5B6F755}">
      <dgm:prSet/>
      <dgm:spPr/>
      <dgm:t>
        <a:bodyPr/>
        <a:lstStyle/>
        <a:p>
          <a:endParaRPr lang="en-MY"/>
        </a:p>
      </dgm:t>
    </dgm:pt>
    <dgm:pt modelId="{52B90422-3E65-4002-8F72-80FBF9E43B0B}" type="sibTrans" cxnId="{DF6739FE-B33F-4990-B00D-C5EDB5B6F755}">
      <dgm:prSet/>
      <dgm:spPr/>
      <dgm:t>
        <a:bodyPr/>
        <a:lstStyle/>
        <a:p>
          <a:endParaRPr lang="en-MY"/>
        </a:p>
      </dgm:t>
    </dgm:pt>
    <dgm:pt modelId="{13AFB1A8-931D-4B35-AE76-641AF06B7E7C}">
      <dgm:prSet phldrT="[Text]"/>
      <dgm:spPr/>
      <dgm:t>
        <a:bodyPr/>
        <a:lstStyle/>
        <a:p>
          <a:r>
            <a:rPr lang="en-MY" dirty="0"/>
            <a:t>Sensor Fusion</a:t>
          </a:r>
        </a:p>
      </dgm:t>
    </dgm:pt>
    <dgm:pt modelId="{C9B606D1-B46C-4745-870D-A44A220F6686}" type="parTrans" cxnId="{8485581E-3815-4BE1-A46F-2487DD36CB2F}">
      <dgm:prSet/>
      <dgm:spPr/>
      <dgm:t>
        <a:bodyPr/>
        <a:lstStyle/>
        <a:p>
          <a:endParaRPr lang="en-MY"/>
        </a:p>
      </dgm:t>
    </dgm:pt>
    <dgm:pt modelId="{79B8143E-5EDA-4AD4-AE3B-81406958E3CF}" type="sibTrans" cxnId="{8485581E-3815-4BE1-A46F-2487DD36CB2F}">
      <dgm:prSet/>
      <dgm:spPr/>
      <dgm:t>
        <a:bodyPr/>
        <a:lstStyle/>
        <a:p>
          <a:endParaRPr lang="en-MY"/>
        </a:p>
      </dgm:t>
    </dgm:pt>
    <dgm:pt modelId="{F36AAAFB-267D-4D7B-B64D-1C67AFAC543B}">
      <dgm:prSet phldrT="[Text]"/>
      <dgm:spPr/>
      <dgm:t>
        <a:bodyPr/>
        <a:lstStyle/>
        <a:p>
          <a:r>
            <a:rPr lang="en-MY" dirty="0"/>
            <a:t>Object Detection</a:t>
          </a:r>
        </a:p>
      </dgm:t>
    </dgm:pt>
    <dgm:pt modelId="{D5052E32-2329-4B02-832D-1DEB0651E342}" type="parTrans" cxnId="{97B7C43A-BDD9-42B4-ABB8-F1DBE07F3F0C}">
      <dgm:prSet/>
      <dgm:spPr/>
      <dgm:t>
        <a:bodyPr/>
        <a:lstStyle/>
        <a:p>
          <a:endParaRPr lang="en-MY"/>
        </a:p>
      </dgm:t>
    </dgm:pt>
    <dgm:pt modelId="{04719E7E-D6B0-4508-9BD0-8C245E4D5970}" type="sibTrans" cxnId="{97B7C43A-BDD9-42B4-ABB8-F1DBE07F3F0C}">
      <dgm:prSet/>
      <dgm:spPr/>
      <dgm:t>
        <a:bodyPr/>
        <a:lstStyle/>
        <a:p>
          <a:endParaRPr lang="en-MY"/>
        </a:p>
      </dgm:t>
    </dgm:pt>
    <dgm:pt modelId="{47105954-A6F6-4D94-AD0F-C33387B98CF7}">
      <dgm:prSet phldrT="[Text]"/>
      <dgm:spPr/>
      <dgm:t>
        <a:bodyPr/>
        <a:lstStyle/>
        <a:p>
          <a:r>
            <a:rPr lang="en-MY" dirty="0"/>
            <a:t>Pretrained model</a:t>
          </a:r>
        </a:p>
      </dgm:t>
    </dgm:pt>
    <dgm:pt modelId="{A8A3F23E-A8DB-4AB4-8F7B-F881E72A5817}" type="parTrans" cxnId="{C31E3994-195F-4D93-92CD-C424B1396651}">
      <dgm:prSet/>
      <dgm:spPr/>
      <dgm:t>
        <a:bodyPr/>
        <a:lstStyle/>
        <a:p>
          <a:endParaRPr lang="en-MY"/>
        </a:p>
      </dgm:t>
    </dgm:pt>
    <dgm:pt modelId="{F964DBC2-90A1-4C37-AD7B-6E7FA18A26D9}" type="sibTrans" cxnId="{C31E3994-195F-4D93-92CD-C424B1396651}">
      <dgm:prSet/>
      <dgm:spPr/>
      <dgm:t>
        <a:bodyPr/>
        <a:lstStyle/>
        <a:p>
          <a:endParaRPr lang="en-MY"/>
        </a:p>
      </dgm:t>
    </dgm:pt>
    <dgm:pt modelId="{B274EAEA-E446-4BD1-B3AF-E2CC0D8C2FAC}">
      <dgm:prSet phldrT="[Text]"/>
      <dgm:spPr/>
      <dgm:t>
        <a:bodyPr/>
        <a:lstStyle/>
        <a:p>
          <a:r>
            <a:rPr lang="en-MY" dirty="0"/>
            <a:t>Testing pretrained model</a:t>
          </a:r>
        </a:p>
      </dgm:t>
    </dgm:pt>
    <dgm:pt modelId="{19256308-3684-49B7-A1D4-F8F31CBAEB09}" type="parTrans" cxnId="{42D71417-BA6A-4969-8872-F4EEC4A6A609}">
      <dgm:prSet/>
      <dgm:spPr/>
      <dgm:t>
        <a:bodyPr/>
        <a:lstStyle/>
        <a:p>
          <a:endParaRPr lang="en-MY"/>
        </a:p>
      </dgm:t>
    </dgm:pt>
    <dgm:pt modelId="{2FD4E73D-A3CD-4730-B680-996AE7C6055C}" type="sibTrans" cxnId="{42D71417-BA6A-4969-8872-F4EEC4A6A609}">
      <dgm:prSet/>
      <dgm:spPr/>
      <dgm:t>
        <a:bodyPr/>
        <a:lstStyle/>
        <a:p>
          <a:endParaRPr lang="en-MY"/>
        </a:p>
      </dgm:t>
    </dgm:pt>
    <dgm:pt modelId="{F4D56631-7FCA-45C9-8629-19D51E5F0EAE}">
      <dgm:prSet phldrT="[Text]"/>
      <dgm:spPr/>
      <dgm:t>
        <a:bodyPr/>
        <a:lstStyle/>
        <a:p>
          <a:r>
            <a:rPr lang="en-MY" dirty="0" err="1"/>
            <a:t>RFBNet</a:t>
          </a:r>
          <a:endParaRPr lang="en-MY" dirty="0"/>
        </a:p>
      </dgm:t>
    </dgm:pt>
    <dgm:pt modelId="{AB32085E-FA3C-451B-AA2C-23E84BCB46DB}" type="parTrans" cxnId="{6CCCA5D5-B6A6-4C29-9405-E183D0194289}">
      <dgm:prSet/>
      <dgm:spPr/>
      <dgm:t>
        <a:bodyPr/>
        <a:lstStyle/>
        <a:p>
          <a:endParaRPr lang="en-MY"/>
        </a:p>
      </dgm:t>
    </dgm:pt>
    <dgm:pt modelId="{3ED03034-D96B-4FAA-BBAD-6D256D101B38}" type="sibTrans" cxnId="{6CCCA5D5-B6A6-4C29-9405-E183D0194289}">
      <dgm:prSet/>
      <dgm:spPr/>
      <dgm:t>
        <a:bodyPr/>
        <a:lstStyle/>
        <a:p>
          <a:endParaRPr lang="en-MY"/>
        </a:p>
      </dgm:t>
    </dgm:pt>
    <dgm:pt modelId="{56144443-5D6A-47B1-9F23-0C5B08647D2D}">
      <dgm:prSet phldrT="[Text]"/>
      <dgm:spPr/>
      <dgm:t>
        <a:bodyPr/>
        <a:lstStyle/>
        <a:p>
          <a:r>
            <a:rPr lang="en-MY" dirty="0"/>
            <a:t>YOLOv5</a:t>
          </a:r>
        </a:p>
      </dgm:t>
    </dgm:pt>
    <dgm:pt modelId="{C871FF8E-EDA4-4E66-A194-60F68EFD651B}" type="parTrans" cxnId="{6539EB31-730B-4DE6-9DFB-9B4622B31649}">
      <dgm:prSet/>
      <dgm:spPr/>
      <dgm:t>
        <a:bodyPr/>
        <a:lstStyle/>
        <a:p>
          <a:endParaRPr lang="en-MY"/>
        </a:p>
      </dgm:t>
    </dgm:pt>
    <dgm:pt modelId="{CDAF20B7-413D-49FB-8791-1387712F9757}" type="sibTrans" cxnId="{6539EB31-730B-4DE6-9DFB-9B4622B31649}">
      <dgm:prSet/>
      <dgm:spPr/>
      <dgm:t>
        <a:bodyPr/>
        <a:lstStyle/>
        <a:p>
          <a:endParaRPr lang="en-MY"/>
        </a:p>
      </dgm:t>
    </dgm:pt>
    <dgm:pt modelId="{A9B3D17A-28C1-4026-B3A2-D3C1FB6B256C}">
      <dgm:prSet phldrT="[Text]"/>
      <dgm:spPr/>
      <dgm:t>
        <a:bodyPr/>
        <a:lstStyle/>
        <a:p>
          <a:r>
            <a:rPr lang="en-MY" dirty="0"/>
            <a:t>Testing</a:t>
          </a:r>
        </a:p>
      </dgm:t>
    </dgm:pt>
    <dgm:pt modelId="{49B55B38-7B67-4531-A5C9-0EB6554F23CB}" type="parTrans" cxnId="{261E90A3-E008-4B38-8322-D83A92125B9C}">
      <dgm:prSet/>
      <dgm:spPr/>
      <dgm:t>
        <a:bodyPr/>
        <a:lstStyle/>
        <a:p>
          <a:endParaRPr lang="en-MY"/>
        </a:p>
      </dgm:t>
    </dgm:pt>
    <dgm:pt modelId="{2D8656B0-6F49-4935-8322-B76988DEB557}" type="sibTrans" cxnId="{261E90A3-E008-4B38-8322-D83A92125B9C}">
      <dgm:prSet/>
      <dgm:spPr/>
      <dgm:t>
        <a:bodyPr/>
        <a:lstStyle/>
        <a:p>
          <a:endParaRPr lang="en-MY"/>
        </a:p>
      </dgm:t>
    </dgm:pt>
    <dgm:pt modelId="{14A1131F-B32F-4842-A98C-C66AA50FE51E}">
      <dgm:prSet phldrT="[Text]"/>
      <dgm:spPr/>
      <dgm:t>
        <a:bodyPr/>
        <a:lstStyle/>
        <a:p>
          <a:r>
            <a:rPr lang="en-MY" dirty="0"/>
            <a:t>Datasets</a:t>
          </a:r>
        </a:p>
      </dgm:t>
    </dgm:pt>
    <dgm:pt modelId="{20212D7F-CDCA-43C1-A28E-898B86976F52}" type="parTrans" cxnId="{13B069BE-664F-4A7B-84F0-079B208C6BA0}">
      <dgm:prSet/>
      <dgm:spPr/>
      <dgm:t>
        <a:bodyPr/>
        <a:lstStyle/>
        <a:p>
          <a:endParaRPr lang="en-MY"/>
        </a:p>
      </dgm:t>
    </dgm:pt>
    <dgm:pt modelId="{965E930C-984F-4B9D-A43D-800410652DB9}" type="sibTrans" cxnId="{13B069BE-664F-4A7B-84F0-079B208C6BA0}">
      <dgm:prSet/>
      <dgm:spPr/>
      <dgm:t>
        <a:bodyPr/>
        <a:lstStyle/>
        <a:p>
          <a:endParaRPr lang="en-MY"/>
        </a:p>
      </dgm:t>
    </dgm:pt>
    <dgm:pt modelId="{E13465F9-6D7E-4C31-AD10-6583BCFF087C}">
      <dgm:prSet phldrT="[Text]"/>
      <dgm:spPr/>
      <dgm:t>
        <a:bodyPr/>
        <a:lstStyle/>
        <a:p>
          <a:r>
            <a:rPr lang="en-MY" dirty="0"/>
            <a:t>Data collection</a:t>
          </a:r>
        </a:p>
      </dgm:t>
    </dgm:pt>
    <dgm:pt modelId="{EEE57B82-1CAB-4CEB-9A0E-E6D9ED950115}" type="parTrans" cxnId="{A9E71EA8-F16B-4196-885B-95453825822D}">
      <dgm:prSet/>
      <dgm:spPr/>
      <dgm:t>
        <a:bodyPr/>
        <a:lstStyle/>
        <a:p>
          <a:endParaRPr lang="en-MY"/>
        </a:p>
      </dgm:t>
    </dgm:pt>
    <dgm:pt modelId="{A1D97F93-AD02-45B5-B7DC-5696D4E72F27}" type="sibTrans" cxnId="{A9E71EA8-F16B-4196-885B-95453825822D}">
      <dgm:prSet/>
      <dgm:spPr/>
      <dgm:t>
        <a:bodyPr/>
        <a:lstStyle/>
        <a:p>
          <a:endParaRPr lang="en-MY"/>
        </a:p>
      </dgm:t>
    </dgm:pt>
    <dgm:pt modelId="{F3C24A7F-1490-44CE-BD19-AE04D9FE099D}">
      <dgm:prSet phldrT="[Text]"/>
      <dgm:spPr/>
      <dgm:t>
        <a:bodyPr/>
        <a:lstStyle/>
        <a:p>
          <a:r>
            <a:rPr lang="en-MY" dirty="0"/>
            <a:t>Implementation</a:t>
          </a:r>
        </a:p>
      </dgm:t>
    </dgm:pt>
    <dgm:pt modelId="{AD040B97-AAE7-4262-A0BD-353AB212078B}" type="parTrans" cxnId="{5C1D68EA-DEC1-4898-8327-24663E1F2BE3}">
      <dgm:prSet/>
      <dgm:spPr/>
      <dgm:t>
        <a:bodyPr/>
        <a:lstStyle/>
        <a:p>
          <a:endParaRPr lang="en-MY"/>
        </a:p>
      </dgm:t>
    </dgm:pt>
    <dgm:pt modelId="{F6ACB2C9-2A71-47D3-907A-EFC8F6913CB7}" type="sibTrans" cxnId="{5C1D68EA-DEC1-4898-8327-24663E1F2BE3}">
      <dgm:prSet/>
      <dgm:spPr/>
      <dgm:t>
        <a:bodyPr/>
        <a:lstStyle/>
        <a:p>
          <a:endParaRPr lang="en-MY"/>
        </a:p>
      </dgm:t>
    </dgm:pt>
    <dgm:pt modelId="{690642A2-5233-47D5-92E3-6474CE3980D7}">
      <dgm:prSet phldrT="[Text]"/>
      <dgm:spPr/>
      <dgm:t>
        <a:bodyPr/>
        <a:lstStyle/>
        <a:p>
          <a:r>
            <a:rPr lang="en-MY" dirty="0"/>
            <a:t>Not yet decide</a:t>
          </a:r>
        </a:p>
      </dgm:t>
    </dgm:pt>
    <dgm:pt modelId="{D2D556AA-3AB3-416A-B220-3CF0F8345647}" type="parTrans" cxnId="{DB7BDA4C-20E0-4F31-BF48-75FA396F0B1D}">
      <dgm:prSet/>
      <dgm:spPr/>
      <dgm:t>
        <a:bodyPr/>
        <a:lstStyle/>
        <a:p>
          <a:endParaRPr lang="en-MY"/>
        </a:p>
      </dgm:t>
    </dgm:pt>
    <dgm:pt modelId="{5D00F027-F752-473A-90ED-AF0828609429}" type="sibTrans" cxnId="{DB7BDA4C-20E0-4F31-BF48-75FA396F0B1D}">
      <dgm:prSet/>
      <dgm:spPr/>
      <dgm:t>
        <a:bodyPr/>
        <a:lstStyle/>
        <a:p>
          <a:endParaRPr lang="en-MY"/>
        </a:p>
      </dgm:t>
    </dgm:pt>
    <dgm:pt modelId="{D3975691-2F41-4BB0-BE60-E6C9B1E66673}">
      <dgm:prSet phldrT="[Text]"/>
      <dgm:spPr/>
      <dgm:t>
        <a:bodyPr/>
        <a:lstStyle/>
        <a:p>
          <a:r>
            <a:rPr lang="en-MY" dirty="0"/>
            <a:t>Data pre-processing</a:t>
          </a:r>
        </a:p>
      </dgm:t>
    </dgm:pt>
    <dgm:pt modelId="{13F53DBF-CB0C-4C2C-B6EA-E7D1A7DE8487}" type="parTrans" cxnId="{1D1EE616-0FC6-412D-AD2E-AFCD214B6D66}">
      <dgm:prSet/>
      <dgm:spPr/>
      <dgm:t>
        <a:bodyPr/>
        <a:lstStyle/>
        <a:p>
          <a:endParaRPr lang="en-MY"/>
        </a:p>
      </dgm:t>
    </dgm:pt>
    <dgm:pt modelId="{041AFFA3-DC15-49F9-B241-2A736ED494F2}" type="sibTrans" cxnId="{1D1EE616-0FC6-412D-AD2E-AFCD214B6D66}">
      <dgm:prSet/>
      <dgm:spPr/>
      <dgm:t>
        <a:bodyPr/>
        <a:lstStyle/>
        <a:p>
          <a:endParaRPr lang="en-MY"/>
        </a:p>
      </dgm:t>
    </dgm:pt>
    <dgm:pt modelId="{B874D27A-772A-48C6-B51A-EEF3A7EE1C62}">
      <dgm:prSet phldrT="[Text]"/>
      <dgm:spPr/>
      <dgm:t>
        <a:bodyPr/>
        <a:lstStyle/>
        <a:p>
          <a:r>
            <a:rPr lang="en-MY" dirty="0"/>
            <a:t>Data Transformation</a:t>
          </a:r>
        </a:p>
      </dgm:t>
    </dgm:pt>
    <dgm:pt modelId="{B12BAAC3-4FF4-4DAF-84D9-2493E2481161}" type="parTrans" cxnId="{40824226-A359-4C8A-BA03-550D58430981}">
      <dgm:prSet/>
      <dgm:spPr/>
      <dgm:t>
        <a:bodyPr/>
        <a:lstStyle/>
        <a:p>
          <a:endParaRPr lang="en-MY"/>
        </a:p>
      </dgm:t>
    </dgm:pt>
    <dgm:pt modelId="{3B450C9A-4E35-4171-8BB8-13CF2ED8BC90}" type="sibTrans" cxnId="{40824226-A359-4C8A-BA03-550D58430981}">
      <dgm:prSet/>
      <dgm:spPr/>
      <dgm:t>
        <a:bodyPr/>
        <a:lstStyle/>
        <a:p>
          <a:endParaRPr lang="en-MY"/>
        </a:p>
      </dgm:t>
    </dgm:pt>
    <dgm:pt modelId="{46743411-C7DD-45F9-8024-2A3E4C8E20BE}">
      <dgm:prSet phldrT="[Text]"/>
      <dgm:spPr/>
      <dgm:t>
        <a:bodyPr/>
        <a:lstStyle/>
        <a:p>
          <a:r>
            <a:rPr lang="en-MY" dirty="0"/>
            <a:t>Training</a:t>
          </a:r>
        </a:p>
      </dgm:t>
    </dgm:pt>
    <dgm:pt modelId="{8E517376-6AD7-48C6-82DC-3D667DB779C1}" type="parTrans" cxnId="{DEACBAD8-AAF7-43EA-899C-CC1274C06A0A}">
      <dgm:prSet/>
      <dgm:spPr/>
      <dgm:t>
        <a:bodyPr/>
        <a:lstStyle/>
        <a:p>
          <a:endParaRPr lang="en-MY"/>
        </a:p>
      </dgm:t>
    </dgm:pt>
    <dgm:pt modelId="{7BA361AA-D5D0-471C-B357-FCAB5869D018}" type="sibTrans" cxnId="{DEACBAD8-AAF7-43EA-899C-CC1274C06A0A}">
      <dgm:prSet/>
      <dgm:spPr/>
      <dgm:t>
        <a:bodyPr/>
        <a:lstStyle/>
        <a:p>
          <a:endParaRPr lang="en-MY"/>
        </a:p>
      </dgm:t>
    </dgm:pt>
    <dgm:pt modelId="{7EC20A4F-650C-4281-84E9-CD2E97792B25}">
      <dgm:prSet phldrT="[Text]"/>
      <dgm:spPr/>
      <dgm:t>
        <a:bodyPr/>
        <a:lstStyle/>
        <a:p>
          <a:r>
            <a:rPr lang="en-MY" dirty="0"/>
            <a:t>Not yet decide</a:t>
          </a:r>
        </a:p>
      </dgm:t>
    </dgm:pt>
    <dgm:pt modelId="{4835245A-2F2B-4AA1-87D3-CFDD3BC9510C}" type="parTrans" cxnId="{66AB0419-2602-4942-9BD2-BF3F2561074F}">
      <dgm:prSet/>
      <dgm:spPr/>
      <dgm:t>
        <a:bodyPr/>
        <a:lstStyle/>
        <a:p>
          <a:endParaRPr lang="en-MY"/>
        </a:p>
      </dgm:t>
    </dgm:pt>
    <dgm:pt modelId="{FD0941C2-4A28-4BC4-A285-EA9509478F97}" type="sibTrans" cxnId="{66AB0419-2602-4942-9BD2-BF3F2561074F}">
      <dgm:prSet/>
      <dgm:spPr/>
      <dgm:t>
        <a:bodyPr/>
        <a:lstStyle/>
        <a:p>
          <a:endParaRPr lang="en-MY"/>
        </a:p>
      </dgm:t>
    </dgm:pt>
    <dgm:pt modelId="{529CA4F8-34DB-483E-BB5C-EC9C935448D3}">
      <dgm:prSet phldrT="[Text]"/>
      <dgm:spPr/>
      <dgm:t>
        <a:bodyPr/>
        <a:lstStyle/>
        <a:p>
          <a:r>
            <a:rPr lang="en-MY" dirty="0"/>
            <a:t>Not yet decide</a:t>
          </a:r>
        </a:p>
      </dgm:t>
    </dgm:pt>
    <dgm:pt modelId="{B61F917E-75FC-4215-916C-31EEF2414659}" type="parTrans" cxnId="{89502D96-7F7F-4343-B3E5-3EDDF8C10551}">
      <dgm:prSet/>
      <dgm:spPr/>
      <dgm:t>
        <a:bodyPr/>
        <a:lstStyle/>
        <a:p>
          <a:endParaRPr lang="en-MY"/>
        </a:p>
      </dgm:t>
    </dgm:pt>
    <dgm:pt modelId="{15816676-FA7D-4FB5-A5E3-BC3290414C42}" type="sibTrans" cxnId="{89502D96-7F7F-4343-B3E5-3EDDF8C10551}">
      <dgm:prSet/>
      <dgm:spPr/>
      <dgm:t>
        <a:bodyPr/>
        <a:lstStyle/>
        <a:p>
          <a:endParaRPr lang="en-MY"/>
        </a:p>
      </dgm:t>
    </dgm:pt>
    <dgm:pt modelId="{3EE5B8BF-2CDA-42DB-AE9D-4C25226048D9}" type="pres">
      <dgm:prSet presAssocID="{5DA9976B-71A5-4BB3-9DCD-CD3076B90336}" presName="layout" presStyleCnt="0">
        <dgm:presLayoutVars>
          <dgm:chMax/>
          <dgm:chPref/>
          <dgm:dir/>
          <dgm:resizeHandles/>
        </dgm:presLayoutVars>
      </dgm:prSet>
      <dgm:spPr/>
    </dgm:pt>
    <dgm:pt modelId="{AFFB3AD6-40D3-46B2-8362-5F7D4D46C1E9}" type="pres">
      <dgm:prSet presAssocID="{BA34D09D-038A-436C-903F-BAAE85EA81E0}" presName="root" presStyleCnt="0">
        <dgm:presLayoutVars>
          <dgm:chMax/>
          <dgm:chPref/>
        </dgm:presLayoutVars>
      </dgm:prSet>
      <dgm:spPr/>
    </dgm:pt>
    <dgm:pt modelId="{FBEE8992-9416-4A49-9985-15EA9756F4F0}" type="pres">
      <dgm:prSet presAssocID="{BA34D09D-038A-436C-903F-BAAE85EA81E0}" presName="rootComposite" presStyleCnt="0">
        <dgm:presLayoutVars/>
      </dgm:prSet>
      <dgm:spPr/>
    </dgm:pt>
    <dgm:pt modelId="{19FDA2C5-8BF4-4C32-B077-55C7F3B1756E}" type="pres">
      <dgm:prSet presAssocID="{BA34D09D-038A-436C-903F-BAAE85EA81E0}" presName="ParentAccent" presStyleLbl="alignNode1" presStyleIdx="0" presStyleCnt="6"/>
      <dgm:spPr/>
    </dgm:pt>
    <dgm:pt modelId="{726E2803-8B93-42B0-9599-39D2CD35BF9A}" type="pres">
      <dgm:prSet presAssocID="{BA34D09D-038A-436C-903F-BAAE85EA81E0}" presName="ParentSmallAccent" presStyleLbl="fgAcc1" presStyleIdx="0" presStyleCnt="6"/>
      <dgm:spPr/>
    </dgm:pt>
    <dgm:pt modelId="{8AB4BC6A-ECC1-44AB-9B37-411C08DA5E07}" type="pres">
      <dgm:prSet presAssocID="{BA34D09D-038A-436C-903F-BAAE85EA81E0}" presName="Parent" presStyleLbl="revTx" presStyleIdx="0" presStyleCnt="17">
        <dgm:presLayoutVars>
          <dgm:chMax/>
          <dgm:chPref val="4"/>
          <dgm:bulletEnabled val="1"/>
        </dgm:presLayoutVars>
      </dgm:prSet>
      <dgm:spPr/>
    </dgm:pt>
    <dgm:pt modelId="{DA8BD185-8A9A-4A35-AB13-E408875FD9FB}" type="pres">
      <dgm:prSet presAssocID="{BA34D09D-038A-436C-903F-BAAE85EA81E0}" presName="childShape" presStyleCnt="0">
        <dgm:presLayoutVars>
          <dgm:chMax val="0"/>
          <dgm:chPref val="0"/>
        </dgm:presLayoutVars>
      </dgm:prSet>
      <dgm:spPr/>
    </dgm:pt>
    <dgm:pt modelId="{95ABB767-945F-442E-9826-0FDCE250272D}" type="pres">
      <dgm:prSet presAssocID="{13AFB1A8-931D-4B35-AE76-641AF06B7E7C}" presName="childComposite" presStyleCnt="0">
        <dgm:presLayoutVars>
          <dgm:chMax val="0"/>
          <dgm:chPref val="0"/>
        </dgm:presLayoutVars>
      </dgm:prSet>
      <dgm:spPr/>
    </dgm:pt>
    <dgm:pt modelId="{5E0AB6B9-56E0-4047-8A47-EFBD110D8A16}" type="pres">
      <dgm:prSet presAssocID="{13AFB1A8-931D-4B35-AE76-641AF06B7E7C}" presName="ChildAccent" presStyleLbl="solidFgAcc1" presStyleIdx="0" presStyleCnt="11"/>
      <dgm:spPr/>
    </dgm:pt>
    <dgm:pt modelId="{B810327A-791A-4102-9098-108B31A04D48}" type="pres">
      <dgm:prSet presAssocID="{13AFB1A8-931D-4B35-AE76-641AF06B7E7C}" presName="Child" presStyleLbl="revTx" presStyleIdx="1" presStyleCnt="17">
        <dgm:presLayoutVars>
          <dgm:chMax val="0"/>
          <dgm:chPref val="0"/>
          <dgm:bulletEnabled val="1"/>
        </dgm:presLayoutVars>
      </dgm:prSet>
      <dgm:spPr/>
    </dgm:pt>
    <dgm:pt modelId="{8C0CE256-FE4D-4AF9-99A7-C8211BD79153}" type="pres">
      <dgm:prSet presAssocID="{F36AAAFB-267D-4D7B-B64D-1C67AFAC543B}" presName="childComposite" presStyleCnt="0">
        <dgm:presLayoutVars>
          <dgm:chMax val="0"/>
          <dgm:chPref val="0"/>
        </dgm:presLayoutVars>
      </dgm:prSet>
      <dgm:spPr/>
    </dgm:pt>
    <dgm:pt modelId="{10B9CF41-6DB8-451F-934A-6448AC7694E1}" type="pres">
      <dgm:prSet presAssocID="{F36AAAFB-267D-4D7B-B64D-1C67AFAC543B}" presName="ChildAccent" presStyleLbl="solidFgAcc1" presStyleIdx="1" presStyleCnt="11"/>
      <dgm:spPr/>
    </dgm:pt>
    <dgm:pt modelId="{5A001EB3-13DF-4B54-A5CA-BEABD908E3E5}" type="pres">
      <dgm:prSet presAssocID="{F36AAAFB-267D-4D7B-B64D-1C67AFAC543B}" presName="Child" presStyleLbl="revTx" presStyleIdx="2" presStyleCnt="17">
        <dgm:presLayoutVars>
          <dgm:chMax val="0"/>
          <dgm:chPref val="0"/>
          <dgm:bulletEnabled val="1"/>
        </dgm:presLayoutVars>
      </dgm:prSet>
      <dgm:spPr/>
    </dgm:pt>
    <dgm:pt modelId="{CE3F8816-362A-4C12-AF13-3B831E197F9F}" type="pres">
      <dgm:prSet presAssocID="{47105954-A6F6-4D94-AD0F-C33387B98CF7}" presName="childComposite" presStyleCnt="0">
        <dgm:presLayoutVars>
          <dgm:chMax val="0"/>
          <dgm:chPref val="0"/>
        </dgm:presLayoutVars>
      </dgm:prSet>
      <dgm:spPr/>
    </dgm:pt>
    <dgm:pt modelId="{966605B4-A5A7-498D-8B94-2D142D1A12DB}" type="pres">
      <dgm:prSet presAssocID="{47105954-A6F6-4D94-AD0F-C33387B98CF7}" presName="ChildAccent" presStyleLbl="solidFgAcc1" presStyleIdx="2" presStyleCnt="11"/>
      <dgm:spPr/>
    </dgm:pt>
    <dgm:pt modelId="{07BF8E9B-0229-4A18-8FE5-72B4DFD65287}" type="pres">
      <dgm:prSet presAssocID="{47105954-A6F6-4D94-AD0F-C33387B98CF7}" presName="Child" presStyleLbl="revTx" presStyleIdx="3" presStyleCnt="17">
        <dgm:presLayoutVars>
          <dgm:chMax val="0"/>
          <dgm:chPref val="0"/>
          <dgm:bulletEnabled val="1"/>
        </dgm:presLayoutVars>
      </dgm:prSet>
      <dgm:spPr/>
    </dgm:pt>
    <dgm:pt modelId="{2B0087BD-6840-4D71-9CBB-59135D62B183}" type="pres">
      <dgm:prSet presAssocID="{B274EAEA-E446-4BD1-B3AF-E2CC0D8C2FAC}" presName="root" presStyleCnt="0">
        <dgm:presLayoutVars>
          <dgm:chMax/>
          <dgm:chPref/>
        </dgm:presLayoutVars>
      </dgm:prSet>
      <dgm:spPr/>
    </dgm:pt>
    <dgm:pt modelId="{F0BE9C5F-9092-4848-B8CC-06BC493725F8}" type="pres">
      <dgm:prSet presAssocID="{B274EAEA-E446-4BD1-B3AF-E2CC0D8C2FAC}" presName="rootComposite" presStyleCnt="0">
        <dgm:presLayoutVars/>
      </dgm:prSet>
      <dgm:spPr/>
    </dgm:pt>
    <dgm:pt modelId="{4E831ACC-DC8D-4679-8E85-3AD8D95988DB}" type="pres">
      <dgm:prSet presAssocID="{B274EAEA-E446-4BD1-B3AF-E2CC0D8C2FAC}" presName="ParentAccent" presStyleLbl="alignNode1" presStyleIdx="1" presStyleCnt="6"/>
      <dgm:spPr/>
    </dgm:pt>
    <dgm:pt modelId="{40D4A80E-E6AF-40E1-AB05-FC007F81CC68}" type="pres">
      <dgm:prSet presAssocID="{B274EAEA-E446-4BD1-B3AF-E2CC0D8C2FAC}" presName="ParentSmallAccent" presStyleLbl="fgAcc1" presStyleIdx="1" presStyleCnt="6"/>
      <dgm:spPr/>
    </dgm:pt>
    <dgm:pt modelId="{CB78639E-AD72-42C1-A333-BFBB383CCE56}" type="pres">
      <dgm:prSet presAssocID="{B274EAEA-E446-4BD1-B3AF-E2CC0D8C2FAC}" presName="Parent" presStyleLbl="revTx" presStyleIdx="4" presStyleCnt="17">
        <dgm:presLayoutVars>
          <dgm:chMax/>
          <dgm:chPref val="4"/>
          <dgm:bulletEnabled val="1"/>
        </dgm:presLayoutVars>
      </dgm:prSet>
      <dgm:spPr/>
    </dgm:pt>
    <dgm:pt modelId="{E445968C-BF9D-4460-B497-B9F836F47BDB}" type="pres">
      <dgm:prSet presAssocID="{B274EAEA-E446-4BD1-B3AF-E2CC0D8C2FAC}" presName="childShape" presStyleCnt="0">
        <dgm:presLayoutVars>
          <dgm:chMax val="0"/>
          <dgm:chPref val="0"/>
        </dgm:presLayoutVars>
      </dgm:prSet>
      <dgm:spPr/>
    </dgm:pt>
    <dgm:pt modelId="{174E4D3D-9020-4E47-82AA-8CC9403F2E6D}" type="pres">
      <dgm:prSet presAssocID="{F4D56631-7FCA-45C9-8629-19D51E5F0EAE}" presName="childComposite" presStyleCnt="0">
        <dgm:presLayoutVars>
          <dgm:chMax val="0"/>
          <dgm:chPref val="0"/>
        </dgm:presLayoutVars>
      </dgm:prSet>
      <dgm:spPr/>
    </dgm:pt>
    <dgm:pt modelId="{9622BCB6-AE88-472D-834C-CBF890A5AD9D}" type="pres">
      <dgm:prSet presAssocID="{F4D56631-7FCA-45C9-8629-19D51E5F0EAE}" presName="ChildAccent" presStyleLbl="solidFgAcc1" presStyleIdx="3" presStyleCnt="11"/>
      <dgm:spPr/>
    </dgm:pt>
    <dgm:pt modelId="{5E19E76C-500C-44A5-B9CF-4B7B43D27203}" type="pres">
      <dgm:prSet presAssocID="{F4D56631-7FCA-45C9-8629-19D51E5F0EAE}" presName="Child" presStyleLbl="revTx" presStyleIdx="5" presStyleCnt="17">
        <dgm:presLayoutVars>
          <dgm:chMax val="0"/>
          <dgm:chPref val="0"/>
          <dgm:bulletEnabled val="1"/>
        </dgm:presLayoutVars>
      </dgm:prSet>
      <dgm:spPr/>
    </dgm:pt>
    <dgm:pt modelId="{2472DCC8-AAC1-42BF-ACF0-0763671D9CCC}" type="pres">
      <dgm:prSet presAssocID="{56144443-5D6A-47B1-9F23-0C5B08647D2D}" presName="childComposite" presStyleCnt="0">
        <dgm:presLayoutVars>
          <dgm:chMax val="0"/>
          <dgm:chPref val="0"/>
        </dgm:presLayoutVars>
      </dgm:prSet>
      <dgm:spPr/>
    </dgm:pt>
    <dgm:pt modelId="{AFA6EA06-FDB0-4C1F-B9DE-EE74F832DA55}" type="pres">
      <dgm:prSet presAssocID="{56144443-5D6A-47B1-9F23-0C5B08647D2D}" presName="ChildAccent" presStyleLbl="solidFgAcc1" presStyleIdx="4" presStyleCnt="11"/>
      <dgm:spPr/>
    </dgm:pt>
    <dgm:pt modelId="{DED016D5-7271-4AFF-B443-1BE851DBDC85}" type="pres">
      <dgm:prSet presAssocID="{56144443-5D6A-47B1-9F23-0C5B08647D2D}" presName="Child" presStyleLbl="revTx" presStyleIdx="6" presStyleCnt="17">
        <dgm:presLayoutVars>
          <dgm:chMax val="0"/>
          <dgm:chPref val="0"/>
          <dgm:bulletEnabled val="1"/>
        </dgm:presLayoutVars>
      </dgm:prSet>
      <dgm:spPr/>
    </dgm:pt>
    <dgm:pt modelId="{251621C4-0CB7-4BB7-BD39-418988A96966}" type="pres">
      <dgm:prSet presAssocID="{14A1131F-B32F-4842-A98C-C66AA50FE51E}" presName="root" presStyleCnt="0">
        <dgm:presLayoutVars>
          <dgm:chMax/>
          <dgm:chPref/>
        </dgm:presLayoutVars>
      </dgm:prSet>
      <dgm:spPr/>
    </dgm:pt>
    <dgm:pt modelId="{CCAD916B-DAF5-4CCD-82C4-E2450D26589C}" type="pres">
      <dgm:prSet presAssocID="{14A1131F-B32F-4842-A98C-C66AA50FE51E}" presName="rootComposite" presStyleCnt="0">
        <dgm:presLayoutVars/>
      </dgm:prSet>
      <dgm:spPr/>
    </dgm:pt>
    <dgm:pt modelId="{5885A702-FF22-4192-A86B-AC1EFEC54D09}" type="pres">
      <dgm:prSet presAssocID="{14A1131F-B32F-4842-A98C-C66AA50FE51E}" presName="ParentAccent" presStyleLbl="alignNode1" presStyleIdx="2" presStyleCnt="6"/>
      <dgm:spPr/>
    </dgm:pt>
    <dgm:pt modelId="{12571500-6A8D-4FCF-9F63-D9BBF6BD8F10}" type="pres">
      <dgm:prSet presAssocID="{14A1131F-B32F-4842-A98C-C66AA50FE51E}" presName="ParentSmallAccent" presStyleLbl="fgAcc1" presStyleIdx="2" presStyleCnt="6"/>
      <dgm:spPr/>
    </dgm:pt>
    <dgm:pt modelId="{7F4C7A33-B5E9-4CC8-8294-1B45A19B2304}" type="pres">
      <dgm:prSet presAssocID="{14A1131F-B32F-4842-A98C-C66AA50FE51E}" presName="Parent" presStyleLbl="revTx" presStyleIdx="7" presStyleCnt="17">
        <dgm:presLayoutVars>
          <dgm:chMax/>
          <dgm:chPref val="4"/>
          <dgm:bulletEnabled val="1"/>
        </dgm:presLayoutVars>
      </dgm:prSet>
      <dgm:spPr/>
    </dgm:pt>
    <dgm:pt modelId="{2AA6DE9F-577B-4CF2-BBA0-E16DE515CDAE}" type="pres">
      <dgm:prSet presAssocID="{14A1131F-B32F-4842-A98C-C66AA50FE51E}" presName="childShape" presStyleCnt="0">
        <dgm:presLayoutVars>
          <dgm:chMax val="0"/>
          <dgm:chPref val="0"/>
        </dgm:presLayoutVars>
      </dgm:prSet>
      <dgm:spPr/>
    </dgm:pt>
    <dgm:pt modelId="{419A019F-E27E-43CB-BB36-738D55A70E91}" type="pres">
      <dgm:prSet presAssocID="{E13465F9-6D7E-4C31-AD10-6583BCFF087C}" presName="childComposite" presStyleCnt="0">
        <dgm:presLayoutVars>
          <dgm:chMax val="0"/>
          <dgm:chPref val="0"/>
        </dgm:presLayoutVars>
      </dgm:prSet>
      <dgm:spPr/>
    </dgm:pt>
    <dgm:pt modelId="{513BC3A8-9C9D-48CD-9EFB-9D66BDE7E496}" type="pres">
      <dgm:prSet presAssocID="{E13465F9-6D7E-4C31-AD10-6583BCFF087C}" presName="ChildAccent" presStyleLbl="solidFgAcc1" presStyleIdx="5" presStyleCnt="11"/>
      <dgm:spPr/>
    </dgm:pt>
    <dgm:pt modelId="{72BBC8E2-7C42-4273-8A4E-B9BE18AD2137}" type="pres">
      <dgm:prSet presAssocID="{E13465F9-6D7E-4C31-AD10-6583BCFF087C}" presName="Child" presStyleLbl="revTx" presStyleIdx="8" presStyleCnt="17">
        <dgm:presLayoutVars>
          <dgm:chMax val="0"/>
          <dgm:chPref val="0"/>
          <dgm:bulletEnabled val="1"/>
        </dgm:presLayoutVars>
      </dgm:prSet>
      <dgm:spPr/>
    </dgm:pt>
    <dgm:pt modelId="{82B2E60B-0326-49D0-8D36-FB3316213CA2}" type="pres">
      <dgm:prSet presAssocID="{D3975691-2F41-4BB0-BE60-E6C9B1E66673}" presName="childComposite" presStyleCnt="0">
        <dgm:presLayoutVars>
          <dgm:chMax val="0"/>
          <dgm:chPref val="0"/>
        </dgm:presLayoutVars>
      </dgm:prSet>
      <dgm:spPr/>
    </dgm:pt>
    <dgm:pt modelId="{A0D663A6-E710-4BA5-B5B9-A83C20413751}" type="pres">
      <dgm:prSet presAssocID="{D3975691-2F41-4BB0-BE60-E6C9B1E66673}" presName="ChildAccent" presStyleLbl="solidFgAcc1" presStyleIdx="6" presStyleCnt="11"/>
      <dgm:spPr/>
    </dgm:pt>
    <dgm:pt modelId="{F0152B47-E9DC-48BD-AEF6-67E7712DE8A3}" type="pres">
      <dgm:prSet presAssocID="{D3975691-2F41-4BB0-BE60-E6C9B1E66673}" presName="Child" presStyleLbl="revTx" presStyleIdx="9" presStyleCnt="17">
        <dgm:presLayoutVars>
          <dgm:chMax val="0"/>
          <dgm:chPref val="0"/>
          <dgm:bulletEnabled val="1"/>
        </dgm:presLayoutVars>
      </dgm:prSet>
      <dgm:spPr/>
    </dgm:pt>
    <dgm:pt modelId="{84200FBF-C0D7-44BC-9DC7-BC4868F0D62D}" type="pres">
      <dgm:prSet presAssocID="{B874D27A-772A-48C6-B51A-EEF3A7EE1C62}" presName="childComposite" presStyleCnt="0">
        <dgm:presLayoutVars>
          <dgm:chMax val="0"/>
          <dgm:chPref val="0"/>
        </dgm:presLayoutVars>
      </dgm:prSet>
      <dgm:spPr/>
    </dgm:pt>
    <dgm:pt modelId="{E572BEED-C6B5-49BA-8D33-7A5B7D9D7112}" type="pres">
      <dgm:prSet presAssocID="{B874D27A-772A-48C6-B51A-EEF3A7EE1C62}" presName="ChildAccent" presStyleLbl="solidFgAcc1" presStyleIdx="7" presStyleCnt="11"/>
      <dgm:spPr/>
    </dgm:pt>
    <dgm:pt modelId="{D62E6034-03B1-482F-A42F-753EDF7575E0}" type="pres">
      <dgm:prSet presAssocID="{B874D27A-772A-48C6-B51A-EEF3A7EE1C62}" presName="Child" presStyleLbl="revTx" presStyleIdx="10" presStyleCnt="17">
        <dgm:presLayoutVars>
          <dgm:chMax val="0"/>
          <dgm:chPref val="0"/>
          <dgm:bulletEnabled val="1"/>
        </dgm:presLayoutVars>
      </dgm:prSet>
      <dgm:spPr/>
    </dgm:pt>
    <dgm:pt modelId="{4B3D9B04-CF7F-4E8E-BB7D-C45D4B23F474}" type="pres">
      <dgm:prSet presAssocID="{F3C24A7F-1490-44CE-BD19-AE04D9FE099D}" presName="root" presStyleCnt="0">
        <dgm:presLayoutVars>
          <dgm:chMax/>
          <dgm:chPref/>
        </dgm:presLayoutVars>
      </dgm:prSet>
      <dgm:spPr/>
    </dgm:pt>
    <dgm:pt modelId="{CC6C2CCF-982B-4A0F-96F1-922F292A8BAC}" type="pres">
      <dgm:prSet presAssocID="{F3C24A7F-1490-44CE-BD19-AE04D9FE099D}" presName="rootComposite" presStyleCnt="0">
        <dgm:presLayoutVars/>
      </dgm:prSet>
      <dgm:spPr/>
    </dgm:pt>
    <dgm:pt modelId="{D636E558-1923-4F6A-98A9-00A2FCEE720E}" type="pres">
      <dgm:prSet presAssocID="{F3C24A7F-1490-44CE-BD19-AE04D9FE099D}" presName="ParentAccent" presStyleLbl="alignNode1" presStyleIdx="3" presStyleCnt="6"/>
      <dgm:spPr/>
    </dgm:pt>
    <dgm:pt modelId="{0B388D36-BDC6-47BC-9704-BB4888FE12D1}" type="pres">
      <dgm:prSet presAssocID="{F3C24A7F-1490-44CE-BD19-AE04D9FE099D}" presName="ParentSmallAccent" presStyleLbl="fgAcc1" presStyleIdx="3" presStyleCnt="6"/>
      <dgm:spPr/>
    </dgm:pt>
    <dgm:pt modelId="{AE15DAC7-784E-4808-97C3-6D56E706281C}" type="pres">
      <dgm:prSet presAssocID="{F3C24A7F-1490-44CE-BD19-AE04D9FE099D}" presName="Parent" presStyleLbl="revTx" presStyleIdx="11" presStyleCnt="17">
        <dgm:presLayoutVars>
          <dgm:chMax/>
          <dgm:chPref val="4"/>
          <dgm:bulletEnabled val="1"/>
        </dgm:presLayoutVars>
      </dgm:prSet>
      <dgm:spPr/>
    </dgm:pt>
    <dgm:pt modelId="{47052C13-0A52-4C11-9B96-F1CABDC477A7}" type="pres">
      <dgm:prSet presAssocID="{F3C24A7F-1490-44CE-BD19-AE04D9FE099D}" presName="childShape" presStyleCnt="0">
        <dgm:presLayoutVars>
          <dgm:chMax val="0"/>
          <dgm:chPref val="0"/>
        </dgm:presLayoutVars>
      </dgm:prSet>
      <dgm:spPr/>
    </dgm:pt>
    <dgm:pt modelId="{8D1C13F3-3E2C-423B-AE47-E6D84819EB89}" type="pres">
      <dgm:prSet presAssocID="{690642A2-5233-47D5-92E3-6474CE3980D7}" presName="childComposite" presStyleCnt="0">
        <dgm:presLayoutVars>
          <dgm:chMax val="0"/>
          <dgm:chPref val="0"/>
        </dgm:presLayoutVars>
      </dgm:prSet>
      <dgm:spPr/>
    </dgm:pt>
    <dgm:pt modelId="{0337789A-2785-4A7F-ADB2-F581219BCF60}" type="pres">
      <dgm:prSet presAssocID="{690642A2-5233-47D5-92E3-6474CE3980D7}" presName="ChildAccent" presStyleLbl="solidFgAcc1" presStyleIdx="8" presStyleCnt="11"/>
      <dgm:spPr/>
    </dgm:pt>
    <dgm:pt modelId="{046ECD51-E0FC-48DC-80E2-8AB847B71978}" type="pres">
      <dgm:prSet presAssocID="{690642A2-5233-47D5-92E3-6474CE3980D7}" presName="Child" presStyleLbl="revTx" presStyleIdx="12" presStyleCnt="17">
        <dgm:presLayoutVars>
          <dgm:chMax val="0"/>
          <dgm:chPref val="0"/>
          <dgm:bulletEnabled val="1"/>
        </dgm:presLayoutVars>
      </dgm:prSet>
      <dgm:spPr/>
    </dgm:pt>
    <dgm:pt modelId="{76CEC007-F3AB-4039-8B70-60B1FCBFAB73}" type="pres">
      <dgm:prSet presAssocID="{46743411-C7DD-45F9-8024-2A3E4C8E20BE}" presName="root" presStyleCnt="0">
        <dgm:presLayoutVars>
          <dgm:chMax/>
          <dgm:chPref/>
        </dgm:presLayoutVars>
      </dgm:prSet>
      <dgm:spPr/>
    </dgm:pt>
    <dgm:pt modelId="{C78654C0-BB19-4652-B8B3-0411F3590E0E}" type="pres">
      <dgm:prSet presAssocID="{46743411-C7DD-45F9-8024-2A3E4C8E20BE}" presName="rootComposite" presStyleCnt="0">
        <dgm:presLayoutVars/>
      </dgm:prSet>
      <dgm:spPr/>
    </dgm:pt>
    <dgm:pt modelId="{F53F7827-7504-4709-9B26-5C69DC5F41F6}" type="pres">
      <dgm:prSet presAssocID="{46743411-C7DD-45F9-8024-2A3E4C8E20BE}" presName="ParentAccent" presStyleLbl="alignNode1" presStyleIdx="4" presStyleCnt="6"/>
      <dgm:spPr/>
    </dgm:pt>
    <dgm:pt modelId="{8EEC2B78-862F-48FE-A8D4-6B8F6FBEB2D7}" type="pres">
      <dgm:prSet presAssocID="{46743411-C7DD-45F9-8024-2A3E4C8E20BE}" presName="ParentSmallAccent" presStyleLbl="fgAcc1" presStyleIdx="4" presStyleCnt="6"/>
      <dgm:spPr/>
    </dgm:pt>
    <dgm:pt modelId="{B2D84FF2-8AB3-4D5E-A491-E906E93690E2}" type="pres">
      <dgm:prSet presAssocID="{46743411-C7DD-45F9-8024-2A3E4C8E20BE}" presName="Parent" presStyleLbl="revTx" presStyleIdx="13" presStyleCnt="17">
        <dgm:presLayoutVars>
          <dgm:chMax/>
          <dgm:chPref val="4"/>
          <dgm:bulletEnabled val="1"/>
        </dgm:presLayoutVars>
      </dgm:prSet>
      <dgm:spPr/>
    </dgm:pt>
    <dgm:pt modelId="{AD3530D6-0758-4086-8911-A956F3D3775A}" type="pres">
      <dgm:prSet presAssocID="{46743411-C7DD-45F9-8024-2A3E4C8E20BE}" presName="childShape" presStyleCnt="0">
        <dgm:presLayoutVars>
          <dgm:chMax val="0"/>
          <dgm:chPref val="0"/>
        </dgm:presLayoutVars>
      </dgm:prSet>
      <dgm:spPr/>
    </dgm:pt>
    <dgm:pt modelId="{1AF016C6-57B0-4627-96AF-68FAB050CD72}" type="pres">
      <dgm:prSet presAssocID="{7EC20A4F-650C-4281-84E9-CD2E97792B25}" presName="childComposite" presStyleCnt="0">
        <dgm:presLayoutVars>
          <dgm:chMax val="0"/>
          <dgm:chPref val="0"/>
        </dgm:presLayoutVars>
      </dgm:prSet>
      <dgm:spPr/>
    </dgm:pt>
    <dgm:pt modelId="{76B5C361-AC8A-4F36-BA25-8BD2ECEA2195}" type="pres">
      <dgm:prSet presAssocID="{7EC20A4F-650C-4281-84E9-CD2E97792B25}" presName="ChildAccent" presStyleLbl="solidFgAcc1" presStyleIdx="9" presStyleCnt="11"/>
      <dgm:spPr/>
    </dgm:pt>
    <dgm:pt modelId="{722F3270-67CA-4E00-A4A7-72DF0F6150B5}" type="pres">
      <dgm:prSet presAssocID="{7EC20A4F-650C-4281-84E9-CD2E97792B25}" presName="Child" presStyleLbl="revTx" presStyleIdx="14" presStyleCnt="17">
        <dgm:presLayoutVars>
          <dgm:chMax val="0"/>
          <dgm:chPref val="0"/>
          <dgm:bulletEnabled val="1"/>
        </dgm:presLayoutVars>
      </dgm:prSet>
      <dgm:spPr/>
    </dgm:pt>
    <dgm:pt modelId="{77DE5D89-C8F5-479F-AC5F-285BF0D85166}" type="pres">
      <dgm:prSet presAssocID="{A9B3D17A-28C1-4026-B3A2-D3C1FB6B256C}" presName="root" presStyleCnt="0">
        <dgm:presLayoutVars>
          <dgm:chMax/>
          <dgm:chPref/>
        </dgm:presLayoutVars>
      </dgm:prSet>
      <dgm:spPr/>
    </dgm:pt>
    <dgm:pt modelId="{FA94E0B0-B094-4C16-B5AD-165689C148DB}" type="pres">
      <dgm:prSet presAssocID="{A9B3D17A-28C1-4026-B3A2-D3C1FB6B256C}" presName="rootComposite" presStyleCnt="0">
        <dgm:presLayoutVars/>
      </dgm:prSet>
      <dgm:spPr/>
    </dgm:pt>
    <dgm:pt modelId="{151E7441-B3DB-4376-B749-4C798A7643CE}" type="pres">
      <dgm:prSet presAssocID="{A9B3D17A-28C1-4026-B3A2-D3C1FB6B256C}" presName="ParentAccent" presStyleLbl="alignNode1" presStyleIdx="5" presStyleCnt="6"/>
      <dgm:spPr/>
    </dgm:pt>
    <dgm:pt modelId="{35408BA5-C357-4E1C-8B01-40409132B88D}" type="pres">
      <dgm:prSet presAssocID="{A9B3D17A-28C1-4026-B3A2-D3C1FB6B256C}" presName="ParentSmallAccent" presStyleLbl="fgAcc1" presStyleIdx="5" presStyleCnt="6"/>
      <dgm:spPr/>
    </dgm:pt>
    <dgm:pt modelId="{77415630-0232-435F-8A4B-B9D95DDF560B}" type="pres">
      <dgm:prSet presAssocID="{A9B3D17A-28C1-4026-B3A2-D3C1FB6B256C}" presName="Parent" presStyleLbl="revTx" presStyleIdx="15" presStyleCnt="17">
        <dgm:presLayoutVars>
          <dgm:chMax/>
          <dgm:chPref val="4"/>
          <dgm:bulletEnabled val="1"/>
        </dgm:presLayoutVars>
      </dgm:prSet>
      <dgm:spPr/>
    </dgm:pt>
    <dgm:pt modelId="{508B096B-5C1F-4E64-86DC-5611004183A5}" type="pres">
      <dgm:prSet presAssocID="{A9B3D17A-28C1-4026-B3A2-D3C1FB6B256C}" presName="childShape" presStyleCnt="0">
        <dgm:presLayoutVars>
          <dgm:chMax val="0"/>
          <dgm:chPref val="0"/>
        </dgm:presLayoutVars>
      </dgm:prSet>
      <dgm:spPr/>
    </dgm:pt>
    <dgm:pt modelId="{47828D81-863B-46E5-AAFF-3419AB2508FF}" type="pres">
      <dgm:prSet presAssocID="{529CA4F8-34DB-483E-BB5C-EC9C935448D3}" presName="childComposite" presStyleCnt="0">
        <dgm:presLayoutVars>
          <dgm:chMax val="0"/>
          <dgm:chPref val="0"/>
        </dgm:presLayoutVars>
      </dgm:prSet>
      <dgm:spPr/>
    </dgm:pt>
    <dgm:pt modelId="{558BB3BB-9A4A-4397-987C-26987DFF1C0A}" type="pres">
      <dgm:prSet presAssocID="{529CA4F8-34DB-483E-BB5C-EC9C935448D3}" presName="ChildAccent" presStyleLbl="solidFgAcc1" presStyleIdx="10" presStyleCnt="11"/>
      <dgm:spPr/>
    </dgm:pt>
    <dgm:pt modelId="{0C771574-9C4F-414F-9B57-F793265873A7}" type="pres">
      <dgm:prSet presAssocID="{529CA4F8-34DB-483E-BB5C-EC9C935448D3}" presName="Child" presStyleLbl="revTx" presStyleIdx="16" presStyleCnt="17">
        <dgm:presLayoutVars>
          <dgm:chMax val="0"/>
          <dgm:chPref val="0"/>
          <dgm:bulletEnabled val="1"/>
        </dgm:presLayoutVars>
      </dgm:prSet>
      <dgm:spPr/>
    </dgm:pt>
  </dgm:ptLst>
  <dgm:cxnLst>
    <dgm:cxn modelId="{5049C102-082D-4119-BE65-5D50BFD122FA}" type="presOf" srcId="{B874D27A-772A-48C6-B51A-EEF3A7EE1C62}" destId="{D62E6034-03B1-482F-A42F-753EDF7575E0}" srcOrd="0" destOrd="0" presId="urn:microsoft.com/office/officeart/2008/layout/SquareAccentList"/>
    <dgm:cxn modelId="{16F28B03-2144-43B2-9DDD-A7B81F6F4001}" type="presOf" srcId="{56144443-5D6A-47B1-9F23-0C5B08647D2D}" destId="{DED016D5-7271-4AFF-B443-1BE851DBDC85}" srcOrd="0" destOrd="0" presId="urn:microsoft.com/office/officeart/2008/layout/SquareAccentList"/>
    <dgm:cxn modelId="{1D1EE616-0FC6-412D-AD2E-AFCD214B6D66}" srcId="{14A1131F-B32F-4842-A98C-C66AA50FE51E}" destId="{D3975691-2F41-4BB0-BE60-E6C9B1E66673}" srcOrd="1" destOrd="0" parTransId="{13F53DBF-CB0C-4C2C-B6EA-E7D1A7DE8487}" sibTransId="{041AFFA3-DC15-49F9-B241-2A736ED494F2}"/>
    <dgm:cxn modelId="{42D71417-BA6A-4969-8872-F4EEC4A6A609}" srcId="{5DA9976B-71A5-4BB3-9DCD-CD3076B90336}" destId="{B274EAEA-E446-4BD1-B3AF-E2CC0D8C2FAC}" srcOrd="1" destOrd="0" parTransId="{19256308-3684-49B7-A1D4-F8F31CBAEB09}" sibTransId="{2FD4E73D-A3CD-4730-B680-996AE7C6055C}"/>
    <dgm:cxn modelId="{66AB0419-2602-4942-9BD2-BF3F2561074F}" srcId="{46743411-C7DD-45F9-8024-2A3E4C8E20BE}" destId="{7EC20A4F-650C-4281-84E9-CD2E97792B25}" srcOrd="0" destOrd="0" parTransId="{4835245A-2F2B-4AA1-87D3-CFDD3BC9510C}" sibTransId="{FD0941C2-4A28-4BC4-A285-EA9509478F97}"/>
    <dgm:cxn modelId="{8485581E-3815-4BE1-A46F-2487DD36CB2F}" srcId="{BA34D09D-038A-436C-903F-BAAE85EA81E0}" destId="{13AFB1A8-931D-4B35-AE76-641AF06B7E7C}" srcOrd="0" destOrd="0" parTransId="{C9B606D1-B46C-4745-870D-A44A220F6686}" sibTransId="{79B8143E-5EDA-4AD4-AE3B-81406958E3CF}"/>
    <dgm:cxn modelId="{736AC422-78D4-4850-BE1B-05C406BFE887}" type="presOf" srcId="{F4D56631-7FCA-45C9-8629-19D51E5F0EAE}" destId="{5E19E76C-500C-44A5-B9CF-4B7B43D27203}" srcOrd="0" destOrd="0" presId="urn:microsoft.com/office/officeart/2008/layout/SquareAccentList"/>
    <dgm:cxn modelId="{A3041624-6757-4E98-85A6-F15793C00E2B}" type="presOf" srcId="{529CA4F8-34DB-483E-BB5C-EC9C935448D3}" destId="{0C771574-9C4F-414F-9B57-F793265873A7}" srcOrd="0" destOrd="0" presId="urn:microsoft.com/office/officeart/2008/layout/SquareAccentList"/>
    <dgm:cxn modelId="{40824226-A359-4C8A-BA03-550D58430981}" srcId="{14A1131F-B32F-4842-A98C-C66AA50FE51E}" destId="{B874D27A-772A-48C6-B51A-EEF3A7EE1C62}" srcOrd="2" destOrd="0" parTransId="{B12BAAC3-4FF4-4DAF-84D9-2493E2481161}" sibTransId="{3B450C9A-4E35-4171-8BB8-13CF2ED8BC90}"/>
    <dgm:cxn modelId="{6539EB31-730B-4DE6-9DFB-9B4622B31649}" srcId="{B274EAEA-E446-4BD1-B3AF-E2CC0D8C2FAC}" destId="{56144443-5D6A-47B1-9F23-0C5B08647D2D}" srcOrd="1" destOrd="0" parTransId="{C871FF8E-EDA4-4E66-A194-60F68EFD651B}" sibTransId="{CDAF20B7-413D-49FB-8791-1387712F9757}"/>
    <dgm:cxn modelId="{97B7C43A-BDD9-42B4-ABB8-F1DBE07F3F0C}" srcId="{BA34D09D-038A-436C-903F-BAAE85EA81E0}" destId="{F36AAAFB-267D-4D7B-B64D-1C67AFAC543B}" srcOrd="1" destOrd="0" parTransId="{D5052E32-2329-4B02-832D-1DEB0651E342}" sibTransId="{04719E7E-D6B0-4508-9BD0-8C245E4D5970}"/>
    <dgm:cxn modelId="{DB7BDA4C-20E0-4F31-BF48-75FA396F0B1D}" srcId="{F3C24A7F-1490-44CE-BD19-AE04D9FE099D}" destId="{690642A2-5233-47D5-92E3-6474CE3980D7}" srcOrd="0" destOrd="0" parTransId="{D2D556AA-3AB3-416A-B220-3CF0F8345647}" sibTransId="{5D00F027-F752-473A-90ED-AF0828609429}"/>
    <dgm:cxn modelId="{EB22B94E-331D-4365-AAA1-0685577A9BDB}" type="presOf" srcId="{A9B3D17A-28C1-4026-B3A2-D3C1FB6B256C}" destId="{77415630-0232-435F-8A4B-B9D95DDF560B}" srcOrd="0" destOrd="0" presId="urn:microsoft.com/office/officeart/2008/layout/SquareAccentList"/>
    <dgm:cxn modelId="{BEFBF54E-E24C-4188-82C0-E2D1E8C1DBB6}" type="presOf" srcId="{13AFB1A8-931D-4B35-AE76-641AF06B7E7C}" destId="{B810327A-791A-4102-9098-108B31A04D48}" srcOrd="0" destOrd="0" presId="urn:microsoft.com/office/officeart/2008/layout/SquareAccentList"/>
    <dgm:cxn modelId="{85ACAE76-AB31-422F-A63E-7603596F1BE9}" type="presOf" srcId="{F3C24A7F-1490-44CE-BD19-AE04D9FE099D}" destId="{AE15DAC7-784E-4808-97C3-6D56E706281C}" srcOrd="0" destOrd="0" presId="urn:microsoft.com/office/officeart/2008/layout/SquareAccentList"/>
    <dgm:cxn modelId="{9B60405A-5C91-4474-A6C0-F86E075F2C94}" type="presOf" srcId="{BA34D09D-038A-436C-903F-BAAE85EA81E0}" destId="{8AB4BC6A-ECC1-44AB-9B37-411C08DA5E07}" srcOrd="0" destOrd="0" presId="urn:microsoft.com/office/officeart/2008/layout/SquareAccentList"/>
    <dgm:cxn modelId="{0169C183-EBD5-4C06-955F-CF0BB84BAEAB}" type="presOf" srcId="{7EC20A4F-650C-4281-84E9-CD2E97792B25}" destId="{722F3270-67CA-4E00-A4A7-72DF0F6150B5}" srcOrd="0" destOrd="0" presId="urn:microsoft.com/office/officeart/2008/layout/SquareAccentList"/>
    <dgm:cxn modelId="{56361986-E536-417A-947E-3BBD586DF9F5}" type="presOf" srcId="{47105954-A6F6-4D94-AD0F-C33387B98CF7}" destId="{07BF8E9B-0229-4A18-8FE5-72B4DFD65287}" srcOrd="0" destOrd="0" presId="urn:microsoft.com/office/officeart/2008/layout/SquareAccentList"/>
    <dgm:cxn modelId="{594FCC91-DABD-42F8-B54D-3916F6351EDA}" type="presOf" srcId="{690642A2-5233-47D5-92E3-6474CE3980D7}" destId="{046ECD51-E0FC-48DC-80E2-8AB847B71978}" srcOrd="0" destOrd="0" presId="urn:microsoft.com/office/officeart/2008/layout/SquareAccentList"/>
    <dgm:cxn modelId="{C31E3994-195F-4D93-92CD-C424B1396651}" srcId="{BA34D09D-038A-436C-903F-BAAE85EA81E0}" destId="{47105954-A6F6-4D94-AD0F-C33387B98CF7}" srcOrd="2" destOrd="0" parTransId="{A8A3F23E-A8DB-4AB4-8F7B-F881E72A5817}" sibTransId="{F964DBC2-90A1-4C37-AD7B-6E7FA18A26D9}"/>
    <dgm:cxn modelId="{89502D96-7F7F-4343-B3E5-3EDDF8C10551}" srcId="{A9B3D17A-28C1-4026-B3A2-D3C1FB6B256C}" destId="{529CA4F8-34DB-483E-BB5C-EC9C935448D3}" srcOrd="0" destOrd="0" parTransId="{B61F917E-75FC-4215-916C-31EEF2414659}" sibTransId="{15816676-FA7D-4FB5-A5E3-BC3290414C42}"/>
    <dgm:cxn modelId="{741E6B96-33A8-4331-96B5-54F46BD38D80}" type="presOf" srcId="{46743411-C7DD-45F9-8024-2A3E4C8E20BE}" destId="{B2D84FF2-8AB3-4D5E-A491-E906E93690E2}" srcOrd="0" destOrd="0" presId="urn:microsoft.com/office/officeart/2008/layout/SquareAccentList"/>
    <dgm:cxn modelId="{C6194EA0-968F-4373-A207-C05213944BB1}" type="presOf" srcId="{F36AAAFB-267D-4D7B-B64D-1C67AFAC543B}" destId="{5A001EB3-13DF-4B54-A5CA-BEABD908E3E5}" srcOrd="0" destOrd="0" presId="urn:microsoft.com/office/officeart/2008/layout/SquareAccentList"/>
    <dgm:cxn modelId="{261E90A3-E008-4B38-8322-D83A92125B9C}" srcId="{5DA9976B-71A5-4BB3-9DCD-CD3076B90336}" destId="{A9B3D17A-28C1-4026-B3A2-D3C1FB6B256C}" srcOrd="5" destOrd="0" parTransId="{49B55B38-7B67-4531-A5C9-0EB6554F23CB}" sibTransId="{2D8656B0-6F49-4935-8322-B76988DEB557}"/>
    <dgm:cxn modelId="{C1C702A5-F669-46B3-BA82-B33728959D44}" type="presOf" srcId="{5DA9976B-71A5-4BB3-9DCD-CD3076B90336}" destId="{3EE5B8BF-2CDA-42DB-AE9D-4C25226048D9}" srcOrd="0" destOrd="0" presId="urn:microsoft.com/office/officeart/2008/layout/SquareAccentList"/>
    <dgm:cxn modelId="{A9E71EA8-F16B-4196-885B-95453825822D}" srcId="{14A1131F-B32F-4842-A98C-C66AA50FE51E}" destId="{E13465F9-6D7E-4C31-AD10-6583BCFF087C}" srcOrd="0" destOrd="0" parTransId="{EEE57B82-1CAB-4CEB-9A0E-E6D9ED950115}" sibTransId="{A1D97F93-AD02-45B5-B7DC-5696D4E72F27}"/>
    <dgm:cxn modelId="{13B069BE-664F-4A7B-84F0-079B208C6BA0}" srcId="{5DA9976B-71A5-4BB3-9DCD-CD3076B90336}" destId="{14A1131F-B32F-4842-A98C-C66AA50FE51E}" srcOrd="2" destOrd="0" parTransId="{20212D7F-CDCA-43C1-A28E-898B86976F52}" sibTransId="{965E930C-984F-4B9D-A43D-800410652DB9}"/>
    <dgm:cxn modelId="{7BA042CD-3C54-4244-9B83-8622C771086A}" type="presOf" srcId="{D3975691-2F41-4BB0-BE60-E6C9B1E66673}" destId="{F0152B47-E9DC-48BD-AEF6-67E7712DE8A3}" srcOrd="0" destOrd="0" presId="urn:microsoft.com/office/officeart/2008/layout/SquareAccentList"/>
    <dgm:cxn modelId="{6CCCA5D5-B6A6-4C29-9405-E183D0194289}" srcId="{B274EAEA-E446-4BD1-B3AF-E2CC0D8C2FAC}" destId="{F4D56631-7FCA-45C9-8629-19D51E5F0EAE}" srcOrd="0" destOrd="0" parTransId="{AB32085E-FA3C-451B-AA2C-23E84BCB46DB}" sibTransId="{3ED03034-D96B-4FAA-BBAD-6D256D101B38}"/>
    <dgm:cxn modelId="{DEACBAD8-AAF7-43EA-899C-CC1274C06A0A}" srcId="{5DA9976B-71A5-4BB3-9DCD-CD3076B90336}" destId="{46743411-C7DD-45F9-8024-2A3E4C8E20BE}" srcOrd="4" destOrd="0" parTransId="{8E517376-6AD7-48C6-82DC-3D667DB779C1}" sibTransId="{7BA361AA-D5D0-471C-B357-FCAB5869D018}"/>
    <dgm:cxn modelId="{7F06ABE3-6A3A-4D2E-9B61-191CC0069546}" type="presOf" srcId="{14A1131F-B32F-4842-A98C-C66AA50FE51E}" destId="{7F4C7A33-B5E9-4CC8-8294-1B45A19B2304}" srcOrd="0" destOrd="0" presId="urn:microsoft.com/office/officeart/2008/layout/SquareAccentList"/>
    <dgm:cxn modelId="{5C1D68EA-DEC1-4898-8327-24663E1F2BE3}" srcId="{5DA9976B-71A5-4BB3-9DCD-CD3076B90336}" destId="{F3C24A7F-1490-44CE-BD19-AE04D9FE099D}" srcOrd="3" destOrd="0" parTransId="{AD040B97-AAE7-4262-A0BD-353AB212078B}" sibTransId="{F6ACB2C9-2A71-47D3-907A-EFC8F6913CB7}"/>
    <dgm:cxn modelId="{8B3D7AFC-8745-4B12-A40D-6E33909DC8B8}" type="presOf" srcId="{E13465F9-6D7E-4C31-AD10-6583BCFF087C}" destId="{72BBC8E2-7C42-4273-8A4E-B9BE18AD2137}" srcOrd="0" destOrd="0" presId="urn:microsoft.com/office/officeart/2008/layout/SquareAccentList"/>
    <dgm:cxn modelId="{1F36E5FD-2C9B-4FD2-A6EB-046B964D517C}" type="presOf" srcId="{B274EAEA-E446-4BD1-B3AF-E2CC0D8C2FAC}" destId="{CB78639E-AD72-42C1-A333-BFBB383CCE56}" srcOrd="0" destOrd="0" presId="urn:microsoft.com/office/officeart/2008/layout/SquareAccentList"/>
    <dgm:cxn modelId="{DF6739FE-B33F-4990-B00D-C5EDB5B6F755}" srcId="{5DA9976B-71A5-4BB3-9DCD-CD3076B90336}" destId="{BA34D09D-038A-436C-903F-BAAE85EA81E0}" srcOrd="0" destOrd="0" parTransId="{526F40A0-5F3F-4FF8-AECF-B62F971075D0}" sibTransId="{52B90422-3E65-4002-8F72-80FBF9E43B0B}"/>
    <dgm:cxn modelId="{962E787F-CE2C-4021-B7AE-28FE2FDA5DDC}" type="presParOf" srcId="{3EE5B8BF-2CDA-42DB-AE9D-4C25226048D9}" destId="{AFFB3AD6-40D3-46B2-8362-5F7D4D46C1E9}" srcOrd="0" destOrd="0" presId="urn:microsoft.com/office/officeart/2008/layout/SquareAccentList"/>
    <dgm:cxn modelId="{7607CCC4-8E4E-4CAE-B745-002CF876AE1C}" type="presParOf" srcId="{AFFB3AD6-40D3-46B2-8362-5F7D4D46C1E9}" destId="{FBEE8992-9416-4A49-9985-15EA9756F4F0}" srcOrd="0" destOrd="0" presId="urn:microsoft.com/office/officeart/2008/layout/SquareAccentList"/>
    <dgm:cxn modelId="{8EA77111-AAEB-419D-BD50-460A135C7445}" type="presParOf" srcId="{FBEE8992-9416-4A49-9985-15EA9756F4F0}" destId="{19FDA2C5-8BF4-4C32-B077-55C7F3B1756E}" srcOrd="0" destOrd="0" presId="urn:microsoft.com/office/officeart/2008/layout/SquareAccentList"/>
    <dgm:cxn modelId="{69CD96F9-9A93-4F4D-A020-EC239C410B7C}" type="presParOf" srcId="{FBEE8992-9416-4A49-9985-15EA9756F4F0}" destId="{726E2803-8B93-42B0-9599-39D2CD35BF9A}" srcOrd="1" destOrd="0" presId="urn:microsoft.com/office/officeart/2008/layout/SquareAccentList"/>
    <dgm:cxn modelId="{0AE72AB1-ED11-4A30-A446-DD30373560F7}" type="presParOf" srcId="{FBEE8992-9416-4A49-9985-15EA9756F4F0}" destId="{8AB4BC6A-ECC1-44AB-9B37-411C08DA5E07}" srcOrd="2" destOrd="0" presId="urn:microsoft.com/office/officeart/2008/layout/SquareAccentList"/>
    <dgm:cxn modelId="{A09A3351-0814-4CF3-9356-5492A09CA958}" type="presParOf" srcId="{AFFB3AD6-40D3-46B2-8362-5F7D4D46C1E9}" destId="{DA8BD185-8A9A-4A35-AB13-E408875FD9FB}" srcOrd="1" destOrd="0" presId="urn:microsoft.com/office/officeart/2008/layout/SquareAccentList"/>
    <dgm:cxn modelId="{BB44B3A2-5571-4C42-BF1A-1BC8FEDDF219}" type="presParOf" srcId="{DA8BD185-8A9A-4A35-AB13-E408875FD9FB}" destId="{95ABB767-945F-442E-9826-0FDCE250272D}" srcOrd="0" destOrd="0" presId="urn:microsoft.com/office/officeart/2008/layout/SquareAccentList"/>
    <dgm:cxn modelId="{2517D43C-9A7E-4CB0-9F30-E277D875584A}" type="presParOf" srcId="{95ABB767-945F-442E-9826-0FDCE250272D}" destId="{5E0AB6B9-56E0-4047-8A47-EFBD110D8A16}" srcOrd="0" destOrd="0" presId="urn:microsoft.com/office/officeart/2008/layout/SquareAccentList"/>
    <dgm:cxn modelId="{608CB457-370B-42F0-86CF-A0B65C13E7FB}" type="presParOf" srcId="{95ABB767-945F-442E-9826-0FDCE250272D}" destId="{B810327A-791A-4102-9098-108B31A04D48}" srcOrd="1" destOrd="0" presId="urn:microsoft.com/office/officeart/2008/layout/SquareAccentList"/>
    <dgm:cxn modelId="{265AB2E3-1538-42B0-A37F-8679CB029B30}" type="presParOf" srcId="{DA8BD185-8A9A-4A35-AB13-E408875FD9FB}" destId="{8C0CE256-FE4D-4AF9-99A7-C8211BD79153}" srcOrd="1" destOrd="0" presId="urn:microsoft.com/office/officeart/2008/layout/SquareAccentList"/>
    <dgm:cxn modelId="{9AA103B8-B539-414E-A2AE-A75FFCD3A05D}" type="presParOf" srcId="{8C0CE256-FE4D-4AF9-99A7-C8211BD79153}" destId="{10B9CF41-6DB8-451F-934A-6448AC7694E1}" srcOrd="0" destOrd="0" presId="urn:microsoft.com/office/officeart/2008/layout/SquareAccentList"/>
    <dgm:cxn modelId="{F5CDFE74-2ED2-48AB-864C-45013C34DDB9}" type="presParOf" srcId="{8C0CE256-FE4D-4AF9-99A7-C8211BD79153}" destId="{5A001EB3-13DF-4B54-A5CA-BEABD908E3E5}" srcOrd="1" destOrd="0" presId="urn:microsoft.com/office/officeart/2008/layout/SquareAccentList"/>
    <dgm:cxn modelId="{A11F5FB9-30F6-4B75-8145-347FDB65D473}" type="presParOf" srcId="{DA8BD185-8A9A-4A35-AB13-E408875FD9FB}" destId="{CE3F8816-362A-4C12-AF13-3B831E197F9F}" srcOrd="2" destOrd="0" presId="urn:microsoft.com/office/officeart/2008/layout/SquareAccentList"/>
    <dgm:cxn modelId="{31DBDAC9-2F7F-42D3-B729-682968C227B4}" type="presParOf" srcId="{CE3F8816-362A-4C12-AF13-3B831E197F9F}" destId="{966605B4-A5A7-498D-8B94-2D142D1A12DB}" srcOrd="0" destOrd="0" presId="urn:microsoft.com/office/officeart/2008/layout/SquareAccentList"/>
    <dgm:cxn modelId="{0762D82A-A145-462C-8E3A-07968FF1BC37}" type="presParOf" srcId="{CE3F8816-362A-4C12-AF13-3B831E197F9F}" destId="{07BF8E9B-0229-4A18-8FE5-72B4DFD65287}" srcOrd="1" destOrd="0" presId="urn:microsoft.com/office/officeart/2008/layout/SquareAccentList"/>
    <dgm:cxn modelId="{899D4A88-6F26-4AB2-800E-1C02E741EC0D}" type="presParOf" srcId="{3EE5B8BF-2CDA-42DB-AE9D-4C25226048D9}" destId="{2B0087BD-6840-4D71-9CBB-59135D62B183}" srcOrd="1" destOrd="0" presId="urn:microsoft.com/office/officeart/2008/layout/SquareAccentList"/>
    <dgm:cxn modelId="{20FF5DEE-977C-4DB0-A53B-0FBEC468E2D0}" type="presParOf" srcId="{2B0087BD-6840-4D71-9CBB-59135D62B183}" destId="{F0BE9C5F-9092-4848-B8CC-06BC493725F8}" srcOrd="0" destOrd="0" presId="urn:microsoft.com/office/officeart/2008/layout/SquareAccentList"/>
    <dgm:cxn modelId="{EE64B740-FE20-44B0-862D-F5FB843625EB}" type="presParOf" srcId="{F0BE9C5F-9092-4848-B8CC-06BC493725F8}" destId="{4E831ACC-DC8D-4679-8E85-3AD8D95988DB}" srcOrd="0" destOrd="0" presId="urn:microsoft.com/office/officeart/2008/layout/SquareAccentList"/>
    <dgm:cxn modelId="{EADAF1D1-97F9-4484-A8BB-82F5708BFD92}" type="presParOf" srcId="{F0BE9C5F-9092-4848-B8CC-06BC493725F8}" destId="{40D4A80E-E6AF-40E1-AB05-FC007F81CC68}" srcOrd="1" destOrd="0" presId="urn:microsoft.com/office/officeart/2008/layout/SquareAccentList"/>
    <dgm:cxn modelId="{6446C468-DE67-41C2-B5E5-CC362ABCF895}" type="presParOf" srcId="{F0BE9C5F-9092-4848-B8CC-06BC493725F8}" destId="{CB78639E-AD72-42C1-A333-BFBB383CCE56}" srcOrd="2" destOrd="0" presId="urn:microsoft.com/office/officeart/2008/layout/SquareAccentList"/>
    <dgm:cxn modelId="{00AE8299-797E-4CA0-B9A7-D796CDF2B832}" type="presParOf" srcId="{2B0087BD-6840-4D71-9CBB-59135D62B183}" destId="{E445968C-BF9D-4460-B497-B9F836F47BDB}" srcOrd="1" destOrd="0" presId="urn:microsoft.com/office/officeart/2008/layout/SquareAccentList"/>
    <dgm:cxn modelId="{7FCF1CCD-1755-4332-806C-F066321CE33D}" type="presParOf" srcId="{E445968C-BF9D-4460-B497-B9F836F47BDB}" destId="{174E4D3D-9020-4E47-82AA-8CC9403F2E6D}" srcOrd="0" destOrd="0" presId="urn:microsoft.com/office/officeart/2008/layout/SquareAccentList"/>
    <dgm:cxn modelId="{FF494F26-BDE4-4EA7-B859-8DBA3FD0F3A5}" type="presParOf" srcId="{174E4D3D-9020-4E47-82AA-8CC9403F2E6D}" destId="{9622BCB6-AE88-472D-834C-CBF890A5AD9D}" srcOrd="0" destOrd="0" presId="urn:microsoft.com/office/officeart/2008/layout/SquareAccentList"/>
    <dgm:cxn modelId="{F412E1DC-5E79-4218-AB6F-8E04F0EA4593}" type="presParOf" srcId="{174E4D3D-9020-4E47-82AA-8CC9403F2E6D}" destId="{5E19E76C-500C-44A5-B9CF-4B7B43D27203}" srcOrd="1" destOrd="0" presId="urn:microsoft.com/office/officeart/2008/layout/SquareAccentList"/>
    <dgm:cxn modelId="{F46BA5F6-5B09-41CF-9D81-89F77092E872}" type="presParOf" srcId="{E445968C-BF9D-4460-B497-B9F836F47BDB}" destId="{2472DCC8-AAC1-42BF-ACF0-0763671D9CCC}" srcOrd="1" destOrd="0" presId="urn:microsoft.com/office/officeart/2008/layout/SquareAccentList"/>
    <dgm:cxn modelId="{5538A8ED-09E4-42A5-BC0F-B608C5E51E13}" type="presParOf" srcId="{2472DCC8-AAC1-42BF-ACF0-0763671D9CCC}" destId="{AFA6EA06-FDB0-4C1F-B9DE-EE74F832DA55}" srcOrd="0" destOrd="0" presId="urn:microsoft.com/office/officeart/2008/layout/SquareAccentList"/>
    <dgm:cxn modelId="{0201D44D-CF38-49A7-B587-B00D399937C8}" type="presParOf" srcId="{2472DCC8-AAC1-42BF-ACF0-0763671D9CCC}" destId="{DED016D5-7271-4AFF-B443-1BE851DBDC85}" srcOrd="1" destOrd="0" presId="urn:microsoft.com/office/officeart/2008/layout/SquareAccentList"/>
    <dgm:cxn modelId="{A80A6CC8-FCA3-4C88-B8C6-1E28281B59A1}" type="presParOf" srcId="{3EE5B8BF-2CDA-42DB-AE9D-4C25226048D9}" destId="{251621C4-0CB7-4BB7-BD39-418988A96966}" srcOrd="2" destOrd="0" presId="urn:microsoft.com/office/officeart/2008/layout/SquareAccentList"/>
    <dgm:cxn modelId="{58E3FE07-CB03-4DE8-8CBE-48DDA96F79A0}" type="presParOf" srcId="{251621C4-0CB7-4BB7-BD39-418988A96966}" destId="{CCAD916B-DAF5-4CCD-82C4-E2450D26589C}" srcOrd="0" destOrd="0" presId="urn:microsoft.com/office/officeart/2008/layout/SquareAccentList"/>
    <dgm:cxn modelId="{51D66E0A-C31A-495D-BB6A-B690B7180BB3}" type="presParOf" srcId="{CCAD916B-DAF5-4CCD-82C4-E2450D26589C}" destId="{5885A702-FF22-4192-A86B-AC1EFEC54D09}" srcOrd="0" destOrd="0" presId="urn:microsoft.com/office/officeart/2008/layout/SquareAccentList"/>
    <dgm:cxn modelId="{92734DDB-4BED-4101-840F-CF27350097A9}" type="presParOf" srcId="{CCAD916B-DAF5-4CCD-82C4-E2450D26589C}" destId="{12571500-6A8D-4FCF-9F63-D9BBF6BD8F10}" srcOrd="1" destOrd="0" presId="urn:microsoft.com/office/officeart/2008/layout/SquareAccentList"/>
    <dgm:cxn modelId="{26F9EFEA-CD4F-448F-A148-416431DC47A4}" type="presParOf" srcId="{CCAD916B-DAF5-4CCD-82C4-E2450D26589C}" destId="{7F4C7A33-B5E9-4CC8-8294-1B45A19B2304}" srcOrd="2" destOrd="0" presId="urn:microsoft.com/office/officeart/2008/layout/SquareAccentList"/>
    <dgm:cxn modelId="{6AC7005D-89F0-4CD6-9754-44DCAEF4D3AE}" type="presParOf" srcId="{251621C4-0CB7-4BB7-BD39-418988A96966}" destId="{2AA6DE9F-577B-4CF2-BBA0-E16DE515CDAE}" srcOrd="1" destOrd="0" presId="urn:microsoft.com/office/officeart/2008/layout/SquareAccentList"/>
    <dgm:cxn modelId="{14ECFBC2-FC88-47B2-B39D-0D2E84509AF5}" type="presParOf" srcId="{2AA6DE9F-577B-4CF2-BBA0-E16DE515CDAE}" destId="{419A019F-E27E-43CB-BB36-738D55A70E91}" srcOrd="0" destOrd="0" presId="urn:microsoft.com/office/officeart/2008/layout/SquareAccentList"/>
    <dgm:cxn modelId="{3E02DA33-E303-4D9D-A140-5D63FB9839C6}" type="presParOf" srcId="{419A019F-E27E-43CB-BB36-738D55A70E91}" destId="{513BC3A8-9C9D-48CD-9EFB-9D66BDE7E496}" srcOrd="0" destOrd="0" presId="urn:microsoft.com/office/officeart/2008/layout/SquareAccentList"/>
    <dgm:cxn modelId="{640CFD04-AB6D-42A9-922E-B8A192B4BF38}" type="presParOf" srcId="{419A019F-E27E-43CB-BB36-738D55A70E91}" destId="{72BBC8E2-7C42-4273-8A4E-B9BE18AD2137}" srcOrd="1" destOrd="0" presId="urn:microsoft.com/office/officeart/2008/layout/SquareAccentList"/>
    <dgm:cxn modelId="{3AB90EAC-6141-4D82-8FC5-F0443D1F46AD}" type="presParOf" srcId="{2AA6DE9F-577B-4CF2-BBA0-E16DE515CDAE}" destId="{82B2E60B-0326-49D0-8D36-FB3316213CA2}" srcOrd="1" destOrd="0" presId="urn:microsoft.com/office/officeart/2008/layout/SquareAccentList"/>
    <dgm:cxn modelId="{1DD63D96-B235-4D25-AAC6-D7F3BD5BA203}" type="presParOf" srcId="{82B2E60B-0326-49D0-8D36-FB3316213CA2}" destId="{A0D663A6-E710-4BA5-B5B9-A83C20413751}" srcOrd="0" destOrd="0" presId="urn:microsoft.com/office/officeart/2008/layout/SquareAccentList"/>
    <dgm:cxn modelId="{CE22BD0E-70C7-4AB7-9C2B-7101C149D4C0}" type="presParOf" srcId="{82B2E60B-0326-49D0-8D36-FB3316213CA2}" destId="{F0152B47-E9DC-48BD-AEF6-67E7712DE8A3}" srcOrd="1" destOrd="0" presId="urn:microsoft.com/office/officeart/2008/layout/SquareAccentList"/>
    <dgm:cxn modelId="{438B6CDB-98D8-482E-AC87-BCA0906F158A}" type="presParOf" srcId="{2AA6DE9F-577B-4CF2-BBA0-E16DE515CDAE}" destId="{84200FBF-C0D7-44BC-9DC7-BC4868F0D62D}" srcOrd="2" destOrd="0" presId="urn:microsoft.com/office/officeart/2008/layout/SquareAccentList"/>
    <dgm:cxn modelId="{AA45275A-81AD-4838-B518-0B4F11E01CF3}" type="presParOf" srcId="{84200FBF-C0D7-44BC-9DC7-BC4868F0D62D}" destId="{E572BEED-C6B5-49BA-8D33-7A5B7D9D7112}" srcOrd="0" destOrd="0" presId="urn:microsoft.com/office/officeart/2008/layout/SquareAccentList"/>
    <dgm:cxn modelId="{9837BCFA-F59A-49A1-953B-24D976CCA83B}" type="presParOf" srcId="{84200FBF-C0D7-44BC-9DC7-BC4868F0D62D}" destId="{D62E6034-03B1-482F-A42F-753EDF7575E0}" srcOrd="1" destOrd="0" presId="urn:microsoft.com/office/officeart/2008/layout/SquareAccentList"/>
    <dgm:cxn modelId="{C90BC3AA-8F7D-4B21-ABF2-568426932A53}" type="presParOf" srcId="{3EE5B8BF-2CDA-42DB-AE9D-4C25226048D9}" destId="{4B3D9B04-CF7F-4E8E-BB7D-C45D4B23F474}" srcOrd="3" destOrd="0" presId="urn:microsoft.com/office/officeart/2008/layout/SquareAccentList"/>
    <dgm:cxn modelId="{8912D7EE-EF55-424E-927F-EE73A8F40A96}" type="presParOf" srcId="{4B3D9B04-CF7F-4E8E-BB7D-C45D4B23F474}" destId="{CC6C2CCF-982B-4A0F-96F1-922F292A8BAC}" srcOrd="0" destOrd="0" presId="urn:microsoft.com/office/officeart/2008/layout/SquareAccentList"/>
    <dgm:cxn modelId="{6EE1483F-BDEA-41EC-ACC3-CFB19BACEDE5}" type="presParOf" srcId="{CC6C2CCF-982B-4A0F-96F1-922F292A8BAC}" destId="{D636E558-1923-4F6A-98A9-00A2FCEE720E}" srcOrd="0" destOrd="0" presId="urn:microsoft.com/office/officeart/2008/layout/SquareAccentList"/>
    <dgm:cxn modelId="{43E25ACA-0C30-461F-AC74-7AA13EF86E43}" type="presParOf" srcId="{CC6C2CCF-982B-4A0F-96F1-922F292A8BAC}" destId="{0B388D36-BDC6-47BC-9704-BB4888FE12D1}" srcOrd="1" destOrd="0" presId="urn:microsoft.com/office/officeart/2008/layout/SquareAccentList"/>
    <dgm:cxn modelId="{82D84006-618A-4457-88B2-71409A69D07C}" type="presParOf" srcId="{CC6C2CCF-982B-4A0F-96F1-922F292A8BAC}" destId="{AE15DAC7-784E-4808-97C3-6D56E706281C}" srcOrd="2" destOrd="0" presId="urn:microsoft.com/office/officeart/2008/layout/SquareAccentList"/>
    <dgm:cxn modelId="{1D1F7796-5EDE-483F-80F3-1B851A18DB5C}" type="presParOf" srcId="{4B3D9B04-CF7F-4E8E-BB7D-C45D4B23F474}" destId="{47052C13-0A52-4C11-9B96-F1CABDC477A7}" srcOrd="1" destOrd="0" presId="urn:microsoft.com/office/officeart/2008/layout/SquareAccentList"/>
    <dgm:cxn modelId="{E74B4573-40B4-4A36-909E-3C404B2EED6F}" type="presParOf" srcId="{47052C13-0A52-4C11-9B96-F1CABDC477A7}" destId="{8D1C13F3-3E2C-423B-AE47-E6D84819EB89}" srcOrd="0" destOrd="0" presId="urn:microsoft.com/office/officeart/2008/layout/SquareAccentList"/>
    <dgm:cxn modelId="{4401BA3F-A2B4-4F82-AED8-4F7FB7568924}" type="presParOf" srcId="{8D1C13F3-3E2C-423B-AE47-E6D84819EB89}" destId="{0337789A-2785-4A7F-ADB2-F581219BCF60}" srcOrd="0" destOrd="0" presId="urn:microsoft.com/office/officeart/2008/layout/SquareAccentList"/>
    <dgm:cxn modelId="{4904CE24-0357-49D3-A8AF-05D686166B91}" type="presParOf" srcId="{8D1C13F3-3E2C-423B-AE47-E6D84819EB89}" destId="{046ECD51-E0FC-48DC-80E2-8AB847B71978}" srcOrd="1" destOrd="0" presId="urn:microsoft.com/office/officeart/2008/layout/SquareAccentList"/>
    <dgm:cxn modelId="{AD5AB9F1-4567-4441-8575-FEA636C27018}" type="presParOf" srcId="{3EE5B8BF-2CDA-42DB-AE9D-4C25226048D9}" destId="{76CEC007-F3AB-4039-8B70-60B1FCBFAB73}" srcOrd="4" destOrd="0" presId="urn:microsoft.com/office/officeart/2008/layout/SquareAccentList"/>
    <dgm:cxn modelId="{32A66B15-A863-4D78-882D-26BB105B3516}" type="presParOf" srcId="{76CEC007-F3AB-4039-8B70-60B1FCBFAB73}" destId="{C78654C0-BB19-4652-B8B3-0411F3590E0E}" srcOrd="0" destOrd="0" presId="urn:microsoft.com/office/officeart/2008/layout/SquareAccentList"/>
    <dgm:cxn modelId="{F632F15E-CA39-48F7-B940-2DB5A45355CE}" type="presParOf" srcId="{C78654C0-BB19-4652-B8B3-0411F3590E0E}" destId="{F53F7827-7504-4709-9B26-5C69DC5F41F6}" srcOrd="0" destOrd="0" presId="urn:microsoft.com/office/officeart/2008/layout/SquareAccentList"/>
    <dgm:cxn modelId="{756ED6EB-4CCA-41FB-ABC6-8CFF9A1E8A75}" type="presParOf" srcId="{C78654C0-BB19-4652-B8B3-0411F3590E0E}" destId="{8EEC2B78-862F-48FE-A8D4-6B8F6FBEB2D7}" srcOrd="1" destOrd="0" presId="urn:microsoft.com/office/officeart/2008/layout/SquareAccentList"/>
    <dgm:cxn modelId="{754BEE43-CD8F-4326-B234-B19BBBE2A331}" type="presParOf" srcId="{C78654C0-BB19-4652-B8B3-0411F3590E0E}" destId="{B2D84FF2-8AB3-4D5E-A491-E906E93690E2}" srcOrd="2" destOrd="0" presId="urn:microsoft.com/office/officeart/2008/layout/SquareAccentList"/>
    <dgm:cxn modelId="{8B5E5CF1-F645-4C3C-9952-BA0477DAB6C7}" type="presParOf" srcId="{76CEC007-F3AB-4039-8B70-60B1FCBFAB73}" destId="{AD3530D6-0758-4086-8911-A956F3D3775A}" srcOrd="1" destOrd="0" presId="urn:microsoft.com/office/officeart/2008/layout/SquareAccentList"/>
    <dgm:cxn modelId="{8EA9C013-3166-4C04-A717-EF03ACA98C96}" type="presParOf" srcId="{AD3530D6-0758-4086-8911-A956F3D3775A}" destId="{1AF016C6-57B0-4627-96AF-68FAB050CD72}" srcOrd="0" destOrd="0" presId="urn:microsoft.com/office/officeart/2008/layout/SquareAccentList"/>
    <dgm:cxn modelId="{E04CD781-5B30-4AA6-87BA-92BDDECE5E40}" type="presParOf" srcId="{1AF016C6-57B0-4627-96AF-68FAB050CD72}" destId="{76B5C361-AC8A-4F36-BA25-8BD2ECEA2195}" srcOrd="0" destOrd="0" presId="urn:microsoft.com/office/officeart/2008/layout/SquareAccentList"/>
    <dgm:cxn modelId="{E97A4DBD-C273-4C9C-BE2E-E56DA23D0926}" type="presParOf" srcId="{1AF016C6-57B0-4627-96AF-68FAB050CD72}" destId="{722F3270-67CA-4E00-A4A7-72DF0F6150B5}" srcOrd="1" destOrd="0" presId="urn:microsoft.com/office/officeart/2008/layout/SquareAccentList"/>
    <dgm:cxn modelId="{D19B5DA5-CC71-45BB-9408-BFAAB1F6532D}" type="presParOf" srcId="{3EE5B8BF-2CDA-42DB-AE9D-4C25226048D9}" destId="{77DE5D89-C8F5-479F-AC5F-285BF0D85166}" srcOrd="5" destOrd="0" presId="urn:microsoft.com/office/officeart/2008/layout/SquareAccentList"/>
    <dgm:cxn modelId="{CFD009CC-1317-4984-B706-85107F2609E5}" type="presParOf" srcId="{77DE5D89-C8F5-479F-AC5F-285BF0D85166}" destId="{FA94E0B0-B094-4C16-B5AD-165689C148DB}" srcOrd="0" destOrd="0" presId="urn:microsoft.com/office/officeart/2008/layout/SquareAccentList"/>
    <dgm:cxn modelId="{08BE89EE-CEB1-488E-96AC-53674C6AA95B}" type="presParOf" srcId="{FA94E0B0-B094-4C16-B5AD-165689C148DB}" destId="{151E7441-B3DB-4376-B749-4C798A7643CE}" srcOrd="0" destOrd="0" presId="urn:microsoft.com/office/officeart/2008/layout/SquareAccentList"/>
    <dgm:cxn modelId="{5C6FE38E-3AC1-409F-B1F0-1F86793512F9}" type="presParOf" srcId="{FA94E0B0-B094-4C16-B5AD-165689C148DB}" destId="{35408BA5-C357-4E1C-8B01-40409132B88D}" srcOrd="1" destOrd="0" presId="urn:microsoft.com/office/officeart/2008/layout/SquareAccentList"/>
    <dgm:cxn modelId="{44A1028A-7151-4056-ACE1-8701D8219B8C}" type="presParOf" srcId="{FA94E0B0-B094-4C16-B5AD-165689C148DB}" destId="{77415630-0232-435F-8A4B-B9D95DDF560B}" srcOrd="2" destOrd="0" presId="urn:microsoft.com/office/officeart/2008/layout/SquareAccentList"/>
    <dgm:cxn modelId="{D1D754F3-B895-44A6-A57C-ACBF86ADAF45}" type="presParOf" srcId="{77DE5D89-C8F5-479F-AC5F-285BF0D85166}" destId="{508B096B-5C1F-4E64-86DC-5611004183A5}" srcOrd="1" destOrd="0" presId="urn:microsoft.com/office/officeart/2008/layout/SquareAccentList"/>
    <dgm:cxn modelId="{13AD8BFD-7798-459E-8EBC-5677DBA15D05}" type="presParOf" srcId="{508B096B-5C1F-4E64-86DC-5611004183A5}" destId="{47828D81-863B-46E5-AAFF-3419AB2508FF}" srcOrd="0" destOrd="0" presId="urn:microsoft.com/office/officeart/2008/layout/SquareAccentList"/>
    <dgm:cxn modelId="{504BF071-26C1-4F28-B9E6-EA3462DC0EDE}" type="presParOf" srcId="{47828D81-863B-46E5-AAFF-3419AB2508FF}" destId="{558BB3BB-9A4A-4397-987C-26987DFF1C0A}" srcOrd="0" destOrd="0" presId="urn:microsoft.com/office/officeart/2008/layout/SquareAccentList"/>
    <dgm:cxn modelId="{AFF544A9-31B4-4977-8056-B4FCE55B7CBD}" type="presParOf" srcId="{47828D81-863B-46E5-AAFF-3419AB2508FF}" destId="{0C771574-9C4F-414F-9B57-F793265873A7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DA2C5-8BF4-4C32-B077-55C7F3B1756E}">
      <dsp:nvSpPr>
        <dsp:cNvPr id="0" name=""/>
        <dsp:cNvSpPr/>
      </dsp:nvSpPr>
      <dsp:spPr>
        <a:xfrm>
          <a:off x="8712" y="354995"/>
          <a:ext cx="1679707" cy="1976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6E2803-8B93-42B0-9599-39D2CD35BF9A}">
      <dsp:nvSpPr>
        <dsp:cNvPr id="0" name=""/>
        <dsp:cNvSpPr/>
      </dsp:nvSpPr>
      <dsp:spPr>
        <a:xfrm>
          <a:off x="8712" y="429210"/>
          <a:ext cx="123397" cy="1233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B4BC6A-ECC1-44AB-9B37-411C08DA5E07}">
      <dsp:nvSpPr>
        <dsp:cNvPr id="0" name=""/>
        <dsp:cNvSpPr/>
      </dsp:nvSpPr>
      <dsp:spPr>
        <a:xfrm>
          <a:off x="8712" y="0"/>
          <a:ext cx="1679707" cy="35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Reading</a:t>
          </a:r>
        </a:p>
      </dsp:txBody>
      <dsp:txXfrm>
        <a:off x="8712" y="0"/>
        <a:ext cx="1679707" cy="354995"/>
      </dsp:txXfrm>
    </dsp:sp>
    <dsp:sp modelId="{5E0AB6B9-56E0-4047-8A47-EFBD110D8A16}">
      <dsp:nvSpPr>
        <dsp:cNvPr id="0" name=""/>
        <dsp:cNvSpPr/>
      </dsp:nvSpPr>
      <dsp:spPr>
        <a:xfrm>
          <a:off x="8712" y="716846"/>
          <a:ext cx="123394" cy="123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10327A-791A-4102-9098-108B31A04D48}">
      <dsp:nvSpPr>
        <dsp:cNvPr id="0" name=""/>
        <dsp:cNvSpPr/>
      </dsp:nvSpPr>
      <dsp:spPr>
        <a:xfrm>
          <a:off x="126292" y="634727"/>
          <a:ext cx="1562128" cy="28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Sensor Fusion</a:t>
          </a:r>
        </a:p>
      </dsp:txBody>
      <dsp:txXfrm>
        <a:off x="126292" y="634727"/>
        <a:ext cx="1562128" cy="287632"/>
      </dsp:txXfrm>
    </dsp:sp>
    <dsp:sp modelId="{10B9CF41-6DB8-451F-934A-6448AC7694E1}">
      <dsp:nvSpPr>
        <dsp:cNvPr id="0" name=""/>
        <dsp:cNvSpPr/>
      </dsp:nvSpPr>
      <dsp:spPr>
        <a:xfrm>
          <a:off x="8712" y="1004478"/>
          <a:ext cx="123394" cy="123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001EB3-13DF-4B54-A5CA-BEABD908E3E5}">
      <dsp:nvSpPr>
        <dsp:cNvPr id="0" name=""/>
        <dsp:cNvSpPr/>
      </dsp:nvSpPr>
      <dsp:spPr>
        <a:xfrm>
          <a:off x="126292" y="922359"/>
          <a:ext cx="1562128" cy="28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Object Detection</a:t>
          </a:r>
        </a:p>
      </dsp:txBody>
      <dsp:txXfrm>
        <a:off x="126292" y="922359"/>
        <a:ext cx="1562128" cy="287632"/>
      </dsp:txXfrm>
    </dsp:sp>
    <dsp:sp modelId="{966605B4-A5A7-498D-8B94-2D142D1A12DB}">
      <dsp:nvSpPr>
        <dsp:cNvPr id="0" name=""/>
        <dsp:cNvSpPr/>
      </dsp:nvSpPr>
      <dsp:spPr>
        <a:xfrm>
          <a:off x="8712" y="1292111"/>
          <a:ext cx="123394" cy="123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BF8E9B-0229-4A18-8FE5-72B4DFD65287}">
      <dsp:nvSpPr>
        <dsp:cNvPr id="0" name=""/>
        <dsp:cNvSpPr/>
      </dsp:nvSpPr>
      <dsp:spPr>
        <a:xfrm>
          <a:off x="126292" y="1209992"/>
          <a:ext cx="1562128" cy="28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Pretrained model</a:t>
          </a:r>
        </a:p>
      </dsp:txBody>
      <dsp:txXfrm>
        <a:off x="126292" y="1209992"/>
        <a:ext cx="1562128" cy="287632"/>
      </dsp:txXfrm>
    </dsp:sp>
    <dsp:sp modelId="{4E831ACC-DC8D-4679-8E85-3AD8D95988DB}">
      <dsp:nvSpPr>
        <dsp:cNvPr id="0" name=""/>
        <dsp:cNvSpPr/>
      </dsp:nvSpPr>
      <dsp:spPr>
        <a:xfrm>
          <a:off x="1772406" y="354995"/>
          <a:ext cx="1679707" cy="1976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D4A80E-E6AF-40E1-AB05-FC007F81CC68}">
      <dsp:nvSpPr>
        <dsp:cNvPr id="0" name=""/>
        <dsp:cNvSpPr/>
      </dsp:nvSpPr>
      <dsp:spPr>
        <a:xfrm>
          <a:off x="1772406" y="429210"/>
          <a:ext cx="123397" cy="1233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B78639E-AD72-42C1-A333-BFBB383CCE56}">
      <dsp:nvSpPr>
        <dsp:cNvPr id="0" name=""/>
        <dsp:cNvSpPr/>
      </dsp:nvSpPr>
      <dsp:spPr>
        <a:xfrm>
          <a:off x="1772406" y="0"/>
          <a:ext cx="1679707" cy="35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Testing pretrained model</a:t>
          </a:r>
        </a:p>
      </dsp:txBody>
      <dsp:txXfrm>
        <a:off x="1772406" y="0"/>
        <a:ext cx="1679707" cy="354995"/>
      </dsp:txXfrm>
    </dsp:sp>
    <dsp:sp modelId="{9622BCB6-AE88-472D-834C-CBF890A5AD9D}">
      <dsp:nvSpPr>
        <dsp:cNvPr id="0" name=""/>
        <dsp:cNvSpPr/>
      </dsp:nvSpPr>
      <dsp:spPr>
        <a:xfrm>
          <a:off x="1772406" y="716846"/>
          <a:ext cx="123394" cy="123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19E76C-500C-44A5-B9CF-4B7B43D27203}">
      <dsp:nvSpPr>
        <dsp:cNvPr id="0" name=""/>
        <dsp:cNvSpPr/>
      </dsp:nvSpPr>
      <dsp:spPr>
        <a:xfrm>
          <a:off x="1889985" y="634727"/>
          <a:ext cx="1562128" cy="28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 err="1"/>
            <a:t>RFBNet</a:t>
          </a:r>
          <a:endParaRPr lang="en-MY" sz="1000" kern="1200" dirty="0"/>
        </a:p>
      </dsp:txBody>
      <dsp:txXfrm>
        <a:off x="1889985" y="634727"/>
        <a:ext cx="1562128" cy="287632"/>
      </dsp:txXfrm>
    </dsp:sp>
    <dsp:sp modelId="{AFA6EA06-FDB0-4C1F-B9DE-EE74F832DA55}">
      <dsp:nvSpPr>
        <dsp:cNvPr id="0" name=""/>
        <dsp:cNvSpPr/>
      </dsp:nvSpPr>
      <dsp:spPr>
        <a:xfrm>
          <a:off x="1772406" y="1004478"/>
          <a:ext cx="123394" cy="123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D016D5-7271-4AFF-B443-1BE851DBDC85}">
      <dsp:nvSpPr>
        <dsp:cNvPr id="0" name=""/>
        <dsp:cNvSpPr/>
      </dsp:nvSpPr>
      <dsp:spPr>
        <a:xfrm>
          <a:off x="1889985" y="922359"/>
          <a:ext cx="1562128" cy="28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YOLOv5</a:t>
          </a:r>
        </a:p>
      </dsp:txBody>
      <dsp:txXfrm>
        <a:off x="1889985" y="922359"/>
        <a:ext cx="1562128" cy="287632"/>
      </dsp:txXfrm>
    </dsp:sp>
    <dsp:sp modelId="{5885A702-FF22-4192-A86B-AC1EFEC54D09}">
      <dsp:nvSpPr>
        <dsp:cNvPr id="0" name=""/>
        <dsp:cNvSpPr/>
      </dsp:nvSpPr>
      <dsp:spPr>
        <a:xfrm>
          <a:off x="3536099" y="354995"/>
          <a:ext cx="1679707" cy="1976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571500-6A8D-4FCF-9F63-D9BBF6BD8F10}">
      <dsp:nvSpPr>
        <dsp:cNvPr id="0" name=""/>
        <dsp:cNvSpPr/>
      </dsp:nvSpPr>
      <dsp:spPr>
        <a:xfrm>
          <a:off x="3536099" y="429210"/>
          <a:ext cx="123397" cy="1233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4C7A33-B5E9-4CC8-8294-1B45A19B2304}">
      <dsp:nvSpPr>
        <dsp:cNvPr id="0" name=""/>
        <dsp:cNvSpPr/>
      </dsp:nvSpPr>
      <dsp:spPr>
        <a:xfrm>
          <a:off x="3536099" y="0"/>
          <a:ext cx="1679707" cy="35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Datasets</a:t>
          </a:r>
        </a:p>
      </dsp:txBody>
      <dsp:txXfrm>
        <a:off x="3536099" y="0"/>
        <a:ext cx="1679707" cy="354995"/>
      </dsp:txXfrm>
    </dsp:sp>
    <dsp:sp modelId="{513BC3A8-9C9D-48CD-9EFB-9D66BDE7E496}">
      <dsp:nvSpPr>
        <dsp:cNvPr id="0" name=""/>
        <dsp:cNvSpPr/>
      </dsp:nvSpPr>
      <dsp:spPr>
        <a:xfrm>
          <a:off x="3536099" y="716846"/>
          <a:ext cx="123394" cy="123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BBC8E2-7C42-4273-8A4E-B9BE18AD2137}">
      <dsp:nvSpPr>
        <dsp:cNvPr id="0" name=""/>
        <dsp:cNvSpPr/>
      </dsp:nvSpPr>
      <dsp:spPr>
        <a:xfrm>
          <a:off x="3653678" y="634727"/>
          <a:ext cx="1562128" cy="28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Data collection</a:t>
          </a:r>
        </a:p>
      </dsp:txBody>
      <dsp:txXfrm>
        <a:off x="3653678" y="634727"/>
        <a:ext cx="1562128" cy="287632"/>
      </dsp:txXfrm>
    </dsp:sp>
    <dsp:sp modelId="{A0D663A6-E710-4BA5-B5B9-A83C20413751}">
      <dsp:nvSpPr>
        <dsp:cNvPr id="0" name=""/>
        <dsp:cNvSpPr/>
      </dsp:nvSpPr>
      <dsp:spPr>
        <a:xfrm>
          <a:off x="3536099" y="1004478"/>
          <a:ext cx="123394" cy="123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152B47-E9DC-48BD-AEF6-67E7712DE8A3}">
      <dsp:nvSpPr>
        <dsp:cNvPr id="0" name=""/>
        <dsp:cNvSpPr/>
      </dsp:nvSpPr>
      <dsp:spPr>
        <a:xfrm>
          <a:off x="3653678" y="922359"/>
          <a:ext cx="1562128" cy="28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Data pre-processing</a:t>
          </a:r>
        </a:p>
      </dsp:txBody>
      <dsp:txXfrm>
        <a:off x="3653678" y="922359"/>
        <a:ext cx="1562128" cy="287632"/>
      </dsp:txXfrm>
    </dsp:sp>
    <dsp:sp modelId="{E572BEED-C6B5-49BA-8D33-7A5B7D9D7112}">
      <dsp:nvSpPr>
        <dsp:cNvPr id="0" name=""/>
        <dsp:cNvSpPr/>
      </dsp:nvSpPr>
      <dsp:spPr>
        <a:xfrm>
          <a:off x="3536099" y="1292111"/>
          <a:ext cx="123394" cy="123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2E6034-03B1-482F-A42F-753EDF7575E0}">
      <dsp:nvSpPr>
        <dsp:cNvPr id="0" name=""/>
        <dsp:cNvSpPr/>
      </dsp:nvSpPr>
      <dsp:spPr>
        <a:xfrm>
          <a:off x="3653678" y="1209992"/>
          <a:ext cx="1562128" cy="28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Data Transformation</a:t>
          </a:r>
        </a:p>
      </dsp:txBody>
      <dsp:txXfrm>
        <a:off x="3653678" y="1209992"/>
        <a:ext cx="1562128" cy="287632"/>
      </dsp:txXfrm>
    </dsp:sp>
    <dsp:sp modelId="{D636E558-1923-4F6A-98A9-00A2FCEE720E}">
      <dsp:nvSpPr>
        <dsp:cNvPr id="0" name=""/>
        <dsp:cNvSpPr/>
      </dsp:nvSpPr>
      <dsp:spPr>
        <a:xfrm>
          <a:off x="5299792" y="354995"/>
          <a:ext cx="1679707" cy="1976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388D36-BDC6-47BC-9704-BB4888FE12D1}">
      <dsp:nvSpPr>
        <dsp:cNvPr id="0" name=""/>
        <dsp:cNvSpPr/>
      </dsp:nvSpPr>
      <dsp:spPr>
        <a:xfrm>
          <a:off x="5299792" y="429210"/>
          <a:ext cx="123397" cy="1233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5DAC7-784E-4808-97C3-6D56E706281C}">
      <dsp:nvSpPr>
        <dsp:cNvPr id="0" name=""/>
        <dsp:cNvSpPr/>
      </dsp:nvSpPr>
      <dsp:spPr>
        <a:xfrm>
          <a:off x="5299792" y="0"/>
          <a:ext cx="1679707" cy="35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Implementation</a:t>
          </a:r>
        </a:p>
      </dsp:txBody>
      <dsp:txXfrm>
        <a:off x="5299792" y="0"/>
        <a:ext cx="1679707" cy="354995"/>
      </dsp:txXfrm>
    </dsp:sp>
    <dsp:sp modelId="{0337789A-2785-4A7F-ADB2-F581219BCF60}">
      <dsp:nvSpPr>
        <dsp:cNvPr id="0" name=""/>
        <dsp:cNvSpPr/>
      </dsp:nvSpPr>
      <dsp:spPr>
        <a:xfrm>
          <a:off x="5299792" y="716846"/>
          <a:ext cx="123394" cy="123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6ECD51-E0FC-48DC-80E2-8AB847B71978}">
      <dsp:nvSpPr>
        <dsp:cNvPr id="0" name=""/>
        <dsp:cNvSpPr/>
      </dsp:nvSpPr>
      <dsp:spPr>
        <a:xfrm>
          <a:off x="5417372" y="634727"/>
          <a:ext cx="1562128" cy="28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Not yet decide</a:t>
          </a:r>
        </a:p>
      </dsp:txBody>
      <dsp:txXfrm>
        <a:off x="5417372" y="634727"/>
        <a:ext cx="1562128" cy="287632"/>
      </dsp:txXfrm>
    </dsp:sp>
    <dsp:sp modelId="{F53F7827-7504-4709-9B26-5C69DC5F41F6}">
      <dsp:nvSpPr>
        <dsp:cNvPr id="0" name=""/>
        <dsp:cNvSpPr/>
      </dsp:nvSpPr>
      <dsp:spPr>
        <a:xfrm>
          <a:off x="7063485" y="354995"/>
          <a:ext cx="1679707" cy="1976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EC2B78-862F-48FE-A8D4-6B8F6FBEB2D7}">
      <dsp:nvSpPr>
        <dsp:cNvPr id="0" name=""/>
        <dsp:cNvSpPr/>
      </dsp:nvSpPr>
      <dsp:spPr>
        <a:xfrm>
          <a:off x="7063485" y="429210"/>
          <a:ext cx="123397" cy="1233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D84FF2-8AB3-4D5E-A491-E906E93690E2}">
      <dsp:nvSpPr>
        <dsp:cNvPr id="0" name=""/>
        <dsp:cNvSpPr/>
      </dsp:nvSpPr>
      <dsp:spPr>
        <a:xfrm>
          <a:off x="7063485" y="0"/>
          <a:ext cx="1679707" cy="35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Training</a:t>
          </a:r>
        </a:p>
      </dsp:txBody>
      <dsp:txXfrm>
        <a:off x="7063485" y="0"/>
        <a:ext cx="1679707" cy="354995"/>
      </dsp:txXfrm>
    </dsp:sp>
    <dsp:sp modelId="{76B5C361-AC8A-4F36-BA25-8BD2ECEA2195}">
      <dsp:nvSpPr>
        <dsp:cNvPr id="0" name=""/>
        <dsp:cNvSpPr/>
      </dsp:nvSpPr>
      <dsp:spPr>
        <a:xfrm>
          <a:off x="7063485" y="716846"/>
          <a:ext cx="123394" cy="123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2F3270-67CA-4E00-A4A7-72DF0F6150B5}">
      <dsp:nvSpPr>
        <dsp:cNvPr id="0" name=""/>
        <dsp:cNvSpPr/>
      </dsp:nvSpPr>
      <dsp:spPr>
        <a:xfrm>
          <a:off x="7181065" y="634727"/>
          <a:ext cx="1562128" cy="28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Not yet decide</a:t>
          </a:r>
        </a:p>
      </dsp:txBody>
      <dsp:txXfrm>
        <a:off x="7181065" y="634727"/>
        <a:ext cx="1562128" cy="287632"/>
      </dsp:txXfrm>
    </dsp:sp>
    <dsp:sp modelId="{151E7441-B3DB-4376-B749-4C798A7643CE}">
      <dsp:nvSpPr>
        <dsp:cNvPr id="0" name=""/>
        <dsp:cNvSpPr/>
      </dsp:nvSpPr>
      <dsp:spPr>
        <a:xfrm>
          <a:off x="8827179" y="354995"/>
          <a:ext cx="1679707" cy="1976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408BA5-C357-4E1C-8B01-40409132B88D}">
      <dsp:nvSpPr>
        <dsp:cNvPr id="0" name=""/>
        <dsp:cNvSpPr/>
      </dsp:nvSpPr>
      <dsp:spPr>
        <a:xfrm>
          <a:off x="8827179" y="429210"/>
          <a:ext cx="123397" cy="1233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415630-0232-435F-8A4B-B9D95DDF560B}">
      <dsp:nvSpPr>
        <dsp:cNvPr id="0" name=""/>
        <dsp:cNvSpPr/>
      </dsp:nvSpPr>
      <dsp:spPr>
        <a:xfrm>
          <a:off x="8827179" y="0"/>
          <a:ext cx="1679707" cy="35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 dirty="0"/>
            <a:t>Testing</a:t>
          </a:r>
        </a:p>
      </dsp:txBody>
      <dsp:txXfrm>
        <a:off x="8827179" y="0"/>
        <a:ext cx="1679707" cy="354995"/>
      </dsp:txXfrm>
    </dsp:sp>
    <dsp:sp modelId="{558BB3BB-9A4A-4397-987C-26987DFF1C0A}">
      <dsp:nvSpPr>
        <dsp:cNvPr id="0" name=""/>
        <dsp:cNvSpPr/>
      </dsp:nvSpPr>
      <dsp:spPr>
        <a:xfrm>
          <a:off x="8827179" y="716846"/>
          <a:ext cx="123394" cy="123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771574-9C4F-414F-9B57-F793265873A7}">
      <dsp:nvSpPr>
        <dsp:cNvPr id="0" name=""/>
        <dsp:cNvSpPr/>
      </dsp:nvSpPr>
      <dsp:spPr>
        <a:xfrm>
          <a:off x="8944758" y="634727"/>
          <a:ext cx="1562128" cy="287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00" kern="1200" dirty="0"/>
            <a:t>Not yet decide</a:t>
          </a:r>
        </a:p>
      </dsp:txBody>
      <dsp:txXfrm>
        <a:off x="8944758" y="634727"/>
        <a:ext cx="1562128" cy="287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E41B9-E659-4870-ADE9-A123838E5F33}" type="datetimeFigureOut">
              <a:rPr lang="en-MY" smtClean="0"/>
              <a:t>28/9/2021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D41E7-2486-47FD-AFE0-B6CEF03FAEC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716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2E51-3E82-4B9A-A7E8-E6484033C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EA275-BB3F-463F-8ABF-D125594F0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386D0-A32D-44E1-BA8D-CA3A5D24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E5F6-8B62-48C2-84E4-37766F448003}" type="datetime1">
              <a:rPr lang="en-MY" smtClean="0"/>
              <a:t>28/9/2021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E5797-A6D4-4D1F-B855-A1CE44E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Uncertainty Inspired RGB-D Saliency Detection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45FD1-8280-48A1-A23D-EE4E3C95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2A11-4163-43FA-A295-D65AFB010D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082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5D07-C316-47DA-9ECF-F700DAFE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EF3CF-8E7C-4386-ACF0-3C6F2A631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109E-D1EB-49A9-A9C4-FADBD8C8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76A6-7AEE-42CB-9DAA-212A985E3067}" type="datetime1">
              <a:rPr lang="en-MY" smtClean="0"/>
              <a:t>28/9/2021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E206-1512-479A-83C1-7C056776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Uncertainty Inspired RGB-D Saliency Detection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7E9A6-5AAF-42CD-9DCE-BD814811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2A11-4163-43FA-A295-D65AFB010D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922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56DEE-A9A9-4C80-A12C-54FEF5D9C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7E9D-37C0-47F3-A4A7-F3882A2C8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CCC7B-B8B6-4C69-A855-9308C4FA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BD32-AECC-4BA5-9CE1-06174695B5EC}" type="datetime1">
              <a:rPr lang="en-MY" smtClean="0"/>
              <a:t>28/9/2021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5BA47-E44E-430F-961F-704ADD09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Uncertainty Inspired RGB-D Saliency Detection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C8F26-36D4-4E8A-80E4-EEAD04A3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2A11-4163-43FA-A295-D65AFB010D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121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6CD3-5274-4FBF-A811-44272B32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1679-EECA-4BC1-B75D-F5E062CB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C02C-DD4A-42FF-9350-6A559270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0EA1-E7CF-446B-9881-BE59168BF0F0}" type="datetime1">
              <a:rPr lang="en-MY" smtClean="0"/>
              <a:t>28/9/2021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783C-BF5E-4345-B12A-FCAE99FA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Uncertainty Inspired RGB-D Saliency Detection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E26B0-2C55-4FEB-96E1-E87D61D2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2A11-4163-43FA-A295-D65AFB010D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022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DB96-C443-4126-8393-9CC22133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6B1A8-40D4-4D30-BF96-0F8D02AE6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E374D-F4CD-4623-ABBE-F2AA842E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6FFC-FEE9-448B-A600-10FBCA3A55FD}" type="datetime1">
              <a:rPr lang="en-MY" smtClean="0"/>
              <a:t>28/9/2021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7CDAA-18FF-49FA-91AF-729B4D74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Uncertainty Inspired RGB-D Saliency Detection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746FC-5A7A-487B-BB55-9D7DDD7F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2A11-4163-43FA-A295-D65AFB010D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017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CD4D-79FA-497F-9F42-5AD82B33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8C916-F626-4F25-932A-41CF46497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1B2F7-60C2-4C50-BD16-ECC9E1630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B5FC8-1177-4CAD-A9AB-2802DBA3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EA94-FB7A-4C51-97F4-CC29D0BAC494}" type="datetime1">
              <a:rPr lang="en-MY" smtClean="0"/>
              <a:t>28/9/2021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675A3-F790-4755-85FC-A7C6EBA4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Uncertainty Inspired RGB-D Saliency Detection</a:t>
            </a:r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71641-5A4B-440D-BC37-D9A4B8BF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2A11-4163-43FA-A295-D65AFB010D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157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7010-AC10-4E4D-96DB-A5AF690D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1001F-1B15-4013-8DB5-F6116DB21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687BD-261C-411F-88DB-A99CA8F94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F657E-34F5-4CEA-AAF0-AE3759F8F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4B95E-D298-490C-84B8-488EDD7CE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6DA84-FE98-43AA-8E06-F1911F2C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0495-E687-46FD-BD17-7AC8459A55D4}" type="datetime1">
              <a:rPr lang="en-MY" smtClean="0"/>
              <a:t>28/9/2021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044C8-82A2-4784-A0C8-7279B53C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Uncertainty Inspired RGB-D Saliency Detection</a:t>
            </a:r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D86E2-0F77-45A0-BDDB-AAB36E75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2A11-4163-43FA-A295-D65AFB010D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603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B0FB-74D0-46C3-914D-F266F68E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415AC-33EE-42C8-BF2D-9F01DAFD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5B8E-95B7-46E3-BF02-0E079E6B85BE}" type="datetime1">
              <a:rPr lang="en-MY" smtClean="0"/>
              <a:t>28/9/2021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C59C5-4F19-46C2-AE7F-5134EF9C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Uncertainty Inspired RGB-D Saliency Detection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1BCAA-37A6-4452-AECC-E80D1EF9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2A11-4163-43FA-A295-D65AFB010D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696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082F0-10FE-49DA-9644-3A6CA75D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61D3-B87D-4595-8F43-109D36F22E96}" type="datetime1">
              <a:rPr lang="en-MY" smtClean="0"/>
              <a:t>28/9/2021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4EBE2-9DD1-4A9E-826D-B3FB7A36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Uncertainty Inspired RGB-D Saliency Detection</a:t>
            </a:r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C61B-0857-4B63-A3F4-B0ED5223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2A11-4163-43FA-A295-D65AFB010D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704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A0CD-DD5E-456B-8A0C-90341D07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2F5A-523F-4674-BB69-FFA6C0B5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1BA9B-7D18-448C-A56A-D867E160E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C97D9-91BE-4212-B366-B95342BC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9FC3A-F35F-438D-8C1D-61164874FCAE}" type="datetime1">
              <a:rPr lang="en-MY" smtClean="0"/>
              <a:t>28/9/2021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5CA49-EA2D-4000-888D-82F35BFC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Uncertainty Inspired RGB-D Saliency Detection</a:t>
            </a:r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5F079-68FF-49C2-AFA3-F8D6BC99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2A11-4163-43FA-A295-D65AFB010D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678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9612-BBD5-4244-BE6A-E31C11E8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2D759-13FA-48BB-AF19-C433B54D1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D3A3D-5D03-4024-B1F5-E2676C02C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DD42E-0011-4605-8932-1ABCD3C7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1E890-F711-4BFD-9B69-5F701B4E2BA3}" type="datetime1">
              <a:rPr lang="en-MY" smtClean="0"/>
              <a:t>28/9/2021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B8D70-F6C8-4228-B9B5-6B36621D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Uncertainty Inspired RGB-D Saliency Detection</a:t>
            </a:r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9B776-FA63-47F5-B05A-DCFF8F5B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82A11-4163-43FA-A295-D65AFB010D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176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482449-DCA9-4097-B275-C088356F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F04B-D7C4-479B-8CF8-8CE36A75B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2BEC-081D-45B3-84D3-593558AFD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296C6-EA5F-4771-8946-4EA06199D313}" type="datetime1">
              <a:rPr lang="en-MY" smtClean="0"/>
              <a:t>28/9/2021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8677-CCD6-4274-9251-05734C811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Source: Uncertainty Inspired RGB-D Saliency Detection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94AD3-4095-4A29-9B34-50EA6D8A6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82A11-4163-43FA-A295-D65AFB010DA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187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77F2-3D71-4EDE-92E5-EBDAB7478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RGB-D Object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5C955-2848-4D20-8098-0BDA0B9C6A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MY" dirty="0"/>
              <a:t>Members Name: Divine </a:t>
            </a:r>
            <a:r>
              <a:rPr lang="en-MY" dirty="0" err="1"/>
              <a:t>Bakala</a:t>
            </a:r>
            <a:endParaRPr lang="en-MY" dirty="0"/>
          </a:p>
          <a:p>
            <a:pPr algn="l"/>
            <a:r>
              <a:rPr lang="en-MY" dirty="0"/>
              <a:t>		     Abdul Muizz</a:t>
            </a:r>
          </a:p>
          <a:p>
            <a:pPr algn="l"/>
            <a:r>
              <a:rPr lang="en-MY" dirty="0"/>
              <a:t>		     </a:t>
            </a:r>
            <a:r>
              <a:rPr lang="en-MY" dirty="0" err="1"/>
              <a:t>Osazuwa</a:t>
            </a:r>
            <a:r>
              <a:rPr lang="en-MY" dirty="0"/>
              <a:t> </a:t>
            </a:r>
            <a:r>
              <a:rPr lang="en-MY" dirty="0" err="1"/>
              <a:t>Osarumen</a:t>
            </a:r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9761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7141-60E2-40AE-918A-ABBEE146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1052-DF98-4B25-8DA7-F6D0FDFF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To do objects detections on Vineyard RGB-D datasets.</a:t>
            </a:r>
          </a:p>
          <a:p>
            <a:endParaRPr lang="en-MY" dirty="0"/>
          </a:p>
          <a:p>
            <a:r>
              <a:rPr lang="en-MY" dirty="0"/>
              <a:t>To identify the grapes in the RGB-D images.</a:t>
            </a:r>
          </a:p>
          <a:p>
            <a:endParaRPr lang="en-MY" dirty="0"/>
          </a:p>
          <a:p>
            <a:r>
              <a:rPr lang="en-MY" dirty="0"/>
              <a:t>To do transfer learning/pretrained models as our model.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2346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AEBA-BE67-4ABC-9852-66B1432B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Object detection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20A7D6F-03E3-4740-9444-B0D0BE9E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962" y="6048374"/>
            <a:ext cx="11482388" cy="596901"/>
          </a:xfrm>
        </p:spPr>
        <p:txBody>
          <a:bodyPr/>
          <a:lstStyle/>
          <a:p>
            <a:r>
              <a:rPr lang="en-US" sz="1800" dirty="0"/>
              <a:t>https://www.mathworks.com/help/vision/ug/getting-started-with-object-detection-using-deep-learning.html</a:t>
            </a:r>
            <a:endParaRPr lang="en-MY" sz="18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DFBD06-FBF5-42B9-B577-829BCB35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Finding object by giving the image.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6B23382A-E0CE-4794-801A-2956402C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54" y="2820459"/>
            <a:ext cx="8788542" cy="27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3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BA30-6634-4B62-8BFA-5D9B97F2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Choosing Model (Sensor Fusion)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B7F5B-E5D2-4D58-A46C-24EA659F7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/>
              <a:t>RFBNet</a:t>
            </a:r>
            <a:endParaRPr lang="en-MY" dirty="0"/>
          </a:p>
          <a:p>
            <a:r>
              <a:rPr lang="en-MY" dirty="0"/>
              <a:t>RGB-D images into an image.</a:t>
            </a:r>
          </a:p>
          <a:p>
            <a:endParaRPr lang="en-MY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9C90BA-8B28-4E3C-BCA0-FC1DCF9E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76964"/>
            <a:ext cx="10944224" cy="544512"/>
          </a:xfrm>
        </p:spPr>
        <p:txBody>
          <a:bodyPr/>
          <a:lstStyle/>
          <a:p>
            <a:r>
              <a:rPr lang="en-US" sz="1800" dirty="0" err="1"/>
              <a:t>RFBNet</a:t>
            </a:r>
            <a:r>
              <a:rPr lang="en-US" sz="1800" dirty="0"/>
              <a:t>: Deep Multimodal Networks with Residual Fusion Blocks for RGB-D Semantic Segmentation</a:t>
            </a:r>
            <a:endParaRPr lang="en-MY" sz="18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17A1C28D-B0CE-4FC4-8DBF-5E2217447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34697"/>
            <a:ext cx="9895238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0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5208-394A-4E2C-91C8-F2A4A1D4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F82C2-C45F-4AE6-AD31-8CC43821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Saliency Object Detection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2A89D-7FF0-4B24-B8F5-D80513EF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7" y="2371725"/>
            <a:ext cx="7911783" cy="33147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4D4F6-8AE8-47C9-9BDA-BE0B6D53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4100" y="6171407"/>
            <a:ext cx="7115175" cy="501650"/>
          </a:xfrm>
        </p:spPr>
        <p:txBody>
          <a:bodyPr/>
          <a:lstStyle/>
          <a:p>
            <a:r>
              <a:rPr lang="en-US" sz="1800" dirty="0"/>
              <a:t>Uncertainty Inspired RGB-D Saliency Detection</a:t>
            </a:r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74964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25C9-1495-41F6-A70A-3D3D5EA6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7BE66-A9BF-4108-9CFA-D8AF3F10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YOLOv5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40567-D85A-4865-9F7D-CA41787A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28725" y="6356350"/>
            <a:ext cx="9458325" cy="365125"/>
          </a:xfrm>
        </p:spPr>
        <p:txBody>
          <a:bodyPr/>
          <a:lstStyle/>
          <a:p>
            <a:r>
              <a:rPr lang="en-US" sz="1800" dirty="0"/>
              <a:t>https://ultralytics.com/yolov5</a:t>
            </a:r>
            <a:endParaRPr lang="en-MY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764596-B866-4944-86EF-08A8C892A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84"/>
          <a:stretch/>
        </p:blipFill>
        <p:spPr>
          <a:xfrm>
            <a:off x="1047750" y="2355082"/>
            <a:ext cx="8743950" cy="382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5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665A-A684-47C0-B7DB-FA57ACA2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Yolov5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E189C6-736E-4CE2-AEDB-08B9A55E2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45" y="2349918"/>
            <a:ext cx="8383910" cy="330275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59859-108A-4EC6-8B4B-D45339C2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Uncertainty Inspired RGB-D Saliency Detection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6283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C6AD-C2C4-45E2-8FEE-78ED018D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Progress/Planned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EA607E-ADCD-421F-9B8B-C1F9C04CEC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166230"/>
              </p:ext>
            </p:extLst>
          </p:nvPr>
        </p:nvGraphicFramePr>
        <p:xfrm>
          <a:off x="838200" y="2076449"/>
          <a:ext cx="10515600" cy="4100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04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161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RGB-D Object Detection</vt:lpstr>
      <vt:lpstr>The Objectives</vt:lpstr>
      <vt:lpstr>Object detection</vt:lpstr>
      <vt:lpstr>Choosing Model (Sensor Fusion)</vt:lpstr>
      <vt:lpstr>PowerPoint Presentation</vt:lpstr>
      <vt:lpstr>Object Detection</vt:lpstr>
      <vt:lpstr>Yolov5</vt:lpstr>
      <vt:lpstr>Progress/Planned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RGB-D Object Detection</dc:title>
  <dc:creator>Abdul Muizz Abdul Jalil</dc:creator>
  <cp:lastModifiedBy>Abdul Muizz Abdul Jalil</cp:lastModifiedBy>
  <cp:revision>6</cp:revision>
  <dcterms:created xsi:type="dcterms:W3CDTF">2021-09-26T16:46:26Z</dcterms:created>
  <dcterms:modified xsi:type="dcterms:W3CDTF">2021-09-28T07:16:05Z</dcterms:modified>
</cp:coreProperties>
</file>