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c8bc2d43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c8bc2d43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c8bc2d43c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c8bc2d43c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c8bc2d43c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c8bc2d43c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c8bc2d43c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c8bc2d43c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c8bc2d43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c8bc2d43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c8bc2d43c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c8bc2d43c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c8bc2d43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c8bc2d43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App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XJM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purpose of this real estate app is to make it easier for a user to view different </a:t>
            </a:r>
            <a:r>
              <a:rPr lang="en"/>
              <a:t>properties as well as be able view the images of the properties for sale</a:t>
            </a:r>
            <a:r>
              <a:rPr lang="en"/>
              <a:t>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</a:t>
            </a:r>
            <a:r>
              <a:rPr lang="en"/>
              <a:t>implementations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Images of the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Crime rates scale of the area of the properties (low,medium,high)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appealing User Interfaces(Home Page, </a:t>
            </a:r>
            <a:r>
              <a:rPr lang="en"/>
              <a:t>Registration</a:t>
            </a:r>
            <a:r>
              <a:rPr lang="en"/>
              <a:t> Page, Login Page)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225"/>
            <a:ext cx="8520600" cy="39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Model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99" y="1270000"/>
            <a:ext cx="5336293" cy="329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/>
              <a:t>Browse houses to rent on a web app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/>
              <a:t>Make an application to the landlord to rent a house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Landlord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 to create property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Ability to update property sell status to Tenant.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Administrator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/>
              <a:t>Ability to remove profiles.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/>
              <a:t>Ability to update the house information as needed.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