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Old Standard TT"/>
      <p:regular r:id="rId10"/>
      <p:bold r:id="rId11"/>
      <p: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ldStandardTT-bold.fntdata"/><Relationship Id="rId10" Type="http://schemas.openxmlformats.org/officeDocument/2006/relationships/font" Target="fonts/OldStandardTT-regular.fntdata"/><Relationship Id="rId12" Type="http://schemas.openxmlformats.org/officeDocument/2006/relationships/font" Target="fonts/OldStandardTT-italic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c8bc2d43c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6c8bc2d43c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6c8bc2d43c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6c8bc2d43c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6c8bc2d43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6c8bc2d43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Estate App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XJM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Tenant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Old Standard TT"/>
              <a:buChar char="●"/>
            </a:pPr>
            <a:r>
              <a:rPr lang="en" sz="2000"/>
              <a:t>Browse houses to rent on a web app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●"/>
            </a:pPr>
            <a:r>
              <a:rPr lang="en" sz="2000"/>
              <a:t>Make an application to the landlord to rent a house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Landlord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Ability to create property information.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Ability to update property sell status to Tenant.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Administrator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Old Standard TT"/>
              <a:buChar char="●"/>
            </a:pPr>
            <a:r>
              <a:rPr lang="en" sz="2000"/>
              <a:t>Ability to control the aspects of the house.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●"/>
            </a:pPr>
            <a:r>
              <a:rPr lang="en" sz="2000"/>
              <a:t>Ability to update the house information as needed.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