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1C0BB2-04ED-42DE-9ADD-D3AF88CD2654}">
          <p14:sldIdLst>
            <p14:sldId id="256"/>
            <p14:sldId id="258"/>
            <p14:sldId id="257"/>
            <p14:sldId id="259"/>
            <p14:sldId id="260"/>
            <p14:sldId id="261"/>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BFBFD-7313-4104-B11C-46AD46B8C5A6}" type="datetimeFigureOut">
              <a:rPr lang="en-US" smtClean="0"/>
              <a:t>6/17/2021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714F0-7EF7-4139-A2E3-BCBF68BC8F7D}" type="slidenum">
              <a:rPr lang="en-US" smtClean="0"/>
              <a:t>‹#›</a:t>
            </a:fld>
            <a:endParaRPr lang="en-US"/>
          </a:p>
        </p:txBody>
      </p:sp>
    </p:spTree>
    <p:extLst>
      <p:ext uri="{BB962C8B-B14F-4D97-AF65-F5344CB8AC3E}">
        <p14:creationId xmlns:p14="http://schemas.microsoft.com/office/powerpoint/2010/main" val="176604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21B3A0B-168C-494F-B24A-926BFA6E9019}" type="datetimeFigureOut">
              <a:rPr lang="en-US" smtClean="0"/>
              <a:t>6/17/2021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6A414DC-C6A0-488F-B8F8-0CC670D0FE21}"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B3A0B-168C-494F-B24A-926BFA6E9019}"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414DC-C6A0-488F-B8F8-0CC670D0FE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B3A0B-168C-494F-B24A-926BFA6E9019}"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414DC-C6A0-488F-B8F8-0CC670D0FE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21B3A0B-168C-494F-B24A-926BFA6E9019}"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414DC-C6A0-488F-B8F8-0CC670D0FE21}"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1B3A0B-168C-494F-B24A-926BFA6E9019}" type="datetimeFigureOut">
              <a:rPr lang="en-US" smtClean="0"/>
              <a:t>6/17/2021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6A414DC-C6A0-488F-B8F8-0CC670D0FE2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21B3A0B-168C-494F-B24A-926BFA6E9019}"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414DC-C6A0-488F-B8F8-0CC670D0FE21}"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21B3A0B-168C-494F-B24A-926BFA6E9019}" type="datetimeFigureOut">
              <a:rPr lang="en-US" smtClean="0"/>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414DC-C6A0-488F-B8F8-0CC670D0FE21}"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1B3A0B-168C-494F-B24A-926BFA6E9019}" type="datetimeFigureOut">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414DC-C6A0-488F-B8F8-0CC670D0FE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B3A0B-168C-494F-B24A-926BFA6E9019}" type="datetimeFigureOut">
              <a:rPr lang="en-US" smtClean="0"/>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A414DC-C6A0-488F-B8F8-0CC670D0FE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1B3A0B-168C-494F-B24A-926BFA6E9019}"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414DC-C6A0-488F-B8F8-0CC670D0FE21}"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1B3A0B-168C-494F-B24A-926BFA6E9019}" type="datetimeFigureOut">
              <a:rPr lang="en-US" smtClean="0"/>
              <a:t>6/17/2021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6A414DC-C6A0-488F-B8F8-0CC670D0FE21}"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21B3A0B-168C-494F-B24A-926BFA6E9019}" type="datetimeFigureOut">
              <a:rPr lang="en-US" smtClean="0"/>
              <a:t>6/17/2021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6A414DC-C6A0-488F-B8F8-0CC670D0FE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err="1" smtClean="0">
                <a:latin typeface="Bahnschrift" pitchFamily="34" charset="0"/>
              </a:rPr>
              <a:t>Servisno-orijentisane</a:t>
            </a:r>
            <a:r>
              <a:rPr lang="en-US" b="1" dirty="0" smtClean="0">
                <a:latin typeface="Bahnschrift" pitchFamily="34" charset="0"/>
              </a:rPr>
              <a:t> </a:t>
            </a:r>
            <a:r>
              <a:rPr lang="en-US" b="1" dirty="0" err="1" smtClean="0">
                <a:latin typeface="Bahnschrift" pitchFamily="34" charset="0"/>
              </a:rPr>
              <a:t>arhitekture</a:t>
            </a:r>
            <a:endParaRPr lang="en-US" b="1" dirty="0">
              <a:latin typeface="Bahnschrift" pitchFamily="34" charset="0"/>
            </a:endParaRPr>
          </a:p>
        </p:txBody>
      </p:sp>
      <p:sp>
        <p:nvSpPr>
          <p:cNvPr id="2" name="Title 1"/>
          <p:cNvSpPr>
            <a:spLocks noGrp="1"/>
          </p:cNvSpPr>
          <p:nvPr>
            <p:ph type="ctrTitle"/>
          </p:nvPr>
        </p:nvSpPr>
        <p:spPr/>
        <p:txBody>
          <a:bodyPr/>
          <a:lstStyle/>
          <a:p>
            <a:r>
              <a:rPr lang="en-US" dirty="0" smtClean="0"/>
              <a:t>IBM Watson </a:t>
            </a:r>
            <a:r>
              <a:rPr lang="en-US" dirty="0" err="1" smtClean="0"/>
              <a:t>IoT</a:t>
            </a:r>
            <a:endParaRPr lang="en-US" dirty="0"/>
          </a:p>
        </p:txBody>
      </p:sp>
      <p:sp>
        <p:nvSpPr>
          <p:cNvPr id="4" name="TextBox 3"/>
          <p:cNvSpPr txBox="1"/>
          <p:nvPr/>
        </p:nvSpPr>
        <p:spPr>
          <a:xfrm>
            <a:off x="609600" y="4823254"/>
            <a:ext cx="2667000" cy="646331"/>
          </a:xfrm>
          <a:prstGeom prst="rect">
            <a:avLst/>
          </a:prstGeom>
          <a:noFill/>
        </p:spPr>
        <p:txBody>
          <a:bodyPr wrap="square" rtlCol="0">
            <a:spAutoFit/>
          </a:bodyPr>
          <a:lstStyle/>
          <a:p>
            <a:r>
              <a:rPr lang="en-US" dirty="0" smtClean="0"/>
              <a:t>Mentor:</a:t>
            </a:r>
          </a:p>
          <a:p>
            <a:r>
              <a:rPr lang="en-US" dirty="0" smtClean="0"/>
              <a:t>Prof. </a:t>
            </a:r>
            <a:r>
              <a:rPr lang="en-US" dirty="0" err="1" smtClean="0"/>
              <a:t>dr</a:t>
            </a:r>
            <a:r>
              <a:rPr lang="en-US" dirty="0" smtClean="0"/>
              <a:t> </a:t>
            </a:r>
            <a:r>
              <a:rPr lang="en-US" dirty="0" err="1" smtClean="0"/>
              <a:t>Dragan</a:t>
            </a:r>
            <a:r>
              <a:rPr lang="en-US" dirty="0" smtClean="0"/>
              <a:t> </a:t>
            </a:r>
            <a:r>
              <a:rPr lang="en-US" dirty="0" err="1" smtClean="0"/>
              <a:t>Stojanovi</a:t>
            </a:r>
            <a:r>
              <a:rPr lang="sr-Latn-RS" dirty="0"/>
              <a:t>ć</a:t>
            </a:r>
            <a:endParaRPr lang="en-US" dirty="0"/>
          </a:p>
        </p:txBody>
      </p:sp>
      <p:sp>
        <p:nvSpPr>
          <p:cNvPr id="5" name="TextBox 4"/>
          <p:cNvSpPr txBox="1"/>
          <p:nvPr/>
        </p:nvSpPr>
        <p:spPr>
          <a:xfrm>
            <a:off x="6019800" y="4648200"/>
            <a:ext cx="2743200" cy="923330"/>
          </a:xfrm>
          <a:prstGeom prst="rect">
            <a:avLst/>
          </a:prstGeom>
          <a:noFill/>
        </p:spPr>
        <p:txBody>
          <a:bodyPr wrap="square" rtlCol="0">
            <a:spAutoFit/>
          </a:bodyPr>
          <a:lstStyle/>
          <a:p>
            <a:r>
              <a:rPr lang="sr-Latn-RS" dirty="0" smtClean="0"/>
              <a:t>Studenti:</a:t>
            </a:r>
          </a:p>
          <a:p>
            <a:r>
              <a:rPr lang="sr-Latn-RS" dirty="0" smtClean="0"/>
              <a:t>Goran Cvetanović 16967</a:t>
            </a:r>
          </a:p>
          <a:p>
            <a:r>
              <a:rPr lang="sr-Latn-RS" dirty="0" smtClean="0"/>
              <a:t>Stefan Stamenković 16882</a:t>
            </a:r>
            <a:endParaRPr lang="en-US" dirty="0"/>
          </a:p>
        </p:txBody>
      </p:sp>
    </p:spTree>
    <p:extLst>
      <p:ext uri="{BB962C8B-B14F-4D97-AF65-F5344CB8AC3E}">
        <p14:creationId xmlns:p14="http://schemas.microsoft.com/office/powerpoint/2010/main" val="2927441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Implementacija platorme IBM Watson IoT</a:t>
            </a:r>
            <a:endParaRPr lang="en-US" dirty="0"/>
          </a:p>
        </p:txBody>
      </p:sp>
      <p:pic>
        <p:nvPicPr>
          <p:cNvPr id="3074" name="Picture 2" descr="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119393" cy="34242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49996" y="5410200"/>
            <a:ext cx="3733800" cy="369332"/>
          </a:xfrm>
          <a:prstGeom prst="rect">
            <a:avLst/>
          </a:prstGeom>
          <a:noFill/>
        </p:spPr>
        <p:txBody>
          <a:bodyPr wrap="square" rtlCol="0">
            <a:spAutoFit/>
          </a:bodyPr>
          <a:lstStyle/>
          <a:p>
            <a:r>
              <a:rPr lang="sr-Latn-RS" dirty="0" smtClean="0"/>
              <a:t>Početna stranica nakon kreiranja naloga</a:t>
            </a:r>
            <a:endParaRPr lang="en-US" dirty="0"/>
          </a:p>
        </p:txBody>
      </p:sp>
    </p:spTree>
    <p:extLst>
      <p:ext uri="{BB962C8B-B14F-4D97-AF65-F5344CB8AC3E}">
        <p14:creationId xmlns:p14="http://schemas.microsoft.com/office/powerpoint/2010/main" val="4285838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Implementacija platorme IBM Watson IoT</a:t>
            </a:r>
            <a:endParaRPr lang="en-US" dirty="0"/>
          </a:p>
        </p:txBody>
      </p:sp>
      <p:pic>
        <p:nvPicPr>
          <p:cNvPr id="4098" name="Picture 2" descr="s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524000"/>
            <a:ext cx="7315200" cy="38337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95600" y="5638800"/>
            <a:ext cx="2895600" cy="369332"/>
          </a:xfrm>
          <a:prstGeom prst="rect">
            <a:avLst/>
          </a:prstGeom>
          <a:noFill/>
        </p:spPr>
        <p:txBody>
          <a:bodyPr wrap="square" rtlCol="0">
            <a:spAutoFit/>
          </a:bodyPr>
          <a:lstStyle/>
          <a:p>
            <a:r>
              <a:rPr lang="sr-Latn-RS" dirty="0" smtClean="0"/>
              <a:t>Dodavanje tipa uređaja</a:t>
            </a:r>
            <a:endParaRPr lang="en-US" dirty="0"/>
          </a:p>
        </p:txBody>
      </p:sp>
    </p:spTree>
    <p:extLst>
      <p:ext uri="{BB962C8B-B14F-4D97-AF65-F5344CB8AC3E}">
        <p14:creationId xmlns:p14="http://schemas.microsoft.com/office/powerpoint/2010/main" val="720648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Implementacija platorme IBM Watson IoT</a:t>
            </a:r>
            <a:endParaRPr lang="en-US" dirty="0"/>
          </a:p>
        </p:txBody>
      </p:sp>
      <p:pic>
        <p:nvPicPr>
          <p:cNvPr id="5122" name="Picture 2" descr="s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0355" y="1600200"/>
            <a:ext cx="5910263" cy="1533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76650" y="3164700"/>
            <a:ext cx="1790700" cy="369332"/>
          </a:xfrm>
          <a:prstGeom prst="rect">
            <a:avLst/>
          </a:prstGeom>
          <a:noFill/>
        </p:spPr>
        <p:txBody>
          <a:bodyPr wrap="square" rtlCol="0">
            <a:spAutoFit/>
          </a:bodyPr>
          <a:lstStyle/>
          <a:p>
            <a:r>
              <a:rPr lang="sr-Latn-RS" dirty="0" smtClean="0"/>
              <a:t>Dodavanje uređaja</a:t>
            </a:r>
            <a:endParaRPr lang="en-US" dirty="0"/>
          </a:p>
        </p:txBody>
      </p:sp>
      <p:sp>
        <p:nvSpPr>
          <p:cNvPr id="8" name="TextBox 7"/>
          <p:cNvSpPr txBox="1"/>
          <p:nvPr/>
        </p:nvSpPr>
        <p:spPr>
          <a:xfrm>
            <a:off x="3572669" y="6137189"/>
            <a:ext cx="1998663" cy="369332"/>
          </a:xfrm>
          <a:prstGeom prst="rect">
            <a:avLst/>
          </a:prstGeom>
          <a:noFill/>
        </p:spPr>
        <p:txBody>
          <a:bodyPr wrap="square" rtlCol="0">
            <a:spAutoFit/>
          </a:bodyPr>
          <a:lstStyle/>
          <a:p>
            <a:r>
              <a:rPr lang="sr-Latn-RS" dirty="0" smtClean="0"/>
              <a:t>Podaci za povezivanje</a:t>
            </a:r>
            <a:endParaRPr lang="en-US" dirty="0"/>
          </a:p>
        </p:txBody>
      </p:sp>
      <p:pic>
        <p:nvPicPr>
          <p:cNvPr id="5124" name="Picture 4" descr="s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583844"/>
            <a:ext cx="4994275" cy="235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641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Implementacija platorme IBM Watson IoT</a:t>
            </a:r>
            <a:endParaRPr lang="en-US" dirty="0"/>
          </a:p>
        </p:txBody>
      </p:sp>
      <p:pic>
        <p:nvPicPr>
          <p:cNvPr id="6146" name="Picture 2" descr="s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524000"/>
            <a:ext cx="6175375" cy="15144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276600"/>
            <a:ext cx="4343399" cy="26854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19800" y="4296168"/>
            <a:ext cx="2743200" cy="646331"/>
          </a:xfrm>
          <a:prstGeom prst="rect">
            <a:avLst/>
          </a:prstGeom>
          <a:noFill/>
        </p:spPr>
        <p:txBody>
          <a:bodyPr wrap="square" rtlCol="0">
            <a:spAutoFit/>
          </a:bodyPr>
          <a:lstStyle/>
          <a:p>
            <a:r>
              <a:rPr lang="sr-Latn-RS" dirty="0" smtClean="0"/>
              <a:t>Primanje podataka sa uređaja i njihova vizuelizacija</a:t>
            </a:r>
            <a:endParaRPr lang="en-US" dirty="0"/>
          </a:p>
        </p:txBody>
      </p:sp>
    </p:spTree>
    <p:extLst>
      <p:ext uri="{BB962C8B-B14F-4D97-AF65-F5344CB8AC3E}">
        <p14:creationId xmlns:p14="http://schemas.microsoft.com/office/powerpoint/2010/main" val="3815014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0700" y="2209800"/>
            <a:ext cx="5562600" cy="1200329"/>
          </a:xfrm>
          <a:prstGeom prst="rect">
            <a:avLst/>
          </a:prstGeom>
          <a:noFill/>
        </p:spPr>
        <p:txBody>
          <a:bodyPr wrap="square" rtlCol="0">
            <a:spAutoFit/>
          </a:bodyPr>
          <a:lstStyle/>
          <a:p>
            <a:r>
              <a:rPr lang="sr-Latn-RS" sz="7200" dirty="0" smtClean="0"/>
              <a:t>Hvala na pažnji!</a:t>
            </a:r>
            <a:endParaRPr lang="en-US" sz="7200" dirty="0"/>
          </a:p>
        </p:txBody>
      </p:sp>
    </p:spTree>
    <p:extLst>
      <p:ext uri="{BB962C8B-B14F-4D97-AF65-F5344CB8AC3E}">
        <p14:creationId xmlns:p14="http://schemas.microsoft.com/office/powerpoint/2010/main" val="3010154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Sadržaj</a:t>
            </a:r>
            <a:endParaRPr lang="en-US" dirty="0"/>
          </a:p>
        </p:txBody>
      </p:sp>
      <p:sp>
        <p:nvSpPr>
          <p:cNvPr id="3" name="Content Placeholder 2"/>
          <p:cNvSpPr>
            <a:spLocks noGrp="1"/>
          </p:cNvSpPr>
          <p:nvPr>
            <p:ph sz="quarter" idx="1"/>
          </p:nvPr>
        </p:nvSpPr>
        <p:spPr/>
        <p:txBody>
          <a:bodyPr>
            <a:normAutofit/>
          </a:bodyPr>
          <a:lstStyle/>
          <a:p>
            <a:r>
              <a:rPr lang="sr-Latn-RS" sz="3200" dirty="0" smtClean="0"/>
              <a:t>Uvod</a:t>
            </a:r>
          </a:p>
          <a:p>
            <a:r>
              <a:rPr lang="sr-Latn-RS" sz="3200" dirty="0" smtClean="0"/>
              <a:t>Arhitektura</a:t>
            </a:r>
          </a:p>
          <a:p>
            <a:pPr lvl="1"/>
            <a:r>
              <a:rPr lang="sr-Latn-RS" sz="3200" dirty="0" smtClean="0"/>
              <a:t>Komponente</a:t>
            </a:r>
          </a:p>
          <a:p>
            <a:pPr lvl="1"/>
            <a:r>
              <a:rPr lang="sr-Latn-RS" sz="3200" dirty="0" smtClean="0"/>
              <a:t>Funkcionalnosti</a:t>
            </a:r>
          </a:p>
          <a:p>
            <a:r>
              <a:rPr lang="sr-Latn-RS" sz="3200" dirty="0" smtClean="0"/>
              <a:t>Primer implementacije</a:t>
            </a:r>
          </a:p>
          <a:p>
            <a:r>
              <a:rPr lang="sr-Latn-RS" sz="3200" dirty="0" smtClean="0"/>
              <a:t>Zaključak</a:t>
            </a:r>
          </a:p>
        </p:txBody>
      </p:sp>
    </p:spTree>
    <p:extLst>
      <p:ext uri="{BB962C8B-B14F-4D97-AF65-F5344CB8AC3E}">
        <p14:creationId xmlns:p14="http://schemas.microsoft.com/office/powerpoint/2010/main" val="1672293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Uvod</a:t>
            </a:r>
            <a:endParaRPr lang="en-US" dirty="0"/>
          </a:p>
        </p:txBody>
      </p:sp>
      <p:sp>
        <p:nvSpPr>
          <p:cNvPr id="3" name="Content Placeholder 2"/>
          <p:cNvSpPr>
            <a:spLocks noGrp="1"/>
          </p:cNvSpPr>
          <p:nvPr>
            <p:ph sz="quarter" idx="1"/>
          </p:nvPr>
        </p:nvSpPr>
        <p:spPr/>
        <p:txBody>
          <a:bodyPr/>
          <a:lstStyle/>
          <a:p>
            <a:r>
              <a:rPr lang="sr-Latn-RS" dirty="0"/>
              <a:t>IBM Watson IoT platforma je potpuno upravljiv servis koji se nalazi na Cloud-u i koji pojednostavljuje povlačenje vrednosti sa IoT uređaja. Jednostavno registrujemo i povežemo naš uređaj što može biti: senzor, gateway ili nešto drugo na Watson IoT platformu i počnemo da šaljemo podatke na siguran način na Cloud koristeći MQTT protokol. </a:t>
            </a:r>
            <a:endParaRPr lang="en-US" dirty="0"/>
          </a:p>
        </p:txBody>
      </p:sp>
      <p:pic>
        <p:nvPicPr>
          <p:cNvPr id="1027" name="Picture 3" descr="C:\Users\Stefan-PC\Desktop\it335ste.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4267200"/>
            <a:ext cx="4042858"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166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Arhitektura</a:t>
            </a:r>
            <a:endParaRPr lang="en-US" dirty="0"/>
          </a:p>
        </p:txBody>
      </p:sp>
      <p:sp>
        <p:nvSpPr>
          <p:cNvPr id="3" name="Content Placeholder 2"/>
          <p:cNvSpPr>
            <a:spLocks noGrp="1"/>
          </p:cNvSpPr>
          <p:nvPr>
            <p:ph sz="quarter" idx="1"/>
          </p:nvPr>
        </p:nvSpPr>
        <p:spPr/>
        <p:txBody>
          <a:bodyPr/>
          <a:lstStyle/>
          <a:p>
            <a:r>
              <a:rPr lang="sr-Latn-RS" dirty="0"/>
              <a:t>IBM </a:t>
            </a:r>
            <a:r>
              <a:rPr lang="sr-Latn-RS" dirty="0" smtClean="0"/>
              <a:t>Cloud </a:t>
            </a:r>
            <a:r>
              <a:rPr lang="sr-Latn-RS" dirty="0"/>
              <a:t>servisi koji sačinjavaju Watson IoT platformu, obezbeđuju podršku za glavne funkcije kao što su povezivanje, skladištanje i upravljanje uz dalju podršku nadgledanja  preko kontrolne table Watson IoT platforme. </a:t>
            </a:r>
            <a:endParaRPr lang="sr-Latn-RS" dirty="0" smtClean="0"/>
          </a:p>
          <a:p>
            <a:endParaRPr lang="sr-Latn-RS" dirty="0" smtClean="0"/>
          </a:p>
          <a:p>
            <a:r>
              <a:rPr lang="sr-Latn-RS" dirty="0"/>
              <a:t>IBM Cloud framework koji održava IBM IoT Solution DevOps tim, obavlja sve pozadinske operacije kao što su sigurnost, alokacija resursa, bekapovanje podataka i pruža visoku dostupnost resursa. </a:t>
            </a:r>
            <a:endParaRPr lang="en-US" dirty="0"/>
          </a:p>
        </p:txBody>
      </p:sp>
    </p:spTree>
    <p:extLst>
      <p:ext uri="{BB962C8B-B14F-4D97-AF65-F5344CB8AC3E}">
        <p14:creationId xmlns:p14="http://schemas.microsoft.com/office/powerpoint/2010/main" val="1152243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omponen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534400" cy="513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177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Komponente</a:t>
            </a:r>
            <a:endParaRPr lang="en-US" dirty="0"/>
          </a:p>
        </p:txBody>
      </p:sp>
      <p:sp>
        <p:nvSpPr>
          <p:cNvPr id="3" name="Content Placeholder 2"/>
          <p:cNvSpPr>
            <a:spLocks noGrp="1"/>
          </p:cNvSpPr>
          <p:nvPr>
            <p:ph sz="quarter" idx="1"/>
          </p:nvPr>
        </p:nvSpPr>
        <p:spPr/>
        <p:txBody>
          <a:bodyPr>
            <a:normAutofit fontScale="92500" lnSpcReduction="10000"/>
          </a:bodyPr>
          <a:lstStyle/>
          <a:p>
            <a:r>
              <a:rPr lang="sr-Latn-RS" dirty="0" smtClean="0"/>
              <a:t>Platfotm Service</a:t>
            </a:r>
          </a:p>
          <a:p>
            <a:r>
              <a:rPr lang="sr-Latn-RS" dirty="0" smtClean="0"/>
              <a:t>Watson IoT Platform on Blockchain</a:t>
            </a:r>
          </a:p>
          <a:p>
            <a:r>
              <a:rPr lang="sr-Latn-RS" dirty="0" smtClean="0"/>
              <a:t>Analytics Service</a:t>
            </a:r>
          </a:p>
          <a:p>
            <a:r>
              <a:rPr lang="sr-Latn-RS" dirty="0" smtClean="0"/>
              <a:t>IoT Registration Service</a:t>
            </a:r>
          </a:p>
          <a:p>
            <a:r>
              <a:rPr lang="sr-Latn-RS" dirty="0" smtClean="0"/>
              <a:t>Watson IoT Platform starter</a:t>
            </a:r>
          </a:p>
          <a:p>
            <a:r>
              <a:rPr lang="sr-Latn-RS" dirty="0" smtClean="0"/>
              <a:t>Cloudant NoSQL DB</a:t>
            </a:r>
          </a:p>
          <a:p>
            <a:r>
              <a:rPr lang="sr-Latn-RS" dirty="0" smtClean="0"/>
              <a:t>Db2 Warehouse on Cloud</a:t>
            </a:r>
          </a:p>
          <a:p>
            <a:r>
              <a:rPr lang="sr-Latn-RS" dirty="0" smtClean="0"/>
              <a:t>IBM Cloud Object Storage</a:t>
            </a:r>
          </a:p>
          <a:p>
            <a:r>
              <a:rPr lang="sr-Latn-RS" dirty="0" smtClean="0"/>
              <a:t>IBM Cloud App ID</a:t>
            </a:r>
          </a:p>
          <a:p>
            <a:r>
              <a:rPr lang="sr-Latn-RS" dirty="0" smtClean="0"/>
              <a:t>IBM Secure Gateway za IBM Cloud</a:t>
            </a:r>
          </a:p>
          <a:p>
            <a:r>
              <a:rPr lang="sr-Latn-RS" dirty="0" smtClean="0"/>
              <a:t>IBM Event Streams for IBM Cloud</a:t>
            </a:r>
          </a:p>
        </p:txBody>
      </p:sp>
    </p:spTree>
    <p:extLst>
      <p:ext uri="{BB962C8B-B14F-4D97-AF65-F5344CB8AC3E}">
        <p14:creationId xmlns:p14="http://schemas.microsoft.com/office/powerpoint/2010/main" val="202434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Funkcionalnosti</a:t>
            </a:r>
            <a:endParaRPr lang="en-US" dirty="0"/>
          </a:p>
        </p:txBody>
      </p:sp>
      <p:sp>
        <p:nvSpPr>
          <p:cNvPr id="3" name="Content Placeholder 2"/>
          <p:cNvSpPr>
            <a:spLocks noGrp="1"/>
          </p:cNvSpPr>
          <p:nvPr>
            <p:ph sz="quarter" idx="1"/>
          </p:nvPr>
        </p:nvSpPr>
        <p:spPr/>
        <p:txBody>
          <a:bodyPr/>
          <a:lstStyle/>
          <a:p>
            <a:r>
              <a:rPr lang="sr-Latn-RS" dirty="0" smtClean="0"/>
              <a:t>Connect</a:t>
            </a:r>
          </a:p>
          <a:p>
            <a:r>
              <a:rPr lang="sr-Latn-RS" dirty="0" smtClean="0"/>
              <a:t>Capture</a:t>
            </a:r>
          </a:p>
          <a:p>
            <a:r>
              <a:rPr lang="sr-Latn-RS" dirty="0" smtClean="0"/>
              <a:t>Monitor</a:t>
            </a:r>
          </a:p>
          <a:p>
            <a:r>
              <a:rPr lang="sr-Latn-RS" dirty="0" smtClean="0"/>
              <a:t>Analyze</a:t>
            </a:r>
          </a:p>
          <a:p>
            <a:r>
              <a:rPr lang="sr-Latn-RS" dirty="0" smtClean="0"/>
              <a:t>Archive</a:t>
            </a:r>
          </a:p>
          <a:p>
            <a:r>
              <a:rPr lang="sr-Latn-RS" dirty="0" smtClean="0"/>
              <a:t>Manage</a:t>
            </a:r>
          </a:p>
          <a:p>
            <a:r>
              <a:rPr lang="sr-Latn-RS" dirty="0" smtClean="0"/>
              <a:t>Monitor usage</a:t>
            </a:r>
            <a:endParaRPr lang="en-US" dirty="0"/>
          </a:p>
        </p:txBody>
      </p:sp>
    </p:spTree>
    <p:extLst>
      <p:ext uri="{BB962C8B-B14F-4D97-AF65-F5344CB8AC3E}">
        <p14:creationId xmlns:p14="http://schemas.microsoft.com/office/powerpoint/2010/main" val="2242472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Upotreba platforme u razvoj mikroservisa IoT Aplikacije</a:t>
            </a:r>
            <a:endParaRPr lang="en-US" dirty="0"/>
          </a:p>
        </p:txBody>
      </p:sp>
      <p:sp>
        <p:nvSpPr>
          <p:cNvPr id="3" name="Content Placeholder 2"/>
          <p:cNvSpPr>
            <a:spLocks noGrp="1"/>
          </p:cNvSpPr>
          <p:nvPr>
            <p:ph sz="quarter" idx="1"/>
          </p:nvPr>
        </p:nvSpPr>
        <p:spPr>
          <a:xfrm>
            <a:off x="533400" y="1524000"/>
            <a:ext cx="7772400" cy="4572000"/>
          </a:xfrm>
        </p:spPr>
        <p:txBody>
          <a:bodyPr>
            <a:normAutofit fontScale="92500" lnSpcReduction="20000"/>
          </a:bodyPr>
          <a:lstStyle/>
          <a:p>
            <a:r>
              <a:rPr lang="sr-Latn-RS" dirty="0"/>
              <a:t>Ako pogledamo iz ugla funkcionalnosti koje nam IBM Watson IoT platforma daje i koje su opisane u sekciji iznad možemo ukratko opisati na koji način se ova platforma može upotrebiti u razvoju sistema koji se sastoje od mikroservisa ili uopste aplikacija koje su zadužene za rad sa podacima generisanim iz IoT uređaja i na koji način nam može olakšati taj proces</a:t>
            </a:r>
            <a:r>
              <a:rPr lang="sr-Latn-RS" dirty="0" smtClean="0"/>
              <a:t>.</a:t>
            </a:r>
          </a:p>
          <a:p>
            <a:endParaRPr lang="sr-Latn-RS" dirty="0" smtClean="0"/>
          </a:p>
          <a:p>
            <a:r>
              <a:rPr lang="sr-Latn-RS" dirty="0"/>
              <a:t>Prilikom kreiranja nekog sistema možemo se veoma lako povezati na platformu i gotovo istog trenutka možemo početi slanje podataka koje nam generišu naši IoT uređaji pomoću MQTT protokola, znači ne moramo kreirati neka naša rešenja da bi ispitali da li aplikacija radi bez problema. Takođe moguće je korišćenje API-ja koje nam obezbeđuje platforma pomoću kojih možemo slati neke zahteve i upravljati uređajima u sistemu.</a:t>
            </a:r>
          </a:p>
          <a:p>
            <a:endParaRPr lang="en-US" dirty="0"/>
          </a:p>
          <a:p>
            <a:endParaRPr lang="en-US" dirty="0"/>
          </a:p>
        </p:txBody>
      </p:sp>
    </p:spTree>
    <p:extLst>
      <p:ext uri="{BB962C8B-B14F-4D97-AF65-F5344CB8AC3E}">
        <p14:creationId xmlns:p14="http://schemas.microsoft.com/office/powerpoint/2010/main" val="3852536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Upotreba platforme u razvoj mikroservisa IoT Aplikacije</a:t>
            </a:r>
            <a:endParaRPr lang="en-US" dirty="0"/>
          </a:p>
        </p:txBody>
      </p:sp>
      <p:sp>
        <p:nvSpPr>
          <p:cNvPr id="3" name="Content Placeholder 2"/>
          <p:cNvSpPr>
            <a:spLocks noGrp="1"/>
          </p:cNvSpPr>
          <p:nvPr>
            <p:ph sz="quarter" idx="1"/>
          </p:nvPr>
        </p:nvSpPr>
        <p:spPr/>
        <p:txBody>
          <a:bodyPr>
            <a:normAutofit fontScale="92500" lnSpcReduction="10000"/>
          </a:bodyPr>
          <a:lstStyle/>
          <a:p>
            <a:endParaRPr lang="en-US" dirty="0"/>
          </a:p>
          <a:p>
            <a:r>
              <a:rPr lang="sr-Latn-RS" dirty="0"/>
              <a:t>Pomaže nam i po pitanju skladištenja podataka, omogućava nam skladištenje podataka u NoSQL bazama podataka za kratkoročno pamćenje i korišćenje tih podataka u nekim našim aplikacijama ukoliko su nam potrebni, naravno kasnije se podaci pamte dugoročno i prave se kopije da bi nam obezbedili sigurnost i o tome ne moramo mi da vodimo računa što je veliko olakšanje</a:t>
            </a:r>
            <a:r>
              <a:rPr lang="sr-Latn-RS" dirty="0" smtClean="0"/>
              <a:t>.</a:t>
            </a:r>
          </a:p>
          <a:p>
            <a:r>
              <a:rPr lang="sr-Latn-RS" dirty="0"/>
              <a:t>Takođe na kraju sve podatke koje generišu nasi IoT uređaji moguće je posmatrati u gotovo realnom vremenu pomoću interfejsa koji nam nudi ova platforma. Moguce je prikazati podatke pomoću raznih grafikona i na taj način olakšati monitoring IoT uređaja i celokupnog sistema ljudima koji su zaduženi za taj proces.  </a:t>
            </a:r>
            <a:endParaRPr lang="en-US" dirty="0"/>
          </a:p>
          <a:p>
            <a:endParaRPr lang="en-US" dirty="0"/>
          </a:p>
          <a:p>
            <a:endParaRPr lang="en-US" dirty="0"/>
          </a:p>
        </p:txBody>
      </p:sp>
    </p:spTree>
    <p:extLst>
      <p:ext uri="{BB962C8B-B14F-4D97-AF65-F5344CB8AC3E}">
        <p14:creationId xmlns:p14="http://schemas.microsoft.com/office/powerpoint/2010/main" val="27365088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TotalTime>
  <Words>503</Words>
  <Application>Microsoft Office PowerPoint</Application>
  <PresentationFormat>On-screen Show (4:3)</PresentationFormat>
  <Paragraphs>58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IBM Watson IoT</vt:lpstr>
      <vt:lpstr>Sadržaj</vt:lpstr>
      <vt:lpstr>Uvod</vt:lpstr>
      <vt:lpstr>Arhitektura</vt:lpstr>
      <vt:lpstr>PowerPoint Presentation</vt:lpstr>
      <vt:lpstr>Komponente</vt:lpstr>
      <vt:lpstr>Funkcionalnosti</vt:lpstr>
      <vt:lpstr>Upotreba platforme u razvoj mikroservisa IoT Aplikacije</vt:lpstr>
      <vt:lpstr>Upotreba platforme u razvoj mikroservisa IoT Aplikacije</vt:lpstr>
      <vt:lpstr>Implementacija platorme IBM Watson IoT</vt:lpstr>
      <vt:lpstr>Implementacija platorme IBM Watson IoT</vt:lpstr>
      <vt:lpstr>Implementacija platorme IBM Watson IoT</vt:lpstr>
      <vt:lpstr>Implementacija platorme IBM Watson IoT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Stefan-PC</dc:creator>
  <cp:lastModifiedBy>Stefan-PC</cp:lastModifiedBy>
  <cp:revision>7</cp:revision>
  <dcterms:created xsi:type="dcterms:W3CDTF">2021-06-17T13:57:28Z</dcterms:created>
  <dcterms:modified xsi:type="dcterms:W3CDTF">2021-06-17T14:33:08Z</dcterms:modified>
</cp:coreProperties>
</file>