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77" d="100"/>
          <a:sy n="77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7229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32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6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 err="1" smtClean="0"/>
              <a:t>이해신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3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7BF6BBE-2F5A-4A72-B5C6-8D4B152236A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72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21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1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7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0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3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F6BBE-2F5A-4A72-B5C6-8D4B152236A1}" type="datetimeFigureOut">
              <a:rPr lang="ko-KR" altLang="en-US" smtClean="0"/>
              <a:t>2024-03-06</a:t>
            </a:fld>
            <a:endParaRPr lang="ko-KR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/>
          <a:lstStyle/>
          <a:p>
            <a:fld id="{D4990B8A-1A94-45E3-9279-73B46E0B7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3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7BF6BBE-2F5A-4A72-B5C6-8D4B152236A1}" type="datetimeFigureOut">
              <a:rPr lang="ko-KR" altLang="en-US" smtClean="0"/>
              <a:t>2024-03-06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ko-KR" altLang="en-US" dirty="0" err="1" smtClean="0"/>
              <a:t>이해신</a:t>
            </a:r>
            <a:endParaRPr lang="ko-KR" alt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97" r="22990"/>
          <a:stretch/>
        </p:blipFill>
        <p:spPr>
          <a:xfrm>
            <a:off x="9052035" y="5943600"/>
            <a:ext cx="2819400" cy="74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.blog.naver.com/thesiyeon/22126079895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447800"/>
            <a:ext cx="9966960" cy="3035808"/>
          </a:xfrm>
        </p:spPr>
        <p:txBody>
          <a:bodyPr/>
          <a:lstStyle/>
          <a:p>
            <a:pPr algn="ctr"/>
            <a:r>
              <a:rPr lang="ko-KR" altLang="en-US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웹 개발 입문</a:t>
            </a:r>
            <a:endParaRPr lang="ko-KR" alt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180844" y="4800600"/>
            <a:ext cx="7891272" cy="1069848"/>
          </a:xfrm>
        </p:spPr>
        <p:txBody>
          <a:bodyPr/>
          <a:lstStyle/>
          <a:p>
            <a:pPr algn="ctr"/>
            <a:endParaRPr lang="en-US" altLang="ko-KR" dirty="0" smtClean="0"/>
          </a:p>
          <a:p>
            <a:pPr algn="ctr"/>
            <a:r>
              <a:rPr lang="ko-KR" altLang="en-US" sz="3200" b="1" dirty="0" err="1" smtClean="0"/>
              <a:t>이해신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392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14400" y="381000"/>
            <a:ext cx="10058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HY목각파임B" panose="02030600000101010101" pitchFamily="18" charset="-127"/>
                <a:ea typeface="HY목각파임B" panose="02030600000101010101" pitchFamily="18" charset="-127"/>
              </a:rPr>
              <a:t>과목 소개</a:t>
            </a:r>
            <a:endParaRPr lang="ko-KR" altLang="en-US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62000" y="1600200"/>
            <a:ext cx="1127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교수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이해신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 010-5251-2331</a:t>
            </a:r>
          </a:p>
          <a:p>
            <a:endParaRPr lang="en-US" altLang="ko-KR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E-mail : 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beauhslee@naver.com</a:t>
            </a:r>
          </a:p>
          <a:p>
            <a:endParaRPr lang="en-US" altLang="ko-KR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카페 주소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https://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cafe.naver.com/skhu2024web1</a:t>
            </a:r>
            <a:endParaRPr lang="en-US" altLang="ko-KR" sz="2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endParaRPr lang="en-US" altLang="ko-KR" sz="2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ko-KR" altLang="en-US" sz="2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교재명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40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</a:t>
            </a:r>
            <a:r>
              <a:rPr lang="en-US" altLang="ko-KR" b="1" dirty="0"/>
              <a:t> 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Do it! HTML5+CSS3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웹 표준의 정석</a:t>
            </a:r>
          </a:p>
          <a:p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 고경희 </a:t>
            </a:r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저 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/ </a:t>
            </a:r>
            <a:r>
              <a:rPr lang="ko-KR" altLang="en-US" sz="2400" dirty="0" err="1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이지스퍼블리싱</a:t>
            </a:r>
            <a:endParaRPr lang="en-US" altLang="ko-KR" sz="24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            </a:t>
            </a:r>
          </a:p>
          <a:p>
            <a:r>
              <a:rPr lang="ko-KR" altLang="en-US" sz="24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소프트웨어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: </a:t>
            </a:r>
            <a:r>
              <a:rPr lang="ko-KR" altLang="en-US" sz="2400" dirty="0" err="1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드림위버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</a:t>
            </a:r>
            <a:r>
              <a:rPr lang="en-US" altLang="ko-KR" sz="2400" b="1" u="sng" dirty="0"/>
              <a:t>Dreamweaver CC</a:t>
            </a:r>
            <a:r>
              <a:rPr lang="en-US" altLang="ko-KR" sz="2400" b="1" dirty="0"/>
              <a:t>)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노트패드 </a:t>
            </a:r>
            <a:r>
              <a:rPr lang="en-US" altLang="ko-KR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++ (</a:t>
            </a:r>
            <a:r>
              <a:rPr lang="en-US" altLang="ko-KR" sz="2400" dirty="0"/>
              <a:t>Notepad++), </a:t>
            </a:r>
            <a:r>
              <a:rPr lang="ko-KR" altLang="en-US" sz="2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메모장</a:t>
            </a:r>
            <a:r>
              <a:rPr lang="ko-KR" altLang="en-US" sz="2400" dirty="0">
                <a:hlinkClick r:id="rId3"/>
              </a:rPr>
              <a:t/>
            </a:r>
            <a:br>
              <a:rPr lang="ko-KR" altLang="en-US" sz="2400" dirty="0">
                <a:hlinkClick r:id="rId3"/>
              </a:rPr>
            </a:br>
            <a:r>
              <a:rPr lang="ko-KR" altLang="en-US" sz="2400" dirty="0" smtClean="0"/>
              <a:t>                       </a:t>
            </a:r>
            <a:r>
              <a:rPr lang="ko-KR" altLang="en-US" sz="2400" dirty="0" err="1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브라켓</a:t>
            </a:r>
            <a:r>
              <a:rPr lang="en-US" altLang="ko-KR" sz="2400" dirty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(Brackets), </a:t>
            </a:r>
            <a:r>
              <a:rPr lang="ko-KR" altLang="en-US" sz="2400" dirty="0" err="1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비주얼</a:t>
            </a:r>
            <a:r>
              <a:rPr lang="ko-KR" altLang="en-US" sz="2400" dirty="0" smtClean="0">
                <a:solidFill>
                  <a:srgbClr val="FF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스튜디오 코드</a:t>
            </a:r>
            <a:endParaRPr lang="en-US" altLang="ko-KR" sz="2400" dirty="0">
              <a:solidFill>
                <a:srgbClr val="FF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  <a:hlinkClick r:id="rId4"/>
            </a:endParaRPr>
          </a:p>
          <a:p>
            <a:endParaRPr lang="en-US" altLang="ko-KR" sz="2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2842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목판">
  <a:themeElements>
    <a:clrScheme name="목판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목판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목판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TM03090434[[fn=목판]]</Template>
  <TotalTime>111</TotalTime>
  <Words>59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Adobe 고딕 Std B</vt:lpstr>
      <vt:lpstr>HY목각파임B</vt:lpstr>
      <vt:lpstr>바탕</vt:lpstr>
      <vt:lpstr>Rockwell</vt:lpstr>
      <vt:lpstr>Rockwell Condensed</vt:lpstr>
      <vt:lpstr>Wingdings</vt:lpstr>
      <vt:lpstr>목판</vt:lpstr>
      <vt:lpstr>웹 개발 입문</vt:lpstr>
      <vt:lpstr>PowerPoint 프레젠테이션</vt:lpstr>
    </vt:vector>
  </TitlesOfParts>
  <Company>인하공업전문대학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활용 및 분석</dc:title>
  <dc:creator>황 수철</dc:creator>
  <cp:lastModifiedBy>ITBiz</cp:lastModifiedBy>
  <cp:revision>22</cp:revision>
  <dcterms:created xsi:type="dcterms:W3CDTF">2020-03-09T06:46:28Z</dcterms:created>
  <dcterms:modified xsi:type="dcterms:W3CDTF">2024-03-06T11:55:57Z</dcterms:modified>
</cp:coreProperties>
</file>