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55164e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55164e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55164ef60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55164ef60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55164ef60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55164ef60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55164ef60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55164ef60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55164ef60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55164ef60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5164ef60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55164ef60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55164ef6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55164ef6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55164ef6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55164ef6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숙제: PostgreSQL 실습 사진(DB 서버 생성, DB 서버 확인, 테이블 확인, 데이터 확인, 데이터 생성 Loop - 데이터 확인)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5164ef6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5164ef6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5164ef6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5164ef6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55164ef6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55164ef6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55164ef6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55164ef6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55164ef60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55164ef60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5164ef60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5164ef60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55164ef6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55164ef6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55164ef60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55164ef60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lops-for-mle.github.io/tutoria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velog.io/@andkspark/%EB%A6%AC%EB%B7%B0-%EC%82%B4%EC%95%84-%EC%9B%80%EC%A7%81%EC%9D%B4%EB%8A%94-%EB%A8%B8%EC%8B%A0%EB%9F%AC%EB%8B%9D-%ED%8C%8C%EC%9D%B4%ED%94%84%EB%9D%BC%EC%9D%B8-%EC%84%A4%EA%B3%84-1%EC%9E%A5" TargetMode="External"/><Relationship Id="rId4" Type="http://schemas.openxmlformats.org/officeDocument/2006/relationships/hyperlink" Target="https://www.youtube.com/playlist?list=PLuHgQVnccGMDeMJsGq2O-55Ymtx0IdKW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MLOps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                                      2강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234225" y="4601475"/>
            <a:ext cx="93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최민우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Model Development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3)</a:t>
            </a:r>
            <a:r>
              <a:rPr lang="en-US" altLang="ko" dirty="0"/>
              <a:t> </a:t>
            </a:r>
            <a:r>
              <a:rPr lang="ko-KR" altLang="en-US" dirty="0"/>
              <a:t>   </a:t>
            </a:r>
            <a:r>
              <a:rPr lang="ko" dirty="0"/>
              <a:t>학습된 모델 저장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base_train.py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2039475"/>
            <a:ext cx="73723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Model Development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4)</a:t>
            </a:r>
            <a:r>
              <a:rPr lang="ko" altLang="en-US" dirty="0"/>
              <a:t> </a:t>
            </a:r>
            <a:r>
              <a:rPr lang="ko-KR" altLang="en-US" dirty="0"/>
              <a:t>   </a:t>
            </a:r>
            <a:r>
              <a:rPr lang="ko" dirty="0"/>
              <a:t>저장된 모델 불러오기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base_validate_save_model.py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75" y="2086250"/>
            <a:ext cx="75642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Model Development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4)</a:t>
            </a:r>
            <a:r>
              <a:rPr lang="ko" altLang="en-US" dirty="0"/>
              <a:t> </a:t>
            </a:r>
            <a:r>
              <a:rPr lang="ko-KR" altLang="en-US" dirty="0"/>
              <a:t>   </a:t>
            </a:r>
            <a:r>
              <a:rPr lang="ko" dirty="0"/>
              <a:t>저장된 모델 불러오기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base_validate_save_model.py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00" y="2071475"/>
            <a:ext cx="7736074" cy="2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ko"/>
              <a:t>Model Pipeline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311700" y="1073100"/>
            <a:ext cx="8520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2"/>
                </a:solidFill>
              </a:rPr>
              <a:t>1.여러 개의 모델들을 하나의 파이프라인으로 작성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2"/>
                </a:solidFill>
              </a:rPr>
              <a:t>2.모델 파이프라인: </a:t>
            </a:r>
            <a:r>
              <a:rPr lang="ko" sz="1600" dirty="0">
                <a:solidFill>
                  <a:srgbClr val="374151"/>
                </a:solidFill>
              </a:rPr>
              <a:t>일련의 </a:t>
            </a:r>
            <a:r>
              <a:rPr lang="ko" sz="1600" dirty="0">
                <a:solidFill>
                  <a:srgbClr val="FF0000"/>
                </a:solidFill>
              </a:rPr>
              <a:t>데이터 전처리, 모델링, 평가, 배포</a:t>
            </a:r>
            <a:r>
              <a:rPr lang="ko" sz="1600" dirty="0">
                <a:solidFill>
                  <a:srgbClr val="374151"/>
                </a:solidFill>
              </a:rPr>
              <a:t> 등의 과정을 체계적으로 연결</a:t>
            </a:r>
            <a:endParaRPr sz="16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2"/>
                </a:solidFill>
              </a:rPr>
              <a:t>3.각 단계의 표준화와 자동화를 통해, 머신러닝 프로젝트의 전반적인 관리 및 실행을 간소화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319" y="2726867"/>
            <a:ext cx="4657362" cy="197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Pipeline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311700" y="1073100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4.</a:t>
            </a:r>
            <a:r>
              <a:rPr lang="ko" sz="1800">
                <a:solidFill>
                  <a:srgbClr val="FF0000"/>
                </a:solidFill>
              </a:rPr>
              <a:t>from</a:t>
            </a:r>
            <a:r>
              <a:rPr lang="ko" sz="1800">
                <a:solidFill>
                  <a:schemeClr val="dk2"/>
                </a:solidFill>
              </a:rPr>
              <a:t> sklearn.pipeline </a:t>
            </a:r>
            <a:r>
              <a:rPr lang="ko" sz="1800">
                <a:solidFill>
                  <a:srgbClr val="FF0000"/>
                </a:solidFill>
              </a:rPr>
              <a:t>import</a:t>
            </a:r>
            <a:r>
              <a:rPr lang="ko" sz="1800">
                <a:solidFill>
                  <a:schemeClr val="dk2"/>
                </a:solidFill>
              </a:rPr>
              <a:t> Pipeline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5.파이프라인 안에 들어가는 값: 리스트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6.pipeline_train.py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95" y="2571749"/>
            <a:ext cx="7802378" cy="21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참고자료</a:t>
            </a:r>
            <a:endParaRPr/>
          </a:p>
        </p:txBody>
      </p:sp>
      <p:sp>
        <p:nvSpPr>
          <p:cNvPr id="148" name="Google Shape;148;p27" descr="블로그 링크&#10;"/>
          <p:cNvSpPr txBox="1">
            <a:spLocks noGrp="1"/>
          </p:cNvSpPr>
          <p:nvPr>
            <p:ph type="body" idx="1"/>
          </p:nvPr>
        </p:nvSpPr>
        <p:spPr>
          <a:xfrm>
            <a:off x="254025" y="1109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https://mlops-for-mle.github.io/tutorial/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https://www.youtube.com/playlist?list=PLuHgQVnccGMDeMJsGq2O-55Ymtx0IdKWf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https://velog.io/@andkspark/%EB%A6%AC%EB%B7%B0-%EC%82%B4%EC%95%84-%EC%9B%80%EC%A7%81%EC%9D%B4%EB%8A%94-%EB%A8%B8%EC%8B%A0%EB%9F%AC%EB%8B%9D-%ED%8C%8C%EC%9D%B4%ED%94%84%EB%9D%BC%EC%9D%B8-%EC%84%A4%EA%B3%84-1%EC%9E%A5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highlight>
                  <a:schemeClr val="lt1"/>
                </a:highlight>
              </a:rPr>
              <a:t>ChatGPT 4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2093850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093850"/>
            <a:ext cx="8520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Model Development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01.Overview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02.Base Model Development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03.Model Pipeline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04.Load Data from Database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chemeClr val="lt1"/>
                </a:highlight>
              </a:rPr>
              <a:t>1.데이터는 scikit-learn 패키지에 있는 iris 데이터를 사용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chemeClr val="lt1"/>
                </a:highlight>
              </a:rPr>
              <a:t>2.데이터를 통해 모델을 학습 후 저장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chemeClr val="lt1"/>
                </a:highlight>
              </a:rPr>
              <a:t>3.저장된 모델을 불러와서, 학습이 잘 되었는지 확인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00" y="2410275"/>
            <a:ext cx="7910976" cy="18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8150"/>
            <a:ext cx="8839200" cy="2207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ko"/>
              <a:t>Base Model Development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11700" y="1073100"/>
            <a:ext cx="7058400" cy="23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1.모델을 학습하고 저장하는 기본적인 파이프라인 작성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2.패키지 설치: pip3 install pandas scikit-learn </a:t>
            </a:r>
            <a:r>
              <a:rPr lang="ko" sz="1800">
                <a:solidFill>
                  <a:srgbClr val="FF0000"/>
                </a:solidFill>
              </a:rPr>
              <a:t>joblib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3.학습 및 평가 데이터 선정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→ 모델 개발 및 학습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→ 학습된 모델 저장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→ 저장된 모델 불러오기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Base Model Development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1)</a:t>
            </a:r>
            <a:r>
              <a:rPr lang="en-US" altLang="ko" dirty="0"/>
              <a:t> </a:t>
            </a:r>
            <a:r>
              <a:rPr lang="ko-KR" altLang="en-US" dirty="0"/>
              <a:t>   </a:t>
            </a:r>
            <a:r>
              <a:rPr lang="ko" dirty="0"/>
              <a:t>학습 및 평가 데이터 선정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base_train.py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75" y="2032000"/>
            <a:ext cx="7444525" cy="10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Model Development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2)</a:t>
            </a:r>
            <a:r>
              <a:rPr lang="en-US" altLang="ko" dirty="0"/>
              <a:t> </a:t>
            </a:r>
            <a:r>
              <a:rPr lang="ko-KR" altLang="en-US" dirty="0"/>
              <a:t>   </a:t>
            </a:r>
            <a:r>
              <a:rPr lang="ko" dirty="0"/>
              <a:t>모델 개발 및 학습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base_train.py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350" y="2064400"/>
            <a:ext cx="6919901" cy="250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 Model Development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2)</a:t>
            </a:r>
            <a:r>
              <a:rPr lang="ko" altLang="en-US" dirty="0"/>
              <a:t> </a:t>
            </a:r>
            <a:r>
              <a:rPr lang="ko-KR" altLang="en-US" dirty="0"/>
              <a:t>   </a:t>
            </a:r>
            <a:r>
              <a:rPr lang="ko" dirty="0"/>
              <a:t>모델 개발 및 학습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base_train.py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175" y="2048088"/>
            <a:ext cx="7454950" cy="10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Macintosh PowerPoint</Application>
  <PresentationFormat>화면 슬라이드 쇼(16:9)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MLOps</vt:lpstr>
      <vt:lpstr>Model Development</vt:lpstr>
      <vt:lpstr>목차</vt:lpstr>
      <vt:lpstr>Overview</vt:lpstr>
      <vt:lpstr>Overview</vt:lpstr>
      <vt:lpstr>Base Model Development</vt:lpstr>
      <vt:lpstr>Base Model Development</vt:lpstr>
      <vt:lpstr>Base Model Development</vt:lpstr>
      <vt:lpstr>Base Model Development</vt:lpstr>
      <vt:lpstr>Base Model Development</vt:lpstr>
      <vt:lpstr>Base Model Development</vt:lpstr>
      <vt:lpstr>Base Model Development</vt:lpstr>
      <vt:lpstr>Model Pipeline</vt:lpstr>
      <vt:lpstr>Model Pipeline</vt:lpstr>
      <vt:lpstr>참고자료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</dc:title>
  <cp:lastModifiedBy>최민우</cp:lastModifiedBy>
  <cp:revision>1</cp:revision>
  <dcterms:modified xsi:type="dcterms:W3CDTF">2024-01-09T11:40:57Z</dcterms:modified>
</cp:coreProperties>
</file>